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4D5A0-98BD-484E-AE98-799791A5F34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2366" y="1923412"/>
            <a:ext cx="8746320" cy="1078404"/>
            <a:chOff x="242366" y="1923412"/>
            <a:chExt cx="8746320" cy="1078404"/>
          </a:xfrm>
        </p:grpSpPr>
        <p:pic>
          <p:nvPicPr>
            <p:cNvPr id="5" name="Picture 4" descr="Screen Shot 2015-04-29 at 4.50.14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295" y="1942958"/>
              <a:ext cx="1766391" cy="1058858"/>
            </a:xfrm>
            <a:prstGeom prst="rect">
              <a:avLst/>
            </a:prstGeom>
          </p:spPr>
        </p:pic>
        <p:pic>
          <p:nvPicPr>
            <p:cNvPr id="6" name="Picture 5" descr="Screen Shot 2015-04-29 at 4.50.05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35" y="1937555"/>
              <a:ext cx="1767260" cy="1064261"/>
            </a:xfrm>
            <a:prstGeom prst="rect">
              <a:avLst/>
            </a:prstGeom>
          </p:spPr>
        </p:pic>
        <p:pic>
          <p:nvPicPr>
            <p:cNvPr id="7" name="Picture 6" descr="Screen Shot 2015-04-29 at 4.49.5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564" y="1937555"/>
              <a:ext cx="1717007" cy="1064261"/>
            </a:xfrm>
            <a:prstGeom prst="rect">
              <a:avLst/>
            </a:prstGeom>
          </p:spPr>
        </p:pic>
        <p:pic>
          <p:nvPicPr>
            <p:cNvPr id="8" name="Picture 7" descr="Screen Shot 2015-04-29 at 4.49.44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768" y="1923412"/>
              <a:ext cx="1751796" cy="1078404"/>
            </a:xfrm>
            <a:prstGeom prst="rect">
              <a:avLst/>
            </a:prstGeom>
          </p:spPr>
        </p:pic>
        <p:pic>
          <p:nvPicPr>
            <p:cNvPr id="9" name="Picture 8" descr="Screen Shot 2015-04-29 at 4.49.26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66" y="1923412"/>
              <a:ext cx="1728402" cy="107840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86119" y="15682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3750" y="158711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6125" y="158711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8510" y="1587111"/>
            <a:ext cx="130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8919" y="1597502"/>
            <a:ext cx="138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Assessments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1</cp:revision>
  <dcterms:created xsi:type="dcterms:W3CDTF">2015-04-29T14:50:39Z</dcterms:created>
  <dcterms:modified xsi:type="dcterms:W3CDTF">2015-04-29T14:58:05Z</dcterms:modified>
</cp:coreProperties>
</file>