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 id="2147483655" r:id="rId4"/>
  </p:sldMasterIdLst>
  <p:notesMasterIdLst>
    <p:notesMasterId r:id="rId6"/>
  </p:notesMasterIdLst>
  <p:handoutMasterIdLst>
    <p:handoutMasterId r:id="rId7"/>
  </p:handoutMasterIdLst>
  <p:sldIdLst>
    <p:sldId id="286" r:id="rId5"/>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59" autoAdjust="0"/>
    <p:restoredTop sz="99255" autoAdjust="0"/>
  </p:normalViewPr>
  <p:slideViewPr>
    <p:cSldViewPr snapToGrid="0" snapToObjects="1" showGuides="1">
      <p:cViewPr>
        <p:scale>
          <a:sx n="33" d="100"/>
          <a:sy n="33" d="100"/>
        </p:scale>
        <p:origin x="1616" y="2064"/>
      </p:cViewPr>
      <p:guideLst>
        <p:guide orient="horz" pos="3318"/>
        <p:guide orient="horz" pos="288"/>
        <p:guide orient="horz" pos="20160"/>
        <p:guide orient="horz"/>
        <p:guide pos="581"/>
        <p:guide pos="2706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6" Type="http://schemas.openxmlformats.org/officeDocument/2006/relationships/notesMaster" Target="notesMasters/notesMaster1.xml"/><Relationship Id="rId7" Type="http://schemas.openxmlformats.org/officeDocument/2006/relationships/handoutMaster" Target="handoutMasters/handoutMaster1.xml"/><Relationship Id="rId8" Type="http://schemas.openxmlformats.org/officeDocument/2006/relationships/printerSettings" Target="printerSettings/printerSettings1.bin"/><Relationship Id="rId9" Type="http://schemas.openxmlformats.org/officeDocument/2006/relationships/commentAuthors" Target="commentAuthors.xml"/><Relationship Id="rId1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1/21/15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40386641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1/21/15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794172948"/>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32593" y="457202"/>
            <a:ext cx="32009976" cy="1447800"/>
          </a:xfrm>
          <a:prstGeom prst="rect">
            <a:avLst/>
          </a:prstGeom>
        </p:spPr>
        <p:txBody>
          <a:bodyPr lIns="91436" tIns="45717" rIns="91436" bIns="45717" anchor="ctr" anchorCtr="0"/>
          <a:lstStyle>
            <a:lvl1pPr>
              <a:defRPr b="1"/>
            </a:lvl1pPr>
          </a:lstStyle>
          <a:p>
            <a:r>
              <a:rPr lang="en-US" dirty="0" smtClean="0"/>
              <a:t>Click here to add the poster title</a:t>
            </a:r>
            <a:endParaRPr lang="en-US" dirty="0"/>
          </a:p>
        </p:txBody>
      </p:sp>
      <p:sp>
        <p:nvSpPr>
          <p:cNvPr id="4" name="Text Placeholder 3"/>
          <p:cNvSpPr>
            <a:spLocks noGrp="1"/>
          </p:cNvSpPr>
          <p:nvPr>
            <p:ph type="body" sz="quarter" idx="10" hasCustomPrompt="1"/>
          </p:nvPr>
        </p:nvSpPr>
        <p:spPr>
          <a:xfrm>
            <a:off x="904188" y="600440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41" y="5265739"/>
            <a:ext cx="10048875" cy="754045"/>
          </a:xfrm>
          <a:prstGeom prst="rect">
            <a:avLst/>
          </a:prstGeom>
          <a:solidFill>
            <a:schemeClr val="accent5">
              <a:lumMod val="50000"/>
            </a:schemeClr>
          </a:solidFill>
        </p:spPr>
        <p:txBody>
          <a:bodyPr lIns="91436" tIns="91436" rIns="91436" bIns="91436" anchor="ctr" anchorCtr="0">
            <a:spAutoFit/>
          </a:bodyPr>
          <a:lstStyle>
            <a:lvl1pPr algn="ctr">
              <a:buNone/>
              <a:defRPr sz="3700" b="1" baseline="0">
                <a:solidFill>
                  <a:schemeClr val="bg1"/>
                </a:solidFill>
              </a:defRPr>
            </a:lvl1pPr>
          </a:lstStyle>
          <a:p>
            <a:pPr lvl="0"/>
            <a:r>
              <a:rPr lang="en-US" dirty="0" smtClean="0"/>
              <a:t>(click to edit) INTRODUCTION or ABSTRACT</a:t>
            </a:r>
            <a:endParaRPr lang="en-US" dirty="0"/>
          </a:p>
        </p:txBody>
      </p:sp>
      <p:sp>
        <p:nvSpPr>
          <p:cNvPr id="14" name="Picture Placeholder 13"/>
          <p:cNvSpPr>
            <a:spLocks noGrp="1"/>
          </p:cNvSpPr>
          <p:nvPr>
            <p:ph type="pic" sz="quarter" idx="15" hasCustomPrompt="1"/>
          </p:nvPr>
        </p:nvSpPr>
        <p:spPr>
          <a:xfrm>
            <a:off x="914400" y="11430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18" name="Picture Placeholder 13"/>
          <p:cNvSpPr>
            <a:spLocks noGrp="1"/>
          </p:cNvSpPr>
          <p:nvPr>
            <p:ph type="pic" sz="quarter" idx="18" hasCustomPrompt="1"/>
          </p:nvPr>
        </p:nvSpPr>
        <p:spPr>
          <a:xfrm>
            <a:off x="38557200" y="12192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5996467"/>
            <a:ext cx="10048874"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265739"/>
            <a:ext cx="10048875" cy="754045"/>
          </a:xfrm>
          <a:prstGeom prst="rect">
            <a:avLst/>
          </a:prstGeom>
          <a:solidFill>
            <a:schemeClr val="accent5">
              <a:lumMod val="50000"/>
            </a:schemeClr>
          </a:solidFill>
        </p:spPr>
        <p:txBody>
          <a:bodyPr lIns="91436" tIns="91436" rIns="91436" bIns="91436" anchor="ctr" anchorCtr="0">
            <a:spAutoFit/>
          </a:bodyPr>
          <a:lstStyle>
            <a:lvl1pPr algn="ctr">
              <a:buNone/>
              <a:defRPr sz="3700" b="1" baseline="0">
                <a:solidFill>
                  <a:schemeClr val="bg1"/>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258339" y="6004405"/>
            <a:ext cx="10048874"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250400" y="5257801"/>
            <a:ext cx="10058400" cy="754045"/>
          </a:xfrm>
          <a:prstGeom prst="rect">
            <a:avLst/>
          </a:prstGeom>
          <a:solidFill>
            <a:schemeClr val="accent5">
              <a:lumMod val="50000"/>
            </a:schemeClr>
          </a:solidFill>
        </p:spPr>
        <p:txBody>
          <a:bodyPr lIns="91436" tIns="91436" rIns="91436" bIns="91436" anchor="ctr" anchorCtr="0">
            <a:spAutoFit/>
          </a:bodyPr>
          <a:lstStyle>
            <a:lvl1pPr algn="ctr">
              <a:buNone/>
              <a:defRPr sz="3700" b="1" baseline="0">
                <a:solidFill>
                  <a:schemeClr val="bg1"/>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24750" y="5265739"/>
            <a:ext cx="10047018"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2924750" y="600440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2919059" y="14272738"/>
            <a:ext cx="10047018"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2997777"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2924750" y="25679401"/>
            <a:ext cx="10047018"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2914027" y="26433446"/>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111" name="Text Placeholder 5"/>
          <p:cNvSpPr>
            <a:spLocks noGrp="1"/>
          </p:cNvSpPr>
          <p:nvPr>
            <p:ph type="body" sz="quarter" idx="95"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60" name="Text Placeholder 3"/>
          <p:cNvSpPr>
            <a:spLocks noGrp="1"/>
          </p:cNvSpPr>
          <p:nvPr>
            <p:ph type="body" sz="quarter" idx="96" hasCustomPrompt="1"/>
          </p:nvPr>
        </p:nvSpPr>
        <p:spPr>
          <a:xfrm>
            <a:off x="904188" y="14951552"/>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103" name="Text Placeholder 3"/>
          <p:cNvSpPr>
            <a:spLocks noGrp="1"/>
          </p:cNvSpPr>
          <p:nvPr>
            <p:ph type="body" sz="quarter" idx="107"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1" name="Text Placeholder 3"/>
          <p:cNvSpPr>
            <a:spLocks noGrp="1"/>
          </p:cNvSpPr>
          <p:nvPr>
            <p:ph type="body" sz="quarter" idx="116"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2" name="Text Placeholder 3"/>
          <p:cNvSpPr>
            <a:spLocks noGrp="1"/>
          </p:cNvSpPr>
          <p:nvPr>
            <p:ph type="body" sz="quarter" idx="117"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3" name="Text Placeholder 3"/>
          <p:cNvSpPr>
            <a:spLocks noGrp="1"/>
          </p:cNvSpPr>
          <p:nvPr>
            <p:ph type="body" sz="quarter" idx="118"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4" name="Text Placeholder 3"/>
          <p:cNvSpPr>
            <a:spLocks noGrp="1"/>
          </p:cNvSpPr>
          <p:nvPr>
            <p:ph type="body" sz="quarter" idx="119"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5" name="Text Placeholder 3"/>
          <p:cNvSpPr>
            <a:spLocks noGrp="1"/>
          </p:cNvSpPr>
          <p:nvPr>
            <p:ph type="body" sz="quarter" idx="120"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6" name="Text Placeholder 3"/>
          <p:cNvSpPr>
            <a:spLocks noGrp="1"/>
          </p:cNvSpPr>
          <p:nvPr>
            <p:ph type="body" sz="quarter" idx="121"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7" name="Text Placeholder 3"/>
          <p:cNvSpPr>
            <a:spLocks noGrp="1"/>
          </p:cNvSpPr>
          <p:nvPr>
            <p:ph type="body" sz="quarter" idx="122"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8" name="Text Placeholder 3"/>
          <p:cNvSpPr>
            <a:spLocks noGrp="1"/>
          </p:cNvSpPr>
          <p:nvPr>
            <p:ph type="body" sz="quarter" idx="123"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9" name="Text Placeholder 3"/>
          <p:cNvSpPr>
            <a:spLocks noGrp="1"/>
          </p:cNvSpPr>
          <p:nvPr>
            <p:ph type="body" sz="quarter" idx="124"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61" name="Text Placeholder 3"/>
          <p:cNvSpPr>
            <a:spLocks noGrp="1"/>
          </p:cNvSpPr>
          <p:nvPr>
            <p:ph type="body" sz="quarter" idx="125"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3" name="Picture Placeholder 13"/>
          <p:cNvSpPr>
            <a:spLocks noGrp="1"/>
          </p:cNvSpPr>
          <p:nvPr>
            <p:ph type="pic" sz="quarter" idx="115"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4" name="Picture Placeholder 13"/>
          <p:cNvSpPr>
            <a:spLocks noGrp="1"/>
          </p:cNvSpPr>
          <p:nvPr>
            <p:ph type="pic" sz="quarter" idx="126"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5" name="Picture Placeholder 13"/>
          <p:cNvSpPr>
            <a:spLocks noGrp="1"/>
          </p:cNvSpPr>
          <p:nvPr>
            <p:ph type="pic" sz="quarter" idx="127"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6" name="Picture Placeholder 13"/>
          <p:cNvSpPr>
            <a:spLocks noGrp="1"/>
          </p:cNvSpPr>
          <p:nvPr>
            <p:ph type="pic" sz="quarter" idx="128"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7" name="Picture Placeholder 13"/>
          <p:cNvSpPr>
            <a:spLocks noGrp="1"/>
          </p:cNvSpPr>
          <p:nvPr>
            <p:ph type="pic" sz="quarter" idx="129"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9" name="Picture Placeholder 13"/>
          <p:cNvSpPr>
            <a:spLocks noGrp="1"/>
          </p:cNvSpPr>
          <p:nvPr>
            <p:ph type="pic" sz="quarter" idx="130"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2" name="Picture Placeholder 13"/>
          <p:cNvSpPr>
            <a:spLocks noGrp="1"/>
          </p:cNvSpPr>
          <p:nvPr>
            <p:ph type="pic" sz="quarter" idx="131"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5" name="Picture Placeholder 13"/>
          <p:cNvSpPr>
            <a:spLocks noGrp="1"/>
          </p:cNvSpPr>
          <p:nvPr>
            <p:ph type="pic" sz="quarter" idx="132"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8" name="Picture Placeholder 13"/>
          <p:cNvSpPr>
            <a:spLocks noGrp="1"/>
          </p:cNvSpPr>
          <p:nvPr>
            <p:ph type="pic" sz="quarter" idx="133"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12" name="Picture Placeholder 13"/>
          <p:cNvSpPr>
            <a:spLocks noGrp="1"/>
          </p:cNvSpPr>
          <p:nvPr>
            <p:ph type="pic" sz="quarter" idx="134"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1" name="Picture Placeholder 13"/>
          <p:cNvSpPr>
            <a:spLocks noGrp="1"/>
          </p:cNvSpPr>
          <p:nvPr>
            <p:ph type="pic" sz="quarter" idx="135"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62" name="Text Placeholder 5"/>
          <p:cNvSpPr>
            <a:spLocks noGrp="1"/>
          </p:cNvSpPr>
          <p:nvPr>
            <p:ph type="body" sz="quarter" idx="136"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63" name="Text Placeholder 5"/>
          <p:cNvSpPr>
            <a:spLocks noGrp="1"/>
          </p:cNvSpPr>
          <p:nvPr>
            <p:ph type="body" sz="quarter" idx="137"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64" name="Text Placeholder 5"/>
          <p:cNvSpPr>
            <a:spLocks noGrp="1"/>
          </p:cNvSpPr>
          <p:nvPr>
            <p:ph type="body" sz="quarter" idx="138"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65" name="Text Placeholder 5"/>
          <p:cNvSpPr>
            <a:spLocks noGrp="1"/>
          </p:cNvSpPr>
          <p:nvPr>
            <p:ph type="body" sz="quarter" idx="139"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66" name="Text Placeholder 5"/>
          <p:cNvSpPr>
            <a:spLocks noGrp="1"/>
          </p:cNvSpPr>
          <p:nvPr>
            <p:ph type="body" sz="quarter" idx="140"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67" name="Text Placeholder 5"/>
          <p:cNvSpPr>
            <a:spLocks noGrp="1"/>
          </p:cNvSpPr>
          <p:nvPr>
            <p:ph type="body" sz="quarter" idx="141"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68" name="Text Placeholder 5"/>
          <p:cNvSpPr>
            <a:spLocks noGrp="1"/>
          </p:cNvSpPr>
          <p:nvPr>
            <p:ph type="body" sz="quarter" idx="142"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69" name="Text Placeholder 5"/>
          <p:cNvSpPr>
            <a:spLocks noGrp="1"/>
          </p:cNvSpPr>
          <p:nvPr>
            <p:ph type="body" sz="quarter" idx="143"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70" name="Text Placeholder 5"/>
          <p:cNvSpPr>
            <a:spLocks noGrp="1"/>
          </p:cNvSpPr>
          <p:nvPr>
            <p:ph type="body" sz="quarter" idx="144"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71" name="Text Placeholder 5"/>
          <p:cNvSpPr>
            <a:spLocks noGrp="1"/>
          </p:cNvSpPr>
          <p:nvPr>
            <p:ph type="body" sz="quarter" idx="145"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72" name="Text Placeholder 5"/>
          <p:cNvSpPr>
            <a:spLocks noGrp="1"/>
          </p:cNvSpPr>
          <p:nvPr>
            <p:ph type="body" sz="quarter" idx="146"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73" name="Text Placeholder 5"/>
          <p:cNvSpPr>
            <a:spLocks noGrp="1"/>
          </p:cNvSpPr>
          <p:nvPr>
            <p:ph type="body" sz="quarter" idx="147"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74" name="Text Placeholder 5"/>
          <p:cNvSpPr>
            <a:spLocks noGrp="1"/>
          </p:cNvSpPr>
          <p:nvPr>
            <p:ph type="body" sz="quarter" idx="148"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75" name="Text Placeholder 5"/>
          <p:cNvSpPr>
            <a:spLocks noGrp="1"/>
          </p:cNvSpPr>
          <p:nvPr>
            <p:ph type="body" sz="quarter" idx="149"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77" name="Text Placeholder 76"/>
          <p:cNvSpPr>
            <a:spLocks noGrp="1"/>
          </p:cNvSpPr>
          <p:nvPr>
            <p:ph type="body" sz="quarter" idx="150" hasCustomPrompt="1"/>
          </p:nvPr>
        </p:nvSpPr>
        <p:spPr>
          <a:xfrm>
            <a:off x="5932593" y="3185162"/>
            <a:ext cx="31998968" cy="1280160"/>
          </a:xfrm>
          <a:prstGeom prst="rect">
            <a:avLst/>
          </a:prstGeom>
        </p:spPr>
        <p:txBody>
          <a:bodyPr/>
          <a:lstStyle>
            <a:lvl1pPr algn="ctr">
              <a:buFontTx/>
              <a:buNone/>
              <a:defRPr sz="54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8" name="Text Placeholder 76"/>
          <p:cNvSpPr>
            <a:spLocks noGrp="1"/>
          </p:cNvSpPr>
          <p:nvPr>
            <p:ph type="body" sz="quarter" idx="151" hasCustomPrompt="1"/>
          </p:nvPr>
        </p:nvSpPr>
        <p:spPr>
          <a:xfrm>
            <a:off x="5932593" y="1905002"/>
            <a:ext cx="31998968" cy="1280160"/>
          </a:xfrm>
          <a:prstGeom prst="rect">
            <a:avLst/>
          </a:prstGeom>
        </p:spPr>
        <p:txBody>
          <a:bodyPr/>
          <a:lstStyle>
            <a:lvl1pPr algn="ctr">
              <a:buFontTx/>
              <a:buNone/>
              <a:defRPr sz="72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004405"/>
            <a:ext cx="13591277"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5265739"/>
            <a:ext cx="13573126"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INTRODUCTION or ABSTRACT</a:t>
            </a:r>
            <a:endParaRPr lang="en-US" dirty="0"/>
          </a:p>
        </p:txBody>
      </p:sp>
      <p:sp>
        <p:nvSpPr>
          <p:cNvPr id="14" name="Picture Placeholder 13"/>
          <p:cNvSpPr>
            <a:spLocks noGrp="1"/>
          </p:cNvSpPr>
          <p:nvPr>
            <p:ph type="pic" sz="quarter" idx="15" hasCustomPrompt="1"/>
          </p:nvPr>
        </p:nvSpPr>
        <p:spPr>
          <a:xfrm>
            <a:off x="914400" y="11430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18" name="Picture Placeholder 13"/>
          <p:cNvSpPr>
            <a:spLocks noGrp="1"/>
          </p:cNvSpPr>
          <p:nvPr>
            <p:ph type="pic" sz="quarter" idx="18" hasCustomPrompt="1"/>
          </p:nvPr>
        </p:nvSpPr>
        <p:spPr>
          <a:xfrm>
            <a:off x="38557200" y="12192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19" name="Text Placeholder 3"/>
          <p:cNvSpPr>
            <a:spLocks noGrp="1"/>
          </p:cNvSpPr>
          <p:nvPr>
            <p:ph type="body" sz="quarter" idx="19" hasCustomPrompt="1"/>
          </p:nvPr>
        </p:nvSpPr>
        <p:spPr>
          <a:xfrm>
            <a:off x="922338" y="17949530"/>
            <a:ext cx="13592864"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242973"/>
            <a:ext cx="13573125"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1304135"/>
            <a:ext cx="13571534"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573407"/>
            <a:ext cx="13571534"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6012343"/>
            <a:ext cx="13571534"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5265739"/>
            <a:ext cx="13579475"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1" y="5265739"/>
            <a:ext cx="13576029"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1" y="6004405"/>
            <a:ext cx="13576029"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7210866"/>
            <a:ext cx="13576029"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0" y="17949530"/>
            <a:ext cx="13581061"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1" y="25679401"/>
            <a:ext cx="13576029"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2" y="26418067"/>
            <a:ext cx="13581061"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58" name="Title 1"/>
          <p:cNvSpPr>
            <a:spLocks noGrp="1"/>
          </p:cNvSpPr>
          <p:nvPr>
            <p:ph type="title" hasCustomPrompt="1"/>
          </p:nvPr>
        </p:nvSpPr>
        <p:spPr>
          <a:xfrm>
            <a:off x="5932593" y="457202"/>
            <a:ext cx="32009976" cy="1447800"/>
          </a:xfrm>
          <a:prstGeom prst="rect">
            <a:avLst/>
          </a:prstGeom>
        </p:spPr>
        <p:txBody>
          <a:bodyPr lIns="91436" tIns="45717" rIns="91436" bIns="45717" anchor="ctr" anchorCtr="0"/>
          <a:lstStyle>
            <a:lvl1pPr>
              <a:defRPr b="1"/>
            </a:lvl1pPr>
          </a:lstStyle>
          <a:p>
            <a:r>
              <a:rPr lang="en-US" dirty="0" smtClean="0"/>
              <a:t>Click here to add the poster title</a:t>
            </a:r>
            <a:endParaRPr lang="en-US" dirty="0"/>
          </a:p>
        </p:txBody>
      </p:sp>
      <p:sp>
        <p:nvSpPr>
          <p:cNvPr id="59" name="Text Placeholder 76"/>
          <p:cNvSpPr>
            <a:spLocks noGrp="1"/>
          </p:cNvSpPr>
          <p:nvPr>
            <p:ph type="body" sz="quarter" idx="150" hasCustomPrompt="1"/>
          </p:nvPr>
        </p:nvSpPr>
        <p:spPr>
          <a:xfrm>
            <a:off x="5932593" y="3185162"/>
            <a:ext cx="31998968" cy="1280160"/>
          </a:xfrm>
          <a:prstGeom prst="rect">
            <a:avLst/>
          </a:prstGeom>
        </p:spPr>
        <p:txBody>
          <a:bodyPr/>
          <a:lstStyle>
            <a:lvl1pPr algn="ctr">
              <a:buFontTx/>
              <a:buNone/>
              <a:defRPr sz="54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2" name="Text Placeholder 76"/>
          <p:cNvSpPr>
            <a:spLocks noGrp="1"/>
          </p:cNvSpPr>
          <p:nvPr>
            <p:ph type="body" sz="quarter" idx="151" hasCustomPrompt="1"/>
          </p:nvPr>
        </p:nvSpPr>
        <p:spPr>
          <a:xfrm>
            <a:off x="5932593" y="1905002"/>
            <a:ext cx="31998968" cy="1280160"/>
          </a:xfrm>
          <a:prstGeom prst="rect">
            <a:avLst/>
          </a:prstGeom>
        </p:spPr>
        <p:txBody>
          <a:bodyPr/>
          <a:lstStyle>
            <a:lvl1pPr algn="ctr">
              <a:buFontTx/>
              <a:buNone/>
              <a:defRPr sz="72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1" name="Text Placeholder 5"/>
          <p:cNvSpPr>
            <a:spLocks noGrp="1"/>
          </p:cNvSpPr>
          <p:nvPr>
            <p:ph type="body" sz="quarter" idx="95"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72" name="Text Placeholder 3"/>
          <p:cNvSpPr>
            <a:spLocks noGrp="1"/>
          </p:cNvSpPr>
          <p:nvPr>
            <p:ph type="body" sz="quarter" idx="107"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3" name="Text Placeholder 3"/>
          <p:cNvSpPr>
            <a:spLocks noGrp="1"/>
          </p:cNvSpPr>
          <p:nvPr>
            <p:ph type="body" sz="quarter" idx="116"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4" name="Text Placeholder 3"/>
          <p:cNvSpPr>
            <a:spLocks noGrp="1"/>
          </p:cNvSpPr>
          <p:nvPr>
            <p:ph type="body" sz="quarter" idx="117"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5" name="Text Placeholder 3"/>
          <p:cNvSpPr>
            <a:spLocks noGrp="1"/>
          </p:cNvSpPr>
          <p:nvPr>
            <p:ph type="body" sz="quarter" idx="118"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6" name="Text Placeholder 3"/>
          <p:cNvSpPr>
            <a:spLocks noGrp="1"/>
          </p:cNvSpPr>
          <p:nvPr>
            <p:ph type="body" sz="quarter" idx="119"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7" name="Text Placeholder 3"/>
          <p:cNvSpPr>
            <a:spLocks noGrp="1"/>
          </p:cNvSpPr>
          <p:nvPr>
            <p:ph type="body" sz="quarter" idx="120"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8" name="Text Placeholder 3"/>
          <p:cNvSpPr>
            <a:spLocks noGrp="1"/>
          </p:cNvSpPr>
          <p:nvPr>
            <p:ph type="body" sz="quarter" idx="121"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9" name="Text Placeholder 3"/>
          <p:cNvSpPr>
            <a:spLocks noGrp="1"/>
          </p:cNvSpPr>
          <p:nvPr>
            <p:ph type="body" sz="quarter" idx="122"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0" name="Text Placeholder 3"/>
          <p:cNvSpPr>
            <a:spLocks noGrp="1"/>
          </p:cNvSpPr>
          <p:nvPr>
            <p:ph type="body" sz="quarter" idx="123"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1" name="Text Placeholder 3"/>
          <p:cNvSpPr>
            <a:spLocks noGrp="1"/>
          </p:cNvSpPr>
          <p:nvPr>
            <p:ph type="body" sz="quarter" idx="124"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2" name="Text Placeholder 3"/>
          <p:cNvSpPr>
            <a:spLocks noGrp="1"/>
          </p:cNvSpPr>
          <p:nvPr>
            <p:ph type="body" sz="quarter" idx="125"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3" name="Picture Placeholder 13"/>
          <p:cNvSpPr>
            <a:spLocks noGrp="1"/>
          </p:cNvSpPr>
          <p:nvPr>
            <p:ph type="pic" sz="quarter" idx="115"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4" name="Picture Placeholder 13"/>
          <p:cNvSpPr>
            <a:spLocks noGrp="1"/>
          </p:cNvSpPr>
          <p:nvPr>
            <p:ph type="pic" sz="quarter" idx="126"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5" name="Picture Placeholder 13"/>
          <p:cNvSpPr>
            <a:spLocks noGrp="1"/>
          </p:cNvSpPr>
          <p:nvPr>
            <p:ph type="pic" sz="quarter" idx="127"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6" name="Picture Placeholder 13"/>
          <p:cNvSpPr>
            <a:spLocks noGrp="1"/>
          </p:cNvSpPr>
          <p:nvPr>
            <p:ph type="pic" sz="quarter" idx="128"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7" name="Picture Placeholder 13"/>
          <p:cNvSpPr>
            <a:spLocks noGrp="1"/>
          </p:cNvSpPr>
          <p:nvPr>
            <p:ph type="pic" sz="quarter" idx="129"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8" name="Picture Placeholder 13"/>
          <p:cNvSpPr>
            <a:spLocks noGrp="1"/>
          </p:cNvSpPr>
          <p:nvPr>
            <p:ph type="pic" sz="quarter" idx="130"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9" name="Picture Placeholder 13"/>
          <p:cNvSpPr>
            <a:spLocks noGrp="1"/>
          </p:cNvSpPr>
          <p:nvPr>
            <p:ph type="pic" sz="quarter" idx="131"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0" name="Picture Placeholder 13"/>
          <p:cNvSpPr>
            <a:spLocks noGrp="1"/>
          </p:cNvSpPr>
          <p:nvPr>
            <p:ph type="pic" sz="quarter" idx="132"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1" name="Picture Placeholder 13"/>
          <p:cNvSpPr>
            <a:spLocks noGrp="1"/>
          </p:cNvSpPr>
          <p:nvPr>
            <p:ph type="pic" sz="quarter" idx="133"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2" name="Picture Placeholder 13"/>
          <p:cNvSpPr>
            <a:spLocks noGrp="1"/>
          </p:cNvSpPr>
          <p:nvPr>
            <p:ph type="pic" sz="quarter" idx="134"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3" name="Picture Placeholder 13"/>
          <p:cNvSpPr>
            <a:spLocks noGrp="1"/>
          </p:cNvSpPr>
          <p:nvPr>
            <p:ph type="pic" sz="quarter" idx="135"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4" name="Text Placeholder 5"/>
          <p:cNvSpPr>
            <a:spLocks noGrp="1"/>
          </p:cNvSpPr>
          <p:nvPr>
            <p:ph type="body" sz="quarter" idx="136"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95" name="Text Placeholder 5"/>
          <p:cNvSpPr>
            <a:spLocks noGrp="1"/>
          </p:cNvSpPr>
          <p:nvPr>
            <p:ph type="body" sz="quarter" idx="137"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96" name="Text Placeholder 5"/>
          <p:cNvSpPr>
            <a:spLocks noGrp="1"/>
          </p:cNvSpPr>
          <p:nvPr>
            <p:ph type="body" sz="quarter" idx="138"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97" name="Text Placeholder 5"/>
          <p:cNvSpPr>
            <a:spLocks noGrp="1"/>
          </p:cNvSpPr>
          <p:nvPr>
            <p:ph type="body" sz="quarter" idx="139"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98" name="Text Placeholder 5"/>
          <p:cNvSpPr>
            <a:spLocks noGrp="1"/>
          </p:cNvSpPr>
          <p:nvPr>
            <p:ph type="body" sz="quarter" idx="140"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99" name="Text Placeholder 5"/>
          <p:cNvSpPr>
            <a:spLocks noGrp="1"/>
          </p:cNvSpPr>
          <p:nvPr>
            <p:ph type="body" sz="quarter" idx="141"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0" name="Text Placeholder 5"/>
          <p:cNvSpPr>
            <a:spLocks noGrp="1"/>
          </p:cNvSpPr>
          <p:nvPr>
            <p:ph type="body" sz="quarter" idx="142"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1" name="Text Placeholder 5"/>
          <p:cNvSpPr>
            <a:spLocks noGrp="1"/>
          </p:cNvSpPr>
          <p:nvPr>
            <p:ph type="body" sz="quarter" idx="143"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2" name="Text Placeholder 5"/>
          <p:cNvSpPr>
            <a:spLocks noGrp="1"/>
          </p:cNvSpPr>
          <p:nvPr>
            <p:ph type="body" sz="quarter" idx="144"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3" name="Text Placeholder 5"/>
          <p:cNvSpPr>
            <a:spLocks noGrp="1"/>
          </p:cNvSpPr>
          <p:nvPr>
            <p:ph type="body" sz="quarter" idx="145"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4" name="Text Placeholder 5"/>
          <p:cNvSpPr>
            <a:spLocks noGrp="1"/>
          </p:cNvSpPr>
          <p:nvPr>
            <p:ph type="body" sz="quarter" idx="146"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5" name="Text Placeholder 5"/>
          <p:cNvSpPr>
            <a:spLocks noGrp="1"/>
          </p:cNvSpPr>
          <p:nvPr>
            <p:ph type="body" sz="quarter" idx="147"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6" name="Text Placeholder 5"/>
          <p:cNvSpPr>
            <a:spLocks noGrp="1"/>
          </p:cNvSpPr>
          <p:nvPr>
            <p:ph type="body" sz="quarter" idx="148"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7" name="Text Placeholder 5"/>
          <p:cNvSpPr>
            <a:spLocks noGrp="1"/>
          </p:cNvSpPr>
          <p:nvPr>
            <p:ph type="body" sz="quarter" idx="149"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004405"/>
            <a:ext cx="10056813"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5265739"/>
            <a:ext cx="10048875" cy="754045"/>
          </a:xfrm>
          <a:prstGeom prst="rect">
            <a:avLst/>
          </a:prstGeom>
          <a:solidFill>
            <a:schemeClr val="accent5">
              <a:lumMod val="50000"/>
            </a:schemeClr>
          </a:solidFill>
        </p:spPr>
        <p:txBody>
          <a:bodyPr lIns="91436" tIns="91436" rIns="91436" bIns="91436" anchor="ctr" anchorCtr="0">
            <a:spAutoFit/>
          </a:bodyPr>
          <a:lstStyle>
            <a:lvl1pPr algn="ctr">
              <a:buNone/>
              <a:defRPr sz="3700" b="1" baseline="0">
                <a:solidFill>
                  <a:schemeClr val="bg1"/>
                </a:solidFill>
              </a:defRPr>
            </a:lvl1pPr>
          </a:lstStyle>
          <a:p>
            <a:pPr lvl="0"/>
            <a:r>
              <a:rPr lang="en-US" dirty="0" smtClean="0"/>
              <a:t>(click to add) INTRODUCTION or ABSTRACT</a:t>
            </a:r>
            <a:endParaRPr lang="en-US" dirty="0"/>
          </a:p>
        </p:txBody>
      </p:sp>
      <p:sp>
        <p:nvSpPr>
          <p:cNvPr id="14" name="Picture Placeholder 13"/>
          <p:cNvSpPr>
            <a:spLocks noGrp="1"/>
          </p:cNvSpPr>
          <p:nvPr>
            <p:ph type="pic" sz="quarter" idx="15" hasCustomPrompt="1"/>
          </p:nvPr>
        </p:nvSpPr>
        <p:spPr>
          <a:xfrm>
            <a:off x="914400" y="11430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18" name="Picture Placeholder 13"/>
          <p:cNvSpPr>
            <a:spLocks noGrp="1"/>
          </p:cNvSpPr>
          <p:nvPr>
            <p:ph type="pic" sz="quarter" idx="18" hasCustomPrompt="1"/>
          </p:nvPr>
        </p:nvSpPr>
        <p:spPr>
          <a:xfrm>
            <a:off x="38557200" y="12192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19" name="Text Placeholder 3"/>
          <p:cNvSpPr>
            <a:spLocks noGrp="1"/>
          </p:cNvSpPr>
          <p:nvPr>
            <p:ph type="body" sz="quarter" idx="19" hasCustomPrompt="1"/>
          </p:nvPr>
        </p:nvSpPr>
        <p:spPr>
          <a:xfrm>
            <a:off x="902598" y="14919070"/>
            <a:ext cx="10058400"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5996467"/>
            <a:ext cx="20720048"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5265739"/>
            <a:ext cx="20720050"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7164" y="21813410"/>
            <a:ext cx="20720050"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24750" y="5265739"/>
            <a:ext cx="10047018"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24750" y="6004405"/>
            <a:ext cx="10047018"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19059" y="14272738"/>
            <a:ext cx="10047018"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97777" y="15011402"/>
            <a:ext cx="10052050"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24750" y="25669876"/>
            <a:ext cx="10047018"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0" name="Title 1"/>
          <p:cNvSpPr>
            <a:spLocks noGrp="1"/>
          </p:cNvSpPr>
          <p:nvPr>
            <p:ph type="title" hasCustomPrompt="1"/>
          </p:nvPr>
        </p:nvSpPr>
        <p:spPr>
          <a:xfrm>
            <a:off x="5932593" y="457202"/>
            <a:ext cx="32009976" cy="1447800"/>
          </a:xfrm>
          <a:prstGeom prst="rect">
            <a:avLst/>
          </a:prstGeom>
        </p:spPr>
        <p:txBody>
          <a:bodyPr lIns="91436" tIns="45717" rIns="91436" bIns="45717" anchor="ctr" anchorCtr="0"/>
          <a:lstStyle>
            <a:lvl1pPr>
              <a:defRPr b="1"/>
            </a:lvl1pPr>
          </a:lstStyle>
          <a:p>
            <a:r>
              <a:rPr lang="en-US" dirty="0" smtClean="0"/>
              <a:t>Click here to add the poster title</a:t>
            </a:r>
            <a:endParaRPr lang="en-US" dirty="0"/>
          </a:p>
        </p:txBody>
      </p:sp>
      <p:sp>
        <p:nvSpPr>
          <p:cNvPr id="61" name="Text Placeholder 76"/>
          <p:cNvSpPr>
            <a:spLocks noGrp="1"/>
          </p:cNvSpPr>
          <p:nvPr>
            <p:ph type="body" sz="quarter" idx="150" hasCustomPrompt="1"/>
          </p:nvPr>
        </p:nvSpPr>
        <p:spPr>
          <a:xfrm>
            <a:off x="5932593" y="3185162"/>
            <a:ext cx="31998968" cy="1280160"/>
          </a:xfrm>
          <a:prstGeom prst="rect">
            <a:avLst/>
          </a:prstGeom>
        </p:spPr>
        <p:txBody>
          <a:bodyPr/>
          <a:lstStyle>
            <a:lvl1pPr algn="ctr">
              <a:buFontTx/>
              <a:buNone/>
              <a:defRPr sz="54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2" name="Text Placeholder 76"/>
          <p:cNvSpPr>
            <a:spLocks noGrp="1"/>
          </p:cNvSpPr>
          <p:nvPr>
            <p:ph type="body" sz="quarter" idx="151" hasCustomPrompt="1"/>
          </p:nvPr>
        </p:nvSpPr>
        <p:spPr>
          <a:xfrm>
            <a:off x="5932593" y="1905002"/>
            <a:ext cx="31998968" cy="1280160"/>
          </a:xfrm>
          <a:prstGeom prst="rect">
            <a:avLst/>
          </a:prstGeom>
        </p:spPr>
        <p:txBody>
          <a:bodyPr/>
          <a:lstStyle>
            <a:lvl1pPr algn="ctr">
              <a:buFontTx/>
              <a:buNone/>
              <a:defRPr sz="72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1" name="Text Placeholder 5"/>
          <p:cNvSpPr>
            <a:spLocks noGrp="1"/>
          </p:cNvSpPr>
          <p:nvPr>
            <p:ph type="body" sz="quarter" idx="95"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72" name="Text Placeholder 3"/>
          <p:cNvSpPr>
            <a:spLocks noGrp="1"/>
          </p:cNvSpPr>
          <p:nvPr>
            <p:ph type="body" sz="quarter" idx="107"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3" name="Text Placeholder 3"/>
          <p:cNvSpPr>
            <a:spLocks noGrp="1"/>
          </p:cNvSpPr>
          <p:nvPr>
            <p:ph type="body" sz="quarter" idx="116"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4" name="Text Placeholder 3"/>
          <p:cNvSpPr>
            <a:spLocks noGrp="1"/>
          </p:cNvSpPr>
          <p:nvPr>
            <p:ph type="body" sz="quarter" idx="117"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5" name="Text Placeholder 3"/>
          <p:cNvSpPr>
            <a:spLocks noGrp="1"/>
          </p:cNvSpPr>
          <p:nvPr>
            <p:ph type="body" sz="quarter" idx="118"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6" name="Text Placeholder 3"/>
          <p:cNvSpPr>
            <a:spLocks noGrp="1"/>
          </p:cNvSpPr>
          <p:nvPr>
            <p:ph type="body" sz="quarter" idx="119"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7" name="Text Placeholder 3"/>
          <p:cNvSpPr>
            <a:spLocks noGrp="1"/>
          </p:cNvSpPr>
          <p:nvPr>
            <p:ph type="body" sz="quarter" idx="120"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8" name="Text Placeholder 3"/>
          <p:cNvSpPr>
            <a:spLocks noGrp="1"/>
          </p:cNvSpPr>
          <p:nvPr>
            <p:ph type="body" sz="quarter" idx="121"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9" name="Text Placeholder 3"/>
          <p:cNvSpPr>
            <a:spLocks noGrp="1"/>
          </p:cNvSpPr>
          <p:nvPr>
            <p:ph type="body" sz="quarter" idx="122"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0" name="Text Placeholder 3"/>
          <p:cNvSpPr>
            <a:spLocks noGrp="1"/>
          </p:cNvSpPr>
          <p:nvPr>
            <p:ph type="body" sz="quarter" idx="123"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1" name="Text Placeholder 3"/>
          <p:cNvSpPr>
            <a:spLocks noGrp="1"/>
          </p:cNvSpPr>
          <p:nvPr>
            <p:ph type="body" sz="quarter" idx="124"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2" name="Text Placeholder 3"/>
          <p:cNvSpPr>
            <a:spLocks noGrp="1"/>
          </p:cNvSpPr>
          <p:nvPr>
            <p:ph type="body" sz="quarter" idx="125"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3" name="Picture Placeholder 13"/>
          <p:cNvSpPr>
            <a:spLocks noGrp="1"/>
          </p:cNvSpPr>
          <p:nvPr>
            <p:ph type="pic" sz="quarter" idx="115"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4" name="Picture Placeholder 13"/>
          <p:cNvSpPr>
            <a:spLocks noGrp="1"/>
          </p:cNvSpPr>
          <p:nvPr>
            <p:ph type="pic" sz="quarter" idx="126"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5" name="Picture Placeholder 13"/>
          <p:cNvSpPr>
            <a:spLocks noGrp="1"/>
          </p:cNvSpPr>
          <p:nvPr>
            <p:ph type="pic" sz="quarter" idx="127"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6" name="Picture Placeholder 13"/>
          <p:cNvSpPr>
            <a:spLocks noGrp="1"/>
          </p:cNvSpPr>
          <p:nvPr>
            <p:ph type="pic" sz="quarter" idx="128"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7" name="Picture Placeholder 13"/>
          <p:cNvSpPr>
            <a:spLocks noGrp="1"/>
          </p:cNvSpPr>
          <p:nvPr>
            <p:ph type="pic" sz="quarter" idx="129"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8" name="Picture Placeholder 13"/>
          <p:cNvSpPr>
            <a:spLocks noGrp="1"/>
          </p:cNvSpPr>
          <p:nvPr>
            <p:ph type="pic" sz="quarter" idx="130"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9" name="Picture Placeholder 13"/>
          <p:cNvSpPr>
            <a:spLocks noGrp="1"/>
          </p:cNvSpPr>
          <p:nvPr>
            <p:ph type="pic" sz="quarter" idx="131"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0" name="Picture Placeholder 13"/>
          <p:cNvSpPr>
            <a:spLocks noGrp="1"/>
          </p:cNvSpPr>
          <p:nvPr>
            <p:ph type="pic" sz="quarter" idx="132"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1" name="Picture Placeholder 13"/>
          <p:cNvSpPr>
            <a:spLocks noGrp="1"/>
          </p:cNvSpPr>
          <p:nvPr>
            <p:ph type="pic" sz="quarter" idx="133"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2" name="Picture Placeholder 13"/>
          <p:cNvSpPr>
            <a:spLocks noGrp="1"/>
          </p:cNvSpPr>
          <p:nvPr>
            <p:ph type="pic" sz="quarter" idx="134"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3" name="Picture Placeholder 13"/>
          <p:cNvSpPr>
            <a:spLocks noGrp="1"/>
          </p:cNvSpPr>
          <p:nvPr>
            <p:ph type="pic" sz="quarter" idx="135"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4" name="Text Placeholder 5"/>
          <p:cNvSpPr>
            <a:spLocks noGrp="1"/>
          </p:cNvSpPr>
          <p:nvPr>
            <p:ph type="body" sz="quarter" idx="136"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95" name="Text Placeholder 5"/>
          <p:cNvSpPr>
            <a:spLocks noGrp="1"/>
          </p:cNvSpPr>
          <p:nvPr>
            <p:ph type="body" sz="quarter" idx="137"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96" name="Text Placeholder 5"/>
          <p:cNvSpPr>
            <a:spLocks noGrp="1"/>
          </p:cNvSpPr>
          <p:nvPr>
            <p:ph type="body" sz="quarter" idx="138"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97" name="Text Placeholder 5"/>
          <p:cNvSpPr>
            <a:spLocks noGrp="1"/>
          </p:cNvSpPr>
          <p:nvPr>
            <p:ph type="body" sz="quarter" idx="139"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98" name="Text Placeholder 5"/>
          <p:cNvSpPr>
            <a:spLocks noGrp="1"/>
          </p:cNvSpPr>
          <p:nvPr>
            <p:ph type="body" sz="quarter" idx="140"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99" name="Text Placeholder 5"/>
          <p:cNvSpPr>
            <a:spLocks noGrp="1"/>
          </p:cNvSpPr>
          <p:nvPr>
            <p:ph type="body" sz="quarter" idx="141"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0" name="Text Placeholder 5"/>
          <p:cNvSpPr>
            <a:spLocks noGrp="1"/>
          </p:cNvSpPr>
          <p:nvPr>
            <p:ph type="body" sz="quarter" idx="142"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1" name="Text Placeholder 5"/>
          <p:cNvSpPr>
            <a:spLocks noGrp="1"/>
          </p:cNvSpPr>
          <p:nvPr>
            <p:ph type="body" sz="quarter" idx="143"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2" name="Text Placeholder 5"/>
          <p:cNvSpPr>
            <a:spLocks noGrp="1"/>
          </p:cNvSpPr>
          <p:nvPr>
            <p:ph type="body" sz="quarter" idx="144"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3" name="Text Placeholder 5"/>
          <p:cNvSpPr>
            <a:spLocks noGrp="1"/>
          </p:cNvSpPr>
          <p:nvPr>
            <p:ph type="body" sz="quarter" idx="145"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4" name="Text Placeholder 5"/>
          <p:cNvSpPr>
            <a:spLocks noGrp="1"/>
          </p:cNvSpPr>
          <p:nvPr>
            <p:ph type="body" sz="quarter" idx="146"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5" name="Text Placeholder 5"/>
          <p:cNvSpPr>
            <a:spLocks noGrp="1"/>
          </p:cNvSpPr>
          <p:nvPr>
            <p:ph type="body" sz="quarter" idx="147"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6" name="Text Placeholder 5"/>
          <p:cNvSpPr>
            <a:spLocks noGrp="1"/>
          </p:cNvSpPr>
          <p:nvPr>
            <p:ph type="body" sz="quarter" idx="148"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7" name="Text Placeholder 5"/>
          <p:cNvSpPr>
            <a:spLocks noGrp="1"/>
          </p:cNvSpPr>
          <p:nvPr>
            <p:ph type="body" sz="quarter" idx="149"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ighlighted right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004405"/>
            <a:ext cx="10056813"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5265739"/>
            <a:ext cx="10048875" cy="754045"/>
          </a:xfrm>
          <a:prstGeom prst="rect">
            <a:avLst/>
          </a:prstGeom>
          <a:solidFill>
            <a:schemeClr val="accent5">
              <a:lumMod val="50000"/>
            </a:schemeClr>
          </a:solidFill>
        </p:spPr>
        <p:txBody>
          <a:bodyPr lIns="91436" tIns="91436" rIns="91436" bIns="91436" anchor="ctr" anchorCtr="0">
            <a:spAutoFit/>
          </a:bodyPr>
          <a:lstStyle>
            <a:lvl1pPr algn="ctr">
              <a:buNone/>
              <a:defRPr sz="3700" b="1" baseline="0">
                <a:solidFill>
                  <a:schemeClr val="bg1"/>
                </a:solidFill>
              </a:defRPr>
            </a:lvl1pPr>
          </a:lstStyle>
          <a:p>
            <a:pPr lvl="0"/>
            <a:r>
              <a:rPr lang="en-US" dirty="0" smtClean="0"/>
              <a:t>(click to add) INTRODUCTION or ABSTRACT</a:t>
            </a:r>
            <a:endParaRPr lang="en-US" dirty="0"/>
          </a:p>
        </p:txBody>
      </p:sp>
      <p:sp>
        <p:nvSpPr>
          <p:cNvPr id="14" name="Picture Placeholder 13"/>
          <p:cNvSpPr>
            <a:spLocks noGrp="1"/>
          </p:cNvSpPr>
          <p:nvPr>
            <p:ph type="pic" sz="quarter" idx="15" hasCustomPrompt="1"/>
          </p:nvPr>
        </p:nvSpPr>
        <p:spPr>
          <a:xfrm>
            <a:off x="914400" y="11430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18" name="Picture Placeholder 13"/>
          <p:cNvSpPr>
            <a:spLocks noGrp="1"/>
          </p:cNvSpPr>
          <p:nvPr>
            <p:ph type="pic" sz="quarter" idx="18" hasCustomPrompt="1"/>
          </p:nvPr>
        </p:nvSpPr>
        <p:spPr>
          <a:xfrm>
            <a:off x="38557200" y="12192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19" name="Text Placeholder 3"/>
          <p:cNvSpPr>
            <a:spLocks noGrp="1"/>
          </p:cNvSpPr>
          <p:nvPr>
            <p:ph type="body" sz="quarter" idx="19" hasCustomPrompt="1"/>
          </p:nvPr>
        </p:nvSpPr>
        <p:spPr>
          <a:xfrm>
            <a:off x="902598" y="14919070"/>
            <a:ext cx="10058400"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6" y="5996467"/>
            <a:ext cx="20720046"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5265739"/>
            <a:ext cx="20720050"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1587164" y="14919070"/>
            <a:ext cx="20720046"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5" y="14212888"/>
            <a:ext cx="20720050"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11587164" y="23505310"/>
            <a:ext cx="20720046"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11587164" y="24243974"/>
            <a:ext cx="20720046"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19059" y="5265739"/>
            <a:ext cx="10047018"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14028" y="6004405"/>
            <a:ext cx="10052050"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24750" y="28291981"/>
            <a:ext cx="10047018"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24751" y="29030647"/>
            <a:ext cx="10052050"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0" name="Title 1"/>
          <p:cNvSpPr>
            <a:spLocks noGrp="1"/>
          </p:cNvSpPr>
          <p:nvPr>
            <p:ph type="title" hasCustomPrompt="1"/>
          </p:nvPr>
        </p:nvSpPr>
        <p:spPr>
          <a:xfrm>
            <a:off x="5932593" y="457202"/>
            <a:ext cx="32009976" cy="1447800"/>
          </a:xfrm>
          <a:prstGeom prst="rect">
            <a:avLst/>
          </a:prstGeom>
        </p:spPr>
        <p:txBody>
          <a:bodyPr lIns="91436" tIns="45717" rIns="91436" bIns="45717" anchor="ctr" anchorCtr="0"/>
          <a:lstStyle>
            <a:lvl1pPr>
              <a:defRPr b="1"/>
            </a:lvl1pPr>
          </a:lstStyle>
          <a:p>
            <a:r>
              <a:rPr lang="en-US" dirty="0" smtClean="0"/>
              <a:t>Click here to add the poster title</a:t>
            </a:r>
            <a:endParaRPr lang="en-US" dirty="0"/>
          </a:p>
        </p:txBody>
      </p:sp>
      <p:sp>
        <p:nvSpPr>
          <p:cNvPr id="61" name="Text Placeholder 76"/>
          <p:cNvSpPr>
            <a:spLocks noGrp="1"/>
          </p:cNvSpPr>
          <p:nvPr>
            <p:ph type="body" sz="quarter" idx="150" hasCustomPrompt="1"/>
          </p:nvPr>
        </p:nvSpPr>
        <p:spPr>
          <a:xfrm>
            <a:off x="5932593" y="3185162"/>
            <a:ext cx="31998968" cy="1280160"/>
          </a:xfrm>
          <a:prstGeom prst="rect">
            <a:avLst/>
          </a:prstGeom>
        </p:spPr>
        <p:txBody>
          <a:bodyPr/>
          <a:lstStyle>
            <a:lvl1pPr algn="ctr">
              <a:buFontTx/>
              <a:buNone/>
              <a:defRPr sz="54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2" name="Text Placeholder 76"/>
          <p:cNvSpPr>
            <a:spLocks noGrp="1"/>
          </p:cNvSpPr>
          <p:nvPr>
            <p:ph type="body" sz="quarter" idx="151" hasCustomPrompt="1"/>
          </p:nvPr>
        </p:nvSpPr>
        <p:spPr>
          <a:xfrm>
            <a:off x="5932593" y="1905002"/>
            <a:ext cx="31998968" cy="1280160"/>
          </a:xfrm>
          <a:prstGeom prst="rect">
            <a:avLst/>
          </a:prstGeom>
        </p:spPr>
        <p:txBody>
          <a:bodyPr/>
          <a:lstStyle>
            <a:lvl1pPr algn="ctr">
              <a:buFontTx/>
              <a:buNone/>
              <a:defRPr sz="72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1" name="Text Placeholder 5"/>
          <p:cNvSpPr>
            <a:spLocks noGrp="1"/>
          </p:cNvSpPr>
          <p:nvPr>
            <p:ph type="body" sz="quarter" idx="95"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72" name="Text Placeholder 3"/>
          <p:cNvSpPr>
            <a:spLocks noGrp="1"/>
          </p:cNvSpPr>
          <p:nvPr>
            <p:ph type="body" sz="quarter" idx="107"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3" name="Text Placeholder 3"/>
          <p:cNvSpPr>
            <a:spLocks noGrp="1"/>
          </p:cNvSpPr>
          <p:nvPr>
            <p:ph type="body" sz="quarter" idx="116"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4" name="Text Placeholder 3"/>
          <p:cNvSpPr>
            <a:spLocks noGrp="1"/>
          </p:cNvSpPr>
          <p:nvPr>
            <p:ph type="body" sz="quarter" idx="117"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5" name="Text Placeholder 3"/>
          <p:cNvSpPr>
            <a:spLocks noGrp="1"/>
          </p:cNvSpPr>
          <p:nvPr>
            <p:ph type="body" sz="quarter" idx="118"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6" name="Text Placeholder 3"/>
          <p:cNvSpPr>
            <a:spLocks noGrp="1"/>
          </p:cNvSpPr>
          <p:nvPr>
            <p:ph type="body" sz="quarter" idx="119"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7" name="Text Placeholder 3"/>
          <p:cNvSpPr>
            <a:spLocks noGrp="1"/>
          </p:cNvSpPr>
          <p:nvPr>
            <p:ph type="body" sz="quarter" idx="120"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8" name="Text Placeholder 3"/>
          <p:cNvSpPr>
            <a:spLocks noGrp="1"/>
          </p:cNvSpPr>
          <p:nvPr>
            <p:ph type="body" sz="quarter" idx="121"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9" name="Text Placeholder 3"/>
          <p:cNvSpPr>
            <a:spLocks noGrp="1"/>
          </p:cNvSpPr>
          <p:nvPr>
            <p:ph type="body" sz="quarter" idx="122"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0" name="Text Placeholder 3"/>
          <p:cNvSpPr>
            <a:spLocks noGrp="1"/>
          </p:cNvSpPr>
          <p:nvPr>
            <p:ph type="body" sz="quarter" idx="123"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1" name="Text Placeholder 3"/>
          <p:cNvSpPr>
            <a:spLocks noGrp="1"/>
          </p:cNvSpPr>
          <p:nvPr>
            <p:ph type="body" sz="quarter" idx="124"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2" name="Text Placeholder 3"/>
          <p:cNvSpPr>
            <a:spLocks noGrp="1"/>
          </p:cNvSpPr>
          <p:nvPr>
            <p:ph type="body" sz="quarter" idx="125"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3" name="Picture Placeholder 13"/>
          <p:cNvSpPr>
            <a:spLocks noGrp="1"/>
          </p:cNvSpPr>
          <p:nvPr>
            <p:ph type="pic" sz="quarter" idx="115"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4" name="Picture Placeholder 13"/>
          <p:cNvSpPr>
            <a:spLocks noGrp="1"/>
          </p:cNvSpPr>
          <p:nvPr>
            <p:ph type="pic" sz="quarter" idx="126"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5" name="Picture Placeholder 13"/>
          <p:cNvSpPr>
            <a:spLocks noGrp="1"/>
          </p:cNvSpPr>
          <p:nvPr>
            <p:ph type="pic" sz="quarter" idx="127"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6" name="Picture Placeholder 13"/>
          <p:cNvSpPr>
            <a:spLocks noGrp="1"/>
          </p:cNvSpPr>
          <p:nvPr>
            <p:ph type="pic" sz="quarter" idx="128"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7" name="Picture Placeholder 13"/>
          <p:cNvSpPr>
            <a:spLocks noGrp="1"/>
          </p:cNvSpPr>
          <p:nvPr>
            <p:ph type="pic" sz="quarter" idx="129"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8" name="Picture Placeholder 13"/>
          <p:cNvSpPr>
            <a:spLocks noGrp="1"/>
          </p:cNvSpPr>
          <p:nvPr>
            <p:ph type="pic" sz="quarter" idx="130"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9" name="Picture Placeholder 13"/>
          <p:cNvSpPr>
            <a:spLocks noGrp="1"/>
          </p:cNvSpPr>
          <p:nvPr>
            <p:ph type="pic" sz="quarter" idx="131"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0" name="Picture Placeholder 13"/>
          <p:cNvSpPr>
            <a:spLocks noGrp="1"/>
          </p:cNvSpPr>
          <p:nvPr>
            <p:ph type="pic" sz="quarter" idx="132"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1" name="Picture Placeholder 13"/>
          <p:cNvSpPr>
            <a:spLocks noGrp="1"/>
          </p:cNvSpPr>
          <p:nvPr>
            <p:ph type="pic" sz="quarter" idx="133"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2" name="Picture Placeholder 13"/>
          <p:cNvSpPr>
            <a:spLocks noGrp="1"/>
          </p:cNvSpPr>
          <p:nvPr>
            <p:ph type="pic" sz="quarter" idx="134"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3" name="Picture Placeholder 13"/>
          <p:cNvSpPr>
            <a:spLocks noGrp="1"/>
          </p:cNvSpPr>
          <p:nvPr>
            <p:ph type="pic" sz="quarter" idx="135"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4" name="Text Placeholder 5"/>
          <p:cNvSpPr>
            <a:spLocks noGrp="1"/>
          </p:cNvSpPr>
          <p:nvPr>
            <p:ph type="body" sz="quarter" idx="136"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95" name="Text Placeholder 5"/>
          <p:cNvSpPr>
            <a:spLocks noGrp="1"/>
          </p:cNvSpPr>
          <p:nvPr>
            <p:ph type="body" sz="quarter" idx="137"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96" name="Text Placeholder 5"/>
          <p:cNvSpPr>
            <a:spLocks noGrp="1"/>
          </p:cNvSpPr>
          <p:nvPr>
            <p:ph type="body" sz="quarter" idx="138"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97" name="Text Placeholder 5"/>
          <p:cNvSpPr>
            <a:spLocks noGrp="1"/>
          </p:cNvSpPr>
          <p:nvPr>
            <p:ph type="body" sz="quarter" idx="139"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98" name="Text Placeholder 5"/>
          <p:cNvSpPr>
            <a:spLocks noGrp="1"/>
          </p:cNvSpPr>
          <p:nvPr>
            <p:ph type="body" sz="quarter" idx="140"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99" name="Text Placeholder 5"/>
          <p:cNvSpPr>
            <a:spLocks noGrp="1"/>
          </p:cNvSpPr>
          <p:nvPr>
            <p:ph type="body" sz="quarter" idx="141"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0" name="Text Placeholder 5"/>
          <p:cNvSpPr>
            <a:spLocks noGrp="1"/>
          </p:cNvSpPr>
          <p:nvPr>
            <p:ph type="body" sz="quarter" idx="142"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1" name="Text Placeholder 5"/>
          <p:cNvSpPr>
            <a:spLocks noGrp="1"/>
          </p:cNvSpPr>
          <p:nvPr>
            <p:ph type="body" sz="quarter" idx="143"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2" name="Text Placeholder 5"/>
          <p:cNvSpPr>
            <a:spLocks noGrp="1"/>
          </p:cNvSpPr>
          <p:nvPr>
            <p:ph type="body" sz="quarter" idx="144"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3" name="Text Placeholder 5"/>
          <p:cNvSpPr>
            <a:spLocks noGrp="1"/>
          </p:cNvSpPr>
          <p:nvPr>
            <p:ph type="body" sz="quarter" idx="145"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4" name="Text Placeholder 5"/>
          <p:cNvSpPr>
            <a:spLocks noGrp="1"/>
          </p:cNvSpPr>
          <p:nvPr>
            <p:ph type="body" sz="quarter" idx="146"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5" name="Text Placeholder 5"/>
          <p:cNvSpPr>
            <a:spLocks noGrp="1"/>
          </p:cNvSpPr>
          <p:nvPr>
            <p:ph type="body" sz="quarter" idx="147"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6" name="Text Placeholder 5"/>
          <p:cNvSpPr>
            <a:spLocks noGrp="1"/>
          </p:cNvSpPr>
          <p:nvPr>
            <p:ph type="body" sz="quarter" idx="148"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7" name="Text Placeholder 5"/>
          <p:cNvSpPr>
            <a:spLocks noGrp="1"/>
          </p:cNvSpPr>
          <p:nvPr>
            <p:ph type="body" sz="quarter" idx="149"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hyperlink" Target="http://www.facebook.com/pages/PosterPresentationscom/217914411419?v=app_4949752878&amp;ref=ts" TargetMode="External"/><Relationship Id="rId6" Type="http://schemas.openxmlformats.org/officeDocument/2006/relationships/image" Target="../media/image3.jpeg"/><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hyperlink" Target="http://www.facebook.com/pages/PosterPresentationscom/217914411419?v=app_4949752878&amp;ref=ts" TargetMode="External"/><Relationship Id="rId6" Type="http://schemas.openxmlformats.org/officeDocument/2006/relationships/image" Target="../media/image3.jpeg"/><Relationship Id="rId1" Type="http://schemas.openxmlformats.org/officeDocument/2006/relationships/slideLayout" Target="../slideLayouts/slideLayout2.xml"/><Relationship Id="rId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hyperlink" Target="http://www.facebook.com/pages/PosterPresentationscom/217914411419?v=app_4949752878&amp;ref=ts" TargetMode="External"/><Relationship Id="rId6" Type="http://schemas.openxmlformats.org/officeDocument/2006/relationships/image" Target="../media/image3.jpeg"/><Relationship Id="rId1" Type="http://schemas.openxmlformats.org/officeDocument/2006/relationships/slideLayout" Target="../slideLayouts/slideLayout3.xml"/><Relationship Id="rId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hyperlink" Target="http://www.facebook.com/pages/PosterPresentationscom/217914411419?v=app_4949752878&amp;ref=ts" TargetMode="External"/><Relationship Id="rId6" Type="http://schemas.openxmlformats.org/officeDocument/2006/relationships/image" Target="../media/image3.jpeg"/><Relationship Id="rId1" Type="http://schemas.openxmlformats.org/officeDocument/2006/relationships/slideLayout" Target="../slideLayouts/slideLayout4.xml"/><Relationship Id="rId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 name="Rectangle 19"/>
          <p:cNvSpPr/>
          <p:nvPr/>
        </p:nvSpPr>
        <p:spPr>
          <a:xfrm>
            <a:off x="44222126" y="0"/>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4000" b="1" dirty="0" smtClean="0">
                <a:solidFill>
                  <a:schemeClr val="bg1"/>
                </a:solidFill>
                <a:latin typeface="Trebuchet MS" pitchFamily="34" charset="0"/>
              </a:rPr>
              <a:t>QUICK</a:t>
            </a:r>
            <a:r>
              <a:rPr lang="en-US" sz="4000" b="1" baseline="0" dirty="0" smtClean="0">
                <a:solidFill>
                  <a:schemeClr val="bg1"/>
                </a:solidFill>
                <a:latin typeface="Trebuchet MS" pitchFamily="34" charset="0"/>
              </a:rPr>
              <a:t> TIPS</a:t>
            </a:r>
            <a:endParaRPr lang="en-US" sz="4000" b="1" dirty="0" smtClean="0">
              <a:solidFill>
                <a:schemeClr val="bg1"/>
              </a:solidFill>
              <a:latin typeface="Trebuchet MS" pitchFamily="34" charset="0"/>
            </a:endParaRP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3134780"/>
            <a:r>
              <a:rPr lang="en-US" sz="3200" dirty="0" smtClean="0">
                <a:latin typeface="Trebuchet MS" pitchFamily="34" charset="0"/>
              </a:rPr>
              <a:t>This PowerPoint</a:t>
            </a:r>
            <a:r>
              <a:rPr lang="en-US" sz="3200" baseline="0" dirty="0" smtClean="0">
                <a:latin typeface="Trebuchet MS" pitchFamily="34" charset="0"/>
              </a:rPr>
              <a:t> template requires basic PowerPoint (version 2007 or newer) skills. Below is a list of commonly asked questions specific to this template. </a:t>
            </a:r>
            <a:br>
              <a:rPr lang="en-US" sz="3200" baseline="0" dirty="0" smtClean="0">
                <a:latin typeface="Trebuchet MS" pitchFamily="34" charset="0"/>
              </a:rPr>
            </a:br>
            <a:r>
              <a:rPr lang="en-US" sz="3200" baseline="0" dirty="0" smtClean="0">
                <a:latin typeface="Trebuchet MS" pitchFamily="34" charset="0"/>
              </a:rPr>
              <a:t>If you are using an older version of PowerPoint some template features may not work properly.</a:t>
            </a:r>
            <a:endParaRPr lang="en-US" sz="4000" b="1" dirty="0" smtClean="0">
              <a:solidFill>
                <a:srgbClr val="FFFF00"/>
              </a:solidFill>
              <a:latin typeface="Trebuchet MS" pitchFamily="34" charset="0"/>
            </a:endParaRPr>
          </a:p>
          <a:p>
            <a:pPr defTabSz="3134780"/>
            <a:endParaRPr lang="en-US" sz="4000" b="1" dirty="0" smtClean="0">
              <a:solidFill>
                <a:srgbClr val="FFFF00"/>
              </a:solidFill>
              <a:latin typeface="Trebuchet MS" pitchFamily="34" charset="0"/>
            </a:endParaRPr>
          </a:p>
          <a:p>
            <a:pPr algn="ctr"/>
            <a:r>
              <a:rPr lang="en-US" sz="4000" b="1" dirty="0" smtClean="0">
                <a:solidFill>
                  <a:schemeClr val="bg1"/>
                </a:solidFill>
                <a:latin typeface="Trebuchet MS" pitchFamily="34" charset="0"/>
              </a:rPr>
              <a:t>Using the template</a:t>
            </a:r>
            <a:endParaRPr lang="en-US" sz="4000" b="1" baseline="0" dirty="0" smtClean="0">
              <a:solidFill>
                <a:schemeClr val="bg1"/>
              </a:solidFill>
              <a:latin typeface="Trebuchet MS" pitchFamily="34" charset="0"/>
            </a:endParaRPr>
          </a:p>
          <a:p>
            <a:pPr algn="ctr"/>
            <a:endParaRPr lang="en-US" sz="3200" b="1" dirty="0" smtClean="0">
              <a:solidFill>
                <a:srgbClr val="FFFF00"/>
              </a:solidFill>
              <a:latin typeface="Trebuchet MS" pitchFamily="34" charset="0"/>
            </a:endParaRPr>
          </a:p>
          <a:p>
            <a:pPr marL="0" marR="0" indent="0" algn="l" defTabSz="3134780" rtl="0" eaLnBrk="1" fontAlgn="auto" latinLnBrk="0" hangingPunct="1">
              <a:lnSpc>
                <a:spcPct val="100000"/>
              </a:lnSpc>
              <a:spcBef>
                <a:spcPts val="0"/>
              </a:spcBef>
              <a:spcAft>
                <a:spcPts val="0"/>
              </a:spcAft>
              <a:buClrTx/>
              <a:buSzTx/>
              <a:buFontTx/>
              <a:buNone/>
              <a:tabLst/>
              <a:defRPr/>
            </a:pPr>
            <a:r>
              <a:rPr lang="en-US" sz="3200" b="1" dirty="0" smtClean="0">
                <a:solidFill>
                  <a:srgbClr val="FFFF00"/>
                </a:solidFill>
                <a:latin typeface="Trebuchet MS" pitchFamily="34" charset="0"/>
              </a:rPr>
              <a:t>Verifying the quality of your graphics</a:t>
            </a:r>
          </a:p>
          <a:p>
            <a:pPr defTabSz="3134780"/>
            <a:r>
              <a:rPr lang="en-US" sz="3200" dirty="0" smtClean="0">
                <a:latin typeface="Trebuchet MS" pitchFamily="34" charset="0"/>
              </a:rPr>
              <a:t>Go to the </a:t>
            </a:r>
            <a:r>
              <a:rPr lang="en-US" sz="3200" baseline="0" dirty="0" smtClean="0">
                <a:latin typeface="Trebuchet MS" pitchFamily="34" charset="0"/>
              </a:rPr>
              <a:t>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3200" baseline="0" dirty="0" smtClean="0">
                <a:latin typeface="Trebuchet MS" pitchFamily="34" charset="0"/>
              </a:rPr>
            </a:br>
            <a:endParaRPr lang="en-US" sz="3200" baseline="0" dirty="0" smtClean="0">
              <a:latin typeface="Trebuchet MS" pitchFamily="34" charset="0"/>
            </a:endParaRPr>
          </a:p>
          <a:p>
            <a:pPr defTabSz="3134780"/>
            <a:r>
              <a:rPr lang="en-US" sz="3200" b="1" dirty="0" smtClean="0">
                <a:solidFill>
                  <a:srgbClr val="FFFF00"/>
                </a:solidFill>
                <a:latin typeface="Trebuchet MS" pitchFamily="34" charset="0"/>
              </a:rPr>
              <a:t>Using the placeholders</a:t>
            </a:r>
          </a:p>
          <a:p>
            <a:pPr defTabSz="3134780"/>
            <a:r>
              <a:rPr lang="en-US" sz="3200" baseline="0" dirty="0" smtClean="0">
                <a:latin typeface="Trebuchet MS" pitchFamily="34" charset="0"/>
              </a:rPr>
              <a:t>To add text to this template click inside a placeholder and type in or paste your text. To move a placeholder, click on it </a:t>
            </a:r>
            <a:r>
              <a:rPr lang="en-US" sz="3200" u="sng" baseline="0" dirty="0" smtClean="0">
                <a:latin typeface="Trebuchet MS" pitchFamily="34" charset="0"/>
              </a:rPr>
              <a:t>once</a:t>
            </a:r>
            <a:r>
              <a:rPr lang="en-US" sz="3200" baseline="0" dirty="0" smtClean="0">
                <a:latin typeface="Trebuchet MS" pitchFamily="34" charset="0"/>
              </a:rPr>
              <a:t> (to select it), place your cursor on its frame and your cursor will change to this symbol:         Then, click </a:t>
            </a:r>
            <a:r>
              <a:rPr lang="en-US" sz="3200" u="sng" baseline="0" dirty="0" smtClean="0">
                <a:latin typeface="Trebuchet MS" pitchFamily="34" charset="0"/>
              </a:rPr>
              <a:t>once</a:t>
            </a:r>
            <a:r>
              <a:rPr lang="en-US" sz="3200" baseline="0" dirty="0" smtClean="0">
                <a:latin typeface="Trebuchet MS" pitchFamily="34" charset="0"/>
              </a:rPr>
              <a:t> and drag it to its new location where you can resize it as needed. Additional placeholders can be found on the left side of this template.</a:t>
            </a:r>
          </a:p>
          <a:p>
            <a:pPr defTabSz="3134780"/>
            <a:endParaRPr lang="en-US" sz="3200" b="1" baseline="0" dirty="0" smtClean="0">
              <a:solidFill>
                <a:srgbClr val="FFFF00"/>
              </a:solidFill>
              <a:latin typeface="Trebuchet MS" pitchFamily="34" charset="0"/>
            </a:endParaRPr>
          </a:p>
          <a:p>
            <a:pPr defTabSz="3134780"/>
            <a:r>
              <a:rPr lang="en-US" sz="3200" b="1" baseline="0" dirty="0" smtClean="0">
                <a:solidFill>
                  <a:srgbClr val="FFFF00"/>
                </a:solidFill>
                <a:latin typeface="Trebuchet MS" pitchFamily="34" charset="0"/>
              </a:rPr>
              <a:t>Modifying the layout</a:t>
            </a:r>
          </a:p>
          <a:p>
            <a:pPr defTabSz="3134780"/>
            <a:r>
              <a:rPr lang="en-US" sz="3200" dirty="0" smtClean="0">
                <a:latin typeface="Trebuchet MS" pitchFamily="34" charset="0"/>
              </a:rPr>
              <a:t>This template has four</a:t>
            </a:r>
            <a:endParaRPr lang="en-US" sz="3200" baseline="0" dirty="0" smtClean="0">
              <a:latin typeface="Trebuchet MS" pitchFamily="34" charset="0"/>
            </a:endParaRPr>
          </a:p>
          <a:p>
            <a:pPr defTabSz="3134780"/>
            <a:r>
              <a:rPr lang="en-US" sz="3200" baseline="0" dirty="0" smtClean="0">
                <a:latin typeface="Trebuchet MS" pitchFamily="34" charset="0"/>
              </a:rPr>
              <a:t>different column layouts. </a:t>
            </a:r>
          </a:p>
          <a:p>
            <a:pPr defTabSz="3134780"/>
            <a:r>
              <a:rPr lang="en-US" sz="3200" u="sng" baseline="0" dirty="0" smtClean="0">
                <a:latin typeface="Trebuchet MS" pitchFamily="34" charset="0"/>
              </a:rPr>
              <a:t>Right-click</a:t>
            </a:r>
            <a:r>
              <a:rPr lang="en-US" sz="3200" baseline="0" dirty="0" smtClean="0">
                <a:latin typeface="Trebuchet MS" pitchFamily="34" charset="0"/>
              </a:rPr>
              <a:t> your mouse</a:t>
            </a:r>
          </a:p>
          <a:p>
            <a:pPr defTabSz="3134780"/>
            <a:r>
              <a:rPr lang="en-US" sz="3200" baseline="0" dirty="0" smtClean="0">
                <a:latin typeface="Trebuchet MS" pitchFamily="34" charset="0"/>
              </a:rPr>
              <a:t>on the background and </a:t>
            </a:r>
          </a:p>
          <a:p>
            <a:pPr defTabSz="3134780"/>
            <a:r>
              <a:rPr lang="en-US" sz="3200" baseline="0" dirty="0" smtClean="0">
                <a:latin typeface="Trebuchet MS" pitchFamily="34" charset="0"/>
              </a:rPr>
              <a:t>click on “Layout” to see </a:t>
            </a:r>
          </a:p>
          <a:p>
            <a:pPr defTabSz="3134780"/>
            <a:r>
              <a:rPr lang="en-US" sz="3200" baseline="0" dirty="0" smtClean="0">
                <a:latin typeface="Trebuchet MS" pitchFamily="34" charset="0"/>
              </a:rPr>
              <a:t>the layout options.</a:t>
            </a:r>
            <a:endParaRPr lang="en-US" sz="3200" dirty="0" smtClean="0">
              <a:latin typeface="Trebuchet MS" pitchFamily="34" charset="0"/>
            </a:endParaRPr>
          </a:p>
          <a:p>
            <a:pPr marL="0" marR="0" indent="0" algn="l" defTabSz="3134780" rtl="0" eaLnBrk="1" fontAlgn="auto" latinLnBrk="0" hangingPunct="1">
              <a:lnSpc>
                <a:spcPct val="100000"/>
              </a:lnSpc>
              <a:spcBef>
                <a:spcPts val="0"/>
              </a:spcBef>
              <a:spcAft>
                <a:spcPts val="0"/>
              </a:spcAft>
              <a:buClrTx/>
              <a:buSzTx/>
              <a:buFontTx/>
              <a:buNone/>
              <a:tabLst/>
              <a:defRPr/>
            </a:pPr>
            <a:r>
              <a:rPr lang="en-US" sz="3200" baseline="0" dirty="0" smtClean="0">
                <a:latin typeface="Trebuchet MS" pitchFamily="34" charset="0"/>
              </a:rPr>
              <a:t>The columns in the provided layouts are fixed and cannot be moved but advanced users can modify any layout by going to VIEW and then SLIDE MASTER.</a:t>
            </a:r>
          </a:p>
          <a:p>
            <a:pPr marL="0" marR="0" indent="0" algn="l" defTabSz="3134780" rtl="0" eaLnBrk="1" fontAlgn="auto" latinLnBrk="0" hangingPunct="1">
              <a:lnSpc>
                <a:spcPct val="100000"/>
              </a:lnSpc>
              <a:spcBef>
                <a:spcPts val="0"/>
              </a:spcBef>
              <a:spcAft>
                <a:spcPts val="0"/>
              </a:spcAft>
              <a:buClrTx/>
              <a:buSzTx/>
              <a:buFontTx/>
              <a:buNone/>
              <a:tabLst/>
              <a:defRPr/>
            </a:pPr>
            <a:endParaRPr lang="en-US" sz="3200" baseline="0" dirty="0" smtClean="0">
              <a:latin typeface="Trebuchet MS" pitchFamily="34" charset="0"/>
            </a:endParaRPr>
          </a:p>
          <a:p>
            <a:pPr defTabSz="3134780"/>
            <a:r>
              <a:rPr lang="en-US" sz="3200" b="1" baseline="0" dirty="0" smtClean="0">
                <a:solidFill>
                  <a:srgbClr val="FFFF00"/>
                </a:solidFill>
                <a:latin typeface="Trebuchet MS" pitchFamily="34" charset="0"/>
              </a:rPr>
              <a:t>Importing text and graphics from external sources</a:t>
            </a:r>
          </a:p>
          <a:p>
            <a:pPr defTabSz="3134780"/>
            <a:r>
              <a:rPr lang="en-US" sz="3200" b="1" u="sng" baseline="0" dirty="0" smtClean="0">
                <a:latin typeface="Trebuchet MS" pitchFamily="34" charset="0"/>
              </a:rPr>
              <a:t>TEXT: </a:t>
            </a:r>
            <a:r>
              <a:rPr lang="en-US" sz="3200" baseline="0" dirty="0" smtClean="0">
                <a:latin typeface="Trebuchet MS" pitchFamily="34" charset="0"/>
              </a:rPr>
              <a:t>Paste or type your text into a pre-existing placeholder or drag in a new placeholder from the left side of the template. Move it anywhere as needed.</a:t>
            </a:r>
          </a:p>
          <a:p>
            <a:pPr defTabSz="3134780"/>
            <a:r>
              <a:rPr lang="en-US" sz="3200" b="1" u="sng" baseline="0" dirty="0" smtClean="0">
                <a:latin typeface="Trebuchet MS" pitchFamily="34" charset="0"/>
              </a:rPr>
              <a:t>PHOTOS: </a:t>
            </a:r>
            <a:r>
              <a:rPr lang="en-US" sz="3200" baseline="0" dirty="0" smtClean="0">
                <a:latin typeface="Trebuchet MS" pitchFamily="34" charset="0"/>
              </a:rPr>
              <a:t>Drag in a picture placeholder, size it </a:t>
            </a:r>
            <a:r>
              <a:rPr lang="en-US" sz="3200" u="sng" baseline="0" dirty="0" smtClean="0">
                <a:latin typeface="Trebuchet MS" pitchFamily="34" charset="0"/>
              </a:rPr>
              <a:t>first</a:t>
            </a:r>
            <a:r>
              <a:rPr lang="en-US" sz="3200" baseline="0" dirty="0" smtClean="0">
                <a:latin typeface="Trebuchet MS" pitchFamily="34" charset="0"/>
              </a:rPr>
              <a:t>, click in it and insert a photo from the menu.</a:t>
            </a:r>
          </a:p>
          <a:p>
            <a:pPr defTabSz="3134780"/>
            <a:r>
              <a:rPr lang="en-US" sz="3200" b="1" u="sng" baseline="0" dirty="0" smtClean="0">
                <a:latin typeface="Trebuchet MS" pitchFamily="34" charset="0"/>
              </a:rPr>
              <a:t>TABLES: </a:t>
            </a:r>
            <a:r>
              <a:rPr lang="en-US" sz="3200" baseline="0" dirty="0" smtClean="0">
                <a:latin typeface="Trebuchet MS" pitchFamily="34" charset="0"/>
              </a:rPr>
              <a:t>You can copy and paste a table from an external document onto this poster template. To adjust  the way the text fits within the cells of a table that has been pasted, </a:t>
            </a:r>
            <a:r>
              <a:rPr lang="en-US" sz="3200" u="sng" baseline="0" dirty="0" smtClean="0">
                <a:latin typeface="Trebuchet MS" pitchFamily="34" charset="0"/>
              </a:rPr>
              <a:t>right-click</a:t>
            </a:r>
            <a:r>
              <a:rPr lang="en-US" sz="3200" baseline="0" dirty="0" smtClean="0">
                <a:latin typeface="Trebuchet MS" pitchFamily="34" charset="0"/>
              </a:rPr>
              <a:t> on the table, click FORMAT SHAPE  then click on TEXT BOX and change the INTERNAL MARGIN values to 0.25</a:t>
            </a:r>
          </a:p>
          <a:p>
            <a:pPr defTabSz="3134780"/>
            <a:endParaRPr lang="en-US" sz="3200" baseline="0" dirty="0" smtClean="0">
              <a:latin typeface="Trebuchet MS" pitchFamily="34" charset="0"/>
            </a:endParaRPr>
          </a:p>
          <a:p>
            <a:pPr defTabSz="3134780"/>
            <a:r>
              <a:rPr lang="en-US" sz="3200" b="1" baseline="0" dirty="0" smtClean="0">
                <a:solidFill>
                  <a:srgbClr val="FFFF00"/>
                </a:solidFill>
                <a:latin typeface="Trebuchet MS" pitchFamily="34" charset="0"/>
              </a:rPr>
              <a:t>Modifying the color scheme</a:t>
            </a:r>
          </a:p>
          <a:p>
            <a:pPr defTabSz="3134780"/>
            <a:r>
              <a:rPr lang="en-US" sz="3200" baseline="0" dirty="0" smtClean="0">
                <a:latin typeface="Trebuchet MS" pitchFamily="34" charset="0"/>
              </a:rPr>
              <a:t>To change the color scheme of this template go to the “Design” menu and click on “Colors”. You can choose from the provide color combinations or you can create your own.</a:t>
            </a:r>
          </a:p>
          <a:p>
            <a:pPr defTabSz="3134780"/>
            <a:endParaRPr lang="en-US" sz="3200" baseline="0" dirty="0" smtClean="0">
              <a:latin typeface="Trebuchet MS" pitchFamily="34" charset="0"/>
            </a:endParaRPr>
          </a:p>
          <a:p>
            <a:pPr defTabSz="3134780"/>
            <a:endParaRPr lang="en-US" sz="3200" baseline="0" dirty="0" smtClean="0">
              <a:latin typeface="Trebuchet MS" pitchFamily="34" charset="0"/>
            </a:endParaRPr>
          </a:p>
          <a:p>
            <a:pPr defTabSz="4389219"/>
            <a:endParaRPr lang="en-US" sz="2000" baseline="0" dirty="0" smtClean="0">
              <a:latin typeface="Trebuchet MS" pitchFamily="34" charset="0"/>
            </a:endParaRPr>
          </a:p>
          <a:p>
            <a:pPr defTabSz="4389219"/>
            <a:endParaRPr lang="en-US" sz="2000" dirty="0" smtClean="0">
              <a:latin typeface="Trebuchet MS" pitchFamily="34" charset="0"/>
            </a:endParaRPr>
          </a:p>
          <a:p>
            <a:pPr algn="ctr"/>
            <a:endParaRPr lang="en-US" sz="2000" b="1" dirty="0" smtClean="0">
              <a:solidFill>
                <a:schemeClr val="bg1"/>
              </a:solidFill>
              <a:latin typeface="Trebuchet MS" pitchFamily="34" charset="0"/>
            </a:endParaRPr>
          </a:p>
          <a:p>
            <a:pPr defTabSz="4389219"/>
            <a:endParaRPr lang="en-US" sz="2000" b="1" dirty="0" smtClean="0">
              <a:solidFill>
                <a:srgbClr val="FFFF00"/>
              </a:solidFill>
              <a:latin typeface="Trebuchet MS" pitchFamily="34" charset="0"/>
            </a:endParaRPr>
          </a:p>
          <a:p>
            <a:pPr algn="ctr"/>
            <a:endParaRPr lang="en-US" sz="3200" b="1" dirty="0">
              <a:latin typeface="Trebuchet MS" pitchFamily="34" charset="0"/>
            </a:endParaRPr>
          </a:p>
        </p:txBody>
      </p:sp>
      <p:sp>
        <p:nvSpPr>
          <p:cNvPr id="29" name="Rectangle 28"/>
          <p:cNvSpPr/>
          <p:nvPr/>
        </p:nvSpPr>
        <p:spPr>
          <a:xfrm>
            <a:off x="-10402388" y="-19596"/>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4400" b="1" dirty="0" smtClean="0">
                <a:solidFill>
                  <a:schemeClr val="bg1"/>
                </a:solidFill>
                <a:latin typeface="Trebuchet MS" pitchFamily="34" charset="0"/>
              </a:rPr>
              <a:t>QUICK DESIGN</a:t>
            </a:r>
            <a:r>
              <a:rPr lang="en-US" sz="4400" b="1" baseline="0" dirty="0" smtClean="0">
                <a:solidFill>
                  <a:schemeClr val="bg1"/>
                </a:solidFill>
                <a:latin typeface="Trebuchet MS" pitchFamily="34" charset="0"/>
              </a:rPr>
              <a:t> </a:t>
            </a:r>
            <a:r>
              <a:rPr lang="en-US" sz="4400" b="1" dirty="0" smtClean="0">
                <a:solidFill>
                  <a:schemeClr val="bg1"/>
                </a:solidFill>
                <a:latin typeface="Trebuchet MS" pitchFamily="34" charset="0"/>
              </a:rPr>
              <a:t>GUIDE</a:t>
            </a: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4389219"/>
            <a:r>
              <a:rPr lang="en-US" sz="3200" dirty="0" smtClean="0">
                <a:latin typeface="Trebuchet MS" pitchFamily="34" charset="0"/>
              </a:rPr>
              <a:t>This PowerPoint</a:t>
            </a:r>
            <a:r>
              <a:rPr lang="en-US" sz="3200" baseline="0" dirty="0" smtClean="0">
                <a:latin typeface="Trebuchet MS" pitchFamily="34" charset="0"/>
              </a:rPr>
              <a:t> </a:t>
            </a:r>
            <a:r>
              <a:rPr lang="en-US" sz="3200" dirty="0" smtClean="0">
                <a:latin typeface="Trebuchet MS" pitchFamily="34" charset="0"/>
              </a:rPr>
              <a:t>2007 template produces</a:t>
            </a:r>
            <a:r>
              <a:rPr lang="en-US" sz="3200" baseline="0" dirty="0" smtClean="0">
                <a:latin typeface="Trebuchet MS" pitchFamily="34" charset="0"/>
              </a:rPr>
              <a:t> </a:t>
            </a:r>
            <a:r>
              <a:rPr lang="en-US" sz="3200" dirty="0" smtClean="0">
                <a:latin typeface="Trebuchet MS" pitchFamily="34" charset="0"/>
              </a:rPr>
              <a:t>a 36”x48” professional  poster. It</a:t>
            </a:r>
            <a:r>
              <a:rPr lang="en-US" sz="3200" baseline="0" dirty="0" smtClean="0">
                <a:latin typeface="Trebuchet MS" pitchFamily="34" charset="0"/>
              </a:rPr>
              <a:t> </a:t>
            </a:r>
            <a:r>
              <a:rPr lang="en-US" sz="3200" dirty="0" smtClean="0">
                <a:latin typeface="Trebuchet MS" pitchFamily="34" charset="0"/>
              </a:rPr>
              <a:t>will save you valuable time placing titles, subtitles,</a:t>
            </a:r>
            <a:r>
              <a:rPr lang="en-US" sz="3200" baseline="0" dirty="0" smtClean="0">
                <a:latin typeface="Trebuchet MS" pitchFamily="34" charset="0"/>
              </a:rPr>
              <a:t> text, and graphics</a:t>
            </a:r>
            <a:r>
              <a:rPr lang="en-US" sz="3200" dirty="0" smtClean="0">
                <a:latin typeface="Trebuchet MS" pitchFamily="34" charset="0"/>
              </a:rPr>
              <a:t>. </a:t>
            </a:r>
          </a:p>
          <a:p>
            <a:pPr defTabSz="4389219"/>
            <a:endParaRPr lang="en-US" sz="3200" dirty="0" smtClean="0">
              <a:latin typeface="Trebuchet MS" pitchFamily="34" charset="0"/>
            </a:endParaRPr>
          </a:p>
          <a:p>
            <a:pPr defTabSz="4389219"/>
            <a:r>
              <a:rPr lang="en-US" sz="3200" dirty="0" smtClean="0">
                <a:latin typeface="Trebuchet MS" pitchFamily="34" charset="0"/>
              </a:rPr>
              <a:t>Use it to create your presentation. Then send</a:t>
            </a:r>
            <a:r>
              <a:rPr lang="en-US" sz="3200" baseline="0" dirty="0" smtClean="0">
                <a:latin typeface="Trebuchet MS" pitchFamily="34" charset="0"/>
              </a:rPr>
              <a:t> it </a:t>
            </a:r>
            <a:r>
              <a:rPr lang="en-US" sz="3200" dirty="0" smtClean="0">
                <a:latin typeface="Trebuchet MS" pitchFamily="34" charset="0"/>
              </a:rPr>
              <a:t>to </a:t>
            </a:r>
            <a:r>
              <a:rPr lang="en-US" sz="3200" b="1" dirty="0" smtClean="0">
                <a:latin typeface="Trebuchet MS" pitchFamily="34" charset="0"/>
              </a:rPr>
              <a:t>PosterPresentations.com</a:t>
            </a:r>
            <a:r>
              <a:rPr lang="en-US" sz="3200" dirty="0" smtClean="0">
                <a:latin typeface="Trebuchet MS" pitchFamily="34" charset="0"/>
              </a:rPr>
              <a:t> for premium quality, same day affordable printing.</a:t>
            </a:r>
            <a:br>
              <a:rPr lang="en-US" sz="3200" dirty="0" smtClean="0">
                <a:latin typeface="Trebuchet MS" pitchFamily="34" charset="0"/>
              </a:rPr>
            </a:br>
            <a:endParaRPr lang="en-US" sz="3200" dirty="0" smtClean="0">
              <a:latin typeface="Trebuchet MS" pitchFamily="34" charset="0"/>
            </a:endParaRPr>
          </a:p>
          <a:p>
            <a:pPr defTabSz="4389219"/>
            <a:r>
              <a:rPr lang="en-US" sz="3200" dirty="0" smtClean="0">
                <a:latin typeface="Trebuchet MS" pitchFamily="34" charset="0"/>
              </a:rPr>
              <a:t>We provide a series of </a:t>
            </a:r>
            <a:r>
              <a:rPr lang="en-US" sz="3200" b="1" dirty="0" smtClean="0">
                <a:latin typeface="Trebuchet MS" pitchFamily="34" charset="0"/>
              </a:rPr>
              <a:t>online tutorials</a:t>
            </a:r>
            <a:r>
              <a:rPr lang="en-US" sz="3200" dirty="0" smtClean="0">
                <a:latin typeface="Trebuchet MS" pitchFamily="34" charset="0"/>
              </a:rPr>
              <a:t> that will guide you through the poster design process and answer your poster production questions. </a:t>
            </a:r>
          </a:p>
          <a:p>
            <a:pPr defTabSz="4389219"/>
            <a:endParaRPr lang="en-US" sz="3200" dirty="0" smtClean="0">
              <a:latin typeface="Trebuchet MS" pitchFamily="34" charset="0"/>
            </a:endParaRPr>
          </a:p>
          <a:p>
            <a:pPr defTabSz="4389219"/>
            <a:r>
              <a:rPr lang="en-US" sz="3200" dirty="0" smtClean="0">
                <a:latin typeface="Trebuchet MS" pitchFamily="34" charset="0"/>
              </a:rPr>
              <a:t>View our online</a:t>
            </a:r>
            <a:r>
              <a:rPr lang="en-US" sz="3200" baseline="0" dirty="0" smtClean="0">
                <a:latin typeface="Trebuchet MS" pitchFamily="34" charset="0"/>
              </a:rPr>
              <a:t> tutorials at:</a:t>
            </a:r>
            <a:r>
              <a:rPr lang="en-US" sz="3200" dirty="0" smtClean="0">
                <a:latin typeface="Trebuchet MS" pitchFamily="34" charset="0"/>
              </a:rPr>
              <a:t/>
            </a:r>
            <a:br>
              <a:rPr lang="en-US" sz="3200" dirty="0" smtClean="0">
                <a:latin typeface="Trebuchet MS" pitchFamily="34" charset="0"/>
              </a:rPr>
            </a:br>
            <a:r>
              <a:rPr lang="en-US" sz="3200" dirty="0" smtClean="0">
                <a:solidFill>
                  <a:srgbClr val="FFFF00"/>
                </a:solidFill>
                <a:latin typeface="Trebuchet MS" pitchFamily="34" charset="0"/>
              </a:rPr>
              <a:t> http://bit.ly/Poster_creation_help </a:t>
            </a:r>
            <a:r>
              <a:rPr lang="en-US" sz="3200" dirty="0" smtClean="0">
                <a:latin typeface="Trebuchet MS" pitchFamily="34" charset="0"/>
              </a:rPr>
              <a:t/>
            </a:r>
            <a:br>
              <a:rPr lang="en-US" sz="3200" dirty="0" smtClean="0">
                <a:latin typeface="Trebuchet MS" pitchFamily="34" charset="0"/>
              </a:rPr>
            </a:br>
            <a:r>
              <a:rPr lang="en-US" sz="3200" dirty="0" smtClean="0">
                <a:latin typeface="Trebuchet MS" pitchFamily="34" charset="0"/>
              </a:rPr>
              <a:t>(copy</a:t>
            </a:r>
            <a:r>
              <a:rPr lang="en-US" sz="3200" baseline="0" dirty="0" smtClean="0">
                <a:latin typeface="Trebuchet MS" pitchFamily="34" charset="0"/>
              </a:rPr>
              <a:t> and paste the link into your web browser).</a:t>
            </a:r>
          </a:p>
          <a:p>
            <a:pPr defTabSz="4389219"/>
            <a:endParaRPr lang="en-US" sz="3200" dirty="0" smtClean="0">
              <a:latin typeface="Trebuchet MS" pitchFamily="34" charset="0"/>
            </a:endParaRPr>
          </a:p>
          <a:p>
            <a:pPr defTabSz="4389219"/>
            <a:r>
              <a:rPr lang="en-US" sz="3200" dirty="0" smtClean="0">
                <a:latin typeface="Trebuchet MS" pitchFamily="34" charset="0"/>
              </a:rPr>
              <a:t>For assistance and to order your printed poster</a:t>
            </a:r>
            <a:r>
              <a:rPr lang="en-US" sz="3200" dirty="0" smtClean="0">
                <a:solidFill>
                  <a:schemeClr val="bg1"/>
                </a:solidFill>
                <a:latin typeface="Trebuchet MS" pitchFamily="34" charset="0"/>
              </a:rPr>
              <a:t> call </a:t>
            </a:r>
            <a:r>
              <a:rPr lang="en-US" sz="3200" b="1" dirty="0" smtClean="0">
                <a:solidFill>
                  <a:srgbClr val="FFFF00"/>
                </a:solidFill>
                <a:latin typeface="Trebuchet MS" pitchFamily="34" charset="0"/>
              </a:rPr>
              <a:t>PosterPresentations.com</a:t>
            </a:r>
            <a:r>
              <a:rPr lang="en-US" sz="3200" dirty="0" smtClean="0">
                <a:solidFill>
                  <a:srgbClr val="FFFF00"/>
                </a:solidFill>
                <a:latin typeface="Trebuchet MS" pitchFamily="34" charset="0"/>
              </a:rPr>
              <a:t> </a:t>
            </a:r>
            <a:r>
              <a:rPr lang="en-US" sz="3200" dirty="0" smtClean="0">
                <a:latin typeface="Trebuchet MS" pitchFamily="34" charset="0"/>
              </a:rPr>
              <a:t>at </a:t>
            </a:r>
            <a:r>
              <a:rPr lang="en-US" sz="4000" b="1" dirty="0" smtClean="0">
                <a:solidFill>
                  <a:srgbClr val="FFFF00"/>
                </a:solidFill>
                <a:latin typeface="Trebuchet MS" pitchFamily="34" charset="0"/>
              </a:rPr>
              <a:t>1.866.649.3004</a:t>
            </a:r>
          </a:p>
          <a:p>
            <a:pPr defTabSz="4389219"/>
            <a:endParaRPr lang="en-US" sz="4000" b="1" dirty="0" smtClean="0">
              <a:solidFill>
                <a:srgbClr val="FFFF00"/>
              </a:solidFill>
              <a:latin typeface="Trebuchet MS" pitchFamily="34" charset="0"/>
            </a:endParaRPr>
          </a:p>
          <a:p>
            <a:pPr defTabSz="4389219"/>
            <a:endParaRPr lang="en-US" sz="4000" b="1" dirty="0" smtClean="0">
              <a:solidFill>
                <a:srgbClr val="FFFF00"/>
              </a:solidFill>
              <a:latin typeface="Trebuchet MS" pitchFamily="34" charset="0"/>
            </a:endParaRPr>
          </a:p>
          <a:p>
            <a:pPr algn="ctr"/>
            <a:r>
              <a:rPr lang="en-US" sz="4400" b="1" dirty="0" smtClean="0">
                <a:solidFill>
                  <a:schemeClr val="bg1"/>
                </a:solidFill>
                <a:latin typeface="Trebuchet MS" pitchFamily="34" charset="0"/>
              </a:rPr>
              <a:t>Object Placeholders</a:t>
            </a:r>
          </a:p>
          <a:p>
            <a:pPr algn="ctr"/>
            <a:endParaRPr lang="en-US" sz="4400" b="1" dirty="0" smtClean="0">
              <a:solidFill>
                <a:schemeClr val="bg1"/>
              </a:solidFill>
              <a:latin typeface="Trebuchet MS" pitchFamily="34" charset="0"/>
            </a:endParaRPr>
          </a:p>
          <a:p>
            <a:pPr defTabSz="4389219"/>
            <a:r>
              <a:rPr lang="en-US" sz="3200" dirty="0" smtClean="0">
                <a:latin typeface="Trebuchet MS" pitchFamily="34" charset="0"/>
              </a:rPr>
              <a:t>Use the placeholders provided below to add new elements to your poster:</a:t>
            </a:r>
            <a:r>
              <a:rPr lang="en-US" sz="3200" baseline="0" dirty="0" smtClean="0">
                <a:latin typeface="Trebuchet MS" pitchFamily="34" charset="0"/>
              </a:rPr>
              <a:t> </a:t>
            </a:r>
            <a:r>
              <a:rPr lang="en-US" sz="3200" dirty="0" smtClean="0">
                <a:latin typeface="Trebuchet MS" pitchFamily="34" charset="0"/>
              </a:rPr>
              <a:t>Drag a placeholder onto the</a:t>
            </a:r>
            <a:r>
              <a:rPr lang="en-US" sz="3200" baseline="0" dirty="0" smtClean="0">
                <a:latin typeface="Trebuchet MS" pitchFamily="34" charset="0"/>
              </a:rPr>
              <a:t> poster area,</a:t>
            </a:r>
            <a:r>
              <a:rPr lang="en-US" sz="3200" dirty="0" smtClean="0">
                <a:latin typeface="Trebuchet MS" pitchFamily="34" charset="0"/>
              </a:rPr>
              <a:t> size it, and click it to edit.</a:t>
            </a:r>
          </a:p>
          <a:p>
            <a:pPr defTabSz="4389219"/>
            <a:endParaRPr lang="en-US" sz="3200" dirty="0" smtClean="0">
              <a:latin typeface="Trebuchet MS" pitchFamily="34" charset="0"/>
            </a:endParaRPr>
          </a:p>
          <a:p>
            <a:pPr defTabSz="4389219"/>
            <a:r>
              <a:rPr lang="en-US" sz="3200" b="1" dirty="0" smtClean="0">
                <a:solidFill>
                  <a:srgbClr val="FFFF00"/>
                </a:solidFill>
                <a:latin typeface="Trebuchet MS" pitchFamily="34" charset="0"/>
              </a:rPr>
              <a:t>Section Header placeholder</a:t>
            </a:r>
          </a:p>
          <a:p>
            <a:pPr defTabSz="4389219"/>
            <a:r>
              <a:rPr lang="en-US" sz="3200" dirty="0" smtClean="0">
                <a:latin typeface="Trebuchet MS" pitchFamily="34" charset="0"/>
              </a:rPr>
              <a:t>Move</a:t>
            </a:r>
            <a:r>
              <a:rPr lang="en-US" sz="3200" baseline="0" dirty="0" smtClean="0">
                <a:latin typeface="Trebuchet MS" pitchFamily="34" charset="0"/>
              </a:rPr>
              <a:t> this preformatted section header placeholder to the poster area to add another section header. Use section headers to separate topics or concepts within your presentation. </a:t>
            </a:r>
          </a:p>
          <a:p>
            <a:pPr defTabSz="4389219"/>
            <a:endParaRPr lang="en-US" sz="3200" baseline="0" dirty="0" smtClean="0">
              <a:latin typeface="Trebuchet MS" pitchFamily="34" charset="0"/>
            </a:endParaRPr>
          </a:p>
          <a:p>
            <a:pPr defTabSz="4389219"/>
            <a:endParaRPr lang="en-US" sz="3200" dirty="0" smtClean="0">
              <a:latin typeface="Trebuchet MS" pitchFamily="34" charset="0"/>
            </a:endParaRPr>
          </a:p>
          <a:p>
            <a:pPr defTabSz="4389219"/>
            <a:endParaRPr lang="en-US" sz="3200" b="1" dirty="0" smtClean="0">
              <a:solidFill>
                <a:srgbClr val="FFFF00"/>
              </a:solidFill>
              <a:latin typeface="Trebuchet MS" pitchFamily="34" charset="0"/>
            </a:endParaRPr>
          </a:p>
          <a:p>
            <a:pPr defTabSz="4389219"/>
            <a:r>
              <a:rPr lang="en-US" sz="3200" b="1" dirty="0" smtClean="0">
                <a:solidFill>
                  <a:srgbClr val="FFFF00"/>
                </a:solidFill>
                <a:latin typeface="Trebuchet MS" pitchFamily="34" charset="0"/>
              </a:rPr>
              <a:t>Text placeholder</a:t>
            </a:r>
          </a:p>
          <a:p>
            <a:pPr defTabSz="4389219"/>
            <a:r>
              <a:rPr lang="en-US" sz="3200" baseline="0" dirty="0" smtClean="0">
                <a:latin typeface="Trebuchet MS" pitchFamily="34" charset="0"/>
              </a:rPr>
              <a:t>Move this preformatted text placeholder to the poster to add a new body of text.</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1" baseline="0" dirty="0" smtClean="0">
              <a:solidFill>
                <a:srgbClr val="FFFF00"/>
              </a:solidFill>
              <a:latin typeface="Trebuchet MS" pitchFamily="34" charset="0"/>
            </a:endParaRPr>
          </a:p>
          <a:p>
            <a:pPr defTabSz="4389219"/>
            <a:r>
              <a:rPr lang="en-US" sz="3200" b="1" baseline="0" dirty="0" smtClean="0">
                <a:solidFill>
                  <a:srgbClr val="FFFF00"/>
                </a:solidFill>
                <a:latin typeface="Trebuchet MS" pitchFamily="34" charset="0"/>
              </a:rPr>
              <a:t>Picture placeholder</a:t>
            </a:r>
          </a:p>
          <a:p>
            <a:pPr defTabSz="4389219"/>
            <a:r>
              <a:rPr lang="en-US" sz="3200" baseline="0" dirty="0" smtClean="0">
                <a:latin typeface="Trebuchet MS" pitchFamily="34" charset="0"/>
              </a:rPr>
              <a:t>Move this graphic placeholder onto your poster, size it first, and then click it to add a picture to the poster.</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defTabSz="4389219"/>
            <a:endParaRPr lang="en-US" sz="3200" dirty="0" smtClean="0">
              <a:latin typeface="Trebuchet MS" pitchFamily="34" charset="0"/>
            </a:endParaRPr>
          </a:p>
          <a:p>
            <a:pPr algn="ctr"/>
            <a:endParaRPr lang="en-US" sz="3200" b="1" dirty="0" smtClean="0">
              <a:solidFill>
                <a:schemeClr val="bg1"/>
              </a:solidFill>
              <a:latin typeface="Trebuchet MS" pitchFamily="34" charset="0"/>
            </a:endParaRPr>
          </a:p>
          <a:p>
            <a:pPr defTabSz="4389219"/>
            <a:endParaRPr lang="en-US" sz="3200" b="1" dirty="0" smtClean="0">
              <a:solidFill>
                <a:srgbClr val="FFFF00"/>
              </a:solidFill>
              <a:latin typeface="Trebuchet MS" pitchFamily="34" charset="0"/>
            </a:endParaRPr>
          </a:p>
          <a:p>
            <a:pPr algn="ctr"/>
            <a:endParaRPr lang="en-US" sz="4400" b="1" dirty="0">
              <a:latin typeface="Trebuchet MS" pitchFamily="34" charset="0"/>
            </a:endParaRPr>
          </a:p>
        </p:txBody>
      </p:sp>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819153"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2011</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15" name="Rectangle 35"/>
          <p:cNvSpPr>
            <a:spLocks noChangeArrowheads="1"/>
          </p:cNvSpPr>
          <p:nvPr/>
        </p:nvSpPr>
        <p:spPr bwMode="auto">
          <a:xfrm>
            <a:off x="32918400" y="5257800"/>
            <a:ext cx="10058400" cy="26746200"/>
          </a:xfrm>
          <a:prstGeom prst="rect">
            <a:avLst/>
          </a:prstGeom>
          <a:solidFill>
            <a:srgbClr val="FFFFFF"/>
          </a:solidFill>
          <a:ln w="9525">
            <a:solidFill>
              <a:schemeClr val="tx2"/>
            </a:solidFill>
            <a:miter lim="800000"/>
            <a:headEnd/>
            <a:tailEnd/>
          </a:ln>
          <a:effectLst/>
        </p:spPr>
        <p:txBody>
          <a:bodyPr wrap="none" lIns="91436" tIns="45717" rIns="91436" bIns="45717" anchor="ctr"/>
          <a:lstStyle/>
          <a:p>
            <a:pPr>
              <a:defRPr/>
            </a:pPr>
            <a:endParaRPr lang="en-US" dirty="0"/>
          </a:p>
        </p:txBody>
      </p:sp>
      <p:sp>
        <p:nvSpPr>
          <p:cNvPr id="16" name="Rectangle 33"/>
          <p:cNvSpPr>
            <a:spLocks noChangeArrowheads="1"/>
          </p:cNvSpPr>
          <p:nvPr/>
        </p:nvSpPr>
        <p:spPr bwMode="auto">
          <a:xfrm>
            <a:off x="11582400" y="5257800"/>
            <a:ext cx="10058400" cy="26746200"/>
          </a:xfrm>
          <a:prstGeom prst="rect">
            <a:avLst/>
          </a:prstGeom>
          <a:solidFill>
            <a:srgbClr val="FFFFFF"/>
          </a:solidFill>
          <a:ln w="9525">
            <a:solidFill>
              <a:schemeClr val="tx2"/>
            </a:solidFill>
            <a:miter lim="800000"/>
            <a:headEnd/>
            <a:tailEnd/>
          </a:ln>
          <a:effectLst/>
        </p:spPr>
        <p:txBody>
          <a:bodyPr wrap="none" lIns="91436" tIns="45717" rIns="91436" bIns="45717" anchor="ctr"/>
          <a:lstStyle/>
          <a:p>
            <a:pPr>
              <a:defRPr/>
            </a:pPr>
            <a:endParaRPr lang="en-US" dirty="0"/>
          </a:p>
        </p:txBody>
      </p:sp>
      <p:sp>
        <p:nvSpPr>
          <p:cNvPr id="17" name="Rectangle 33"/>
          <p:cNvSpPr>
            <a:spLocks noChangeArrowheads="1"/>
          </p:cNvSpPr>
          <p:nvPr/>
        </p:nvSpPr>
        <p:spPr bwMode="auto">
          <a:xfrm>
            <a:off x="22250400" y="5257800"/>
            <a:ext cx="10058400" cy="26746200"/>
          </a:xfrm>
          <a:prstGeom prst="rect">
            <a:avLst/>
          </a:prstGeom>
          <a:solidFill>
            <a:srgbClr val="FFFFFF"/>
          </a:solidFill>
          <a:ln w="9525">
            <a:solidFill>
              <a:schemeClr val="tx2"/>
            </a:solidFill>
            <a:miter lim="800000"/>
            <a:headEnd/>
            <a:tailEnd/>
          </a:ln>
          <a:effectLst/>
        </p:spPr>
        <p:txBody>
          <a:bodyPr wrap="none" lIns="91436" tIns="45717" rIns="91436" bIns="45717" anchor="ctr"/>
          <a:lstStyle/>
          <a:p>
            <a:pPr>
              <a:defRPr/>
            </a:pPr>
            <a:endParaRPr lang="en-US" dirty="0"/>
          </a:p>
        </p:txBody>
      </p:sp>
      <p:sp>
        <p:nvSpPr>
          <p:cNvPr id="25" name="Rectangle 33"/>
          <p:cNvSpPr>
            <a:spLocks noChangeArrowheads="1"/>
          </p:cNvSpPr>
          <p:nvPr/>
        </p:nvSpPr>
        <p:spPr bwMode="auto">
          <a:xfrm>
            <a:off x="922338" y="5257800"/>
            <a:ext cx="10058400" cy="26746200"/>
          </a:xfrm>
          <a:prstGeom prst="rect">
            <a:avLst/>
          </a:prstGeom>
          <a:solidFill>
            <a:srgbClr val="FFFFFF"/>
          </a:solidFill>
          <a:ln w="9525">
            <a:solidFill>
              <a:schemeClr val="tx2"/>
            </a:solidFill>
            <a:miter lim="800000"/>
            <a:headEnd/>
            <a:tailEnd/>
          </a:ln>
          <a:effectLst/>
        </p:spPr>
        <p:txBody>
          <a:bodyPr wrap="none" lIns="91436" tIns="45717" rIns="91436" bIns="45717" anchor="ctr"/>
          <a:lstStyle/>
          <a:p>
            <a:pPr>
              <a:defRPr/>
            </a:pPr>
            <a:endParaRPr lang="en-US" dirty="0"/>
          </a:p>
        </p:txBody>
      </p:sp>
      <p:sp>
        <p:nvSpPr>
          <p:cNvPr id="34" name="Rectangle 33"/>
          <p:cNvSpPr/>
          <p:nvPr/>
        </p:nvSpPr>
        <p:spPr>
          <a:xfrm>
            <a:off x="-10370486" y="21297014"/>
            <a:ext cx="10018560" cy="7772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rtlCol="0" anchor="ctr"/>
          <a:lstStyle/>
          <a:p>
            <a:pPr algn="ctr"/>
            <a:endParaRPr lang="en-US" dirty="0"/>
          </a:p>
        </p:txBody>
      </p:sp>
      <p:pic>
        <p:nvPicPr>
          <p:cNvPr id="36" name="Picture 2"/>
          <p:cNvPicPr>
            <a:picLocks noChangeAspect="1" noChangeArrowheads="1"/>
          </p:cNvPicPr>
          <p:nvPr/>
        </p:nvPicPr>
        <p:blipFill>
          <a:blip r:embed="rId3" cstate="print"/>
          <a:srcRect/>
          <a:stretch>
            <a:fillRect/>
          </a:stretch>
        </p:blipFill>
        <p:spPr bwMode="auto">
          <a:xfrm>
            <a:off x="49098247" y="15525143"/>
            <a:ext cx="4741366" cy="3058182"/>
          </a:xfrm>
          <a:prstGeom prst="rect">
            <a:avLst/>
          </a:prstGeom>
          <a:noFill/>
          <a:ln w="9525">
            <a:noFill/>
            <a:miter lim="800000"/>
            <a:headEnd/>
            <a:tailEnd/>
          </a:ln>
          <a:effectLst/>
        </p:spPr>
      </p:pic>
      <p:pic>
        <p:nvPicPr>
          <p:cNvPr id="42" name="Picture 2"/>
          <p:cNvPicPr>
            <a:picLocks noChangeAspect="1" noChangeArrowheads="1"/>
          </p:cNvPicPr>
          <p:nvPr/>
        </p:nvPicPr>
        <p:blipFill>
          <a:blip r:embed="rId4" cstate="print"/>
          <a:srcRect/>
          <a:stretch>
            <a:fillRect/>
          </a:stretch>
        </p:blipFill>
        <p:spPr bwMode="auto">
          <a:xfrm>
            <a:off x="47342926" y="13118821"/>
            <a:ext cx="590550" cy="438150"/>
          </a:xfrm>
          <a:prstGeom prst="rect">
            <a:avLst/>
          </a:prstGeom>
          <a:noFill/>
          <a:ln w="9525">
            <a:solidFill>
              <a:schemeClr val="tx1"/>
            </a:solidFill>
            <a:miter lim="800000"/>
            <a:headEnd/>
            <a:tailEnd/>
          </a:ln>
          <a:effectLst/>
        </p:spPr>
      </p:pic>
      <p:sp>
        <p:nvSpPr>
          <p:cNvPr id="44" name="TextBox 43"/>
          <p:cNvSpPr txBox="1"/>
          <p:nvPr/>
        </p:nvSpPr>
        <p:spPr>
          <a:xfrm>
            <a:off x="44487740" y="30588807"/>
            <a:ext cx="9160286" cy="2185208"/>
          </a:xfrm>
          <a:prstGeom prst="rect">
            <a:avLst/>
          </a:prstGeom>
          <a:noFill/>
        </p:spPr>
        <p:txBody>
          <a:bodyPr wrap="square" lIns="91436" tIns="45717" rIns="91436" bIns="45717" rtlCol="0">
            <a:spAutoFit/>
          </a:bodyPr>
          <a:lstStyle/>
          <a:p>
            <a:r>
              <a:rPr lang="en-US" sz="3600" dirty="0" smtClean="0">
                <a:solidFill>
                  <a:schemeClr val="bg1"/>
                </a:solidFill>
              </a:rPr>
              <a:t>© 2011 PosterPresentations.com</a:t>
            </a:r>
            <a:br>
              <a:rPr lang="en-US" sz="3600" dirty="0" smtClean="0">
                <a:solidFill>
                  <a:schemeClr val="bg1"/>
                </a:solidFill>
              </a:rPr>
            </a:br>
            <a:r>
              <a:rPr lang="en-US" sz="3600" dirty="0" smtClean="0">
                <a:solidFill>
                  <a:schemeClr val="bg1"/>
                </a:solidFill>
              </a:rPr>
              <a:t>    </a:t>
            </a:r>
            <a:r>
              <a:rPr lang="en-US" sz="3200" dirty="0" smtClean="0">
                <a:solidFill>
                  <a:schemeClr val="bg1"/>
                </a:solidFill>
              </a:rPr>
              <a:t>2117 Fourth Street ,</a:t>
            </a:r>
            <a:r>
              <a:rPr lang="en-US" sz="3200" baseline="0" dirty="0" smtClean="0">
                <a:solidFill>
                  <a:schemeClr val="bg1"/>
                </a:solidFill>
              </a:rPr>
              <a:t> Unit C</a:t>
            </a:r>
            <a:br>
              <a:rPr lang="en-US" sz="3200" baseline="0" dirty="0" smtClean="0">
                <a:solidFill>
                  <a:schemeClr val="bg1"/>
                </a:solidFill>
              </a:rPr>
            </a:br>
            <a:r>
              <a:rPr lang="en-US" sz="3200" baseline="0" dirty="0" smtClean="0">
                <a:solidFill>
                  <a:schemeClr val="bg1"/>
                </a:solidFill>
              </a:rPr>
              <a:t>    Berkeley CA 94710</a:t>
            </a:r>
            <a:br>
              <a:rPr lang="en-US" sz="3200" baseline="0" dirty="0" smtClean="0">
                <a:solidFill>
                  <a:schemeClr val="bg1"/>
                </a:solidFill>
              </a:rPr>
            </a:br>
            <a:r>
              <a:rPr lang="en-US" sz="3200" baseline="0" dirty="0" smtClean="0">
                <a:solidFill>
                  <a:schemeClr val="bg1"/>
                </a:solidFill>
              </a:rPr>
              <a:t>    </a:t>
            </a:r>
            <a:r>
              <a:rPr lang="en-US" sz="3200" b="1" baseline="0" dirty="0" smtClean="0">
                <a:solidFill>
                  <a:srgbClr val="FFFF00"/>
                </a:solidFill>
              </a:rPr>
              <a:t>posterpresenter@gmail.com</a:t>
            </a:r>
            <a:endParaRPr lang="en-US" sz="3600" b="1" dirty="0">
              <a:solidFill>
                <a:srgbClr val="FFFF00"/>
              </a:solidFill>
            </a:endParaRPr>
          </a:p>
        </p:txBody>
      </p:sp>
      <p:grpSp>
        <p:nvGrpSpPr>
          <p:cNvPr id="40" name="Group 39"/>
          <p:cNvGrpSpPr/>
          <p:nvPr/>
        </p:nvGrpSpPr>
        <p:grpSpPr>
          <a:xfrm>
            <a:off x="-10239857" y="31696514"/>
            <a:ext cx="9771398" cy="1090621"/>
            <a:chOff x="44242388" y="28054064"/>
            <a:chExt cx="9771398" cy="1090621"/>
          </a:xfrm>
        </p:grpSpPr>
        <p:sp>
          <p:nvSpPr>
            <p:cNvPr id="35" name="Rounded Rectangle 34"/>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7" descr="http://t2.gstatic.com/images?q=tbn:ANd9GcR4APHC6TT9w54M2zn_pvCiBxUNcspYPoVxirLRphBoJabfSvu7zw">
              <a:hlinkClick r:id="rId5"/>
            </p:cNvPr>
            <p:cNvPicPr>
              <a:picLocks noChangeAspect="1" noChangeArrowheads="1"/>
            </p:cNvPicPr>
            <p:nvPr userDrawn="1"/>
          </p:nvPicPr>
          <p:blipFill>
            <a:blip r:embed="rId6"/>
            <a:srcRect/>
            <a:stretch>
              <a:fillRect/>
            </a:stretch>
          </p:blipFill>
          <p:spPr bwMode="auto">
            <a:xfrm>
              <a:off x="44341112" y="28126635"/>
              <a:ext cx="914400" cy="914400"/>
            </a:xfrm>
            <a:prstGeom prst="rect">
              <a:avLst/>
            </a:prstGeom>
            <a:noFill/>
          </p:spPr>
        </p:pic>
        <p:sp>
          <p:nvSpPr>
            <p:cNvPr id="33" name="TextBox 32"/>
            <p:cNvSpPr txBox="1"/>
            <p:nvPr userDrawn="1"/>
          </p:nvSpPr>
          <p:spPr>
            <a:xfrm>
              <a:off x="45342598" y="28154090"/>
              <a:ext cx="8671188" cy="892552"/>
            </a:xfrm>
            <a:prstGeom prst="rect">
              <a:avLst/>
            </a:prstGeom>
            <a:noFill/>
          </p:spPr>
          <p:txBody>
            <a:bodyPr wrap="square" rtlCol="0">
              <a:spAutoFit/>
            </a:bodyPr>
            <a:lstStyle/>
            <a:p>
              <a:r>
                <a:rPr lang="en-US" sz="2600" dirty="0" smtClean="0">
                  <a:solidFill>
                    <a:schemeClr val="tx2"/>
                  </a:solidFill>
                  <a:latin typeface="Trebuchet MS" pitchFamily="34" charset="0"/>
                </a:rPr>
                <a:t>Student</a:t>
              </a:r>
              <a:r>
                <a:rPr lang="en-US" sz="2600" baseline="0" dirty="0" smtClean="0">
                  <a:solidFill>
                    <a:schemeClr val="tx2"/>
                  </a:solidFill>
                  <a:latin typeface="Trebuchet MS" pitchFamily="34" charset="0"/>
                </a:rPr>
                <a:t> discounts are available on our </a:t>
              </a:r>
              <a:r>
                <a:rPr lang="en-US" sz="2600" baseline="0" dirty="0" err="1" smtClean="0">
                  <a:solidFill>
                    <a:schemeClr val="tx2"/>
                  </a:solidFill>
                  <a:latin typeface="Trebuchet MS" pitchFamily="34" charset="0"/>
                </a:rPr>
                <a:t>Facebook</a:t>
              </a:r>
              <a:r>
                <a:rPr lang="en-US" sz="2600" baseline="0" dirty="0" smtClean="0">
                  <a:solidFill>
                    <a:schemeClr val="tx2"/>
                  </a:solidFill>
                  <a:latin typeface="Trebuchet MS" pitchFamily="34" charset="0"/>
                </a:rPr>
                <a:t> page.</a:t>
              </a:r>
              <a:br>
                <a:rPr lang="en-US" sz="2600" baseline="0" dirty="0" smtClean="0">
                  <a:solidFill>
                    <a:schemeClr val="tx2"/>
                  </a:solidFill>
                  <a:latin typeface="Trebuchet MS" pitchFamily="34" charset="0"/>
                </a:rPr>
              </a:br>
              <a:r>
                <a:rPr lang="en-US" sz="2600" baseline="0" dirty="0" smtClean="0">
                  <a:solidFill>
                    <a:schemeClr val="tx2"/>
                  </a:solidFill>
                  <a:latin typeface="Trebuchet MS" pitchFamily="34" charset="0"/>
                </a:rPr>
                <a:t>Go to </a:t>
              </a:r>
              <a:r>
                <a:rPr lang="en-US" sz="2600" u="sng" baseline="0" dirty="0" smtClean="0">
                  <a:solidFill>
                    <a:schemeClr val="tx2"/>
                  </a:solidFill>
                  <a:latin typeface="Trebuchet MS" pitchFamily="34" charset="0"/>
                </a:rPr>
                <a:t>PosterPresentations.com</a:t>
              </a:r>
              <a:r>
                <a:rPr lang="en-US" sz="2600" baseline="0" dirty="0" smtClean="0">
                  <a:solidFill>
                    <a:schemeClr val="tx2"/>
                  </a:solidFill>
                  <a:latin typeface="Trebuchet MS" pitchFamily="34" charset="0"/>
                </a:rPr>
                <a:t> and click on the FB icon. </a:t>
              </a:r>
              <a:endParaRPr lang="en-US" sz="2600" dirty="0">
                <a:solidFill>
                  <a:schemeClr val="tx2"/>
                </a:solidFill>
                <a:latin typeface="Trebuchet MS" pitchFamily="34" charset="0"/>
              </a:endParaRPr>
            </a:p>
          </p:txBody>
        </p:sp>
      </p:grpSp>
      <p:cxnSp>
        <p:nvCxnSpPr>
          <p:cNvPr id="43" name="Straight Connector 42"/>
          <p:cNvCxnSpPr/>
          <p:nvPr/>
        </p:nvCxnSpPr>
        <p:spPr>
          <a:xfrm>
            <a:off x="44222126" y="30500133"/>
            <a:ext cx="10050462"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0370486" y="11582400"/>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4254028" y="4841856"/>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8" name="Rectangle 33"/>
          <p:cNvSpPr>
            <a:spLocks noChangeArrowheads="1"/>
          </p:cNvSpPr>
          <p:nvPr/>
        </p:nvSpPr>
        <p:spPr bwMode="auto">
          <a:xfrm>
            <a:off x="914403" y="5257800"/>
            <a:ext cx="13585371" cy="26746200"/>
          </a:xfrm>
          <a:prstGeom prst="rect">
            <a:avLst/>
          </a:prstGeom>
          <a:solidFill>
            <a:schemeClr val="bg1"/>
          </a:solidFill>
          <a:ln w="9525">
            <a:solidFill>
              <a:schemeClr val="tx2"/>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819153"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2011</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18" name="Rectangle 33"/>
          <p:cNvSpPr>
            <a:spLocks noChangeArrowheads="1"/>
          </p:cNvSpPr>
          <p:nvPr/>
        </p:nvSpPr>
        <p:spPr bwMode="auto">
          <a:xfrm>
            <a:off x="15150536" y="5257800"/>
            <a:ext cx="13585371" cy="26746200"/>
          </a:xfrm>
          <a:prstGeom prst="rect">
            <a:avLst/>
          </a:prstGeom>
          <a:solidFill>
            <a:schemeClr val="bg1"/>
          </a:solidFill>
          <a:ln w="9525">
            <a:solidFill>
              <a:schemeClr val="tx2"/>
            </a:solidFill>
            <a:miter lim="800000"/>
            <a:headEnd/>
            <a:tailEnd/>
          </a:ln>
          <a:effectLst/>
        </p:spPr>
        <p:txBody>
          <a:bodyPr wrap="none" lIns="91436" tIns="45717" rIns="91436" bIns="45717" anchor="ctr"/>
          <a:lstStyle/>
          <a:p>
            <a:pPr>
              <a:defRPr/>
            </a:pPr>
            <a:endParaRPr lang="en-US" dirty="0"/>
          </a:p>
        </p:txBody>
      </p:sp>
      <p:sp>
        <p:nvSpPr>
          <p:cNvPr id="19" name="Rectangle 33"/>
          <p:cNvSpPr>
            <a:spLocks noChangeArrowheads="1"/>
          </p:cNvSpPr>
          <p:nvPr/>
        </p:nvSpPr>
        <p:spPr bwMode="auto">
          <a:xfrm>
            <a:off x="29386670" y="5257800"/>
            <a:ext cx="13585371" cy="26746200"/>
          </a:xfrm>
          <a:prstGeom prst="rect">
            <a:avLst/>
          </a:prstGeom>
          <a:solidFill>
            <a:schemeClr val="bg1"/>
          </a:solidFill>
          <a:ln w="9525">
            <a:solidFill>
              <a:schemeClr val="tx2"/>
            </a:solidFill>
            <a:miter lim="800000"/>
            <a:headEnd/>
            <a:tailEnd/>
          </a:ln>
          <a:effectLst/>
        </p:spPr>
        <p:txBody>
          <a:bodyPr wrap="none" lIns="91436" tIns="45717" rIns="91436" bIns="45717" anchor="ctr"/>
          <a:lstStyle/>
          <a:p>
            <a:pPr>
              <a:defRPr/>
            </a:pPr>
            <a:endParaRPr lang="en-US" dirty="0"/>
          </a:p>
        </p:txBody>
      </p:sp>
      <p:sp>
        <p:nvSpPr>
          <p:cNvPr id="27" name="Rectangle 26"/>
          <p:cNvSpPr/>
          <p:nvPr/>
        </p:nvSpPr>
        <p:spPr>
          <a:xfrm>
            <a:off x="44222126" y="0"/>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4000" b="1" dirty="0" smtClean="0">
                <a:solidFill>
                  <a:schemeClr val="bg1"/>
                </a:solidFill>
                <a:latin typeface="Trebuchet MS" pitchFamily="34" charset="0"/>
              </a:rPr>
              <a:t>QUICK</a:t>
            </a:r>
            <a:r>
              <a:rPr lang="en-US" sz="4000" b="1" baseline="0" dirty="0" smtClean="0">
                <a:solidFill>
                  <a:schemeClr val="bg1"/>
                </a:solidFill>
                <a:latin typeface="Trebuchet MS" pitchFamily="34" charset="0"/>
              </a:rPr>
              <a:t> TIPS</a:t>
            </a:r>
            <a:endParaRPr lang="en-US" sz="4000" b="1" dirty="0" smtClean="0">
              <a:solidFill>
                <a:schemeClr val="bg1"/>
              </a:solidFill>
              <a:latin typeface="Trebuchet MS" pitchFamily="34" charset="0"/>
            </a:endParaRP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3134780"/>
            <a:r>
              <a:rPr lang="en-US" sz="3200" dirty="0" smtClean="0">
                <a:latin typeface="Trebuchet MS" pitchFamily="34" charset="0"/>
              </a:rPr>
              <a:t>This PowerPoint</a:t>
            </a:r>
            <a:r>
              <a:rPr lang="en-US" sz="3200" baseline="0" dirty="0" smtClean="0">
                <a:latin typeface="Trebuchet MS" pitchFamily="34" charset="0"/>
              </a:rPr>
              <a:t> template requires basic PowerPoint (version 2007 or newer) skills. Below is a list of commonly asked questions specific to this template. </a:t>
            </a:r>
            <a:br>
              <a:rPr lang="en-US" sz="3200" baseline="0" dirty="0" smtClean="0">
                <a:latin typeface="Trebuchet MS" pitchFamily="34" charset="0"/>
              </a:rPr>
            </a:br>
            <a:r>
              <a:rPr lang="en-US" sz="3200" baseline="0" dirty="0" smtClean="0">
                <a:latin typeface="Trebuchet MS" pitchFamily="34" charset="0"/>
              </a:rPr>
              <a:t>If you are using an older version of PowerPoint some template features may not work properly.</a:t>
            </a:r>
            <a:endParaRPr lang="en-US" sz="4000" b="1" dirty="0" smtClean="0">
              <a:solidFill>
                <a:srgbClr val="FFFF00"/>
              </a:solidFill>
              <a:latin typeface="Trebuchet MS" pitchFamily="34" charset="0"/>
            </a:endParaRPr>
          </a:p>
          <a:p>
            <a:pPr defTabSz="3134780"/>
            <a:endParaRPr lang="en-US" sz="4000" b="1" dirty="0" smtClean="0">
              <a:solidFill>
                <a:srgbClr val="FFFF00"/>
              </a:solidFill>
              <a:latin typeface="Trebuchet MS" pitchFamily="34" charset="0"/>
            </a:endParaRPr>
          </a:p>
          <a:p>
            <a:pPr algn="ctr"/>
            <a:r>
              <a:rPr lang="en-US" sz="4000" b="1" dirty="0" smtClean="0">
                <a:solidFill>
                  <a:schemeClr val="bg1"/>
                </a:solidFill>
                <a:latin typeface="Trebuchet MS" pitchFamily="34" charset="0"/>
              </a:rPr>
              <a:t>Using the template</a:t>
            </a:r>
            <a:endParaRPr lang="en-US" sz="4000" b="1" baseline="0" dirty="0" smtClean="0">
              <a:solidFill>
                <a:schemeClr val="bg1"/>
              </a:solidFill>
              <a:latin typeface="Trebuchet MS" pitchFamily="34" charset="0"/>
            </a:endParaRPr>
          </a:p>
          <a:p>
            <a:pPr algn="ctr"/>
            <a:endParaRPr lang="en-US" sz="3200" b="1" dirty="0" smtClean="0">
              <a:solidFill>
                <a:srgbClr val="FFFF00"/>
              </a:solidFill>
              <a:latin typeface="Trebuchet MS" pitchFamily="34" charset="0"/>
            </a:endParaRPr>
          </a:p>
          <a:p>
            <a:pPr marL="0" marR="0" indent="0" algn="l" defTabSz="3134780" rtl="0" eaLnBrk="1" fontAlgn="auto" latinLnBrk="0" hangingPunct="1">
              <a:lnSpc>
                <a:spcPct val="100000"/>
              </a:lnSpc>
              <a:spcBef>
                <a:spcPts val="0"/>
              </a:spcBef>
              <a:spcAft>
                <a:spcPts val="0"/>
              </a:spcAft>
              <a:buClrTx/>
              <a:buSzTx/>
              <a:buFontTx/>
              <a:buNone/>
              <a:tabLst/>
              <a:defRPr/>
            </a:pPr>
            <a:r>
              <a:rPr lang="en-US" sz="3200" b="1" dirty="0" smtClean="0">
                <a:solidFill>
                  <a:srgbClr val="FFFF00"/>
                </a:solidFill>
                <a:latin typeface="Trebuchet MS" pitchFamily="34" charset="0"/>
              </a:rPr>
              <a:t>Verifying the quality of your graphics</a:t>
            </a:r>
          </a:p>
          <a:p>
            <a:pPr defTabSz="3134780"/>
            <a:r>
              <a:rPr lang="en-US" sz="3200" dirty="0" smtClean="0">
                <a:latin typeface="Trebuchet MS" pitchFamily="34" charset="0"/>
              </a:rPr>
              <a:t>Go to the </a:t>
            </a:r>
            <a:r>
              <a:rPr lang="en-US" sz="3200" baseline="0" dirty="0" smtClean="0">
                <a:latin typeface="Trebuchet MS" pitchFamily="34" charset="0"/>
              </a:rPr>
              <a:t>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3200" baseline="0" dirty="0" smtClean="0">
                <a:latin typeface="Trebuchet MS" pitchFamily="34" charset="0"/>
              </a:rPr>
            </a:br>
            <a:endParaRPr lang="en-US" sz="3200" baseline="0" dirty="0" smtClean="0">
              <a:latin typeface="Trebuchet MS" pitchFamily="34" charset="0"/>
            </a:endParaRPr>
          </a:p>
          <a:p>
            <a:pPr defTabSz="3134780"/>
            <a:r>
              <a:rPr lang="en-US" sz="3200" b="1" dirty="0" smtClean="0">
                <a:solidFill>
                  <a:srgbClr val="FFFF00"/>
                </a:solidFill>
                <a:latin typeface="Trebuchet MS" pitchFamily="34" charset="0"/>
              </a:rPr>
              <a:t>Using the placeholders</a:t>
            </a:r>
          </a:p>
          <a:p>
            <a:pPr defTabSz="3134780"/>
            <a:r>
              <a:rPr lang="en-US" sz="3200" baseline="0" dirty="0" smtClean="0">
                <a:latin typeface="Trebuchet MS" pitchFamily="34" charset="0"/>
              </a:rPr>
              <a:t>To add text to this template click inside a placeholder and type in or paste your text. To move a placeholder, click on it </a:t>
            </a:r>
            <a:r>
              <a:rPr lang="en-US" sz="3200" u="sng" baseline="0" dirty="0" smtClean="0">
                <a:latin typeface="Trebuchet MS" pitchFamily="34" charset="0"/>
              </a:rPr>
              <a:t>once</a:t>
            </a:r>
            <a:r>
              <a:rPr lang="en-US" sz="3200" baseline="0" dirty="0" smtClean="0">
                <a:latin typeface="Trebuchet MS" pitchFamily="34" charset="0"/>
              </a:rPr>
              <a:t> (to select it), place your cursor on its frame and your cursor will change to this symbol:         Then, click </a:t>
            </a:r>
            <a:r>
              <a:rPr lang="en-US" sz="3200" u="sng" baseline="0" dirty="0" smtClean="0">
                <a:latin typeface="Trebuchet MS" pitchFamily="34" charset="0"/>
              </a:rPr>
              <a:t>once</a:t>
            </a:r>
            <a:r>
              <a:rPr lang="en-US" sz="3200" baseline="0" dirty="0" smtClean="0">
                <a:latin typeface="Trebuchet MS" pitchFamily="34" charset="0"/>
              </a:rPr>
              <a:t> and drag it to its new location where you can resize it as needed. Additional placeholders can be found on the left side of this template.</a:t>
            </a:r>
          </a:p>
          <a:p>
            <a:pPr defTabSz="3134780"/>
            <a:endParaRPr lang="en-US" sz="3200" b="1" baseline="0" dirty="0" smtClean="0">
              <a:solidFill>
                <a:srgbClr val="FFFF00"/>
              </a:solidFill>
              <a:latin typeface="Trebuchet MS" pitchFamily="34" charset="0"/>
            </a:endParaRPr>
          </a:p>
          <a:p>
            <a:pPr defTabSz="3134780"/>
            <a:r>
              <a:rPr lang="en-US" sz="3200" b="1" baseline="0" dirty="0" smtClean="0">
                <a:solidFill>
                  <a:srgbClr val="FFFF00"/>
                </a:solidFill>
                <a:latin typeface="Trebuchet MS" pitchFamily="34" charset="0"/>
              </a:rPr>
              <a:t>Modifying the layout</a:t>
            </a:r>
          </a:p>
          <a:p>
            <a:pPr defTabSz="3134780"/>
            <a:r>
              <a:rPr lang="en-US" sz="3200" dirty="0" smtClean="0">
                <a:latin typeface="Trebuchet MS" pitchFamily="34" charset="0"/>
              </a:rPr>
              <a:t>This template has four</a:t>
            </a:r>
            <a:endParaRPr lang="en-US" sz="3200" baseline="0" dirty="0" smtClean="0">
              <a:latin typeface="Trebuchet MS" pitchFamily="34" charset="0"/>
            </a:endParaRPr>
          </a:p>
          <a:p>
            <a:pPr defTabSz="3134780"/>
            <a:r>
              <a:rPr lang="en-US" sz="3200" baseline="0" dirty="0" smtClean="0">
                <a:latin typeface="Trebuchet MS" pitchFamily="34" charset="0"/>
              </a:rPr>
              <a:t>different column layouts. </a:t>
            </a:r>
          </a:p>
          <a:p>
            <a:pPr defTabSz="3134780"/>
            <a:r>
              <a:rPr lang="en-US" sz="3200" u="sng" baseline="0" dirty="0" smtClean="0">
                <a:latin typeface="Trebuchet MS" pitchFamily="34" charset="0"/>
              </a:rPr>
              <a:t>Right-click</a:t>
            </a:r>
            <a:r>
              <a:rPr lang="en-US" sz="3200" baseline="0" dirty="0" smtClean="0">
                <a:latin typeface="Trebuchet MS" pitchFamily="34" charset="0"/>
              </a:rPr>
              <a:t> your mouse</a:t>
            </a:r>
          </a:p>
          <a:p>
            <a:pPr defTabSz="3134780"/>
            <a:r>
              <a:rPr lang="en-US" sz="3200" baseline="0" dirty="0" smtClean="0">
                <a:latin typeface="Trebuchet MS" pitchFamily="34" charset="0"/>
              </a:rPr>
              <a:t>on the background and </a:t>
            </a:r>
          </a:p>
          <a:p>
            <a:pPr defTabSz="3134780"/>
            <a:r>
              <a:rPr lang="en-US" sz="3200" baseline="0" dirty="0" smtClean="0">
                <a:latin typeface="Trebuchet MS" pitchFamily="34" charset="0"/>
              </a:rPr>
              <a:t>click on “Layout” to see </a:t>
            </a:r>
          </a:p>
          <a:p>
            <a:pPr defTabSz="3134780"/>
            <a:r>
              <a:rPr lang="en-US" sz="3200" baseline="0" dirty="0" smtClean="0">
                <a:latin typeface="Trebuchet MS" pitchFamily="34" charset="0"/>
              </a:rPr>
              <a:t>the layout options.</a:t>
            </a:r>
            <a:endParaRPr lang="en-US" sz="3200" dirty="0" smtClean="0">
              <a:latin typeface="Trebuchet MS" pitchFamily="34" charset="0"/>
            </a:endParaRPr>
          </a:p>
          <a:p>
            <a:pPr marL="0" marR="0" indent="0" algn="l" defTabSz="3134780" rtl="0" eaLnBrk="1" fontAlgn="auto" latinLnBrk="0" hangingPunct="1">
              <a:lnSpc>
                <a:spcPct val="100000"/>
              </a:lnSpc>
              <a:spcBef>
                <a:spcPts val="0"/>
              </a:spcBef>
              <a:spcAft>
                <a:spcPts val="0"/>
              </a:spcAft>
              <a:buClrTx/>
              <a:buSzTx/>
              <a:buFontTx/>
              <a:buNone/>
              <a:tabLst/>
              <a:defRPr/>
            </a:pPr>
            <a:r>
              <a:rPr lang="en-US" sz="3200" baseline="0" dirty="0" smtClean="0">
                <a:latin typeface="Trebuchet MS" pitchFamily="34" charset="0"/>
              </a:rPr>
              <a:t>The columns in the provided layouts are fixed and cannot be moved but advanced users can modify any layout by going to VIEW and then SLIDE MASTER.</a:t>
            </a:r>
          </a:p>
          <a:p>
            <a:pPr marL="0" marR="0" indent="0" algn="l" defTabSz="3134780" rtl="0" eaLnBrk="1" fontAlgn="auto" latinLnBrk="0" hangingPunct="1">
              <a:lnSpc>
                <a:spcPct val="100000"/>
              </a:lnSpc>
              <a:spcBef>
                <a:spcPts val="0"/>
              </a:spcBef>
              <a:spcAft>
                <a:spcPts val="0"/>
              </a:spcAft>
              <a:buClrTx/>
              <a:buSzTx/>
              <a:buFontTx/>
              <a:buNone/>
              <a:tabLst/>
              <a:defRPr/>
            </a:pPr>
            <a:endParaRPr lang="en-US" sz="3200" baseline="0" dirty="0" smtClean="0">
              <a:latin typeface="Trebuchet MS" pitchFamily="34" charset="0"/>
            </a:endParaRPr>
          </a:p>
          <a:p>
            <a:pPr defTabSz="3134780"/>
            <a:r>
              <a:rPr lang="en-US" sz="3200" b="1" baseline="0" dirty="0" smtClean="0">
                <a:solidFill>
                  <a:srgbClr val="FFFF00"/>
                </a:solidFill>
                <a:latin typeface="Trebuchet MS" pitchFamily="34" charset="0"/>
              </a:rPr>
              <a:t>Importing text and graphics from external sources</a:t>
            </a:r>
          </a:p>
          <a:p>
            <a:pPr defTabSz="3134780"/>
            <a:r>
              <a:rPr lang="en-US" sz="3200" b="1" u="sng" baseline="0" dirty="0" smtClean="0">
                <a:latin typeface="Trebuchet MS" pitchFamily="34" charset="0"/>
              </a:rPr>
              <a:t>TEXT: </a:t>
            </a:r>
            <a:r>
              <a:rPr lang="en-US" sz="3200" baseline="0" dirty="0" smtClean="0">
                <a:latin typeface="Trebuchet MS" pitchFamily="34" charset="0"/>
              </a:rPr>
              <a:t>Paste or type your text into a pre-existing placeholder or drag in a new placeholder from the left side of the template. Move it anywhere as needed.</a:t>
            </a:r>
          </a:p>
          <a:p>
            <a:pPr defTabSz="3134780"/>
            <a:r>
              <a:rPr lang="en-US" sz="3200" b="1" u="sng" baseline="0" dirty="0" smtClean="0">
                <a:latin typeface="Trebuchet MS" pitchFamily="34" charset="0"/>
              </a:rPr>
              <a:t>PHOTOS: </a:t>
            </a:r>
            <a:r>
              <a:rPr lang="en-US" sz="3200" baseline="0" dirty="0" smtClean="0">
                <a:latin typeface="Trebuchet MS" pitchFamily="34" charset="0"/>
              </a:rPr>
              <a:t>Drag in a picture placeholder, size it </a:t>
            </a:r>
            <a:r>
              <a:rPr lang="en-US" sz="3200" u="sng" baseline="0" dirty="0" smtClean="0">
                <a:latin typeface="Trebuchet MS" pitchFamily="34" charset="0"/>
              </a:rPr>
              <a:t>first</a:t>
            </a:r>
            <a:r>
              <a:rPr lang="en-US" sz="3200" baseline="0" dirty="0" smtClean="0">
                <a:latin typeface="Trebuchet MS" pitchFamily="34" charset="0"/>
              </a:rPr>
              <a:t>, click in it and insert a photo from the menu.</a:t>
            </a:r>
          </a:p>
          <a:p>
            <a:pPr defTabSz="3134780"/>
            <a:r>
              <a:rPr lang="en-US" sz="3200" b="1" u="sng" baseline="0" dirty="0" smtClean="0">
                <a:latin typeface="Trebuchet MS" pitchFamily="34" charset="0"/>
              </a:rPr>
              <a:t>TABLES: </a:t>
            </a:r>
            <a:r>
              <a:rPr lang="en-US" sz="3200" baseline="0" dirty="0" smtClean="0">
                <a:latin typeface="Trebuchet MS" pitchFamily="34" charset="0"/>
              </a:rPr>
              <a:t>You can copy and paste a table from an external document onto this poster template. To adjust  the way the text fits within the cells of a table that has been pasted, </a:t>
            </a:r>
            <a:r>
              <a:rPr lang="en-US" sz="3200" u="sng" baseline="0" dirty="0" smtClean="0">
                <a:latin typeface="Trebuchet MS" pitchFamily="34" charset="0"/>
              </a:rPr>
              <a:t>right-click</a:t>
            </a:r>
            <a:r>
              <a:rPr lang="en-US" sz="3200" baseline="0" dirty="0" smtClean="0">
                <a:latin typeface="Trebuchet MS" pitchFamily="34" charset="0"/>
              </a:rPr>
              <a:t> on the table, click FORMAT SHAPE  then click on TEXT BOX and change the INTERNAL MARGIN values to 0.25</a:t>
            </a:r>
          </a:p>
          <a:p>
            <a:pPr defTabSz="3134780"/>
            <a:endParaRPr lang="en-US" sz="3200" baseline="0" dirty="0" smtClean="0">
              <a:latin typeface="Trebuchet MS" pitchFamily="34" charset="0"/>
            </a:endParaRPr>
          </a:p>
          <a:p>
            <a:pPr defTabSz="3134780"/>
            <a:r>
              <a:rPr lang="en-US" sz="3200" b="1" baseline="0" dirty="0" smtClean="0">
                <a:solidFill>
                  <a:srgbClr val="FFFF00"/>
                </a:solidFill>
                <a:latin typeface="Trebuchet MS" pitchFamily="34" charset="0"/>
              </a:rPr>
              <a:t>Modifying the color scheme</a:t>
            </a:r>
          </a:p>
          <a:p>
            <a:pPr defTabSz="3134780"/>
            <a:r>
              <a:rPr lang="en-US" sz="3200" baseline="0" dirty="0" smtClean="0">
                <a:latin typeface="Trebuchet MS" pitchFamily="34" charset="0"/>
              </a:rPr>
              <a:t>To change the color scheme of this template go to the “Design” menu and click on “Colors”. You can choose from the provide color combinations or you can create your own.</a:t>
            </a:r>
          </a:p>
          <a:p>
            <a:pPr defTabSz="3134780"/>
            <a:endParaRPr lang="en-US" sz="3200" baseline="0" dirty="0" smtClean="0">
              <a:latin typeface="Trebuchet MS" pitchFamily="34" charset="0"/>
            </a:endParaRPr>
          </a:p>
          <a:p>
            <a:pPr defTabSz="3134780"/>
            <a:endParaRPr lang="en-US" sz="3200" baseline="0" dirty="0" smtClean="0">
              <a:latin typeface="Trebuchet MS" pitchFamily="34" charset="0"/>
            </a:endParaRPr>
          </a:p>
          <a:p>
            <a:pPr defTabSz="4389219"/>
            <a:endParaRPr lang="en-US" sz="2000" baseline="0" dirty="0" smtClean="0">
              <a:latin typeface="Trebuchet MS" pitchFamily="34" charset="0"/>
            </a:endParaRPr>
          </a:p>
          <a:p>
            <a:pPr defTabSz="4389219"/>
            <a:endParaRPr lang="en-US" sz="2000" dirty="0" smtClean="0">
              <a:latin typeface="Trebuchet MS" pitchFamily="34" charset="0"/>
            </a:endParaRPr>
          </a:p>
          <a:p>
            <a:pPr algn="ctr"/>
            <a:endParaRPr lang="en-US" sz="2000" b="1" dirty="0" smtClean="0">
              <a:solidFill>
                <a:schemeClr val="bg1"/>
              </a:solidFill>
              <a:latin typeface="Trebuchet MS" pitchFamily="34" charset="0"/>
            </a:endParaRPr>
          </a:p>
          <a:p>
            <a:pPr defTabSz="4389219"/>
            <a:endParaRPr lang="en-US" sz="2000" b="1" dirty="0" smtClean="0">
              <a:solidFill>
                <a:srgbClr val="FFFF00"/>
              </a:solidFill>
              <a:latin typeface="Trebuchet MS" pitchFamily="34" charset="0"/>
            </a:endParaRPr>
          </a:p>
          <a:p>
            <a:pPr algn="ctr"/>
            <a:endParaRPr lang="en-US" sz="3200" b="1" dirty="0">
              <a:latin typeface="Trebuchet MS" pitchFamily="34" charset="0"/>
            </a:endParaRPr>
          </a:p>
        </p:txBody>
      </p:sp>
      <p:sp>
        <p:nvSpPr>
          <p:cNvPr id="28" name="Rectangle 27"/>
          <p:cNvSpPr/>
          <p:nvPr/>
        </p:nvSpPr>
        <p:spPr>
          <a:xfrm>
            <a:off x="-10402388" y="-19596"/>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4400" b="1" dirty="0" smtClean="0">
                <a:solidFill>
                  <a:schemeClr val="bg1"/>
                </a:solidFill>
                <a:latin typeface="Trebuchet MS" pitchFamily="34" charset="0"/>
              </a:rPr>
              <a:t>QUICK DESIGN</a:t>
            </a:r>
            <a:r>
              <a:rPr lang="en-US" sz="4400" b="1" baseline="0" dirty="0" smtClean="0">
                <a:solidFill>
                  <a:schemeClr val="bg1"/>
                </a:solidFill>
                <a:latin typeface="Trebuchet MS" pitchFamily="34" charset="0"/>
              </a:rPr>
              <a:t> </a:t>
            </a:r>
            <a:r>
              <a:rPr lang="en-US" sz="4400" b="1" dirty="0" smtClean="0">
                <a:solidFill>
                  <a:schemeClr val="bg1"/>
                </a:solidFill>
                <a:latin typeface="Trebuchet MS" pitchFamily="34" charset="0"/>
              </a:rPr>
              <a:t>GUIDE</a:t>
            </a: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4389219"/>
            <a:r>
              <a:rPr lang="en-US" sz="3200" dirty="0" smtClean="0">
                <a:latin typeface="Trebuchet MS" pitchFamily="34" charset="0"/>
              </a:rPr>
              <a:t>This PowerPoint</a:t>
            </a:r>
            <a:r>
              <a:rPr lang="en-US" sz="3200" baseline="0" dirty="0" smtClean="0">
                <a:latin typeface="Trebuchet MS" pitchFamily="34" charset="0"/>
              </a:rPr>
              <a:t> </a:t>
            </a:r>
            <a:r>
              <a:rPr lang="en-US" sz="3200" dirty="0" smtClean="0">
                <a:latin typeface="Trebuchet MS" pitchFamily="34" charset="0"/>
              </a:rPr>
              <a:t>2007 template produces</a:t>
            </a:r>
            <a:r>
              <a:rPr lang="en-US" sz="3200" baseline="0" dirty="0" smtClean="0">
                <a:latin typeface="Trebuchet MS" pitchFamily="34" charset="0"/>
              </a:rPr>
              <a:t> </a:t>
            </a:r>
            <a:r>
              <a:rPr lang="en-US" sz="3200" dirty="0" smtClean="0">
                <a:latin typeface="Trebuchet MS" pitchFamily="34" charset="0"/>
              </a:rPr>
              <a:t>a 36”x48” professional  poster. It</a:t>
            </a:r>
            <a:r>
              <a:rPr lang="en-US" sz="3200" baseline="0" dirty="0" smtClean="0">
                <a:latin typeface="Trebuchet MS" pitchFamily="34" charset="0"/>
              </a:rPr>
              <a:t> </a:t>
            </a:r>
            <a:r>
              <a:rPr lang="en-US" sz="3200" dirty="0" smtClean="0">
                <a:latin typeface="Trebuchet MS" pitchFamily="34" charset="0"/>
              </a:rPr>
              <a:t>will save you valuable time placing titles, subtitles,</a:t>
            </a:r>
            <a:r>
              <a:rPr lang="en-US" sz="3200" baseline="0" dirty="0" smtClean="0">
                <a:latin typeface="Trebuchet MS" pitchFamily="34" charset="0"/>
              </a:rPr>
              <a:t> text, and graphics</a:t>
            </a:r>
            <a:r>
              <a:rPr lang="en-US" sz="3200" dirty="0" smtClean="0">
                <a:latin typeface="Trebuchet MS" pitchFamily="34" charset="0"/>
              </a:rPr>
              <a:t>. </a:t>
            </a:r>
          </a:p>
          <a:p>
            <a:pPr defTabSz="4389219"/>
            <a:endParaRPr lang="en-US" sz="3200" dirty="0" smtClean="0">
              <a:latin typeface="Trebuchet MS" pitchFamily="34" charset="0"/>
            </a:endParaRPr>
          </a:p>
          <a:p>
            <a:pPr defTabSz="4389219"/>
            <a:r>
              <a:rPr lang="en-US" sz="3200" dirty="0" smtClean="0">
                <a:latin typeface="Trebuchet MS" pitchFamily="34" charset="0"/>
              </a:rPr>
              <a:t>Use it to create your presentation. Then send</a:t>
            </a:r>
            <a:r>
              <a:rPr lang="en-US" sz="3200" baseline="0" dirty="0" smtClean="0">
                <a:latin typeface="Trebuchet MS" pitchFamily="34" charset="0"/>
              </a:rPr>
              <a:t> it </a:t>
            </a:r>
            <a:r>
              <a:rPr lang="en-US" sz="3200" dirty="0" smtClean="0">
                <a:latin typeface="Trebuchet MS" pitchFamily="34" charset="0"/>
              </a:rPr>
              <a:t>to </a:t>
            </a:r>
            <a:r>
              <a:rPr lang="en-US" sz="3200" b="1" dirty="0" smtClean="0">
                <a:latin typeface="Trebuchet MS" pitchFamily="34" charset="0"/>
              </a:rPr>
              <a:t>PosterPresentations.com</a:t>
            </a:r>
            <a:r>
              <a:rPr lang="en-US" sz="3200" dirty="0" smtClean="0">
                <a:latin typeface="Trebuchet MS" pitchFamily="34" charset="0"/>
              </a:rPr>
              <a:t> for premium quality, same day affordable printing.</a:t>
            </a:r>
            <a:br>
              <a:rPr lang="en-US" sz="3200" dirty="0" smtClean="0">
                <a:latin typeface="Trebuchet MS" pitchFamily="34" charset="0"/>
              </a:rPr>
            </a:br>
            <a:endParaRPr lang="en-US" sz="3200" dirty="0" smtClean="0">
              <a:latin typeface="Trebuchet MS" pitchFamily="34" charset="0"/>
            </a:endParaRPr>
          </a:p>
          <a:p>
            <a:pPr defTabSz="4389219"/>
            <a:r>
              <a:rPr lang="en-US" sz="3200" dirty="0" smtClean="0">
                <a:latin typeface="Trebuchet MS" pitchFamily="34" charset="0"/>
              </a:rPr>
              <a:t>We provide a series of </a:t>
            </a:r>
            <a:r>
              <a:rPr lang="en-US" sz="3200" b="1" dirty="0" smtClean="0">
                <a:latin typeface="Trebuchet MS" pitchFamily="34" charset="0"/>
              </a:rPr>
              <a:t>online tutorials</a:t>
            </a:r>
            <a:r>
              <a:rPr lang="en-US" sz="3200" dirty="0" smtClean="0">
                <a:latin typeface="Trebuchet MS" pitchFamily="34" charset="0"/>
              </a:rPr>
              <a:t> that will guide you through the poster design process and answer your poster production questions. </a:t>
            </a:r>
          </a:p>
          <a:p>
            <a:pPr defTabSz="4389219"/>
            <a:endParaRPr lang="en-US" sz="3200" dirty="0" smtClean="0">
              <a:latin typeface="Trebuchet MS" pitchFamily="34" charset="0"/>
            </a:endParaRPr>
          </a:p>
          <a:p>
            <a:pPr defTabSz="4389219"/>
            <a:r>
              <a:rPr lang="en-US" sz="3200" dirty="0" smtClean="0">
                <a:latin typeface="Trebuchet MS" pitchFamily="34" charset="0"/>
              </a:rPr>
              <a:t>View our online</a:t>
            </a:r>
            <a:r>
              <a:rPr lang="en-US" sz="3200" baseline="0" dirty="0" smtClean="0">
                <a:latin typeface="Trebuchet MS" pitchFamily="34" charset="0"/>
              </a:rPr>
              <a:t> tutorials at:</a:t>
            </a:r>
            <a:r>
              <a:rPr lang="en-US" sz="3200" dirty="0" smtClean="0">
                <a:latin typeface="Trebuchet MS" pitchFamily="34" charset="0"/>
              </a:rPr>
              <a:t/>
            </a:r>
            <a:br>
              <a:rPr lang="en-US" sz="3200" dirty="0" smtClean="0">
                <a:latin typeface="Trebuchet MS" pitchFamily="34" charset="0"/>
              </a:rPr>
            </a:br>
            <a:r>
              <a:rPr lang="en-US" sz="3200" dirty="0" smtClean="0">
                <a:solidFill>
                  <a:srgbClr val="FFFF00"/>
                </a:solidFill>
                <a:latin typeface="Trebuchet MS" pitchFamily="34" charset="0"/>
              </a:rPr>
              <a:t> http://bit.ly/Poster_creation_help </a:t>
            </a:r>
            <a:r>
              <a:rPr lang="en-US" sz="3200" dirty="0" smtClean="0">
                <a:latin typeface="Trebuchet MS" pitchFamily="34" charset="0"/>
              </a:rPr>
              <a:t/>
            </a:r>
            <a:br>
              <a:rPr lang="en-US" sz="3200" dirty="0" smtClean="0">
                <a:latin typeface="Trebuchet MS" pitchFamily="34" charset="0"/>
              </a:rPr>
            </a:br>
            <a:r>
              <a:rPr lang="en-US" sz="3200" dirty="0" smtClean="0">
                <a:latin typeface="Trebuchet MS" pitchFamily="34" charset="0"/>
              </a:rPr>
              <a:t>(copy</a:t>
            </a:r>
            <a:r>
              <a:rPr lang="en-US" sz="3200" baseline="0" dirty="0" smtClean="0">
                <a:latin typeface="Trebuchet MS" pitchFamily="34" charset="0"/>
              </a:rPr>
              <a:t> and paste the link into your web browser).</a:t>
            </a:r>
          </a:p>
          <a:p>
            <a:pPr defTabSz="4389219"/>
            <a:endParaRPr lang="en-US" sz="3200" dirty="0" smtClean="0">
              <a:latin typeface="Trebuchet MS" pitchFamily="34" charset="0"/>
            </a:endParaRPr>
          </a:p>
          <a:p>
            <a:pPr defTabSz="4389219"/>
            <a:r>
              <a:rPr lang="en-US" sz="3200" dirty="0" smtClean="0">
                <a:latin typeface="Trebuchet MS" pitchFamily="34" charset="0"/>
              </a:rPr>
              <a:t>For assistance and to order your printed poster</a:t>
            </a:r>
            <a:r>
              <a:rPr lang="en-US" sz="3200" dirty="0" smtClean="0">
                <a:solidFill>
                  <a:schemeClr val="bg1"/>
                </a:solidFill>
                <a:latin typeface="Trebuchet MS" pitchFamily="34" charset="0"/>
              </a:rPr>
              <a:t> call </a:t>
            </a:r>
            <a:r>
              <a:rPr lang="en-US" sz="3200" b="1" dirty="0" smtClean="0">
                <a:solidFill>
                  <a:srgbClr val="FFFF00"/>
                </a:solidFill>
                <a:latin typeface="Trebuchet MS" pitchFamily="34" charset="0"/>
              </a:rPr>
              <a:t>PosterPresentations.com</a:t>
            </a:r>
            <a:r>
              <a:rPr lang="en-US" sz="3200" dirty="0" smtClean="0">
                <a:solidFill>
                  <a:srgbClr val="FFFF00"/>
                </a:solidFill>
                <a:latin typeface="Trebuchet MS" pitchFamily="34" charset="0"/>
              </a:rPr>
              <a:t> </a:t>
            </a:r>
            <a:r>
              <a:rPr lang="en-US" sz="3200" dirty="0" smtClean="0">
                <a:latin typeface="Trebuchet MS" pitchFamily="34" charset="0"/>
              </a:rPr>
              <a:t>at </a:t>
            </a:r>
            <a:r>
              <a:rPr lang="en-US" sz="4000" b="1" dirty="0" smtClean="0">
                <a:solidFill>
                  <a:srgbClr val="FFFF00"/>
                </a:solidFill>
                <a:latin typeface="Trebuchet MS" pitchFamily="34" charset="0"/>
              </a:rPr>
              <a:t>1.866.649.3004</a:t>
            </a:r>
          </a:p>
          <a:p>
            <a:pPr defTabSz="4389219"/>
            <a:endParaRPr lang="en-US" sz="4000" b="1" dirty="0" smtClean="0">
              <a:solidFill>
                <a:srgbClr val="FFFF00"/>
              </a:solidFill>
              <a:latin typeface="Trebuchet MS" pitchFamily="34" charset="0"/>
            </a:endParaRPr>
          </a:p>
          <a:p>
            <a:pPr defTabSz="4389219"/>
            <a:endParaRPr lang="en-US" sz="4000" b="1" dirty="0" smtClean="0">
              <a:solidFill>
                <a:srgbClr val="FFFF00"/>
              </a:solidFill>
              <a:latin typeface="Trebuchet MS" pitchFamily="34" charset="0"/>
            </a:endParaRPr>
          </a:p>
          <a:p>
            <a:pPr algn="ctr"/>
            <a:r>
              <a:rPr lang="en-US" sz="4400" b="1" dirty="0" smtClean="0">
                <a:solidFill>
                  <a:schemeClr val="bg1"/>
                </a:solidFill>
                <a:latin typeface="Trebuchet MS" pitchFamily="34" charset="0"/>
              </a:rPr>
              <a:t>Object Placeholders</a:t>
            </a:r>
          </a:p>
          <a:p>
            <a:pPr algn="ctr"/>
            <a:endParaRPr lang="en-US" sz="4400" b="1" dirty="0" smtClean="0">
              <a:solidFill>
                <a:schemeClr val="bg1"/>
              </a:solidFill>
              <a:latin typeface="Trebuchet MS" pitchFamily="34" charset="0"/>
            </a:endParaRPr>
          </a:p>
          <a:p>
            <a:pPr defTabSz="4389219"/>
            <a:r>
              <a:rPr lang="en-US" sz="3200" dirty="0" smtClean="0">
                <a:latin typeface="Trebuchet MS" pitchFamily="34" charset="0"/>
              </a:rPr>
              <a:t>Use the placeholders provided below to add new elements to your poster:</a:t>
            </a:r>
            <a:r>
              <a:rPr lang="en-US" sz="3200" baseline="0" dirty="0" smtClean="0">
                <a:latin typeface="Trebuchet MS" pitchFamily="34" charset="0"/>
              </a:rPr>
              <a:t> </a:t>
            </a:r>
            <a:r>
              <a:rPr lang="en-US" sz="3200" dirty="0" smtClean="0">
                <a:latin typeface="Trebuchet MS" pitchFamily="34" charset="0"/>
              </a:rPr>
              <a:t>Drag a placeholder onto the</a:t>
            </a:r>
            <a:r>
              <a:rPr lang="en-US" sz="3200" baseline="0" dirty="0" smtClean="0">
                <a:latin typeface="Trebuchet MS" pitchFamily="34" charset="0"/>
              </a:rPr>
              <a:t> poster area,</a:t>
            </a:r>
            <a:r>
              <a:rPr lang="en-US" sz="3200" dirty="0" smtClean="0">
                <a:latin typeface="Trebuchet MS" pitchFamily="34" charset="0"/>
              </a:rPr>
              <a:t> size it, and click it to edit.</a:t>
            </a:r>
          </a:p>
          <a:p>
            <a:pPr defTabSz="4389219"/>
            <a:endParaRPr lang="en-US" sz="3200" dirty="0" smtClean="0">
              <a:latin typeface="Trebuchet MS" pitchFamily="34" charset="0"/>
            </a:endParaRPr>
          </a:p>
          <a:p>
            <a:pPr defTabSz="4389219"/>
            <a:r>
              <a:rPr lang="en-US" sz="3200" b="1" dirty="0" smtClean="0">
                <a:solidFill>
                  <a:srgbClr val="FFFF00"/>
                </a:solidFill>
                <a:latin typeface="Trebuchet MS" pitchFamily="34" charset="0"/>
              </a:rPr>
              <a:t>Section Header placeholder</a:t>
            </a:r>
          </a:p>
          <a:p>
            <a:pPr defTabSz="4389219"/>
            <a:r>
              <a:rPr lang="en-US" sz="3200" dirty="0" smtClean="0">
                <a:latin typeface="Trebuchet MS" pitchFamily="34" charset="0"/>
              </a:rPr>
              <a:t>Move</a:t>
            </a:r>
            <a:r>
              <a:rPr lang="en-US" sz="3200" baseline="0" dirty="0" smtClean="0">
                <a:latin typeface="Trebuchet MS" pitchFamily="34" charset="0"/>
              </a:rPr>
              <a:t> this preformatted section header placeholder to the poster area to add another section header. Use section headers to separate topics or concepts within your presentation. </a:t>
            </a:r>
          </a:p>
          <a:p>
            <a:pPr defTabSz="4389219"/>
            <a:endParaRPr lang="en-US" sz="3200" baseline="0" dirty="0" smtClean="0">
              <a:latin typeface="Trebuchet MS" pitchFamily="34" charset="0"/>
            </a:endParaRPr>
          </a:p>
          <a:p>
            <a:pPr defTabSz="4389219"/>
            <a:endParaRPr lang="en-US" sz="3200" dirty="0" smtClean="0">
              <a:latin typeface="Trebuchet MS" pitchFamily="34" charset="0"/>
            </a:endParaRPr>
          </a:p>
          <a:p>
            <a:pPr defTabSz="4389219"/>
            <a:endParaRPr lang="en-US" sz="3200" b="1" dirty="0" smtClean="0">
              <a:solidFill>
                <a:srgbClr val="FFFF00"/>
              </a:solidFill>
              <a:latin typeface="Trebuchet MS" pitchFamily="34" charset="0"/>
            </a:endParaRPr>
          </a:p>
          <a:p>
            <a:pPr defTabSz="4389219"/>
            <a:r>
              <a:rPr lang="en-US" sz="3200" b="1" dirty="0" smtClean="0">
                <a:solidFill>
                  <a:srgbClr val="FFFF00"/>
                </a:solidFill>
                <a:latin typeface="Trebuchet MS" pitchFamily="34" charset="0"/>
              </a:rPr>
              <a:t>Text placeholder</a:t>
            </a:r>
          </a:p>
          <a:p>
            <a:pPr defTabSz="4389219"/>
            <a:r>
              <a:rPr lang="en-US" sz="3200" baseline="0" dirty="0" smtClean="0">
                <a:latin typeface="Trebuchet MS" pitchFamily="34" charset="0"/>
              </a:rPr>
              <a:t>Move this preformatted text placeholder to the poster to add a new body of text.</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1" baseline="0" dirty="0" smtClean="0">
              <a:solidFill>
                <a:srgbClr val="FFFF00"/>
              </a:solidFill>
              <a:latin typeface="Trebuchet MS" pitchFamily="34" charset="0"/>
            </a:endParaRPr>
          </a:p>
          <a:p>
            <a:pPr defTabSz="4389219"/>
            <a:r>
              <a:rPr lang="en-US" sz="3200" b="1" baseline="0" dirty="0" smtClean="0">
                <a:solidFill>
                  <a:srgbClr val="FFFF00"/>
                </a:solidFill>
                <a:latin typeface="Trebuchet MS" pitchFamily="34" charset="0"/>
              </a:rPr>
              <a:t>Picture placeholder</a:t>
            </a:r>
          </a:p>
          <a:p>
            <a:pPr defTabSz="4389219"/>
            <a:r>
              <a:rPr lang="en-US" sz="3200" baseline="0" dirty="0" smtClean="0">
                <a:latin typeface="Trebuchet MS" pitchFamily="34" charset="0"/>
              </a:rPr>
              <a:t>Move this graphic placeholder onto your poster, size it first, and then click it to add a picture to the poster.</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defTabSz="4389219"/>
            <a:endParaRPr lang="en-US" sz="3200" dirty="0" smtClean="0">
              <a:latin typeface="Trebuchet MS" pitchFamily="34" charset="0"/>
            </a:endParaRPr>
          </a:p>
          <a:p>
            <a:pPr algn="ctr"/>
            <a:endParaRPr lang="en-US" sz="3200" b="1" dirty="0" smtClean="0">
              <a:solidFill>
                <a:schemeClr val="bg1"/>
              </a:solidFill>
              <a:latin typeface="Trebuchet MS" pitchFamily="34" charset="0"/>
            </a:endParaRPr>
          </a:p>
          <a:p>
            <a:pPr defTabSz="4389219"/>
            <a:endParaRPr lang="en-US" sz="3200" b="1" dirty="0" smtClean="0">
              <a:solidFill>
                <a:srgbClr val="FFFF00"/>
              </a:solidFill>
              <a:latin typeface="Trebuchet MS" pitchFamily="34" charset="0"/>
            </a:endParaRPr>
          </a:p>
          <a:p>
            <a:pPr algn="ctr"/>
            <a:endParaRPr lang="en-US" sz="4400" b="1" dirty="0">
              <a:latin typeface="Trebuchet MS" pitchFamily="34" charset="0"/>
            </a:endParaRPr>
          </a:p>
        </p:txBody>
      </p:sp>
      <p:sp>
        <p:nvSpPr>
          <p:cNvPr id="29" name="Rectangle 28"/>
          <p:cNvSpPr/>
          <p:nvPr/>
        </p:nvSpPr>
        <p:spPr>
          <a:xfrm>
            <a:off x="-10370486" y="21297014"/>
            <a:ext cx="10018560" cy="7772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rtlCol="0" anchor="ctr"/>
          <a:lstStyle/>
          <a:p>
            <a:pPr algn="ctr"/>
            <a:endParaRPr lang="en-US" dirty="0"/>
          </a:p>
        </p:txBody>
      </p:sp>
      <p:pic>
        <p:nvPicPr>
          <p:cNvPr id="30" name="Picture 2"/>
          <p:cNvPicPr>
            <a:picLocks noChangeAspect="1" noChangeArrowheads="1"/>
          </p:cNvPicPr>
          <p:nvPr/>
        </p:nvPicPr>
        <p:blipFill>
          <a:blip r:embed="rId3" cstate="print"/>
          <a:srcRect/>
          <a:stretch>
            <a:fillRect/>
          </a:stretch>
        </p:blipFill>
        <p:spPr bwMode="auto">
          <a:xfrm>
            <a:off x="49098247" y="15525143"/>
            <a:ext cx="4741366" cy="3058182"/>
          </a:xfrm>
          <a:prstGeom prst="rect">
            <a:avLst/>
          </a:prstGeom>
          <a:noFill/>
          <a:ln w="9525">
            <a:noFill/>
            <a:miter lim="800000"/>
            <a:headEnd/>
            <a:tailEnd/>
          </a:ln>
          <a:effectLst/>
        </p:spPr>
      </p:pic>
      <p:pic>
        <p:nvPicPr>
          <p:cNvPr id="31" name="Picture 2"/>
          <p:cNvPicPr>
            <a:picLocks noChangeAspect="1" noChangeArrowheads="1"/>
          </p:cNvPicPr>
          <p:nvPr/>
        </p:nvPicPr>
        <p:blipFill>
          <a:blip r:embed="rId4" cstate="print"/>
          <a:srcRect/>
          <a:stretch>
            <a:fillRect/>
          </a:stretch>
        </p:blipFill>
        <p:spPr bwMode="auto">
          <a:xfrm>
            <a:off x="47342926" y="13118821"/>
            <a:ext cx="590550" cy="438150"/>
          </a:xfrm>
          <a:prstGeom prst="rect">
            <a:avLst/>
          </a:prstGeom>
          <a:noFill/>
          <a:ln w="9525">
            <a:solidFill>
              <a:schemeClr val="tx1"/>
            </a:solidFill>
            <a:miter lim="800000"/>
            <a:headEnd/>
            <a:tailEnd/>
          </a:ln>
          <a:effectLst/>
        </p:spPr>
      </p:pic>
      <p:sp>
        <p:nvSpPr>
          <p:cNvPr id="32" name="TextBox 31"/>
          <p:cNvSpPr txBox="1"/>
          <p:nvPr/>
        </p:nvSpPr>
        <p:spPr>
          <a:xfrm>
            <a:off x="44487740" y="30588807"/>
            <a:ext cx="9160286" cy="2185208"/>
          </a:xfrm>
          <a:prstGeom prst="rect">
            <a:avLst/>
          </a:prstGeom>
          <a:noFill/>
        </p:spPr>
        <p:txBody>
          <a:bodyPr wrap="square" lIns="91436" tIns="45717" rIns="91436" bIns="45717" rtlCol="0">
            <a:spAutoFit/>
          </a:bodyPr>
          <a:lstStyle/>
          <a:p>
            <a:r>
              <a:rPr lang="en-US" sz="3600" dirty="0" smtClean="0">
                <a:solidFill>
                  <a:schemeClr val="bg1"/>
                </a:solidFill>
              </a:rPr>
              <a:t>© 2011 PosterPresentations.com</a:t>
            </a:r>
            <a:br>
              <a:rPr lang="en-US" sz="3600" dirty="0" smtClean="0">
                <a:solidFill>
                  <a:schemeClr val="bg1"/>
                </a:solidFill>
              </a:rPr>
            </a:br>
            <a:r>
              <a:rPr lang="en-US" sz="3600" dirty="0" smtClean="0">
                <a:solidFill>
                  <a:schemeClr val="bg1"/>
                </a:solidFill>
              </a:rPr>
              <a:t>    </a:t>
            </a:r>
            <a:r>
              <a:rPr lang="en-US" sz="3200" dirty="0" smtClean="0">
                <a:solidFill>
                  <a:schemeClr val="bg1"/>
                </a:solidFill>
              </a:rPr>
              <a:t>2117 Fourth Street ,</a:t>
            </a:r>
            <a:r>
              <a:rPr lang="en-US" sz="3200" baseline="0" dirty="0" smtClean="0">
                <a:solidFill>
                  <a:schemeClr val="bg1"/>
                </a:solidFill>
              </a:rPr>
              <a:t> Unit C</a:t>
            </a:r>
            <a:br>
              <a:rPr lang="en-US" sz="3200" baseline="0" dirty="0" smtClean="0">
                <a:solidFill>
                  <a:schemeClr val="bg1"/>
                </a:solidFill>
              </a:rPr>
            </a:br>
            <a:r>
              <a:rPr lang="en-US" sz="3200" baseline="0" dirty="0" smtClean="0">
                <a:solidFill>
                  <a:schemeClr val="bg1"/>
                </a:solidFill>
              </a:rPr>
              <a:t>    Berkeley CA 94710</a:t>
            </a:r>
            <a:br>
              <a:rPr lang="en-US" sz="3200" baseline="0" dirty="0" smtClean="0">
                <a:solidFill>
                  <a:schemeClr val="bg1"/>
                </a:solidFill>
              </a:rPr>
            </a:br>
            <a:r>
              <a:rPr lang="en-US" sz="3200" baseline="0" dirty="0" smtClean="0">
                <a:solidFill>
                  <a:schemeClr val="bg1"/>
                </a:solidFill>
              </a:rPr>
              <a:t>    </a:t>
            </a:r>
            <a:r>
              <a:rPr lang="en-US" sz="3200" b="1" baseline="0" dirty="0" smtClean="0">
                <a:solidFill>
                  <a:srgbClr val="FFFF00"/>
                </a:solidFill>
              </a:rPr>
              <a:t>posterpresenter@gmail.com</a:t>
            </a:r>
            <a:endParaRPr lang="en-US" sz="3600" b="1" dirty="0">
              <a:solidFill>
                <a:srgbClr val="FFFF00"/>
              </a:solidFill>
            </a:endParaRPr>
          </a:p>
        </p:txBody>
      </p:sp>
      <p:grpSp>
        <p:nvGrpSpPr>
          <p:cNvPr id="33" name="Group 32"/>
          <p:cNvGrpSpPr/>
          <p:nvPr/>
        </p:nvGrpSpPr>
        <p:grpSpPr>
          <a:xfrm>
            <a:off x="-10239857" y="31696514"/>
            <a:ext cx="9771398" cy="1090621"/>
            <a:chOff x="44242388" y="28054064"/>
            <a:chExt cx="9771398" cy="1090621"/>
          </a:xfrm>
        </p:grpSpPr>
        <p:sp>
          <p:nvSpPr>
            <p:cNvPr id="34" name="Rounded Rectangle 33"/>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7" descr="http://t2.gstatic.com/images?q=tbn:ANd9GcR4APHC6TT9w54M2zn_pvCiBxUNcspYPoVxirLRphBoJabfSvu7zw">
              <a:hlinkClick r:id="rId5"/>
            </p:cNvPr>
            <p:cNvPicPr>
              <a:picLocks noChangeAspect="1" noChangeArrowheads="1"/>
            </p:cNvPicPr>
            <p:nvPr userDrawn="1"/>
          </p:nvPicPr>
          <p:blipFill>
            <a:blip r:embed="rId6"/>
            <a:srcRect/>
            <a:stretch>
              <a:fillRect/>
            </a:stretch>
          </p:blipFill>
          <p:spPr bwMode="auto">
            <a:xfrm>
              <a:off x="44341112" y="28126635"/>
              <a:ext cx="914400" cy="914400"/>
            </a:xfrm>
            <a:prstGeom prst="rect">
              <a:avLst/>
            </a:prstGeom>
            <a:noFill/>
          </p:spPr>
        </p:pic>
        <p:sp>
          <p:nvSpPr>
            <p:cNvPr id="36" name="TextBox 35"/>
            <p:cNvSpPr txBox="1"/>
            <p:nvPr userDrawn="1"/>
          </p:nvSpPr>
          <p:spPr>
            <a:xfrm>
              <a:off x="45342598" y="28154090"/>
              <a:ext cx="8671188" cy="892552"/>
            </a:xfrm>
            <a:prstGeom prst="rect">
              <a:avLst/>
            </a:prstGeom>
            <a:noFill/>
          </p:spPr>
          <p:txBody>
            <a:bodyPr wrap="square" rtlCol="0">
              <a:spAutoFit/>
            </a:bodyPr>
            <a:lstStyle/>
            <a:p>
              <a:r>
                <a:rPr lang="en-US" sz="2600" dirty="0" smtClean="0">
                  <a:solidFill>
                    <a:schemeClr val="tx2"/>
                  </a:solidFill>
                  <a:latin typeface="Trebuchet MS" pitchFamily="34" charset="0"/>
                </a:rPr>
                <a:t>Student</a:t>
              </a:r>
              <a:r>
                <a:rPr lang="en-US" sz="2600" baseline="0" dirty="0" smtClean="0">
                  <a:solidFill>
                    <a:schemeClr val="tx2"/>
                  </a:solidFill>
                  <a:latin typeface="Trebuchet MS" pitchFamily="34" charset="0"/>
                </a:rPr>
                <a:t> discounts are available on our </a:t>
              </a:r>
              <a:r>
                <a:rPr lang="en-US" sz="2600" baseline="0" dirty="0" err="1" smtClean="0">
                  <a:solidFill>
                    <a:schemeClr val="tx2"/>
                  </a:solidFill>
                  <a:latin typeface="Trebuchet MS" pitchFamily="34" charset="0"/>
                </a:rPr>
                <a:t>Facebook</a:t>
              </a:r>
              <a:r>
                <a:rPr lang="en-US" sz="2600" baseline="0" dirty="0" smtClean="0">
                  <a:solidFill>
                    <a:schemeClr val="tx2"/>
                  </a:solidFill>
                  <a:latin typeface="Trebuchet MS" pitchFamily="34" charset="0"/>
                </a:rPr>
                <a:t> page.</a:t>
              </a:r>
              <a:br>
                <a:rPr lang="en-US" sz="2600" baseline="0" dirty="0" smtClean="0">
                  <a:solidFill>
                    <a:schemeClr val="tx2"/>
                  </a:solidFill>
                  <a:latin typeface="Trebuchet MS" pitchFamily="34" charset="0"/>
                </a:rPr>
              </a:br>
              <a:r>
                <a:rPr lang="en-US" sz="2600" baseline="0" dirty="0" smtClean="0">
                  <a:solidFill>
                    <a:schemeClr val="tx2"/>
                  </a:solidFill>
                  <a:latin typeface="Trebuchet MS" pitchFamily="34" charset="0"/>
                </a:rPr>
                <a:t>Go to </a:t>
              </a:r>
              <a:r>
                <a:rPr lang="en-US" sz="2600" u="sng" baseline="0" dirty="0" smtClean="0">
                  <a:solidFill>
                    <a:schemeClr val="tx2"/>
                  </a:solidFill>
                  <a:latin typeface="Trebuchet MS" pitchFamily="34" charset="0"/>
                </a:rPr>
                <a:t>PosterPresentations.com</a:t>
              </a:r>
              <a:r>
                <a:rPr lang="en-US" sz="2600" baseline="0" dirty="0" smtClean="0">
                  <a:solidFill>
                    <a:schemeClr val="tx2"/>
                  </a:solidFill>
                  <a:latin typeface="Trebuchet MS" pitchFamily="34" charset="0"/>
                </a:rPr>
                <a:t> and click on the FB icon. </a:t>
              </a:r>
              <a:endParaRPr lang="en-US" sz="2600" dirty="0">
                <a:solidFill>
                  <a:schemeClr val="tx2"/>
                </a:solidFill>
                <a:latin typeface="Trebuchet MS" pitchFamily="34" charset="0"/>
              </a:endParaRPr>
            </a:p>
          </p:txBody>
        </p:sp>
      </p:grpSp>
      <p:cxnSp>
        <p:nvCxnSpPr>
          <p:cNvPr id="37" name="Straight Connector 36"/>
          <p:cNvCxnSpPr/>
          <p:nvPr/>
        </p:nvCxnSpPr>
        <p:spPr>
          <a:xfrm>
            <a:off x="44222126" y="30500133"/>
            <a:ext cx="10050462"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0370486" y="11582400"/>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4254028" y="4841856"/>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8" name="Rectangle 33"/>
          <p:cNvSpPr>
            <a:spLocks noChangeArrowheads="1"/>
          </p:cNvSpPr>
          <p:nvPr/>
        </p:nvSpPr>
        <p:spPr bwMode="auto">
          <a:xfrm>
            <a:off x="914400" y="5257800"/>
            <a:ext cx="10058400" cy="26746200"/>
          </a:xfrm>
          <a:prstGeom prst="rect">
            <a:avLst/>
          </a:prstGeom>
          <a:solidFill>
            <a:schemeClr val="bg1"/>
          </a:solidFill>
          <a:ln w="9525">
            <a:solidFill>
              <a:schemeClr val="tx2"/>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819153"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2011</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15" name="Rectangle 35"/>
          <p:cNvSpPr>
            <a:spLocks noChangeArrowheads="1"/>
          </p:cNvSpPr>
          <p:nvPr/>
        </p:nvSpPr>
        <p:spPr bwMode="auto">
          <a:xfrm>
            <a:off x="32918400" y="5257800"/>
            <a:ext cx="10058400" cy="26746200"/>
          </a:xfrm>
          <a:prstGeom prst="rect">
            <a:avLst/>
          </a:prstGeom>
          <a:solidFill>
            <a:schemeClr val="bg1"/>
          </a:solidFill>
          <a:ln w="9525">
            <a:solidFill>
              <a:schemeClr val="tx2"/>
            </a:solidFill>
            <a:miter lim="800000"/>
            <a:headEnd/>
            <a:tailEnd/>
          </a:ln>
          <a:effectLst/>
        </p:spPr>
        <p:txBody>
          <a:bodyPr wrap="none" lIns="91436" tIns="45717" rIns="91436" bIns="45717" anchor="ctr"/>
          <a:lstStyle/>
          <a:p>
            <a:pPr>
              <a:defRPr/>
            </a:pPr>
            <a:endParaRPr lang="en-US" dirty="0"/>
          </a:p>
        </p:txBody>
      </p:sp>
      <p:sp>
        <p:nvSpPr>
          <p:cNvPr id="16" name="Rectangle 33"/>
          <p:cNvSpPr>
            <a:spLocks noChangeArrowheads="1"/>
          </p:cNvSpPr>
          <p:nvPr/>
        </p:nvSpPr>
        <p:spPr bwMode="auto">
          <a:xfrm>
            <a:off x="11582402" y="5257800"/>
            <a:ext cx="20724813" cy="26746200"/>
          </a:xfrm>
          <a:prstGeom prst="rect">
            <a:avLst/>
          </a:prstGeom>
          <a:solidFill>
            <a:schemeClr val="bg1"/>
          </a:solidFill>
          <a:ln w="9525">
            <a:solidFill>
              <a:schemeClr val="tx2"/>
            </a:solidFill>
            <a:miter lim="800000"/>
            <a:headEnd/>
            <a:tailEnd/>
          </a:ln>
          <a:effectLst/>
        </p:spPr>
        <p:txBody>
          <a:bodyPr wrap="none" lIns="91436" tIns="45717" rIns="91436" bIns="45717" anchor="ctr"/>
          <a:lstStyle/>
          <a:p>
            <a:pPr>
              <a:defRPr/>
            </a:pPr>
            <a:endParaRPr lang="en-US" dirty="0"/>
          </a:p>
        </p:txBody>
      </p:sp>
      <p:sp>
        <p:nvSpPr>
          <p:cNvPr id="27" name="Rectangle 26"/>
          <p:cNvSpPr/>
          <p:nvPr/>
        </p:nvSpPr>
        <p:spPr>
          <a:xfrm>
            <a:off x="44222126" y="0"/>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4000" b="1" dirty="0" smtClean="0">
                <a:solidFill>
                  <a:schemeClr val="bg1"/>
                </a:solidFill>
                <a:latin typeface="Trebuchet MS" pitchFamily="34" charset="0"/>
              </a:rPr>
              <a:t>QUICK</a:t>
            </a:r>
            <a:r>
              <a:rPr lang="en-US" sz="4000" b="1" baseline="0" dirty="0" smtClean="0">
                <a:solidFill>
                  <a:schemeClr val="bg1"/>
                </a:solidFill>
                <a:latin typeface="Trebuchet MS" pitchFamily="34" charset="0"/>
              </a:rPr>
              <a:t> TIPS</a:t>
            </a:r>
            <a:endParaRPr lang="en-US" sz="4000" b="1" dirty="0" smtClean="0">
              <a:solidFill>
                <a:schemeClr val="bg1"/>
              </a:solidFill>
              <a:latin typeface="Trebuchet MS" pitchFamily="34" charset="0"/>
            </a:endParaRP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3134780"/>
            <a:r>
              <a:rPr lang="en-US" sz="3200" dirty="0" smtClean="0">
                <a:latin typeface="Trebuchet MS" pitchFamily="34" charset="0"/>
              </a:rPr>
              <a:t>This PowerPoint</a:t>
            </a:r>
            <a:r>
              <a:rPr lang="en-US" sz="3200" baseline="0" dirty="0" smtClean="0">
                <a:latin typeface="Trebuchet MS" pitchFamily="34" charset="0"/>
              </a:rPr>
              <a:t> template requires basic PowerPoint (version 2007 or newer) skills. Below is a list of commonly asked questions specific to this template. </a:t>
            </a:r>
            <a:br>
              <a:rPr lang="en-US" sz="3200" baseline="0" dirty="0" smtClean="0">
                <a:latin typeface="Trebuchet MS" pitchFamily="34" charset="0"/>
              </a:rPr>
            </a:br>
            <a:r>
              <a:rPr lang="en-US" sz="3200" baseline="0" dirty="0" smtClean="0">
                <a:latin typeface="Trebuchet MS" pitchFamily="34" charset="0"/>
              </a:rPr>
              <a:t>If you are using an older version of PowerPoint some template features may not work properly.</a:t>
            </a:r>
            <a:endParaRPr lang="en-US" sz="4000" b="1" dirty="0" smtClean="0">
              <a:solidFill>
                <a:srgbClr val="FFFF00"/>
              </a:solidFill>
              <a:latin typeface="Trebuchet MS" pitchFamily="34" charset="0"/>
            </a:endParaRPr>
          </a:p>
          <a:p>
            <a:pPr defTabSz="3134780"/>
            <a:endParaRPr lang="en-US" sz="4000" b="1" dirty="0" smtClean="0">
              <a:solidFill>
                <a:srgbClr val="FFFF00"/>
              </a:solidFill>
              <a:latin typeface="Trebuchet MS" pitchFamily="34" charset="0"/>
            </a:endParaRPr>
          </a:p>
          <a:p>
            <a:pPr algn="ctr"/>
            <a:r>
              <a:rPr lang="en-US" sz="4000" b="1" dirty="0" smtClean="0">
                <a:solidFill>
                  <a:schemeClr val="bg1"/>
                </a:solidFill>
                <a:latin typeface="Trebuchet MS" pitchFamily="34" charset="0"/>
              </a:rPr>
              <a:t>Using the template</a:t>
            </a:r>
            <a:endParaRPr lang="en-US" sz="4000" b="1" baseline="0" dirty="0" smtClean="0">
              <a:solidFill>
                <a:schemeClr val="bg1"/>
              </a:solidFill>
              <a:latin typeface="Trebuchet MS" pitchFamily="34" charset="0"/>
            </a:endParaRPr>
          </a:p>
          <a:p>
            <a:pPr algn="ctr"/>
            <a:endParaRPr lang="en-US" sz="3200" b="1" dirty="0" smtClean="0">
              <a:solidFill>
                <a:srgbClr val="FFFF00"/>
              </a:solidFill>
              <a:latin typeface="Trebuchet MS" pitchFamily="34" charset="0"/>
            </a:endParaRPr>
          </a:p>
          <a:p>
            <a:pPr marL="0" marR="0" indent="0" algn="l" defTabSz="3134780" rtl="0" eaLnBrk="1" fontAlgn="auto" latinLnBrk="0" hangingPunct="1">
              <a:lnSpc>
                <a:spcPct val="100000"/>
              </a:lnSpc>
              <a:spcBef>
                <a:spcPts val="0"/>
              </a:spcBef>
              <a:spcAft>
                <a:spcPts val="0"/>
              </a:spcAft>
              <a:buClrTx/>
              <a:buSzTx/>
              <a:buFontTx/>
              <a:buNone/>
              <a:tabLst/>
              <a:defRPr/>
            </a:pPr>
            <a:r>
              <a:rPr lang="en-US" sz="3200" b="1" dirty="0" smtClean="0">
                <a:solidFill>
                  <a:srgbClr val="FFFF00"/>
                </a:solidFill>
                <a:latin typeface="Trebuchet MS" pitchFamily="34" charset="0"/>
              </a:rPr>
              <a:t>Verifying the quality of your graphics</a:t>
            </a:r>
          </a:p>
          <a:p>
            <a:pPr defTabSz="3134780"/>
            <a:r>
              <a:rPr lang="en-US" sz="3200" dirty="0" smtClean="0">
                <a:latin typeface="Trebuchet MS" pitchFamily="34" charset="0"/>
              </a:rPr>
              <a:t>Go to the </a:t>
            </a:r>
            <a:r>
              <a:rPr lang="en-US" sz="3200" baseline="0" dirty="0" smtClean="0">
                <a:latin typeface="Trebuchet MS" pitchFamily="34" charset="0"/>
              </a:rPr>
              <a:t>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3200" baseline="0" dirty="0" smtClean="0">
                <a:latin typeface="Trebuchet MS" pitchFamily="34" charset="0"/>
              </a:rPr>
            </a:br>
            <a:endParaRPr lang="en-US" sz="3200" baseline="0" dirty="0" smtClean="0">
              <a:latin typeface="Trebuchet MS" pitchFamily="34" charset="0"/>
            </a:endParaRPr>
          </a:p>
          <a:p>
            <a:pPr defTabSz="3134780"/>
            <a:r>
              <a:rPr lang="en-US" sz="3200" b="1" dirty="0" smtClean="0">
                <a:solidFill>
                  <a:srgbClr val="FFFF00"/>
                </a:solidFill>
                <a:latin typeface="Trebuchet MS" pitchFamily="34" charset="0"/>
              </a:rPr>
              <a:t>Using the placeholders</a:t>
            </a:r>
          </a:p>
          <a:p>
            <a:pPr defTabSz="3134780"/>
            <a:r>
              <a:rPr lang="en-US" sz="3200" baseline="0" dirty="0" smtClean="0">
                <a:latin typeface="Trebuchet MS" pitchFamily="34" charset="0"/>
              </a:rPr>
              <a:t>To add text to this template click inside a placeholder and type in or paste your text. To move a placeholder, click on it </a:t>
            </a:r>
            <a:r>
              <a:rPr lang="en-US" sz="3200" u="sng" baseline="0" dirty="0" smtClean="0">
                <a:latin typeface="Trebuchet MS" pitchFamily="34" charset="0"/>
              </a:rPr>
              <a:t>once</a:t>
            </a:r>
            <a:r>
              <a:rPr lang="en-US" sz="3200" baseline="0" dirty="0" smtClean="0">
                <a:latin typeface="Trebuchet MS" pitchFamily="34" charset="0"/>
              </a:rPr>
              <a:t> (to select it), place your cursor on its frame and your cursor will change to this symbol:         Then, click </a:t>
            </a:r>
            <a:r>
              <a:rPr lang="en-US" sz="3200" u="sng" baseline="0" dirty="0" smtClean="0">
                <a:latin typeface="Trebuchet MS" pitchFamily="34" charset="0"/>
              </a:rPr>
              <a:t>once</a:t>
            </a:r>
            <a:r>
              <a:rPr lang="en-US" sz="3200" baseline="0" dirty="0" smtClean="0">
                <a:latin typeface="Trebuchet MS" pitchFamily="34" charset="0"/>
              </a:rPr>
              <a:t> and drag it to its new location where you can resize it as needed. Additional placeholders can be found on the left side of this template.</a:t>
            </a:r>
          </a:p>
          <a:p>
            <a:pPr defTabSz="3134780"/>
            <a:endParaRPr lang="en-US" sz="3200" b="1" baseline="0" dirty="0" smtClean="0">
              <a:solidFill>
                <a:srgbClr val="FFFF00"/>
              </a:solidFill>
              <a:latin typeface="Trebuchet MS" pitchFamily="34" charset="0"/>
            </a:endParaRPr>
          </a:p>
          <a:p>
            <a:pPr defTabSz="3134780"/>
            <a:r>
              <a:rPr lang="en-US" sz="3200" b="1" baseline="0" dirty="0" smtClean="0">
                <a:solidFill>
                  <a:srgbClr val="FFFF00"/>
                </a:solidFill>
                <a:latin typeface="Trebuchet MS" pitchFamily="34" charset="0"/>
              </a:rPr>
              <a:t>Modifying the layout</a:t>
            </a:r>
          </a:p>
          <a:p>
            <a:pPr defTabSz="3134780"/>
            <a:r>
              <a:rPr lang="en-US" sz="3200" dirty="0" smtClean="0">
                <a:latin typeface="Trebuchet MS" pitchFamily="34" charset="0"/>
              </a:rPr>
              <a:t>This template has four</a:t>
            </a:r>
            <a:endParaRPr lang="en-US" sz="3200" baseline="0" dirty="0" smtClean="0">
              <a:latin typeface="Trebuchet MS" pitchFamily="34" charset="0"/>
            </a:endParaRPr>
          </a:p>
          <a:p>
            <a:pPr defTabSz="3134780"/>
            <a:r>
              <a:rPr lang="en-US" sz="3200" baseline="0" dirty="0" smtClean="0">
                <a:latin typeface="Trebuchet MS" pitchFamily="34" charset="0"/>
              </a:rPr>
              <a:t>different column layouts. </a:t>
            </a:r>
          </a:p>
          <a:p>
            <a:pPr defTabSz="3134780"/>
            <a:r>
              <a:rPr lang="en-US" sz="3200" u="sng" baseline="0" dirty="0" smtClean="0">
                <a:latin typeface="Trebuchet MS" pitchFamily="34" charset="0"/>
              </a:rPr>
              <a:t>Right-click</a:t>
            </a:r>
            <a:r>
              <a:rPr lang="en-US" sz="3200" baseline="0" dirty="0" smtClean="0">
                <a:latin typeface="Trebuchet MS" pitchFamily="34" charset="0"/>
              </a:rPr>
              <a:t> your mouse</a:t>
            </a:r>
          </a:p>
          <a:p>
            <a:pPr defTabSz="3134780"/>
            <a:r>
              <a:rPr lang="en-US" sz="3200" baseline="0" dirty="0" smtClean="0">
                <a:latin typeface="Trebuchet MS" pitchFamily="34" charset="0"/>
              </a:rPr>
              <a:t>on the background and </a:t>
            </a:r>
          </a:p>
          <a:p>
            <a:pPr defTabSz="3134780"/>
            <a:r>
              <a:rPr lang="en-US" sz="3200" baseline="0" dirty="0" smtClean="0">
                <a:latin typeface="Trebuchet MS" pitchFamily="34" charset="0"/>
              </a:rPr>
              <a:t>click on “Layout” to see </a:t>
            </a:r>
          </a:p>
          <a:p>
            <a:pPr defTabSz="3134780"/>
            <a:r>
              <a:rPr lang="en-US" sz="3200" baseline="0" dirty="0" smtClean="0">
                <a:latin typeface="Trebuchet MS" pitchFamily="34" charset="0"/>
              </a:rPr>
              <a:t>the layout options.</a:t>
            </a:r>
            <a:endParaRPr lang="en-US" sz="3200" dirty="0" smtClean="0">
              <a:latin typeface="Trebuchet MS" pitchFamily="34" charset="0"/>
            </a:endParaRPr>
          </a:p>
          <a:p>
            <a:pPr marL="0" marR="0" indent="0" algn="l" defTabSz="3134780" rtl="0" eaLnBrk="1" fontAlgn="auto" latinLnBrk="0" hangingPunct="1">
              <a:lnSpc>
                <a:spcPct val="100000"/>
              </a:lnSpc>
              <a:spcBef>
                <a:spcPts val="0"/>
              </a:spcBef>
              <a:spcAft>
                <a:spcPts val="0"/>
              </a:spcAft>
              <a:buClrTx/>
              <a:buSzTx/>
              <a:buFontTx/>
              <a:buNone/>
              <a:tabLst/>
              <a:defRPr/>
            </a:pPr>
            <a:r>
              <a:rPr lang="en-US" sz="3200" baseline="0" dirty="0" smtClean="0">
                <a:latin typeface="Trebuchet MS" pitchFamily="34" charset="0"/>
              </a:rPr>
              <a:t>The columns in the provided layouts are fixed and cannot be moved but advanced users can modify any layout by going to VIEW and then SLIDE MASTER.</a:t>
            </a:r>
          </a:p>
          <a:p>
            <a:pPr marL="0" marR="0" indent="0" algn="l" defTabSz="3134780" rtl="0" eaLnBrk="1" fontAlgn="auto" latinLnBrk="0" hangingPunct="1">
              <a:lnSpc>
                <a:spcPct val="100000"/>
              </a:lnSpc>
              <a:spcBef>
                <a:spcPts val="0"/>
              </a:spcBef>
              <a:spcAft>
                <a:spcPts val="0"/>
              </a:spcAft>
              <a:buClrTx/>
              <a:buSzTx/>
              <a:buFontTx/>
              <a:buNone/>
              <a:tabLst/>
              <a:defRPr/>
            </a:pPr>
            <a:endParaRPr lang="en-US" sz="3200" baseline="0" dirty="0" smtClean="0">
              <a:latin typeface="Trebuchet MS" pitchFamily="34" charset="0"/>
            </a:endParaRPr>
          </a:p>
          <a:p>
            <a:pPr defTabSz="3134780"/>
            <a:r>
              <a:rPr lang="en-US" sz="3200" b="1" baseline="0" dirty="0" smtClean="0">
                <a:solidFill>
                  <a:srgbClr val="FFFF00"/>
                </a:solidFill>
                <a:latin typeface="Trebuchet MS" pitchFamily="34" charset="0"/>
              </a:rPr>
              <a:t>Importing text and graphics from external sources</a:t>
            </a:r>
          </a:p>
          <a:p>
            <a:pPr defTabSz="3134780"/>
            <a:r>
              <a:rPr lang="en-US" sz="3200" b="1" u="sng" baseline="0" dirty="0" smtClean="0">
                <a:latin typeface="Trebuchet MS" pitchFamily="34" charset="0"/>
              </a:rPr>
              <a:t>TEXT: </a:t>
            </a:r>
            <a:r>
              <a:rPr lang="en-US" sz="3200" baseline="0" dirty="0" smtClean="0">
                <a:latin typeface="Trebuchet MS" pitchFamily="34" charset="0"/>
              </a:rPr>
              <a:t>Paste or type your text into a pre-existing placeholder or drag in a new placeholder from the left side of the template. Move it anywhere as needed.</a:t>
            </a:r>
          </a:p>
          <a:p>
            <a:pPr defTabSz="3134780"/>
            <a:r>
              <a:rPr lang="en-US" sz="3200" b="1" u="sng" baseline="0" dirty="0" smtClean="0">
                <a:latin typeface="Trebuchet MS" pitchFamily="34" charset="0"/>
              </a:rPr>
              <a:t>PHOTOS: </a:t>
            </a:r>
            <a:r>
              <a:rPr lang="en-US" sz="3200" baseline="0" dirty="0" smtClean="0">
                <a:latin typeface="Trebuchet MS" pitchFamily="34" charset="0"/>
              </a:rPr>
              <a:t>Drag in a picture placeholder, size it </a:t>
            </a:r>
            <a:r>
              <a:rPr lang="en-US" sz="3200" u="sng" baseline="0" dirty="0" smtClean="0">
                <a:latin typeface="Trebuchet MS" pitchFamily="34" charset="0"/>
              </a:rPr>
              <a:t>first</a:t>
            </a:r>
            <a:r>
              <a:rPr lang="en-US" sz="3200" baseline="0" dirty="0" smtClean="0">
                <a:latin typeface="Trebuchet MS" pitchFamily="34" charset="0"/>
              </a:rPr>
              <a:t>, click in it and insert a photo from the menu.</a:t>
            </a:r>
          </a:p>
          <a:p>
            <a:pPr defTabSz="3134780"/>
            <a:r>
              <a:rPr lang="en-US" sz="3200" b="1" u="sng" baseline="0" dirty="0" smtClean="0">
                <a:latin typeface="Trebuchet MS" pitchFamily="34" charset="0"/>
              </a:rPr>
              <a:t>TABLES: </a:t>
            </a:r>
            <a:r>
              <a:rPr lang="en-US" sz="3200" baseline="0" dirty="0" smtClean="0">
                <a:latin typeface="Trebuchet MS" pitchFamily="34" charset="0"/>
              </a:rPr>
              <a:t>You can copy and paste a table from an external document onto this poster template. To adjust  the way the text fits within the cells of a table that has been pasted, </a:t>
            </a:r>
            <a:r>
              <a:rPr lang="en-US" sz="3200" u="sng" baseline="0" dirty="0" smtClean="0">
                <a:latin typeface="Trebuchet MS" pitchFamily="34" charset="0"/>
              </a:rPr>
              <a:t>right-click</a:t>
            </a:r>
            <a:r>
              <a:rPr lang="en-US" sz="3200" baseline="0" dirty="0" smtClean="0">
                <a:latin typeface="Trebuchet MS" pitchFamily="34" charset="0"/>
              </a:rPr>
              <a:t> on the table, click FORMAT SHAPE  then click on TEXT BOX and change the INTERNAL MARGIN values to 0.25</a:t>
            </a:r>
          </a:p>
          <a:p>
            <a:pPr defTabSz="3134780"/>
            <a:endParaRPr lang="en-US" sz="3200" baseline="0" dirty="0" smtClean="0">
              <a:latin typeface="Trebuchet MS" pitchFamily="34" charset="0"/>
            </a:endParaRPr>
          </a:p>
          <a:p>
            <a:pPr defTabSz="3134780"/>
            <a:r>
              <a:rPr lang="en-US" sz="3200" b="1" baseline="0" dirty="0" smtClean="0">
                <a:solidFill>
                  <a:srgbClr val="FFFF00"/>
                </a:solidFill>
                <a:latin typeface="Trebuchet MS" pitchFamily="34" charset="0"/>
              </a:rPr>
              <a:t>Modifying the color scheme</a:t>
            </a:r>
          </a:p>
          <a:p>
            <a:pPr defTabSz="3134780"/>
            <a:r>
              <a:rPr lang="en-US" sz="3200" baseline="0" dirty="0" smtClean="0">
                <a:latin typeface="Trebuchet MS" pitchFamily="34" charset="0"/>
              </a:rPr>
              <a:t>To change the color scheme of this template go to the “Design” menu and click on “Colors”. You can choose from the provide color combinations or you can create your own.</a:t>
            </a:r>
          </a:p>
          <a:p>
            <a:pPr defTabSz="3134780"/>
            <a:endParaRPr lang="en-US" sz="3200" baseline="0" dirty="0" smtClean="0">
              <a:latin typeface="Trebuchet MS" pitchFamily="34" charset="0"/>
            </a:endParaRPr>
          </a:p>
          <a:p>
            <a:pPr defTabSz="3134780"/>
            <a:endParaRPr lang="en-US" sz="3200" baseline="0" dirty="0" smtClean="0">
              <a:latin typeface="Trebuchet MS" pitchFamily="34" charset="0"/>
            </a:endParaRPr>
          </a:p>
          <a:p>
            <a:pPr defTabSz="4389219"/>
            <a:endParaRPr lang="en-US" sz="2000" baseline="0" dirty="0" smtClean="0">
              <a:latin typeface="Trebuchet MS" pitchFamily="34" charset="0"/>
            </a:endParaRPr>
          </a:p>
          <a:p>
            <a:pPr defTabSz="4389219"/>
            <a:endParaRPr lang="en-US" sz="2000" dirty="0" smtClean="0">
              <a:latin typeface="Trebuchet MS" pitchFamily="34" charset="0"/>
            </a:endParaRPr>
          </a:p>
          <a:p>
            <a:pPr algn="ctr"/>
            <a:endParaRPr lang="en-US" sz="2000" b="1" dirty="0" smtClean="0">
              <a:solidFill>
                <a:schemeClr val="bg1"/>
              </a:solidFill>
              <a:latin typeface="Trebuchet MS" pitchFamily="34" charset="0"/>
            </a:endParaRPr>
          </a:p>
          <a:p>
            <a:pPr defTabSz="4389219"/>
            <a:endParaRPr lang="en-US" sz="2000" b="1" dirty="0" smtClean="0">
              <a:solidFill>
                <a:srgbClr val="FFFF00"/>
              </a:solidFill>
              <a:latin typeface="Trebuchet MS" pitchFamily="34" charset="0"/>
            </a:endParaRPr>
          </a:p>
          <a:p>
            <a:pPr algn="ctr"/>
            <a:endParaRPr lang="en-US" sz="3200" b="1" dirty="0">
              <a:latin typeface="Trebuchet MS" pitchFamily="34" charset="0"/>
            </a:endParaRPr>
          </a:p>
        </p:txBody>
      </p:sp>
      <p:sp>
        <p:nvSpPr>
          <p:cNvPr id="28" name="Rectangle 27"/>
          <p:cNvSpPr/>
          <p:nvPr/>
        </p:nvSpPr>
        <p:spPr>
          <a:xfrm>
            <a:off x="-10402388" y="-19596"/>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4400" b="1" dirty="0" smtClean="0">
                <a:solidFill>
                  <a:schemeClr val="bg1"/>
                </a:solidFill>
                <a:latin typeface="Trebuchet MS" pitchFamily="34" charset="0"/>
              </a:rPr>
              <a:t>QUICK DESIGN</a:t>
            </a:r>
            <a:r>
              <a:rPr lang="en-US" sz="4400" b="1" baseline="0" dirty="0" smtClean="0">
                <a:solidFill>
                  <a:schemeClr val="bg1"/>
                </a:solidFill>
                <a:latin typeface="Trebuchet MS" pitchFamily="34" charset="0"/>
              </a:rPr>
              <a:t> </a:t>
            </a:r>
            <a:r>
              <a:rPr lang="en-US" sz="4400" b="1" dirty="0" smtClean="0">
                <a:solidFill>
                  <a:schemeClr val="bg1"/>
                </a:solidFill>
                <a:latin typeface="Trebuchet MS" pitchFamily="34" charset="0"/>
              </a:rPr>
              <a:t>GUIDE</a:t>
            </a: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4389219"/>
            <a:r>
              <a:rPr lang="en-US" sz="3200" dirty="0" smtClean="0">
                <a:latin typeface="Trebuchet MS" pitchFamily="34" charset="0"/>
              </a:rPr>
              <a:t>This PowerPoint</a:t>
            </a:r>
            <a:r>
              <a:rPr lang="en-US" sz="3200" baseline="0" dirty="0" smtClean="0">
                <a:latin typeface="Trebuchet MS" pitchFamily="34" charset="0"/>
              </a:rPr>
              <a:t> </a:t>
            </a:r>
            <a:r>
              <a:rPr lang="en-US" sz="3200" dirty="0" smtClean="0">
                <a:latin typeface="Trebuchet MS" pitchFamily="34" charset="0"/>
              </a:rPr>
              <a:t>2007 template produces</a:t>
            </a:r>
            <a:r>
              <a:rPr lang="en-US" sz="3200" baseline="0" dirty="0" smtClean="0">
                <a:latin typeface="Trebuchet MS" pitchFamily="34" charset="0"/>
              </a:rPr>
              <a:t> </a:t>
            </a:r>
            <a:r>
              <a:rPr lang="en-US" sz="3200" dirty="0" smtClean="0">
                <a:latin typeface="Trebuchet MS" pitchFamily="34" charset="0"/>
              </a:rPr>
              <a:t>a 36”x48” professional  poster. It</a:t>
            </a:r>
            <a:r>
              <a:rPr lang="en-US" sz="3200" baseline="0" dirty="0" smtClean="0">
                <a:latin typeface="Trebuchet MS" pitchFamily="34" charset="0"/>
              </a:rPr>
              <a:t> </a:t>
            </a:r>
            <a:r>
              <a:rPr lang="en-US" sz="3200" dirty="0" smtClean="0">
                <a:latin typeface="Trebuchet MS" pitchFamily="34" charset="0"/>
              </a:rPr>
              <a:t>will save you valuable time placing titles, subtitles,</a:t>
            </a:r>
            <a:r>
              <a:rPr lang="en-US" sz="3200" baseline="0" dirty="0" smtClean="0">
                <a:latin typeface="Trebuchet MS" pitchFamily="34" charset="0"/>
              </a:rPr>
              <a:t> text, and graphics</a:t>
            </a:r>
            <a:r>
              <a:rPr lang="en-US" sz="3200" dirty="0" smtClean="0">
                <a:latin typeface="Trebuchet MS" pitchFamily="34" charset="0"/>
              </a:rPr>
              <a:t>. </a:t>
            </a:r>
          </a:p>
          <a:p>
            <a:pPr defTabSz="4389219"/>
            <a:endParaRPr lang="en-US" sz="3200" dirty="0" smtClean="0">
              <a:latin typeface="Trebuchet MS" pitchFamily="34" charset="0"/>
            </a:endParaRPr>
          </a:p>
          <a:p>
            <a:pPr defTabSz="4389219"/>
            <a:r>
              <a:rPr lang="en-US" sz="3200" dirty="0" smtClean="0">
                <a:latin typeface="Trebuchet MS" pitchFamily="34" charset="0"/>
              </a:rPr>
              <a:t>Use it to create your presentation. Then send</a:t>
            </a:r>
            <a:r>
              <a:rPr lang="en-US" sz="3200" baseline="0" dirty="0" smtClean="0">
                <a:latin typeface="Trebuchet MS" pitchFamily="34" charset="0"/>
              </a:rPr>
              <a:t> it </a:t>
            </a:r>
            <a:r>
              <a:rPr lang="en-US" sz="3200" dirty="0" smtClean="0">
                <a:latin typeface="Trebuchet MS" pitchFamily="34" charset="0"/>
              </a:rPr>
              <a:t>to </a:t>
            </a:r>
            <a:r>
              <a:rPr lang="en-US" sz="3200" b="1" dirty="0" smtClean="0">
                <a:latin typeface="Trebuchet MS" pitchFamily="34" charset="0"/>
              </a:rPr>
              <a:t>PosterPresentations.com</a:t>
            </a:r>
            <a:r>
              <a:rPr lang="en-US" sz="3200" dirty="0" smtClean="0">
                <a:latin typeface="Trebuchet MS" pitchFamily="34" charset="0"/>
              </a:rPr>
              <a:t> for premium quality, same day affordable printing.</a:t>
            </a:r>
            <a:br>
              <a:rPr lang="en-US" sz="3200" dirty="0" smtClean="0">
                <a:latin typeface="Trebuchet MS" pitchFamily="34" charset="0"/>
              </a:rPr>
            </a:br>
            <a:endParaRPr lang="en-US" sz="3200" dirty="0" smtClean="0">
              <a:latin typeface="Trebuchet MS" pitchFamily="34" charset="0"/>
            </a:endParaRPr>
          </a:p>
          <a:p>
            <a:pPr defTabSz="4389219"/>
            <a:r>
              <a:rPr lang="en-US" sz="3200" dirty="0" smtClean="0">
                <a:latin typeface="Trebuchet MS" pitchFamily="34" charset="0"/>
              </a:rPr>
              <a:t>We provide a series of </a:t>
            </a:r>
            <a:r>
              <a:rPr lang="en-US" sz="3200" b="1" dirty="0" smtClean="0">
                <a:latin typeface="Trebuchet MS" pitchFamily="34" charset="0"/>
              </a:rPr>
              <a:t>online tutorials</a:t>
            </a:r>
            <a:r>
              <a:rPr lang="en-US" sz="3200" dirty="0" smtClean="0">
                <a:latin typeface="Trebuchet MS" pitchFamily="34" charset="0"/>
              </a:rPr>
              <a:t> that will guide you through the poster design process and answer your poster production questions. </a:t>
            </a:r>
          </a:p>
          <a:p>
            <a:pPr defTabSz="4389219"/>
            <a:endParaRPr lang="en-US" sz="3200" dirty="0" smtClean="0">
              <a:latin typeface="Trebuchet MS" pitchFamily="34" charset="0"/>
            </a:endParaRPr>
          </a:p>
          <a:p>
            <a:pPr defTabSz="4389219"/>
            <a:r>
              <a:rPr lang="en-US" sz="3200" dirty="0" smtClean="0">
                <a:latin typeface="Trebuchet MS" pitchFamily="34" charset="0"/>
              </a:rPr>
              <a:t>View our online</a:t>
            </a:r>
            <a:r>
              <a:rPr lang="en-US" sz="3200" baseline="0" dirty="0" smtClean="0">
                <a:latin typeface="Trebuchet MS" pitchFamily="34" charset="0"/>
              </a:rPr>
              <a:t> tutorials at:</a:t>
            </a:r>
            <a:r>
              <a:rPr lang="en-US" sz="3200" dirty="0" smtClean="0">
                <a:latin typeface="Trebuchet MS" pitchFamily="34" charset="0"/>
              </a:rPr>
              <a:t/>
            </a:r>
            <a:br>
              <a:rPr lang="en-US" sz="3200" dirty="0" smtClean="0">
                <a:latin typeface="Trebuchet MS" pitchFamily="34" charset="0"/>
              </a:rPr>
            </a:br>
            <a:r>
              <a:rPr lang="en-US" sz="3200" dirty="0" smtClean="0">
                <a:solidFill>
                  <a:srgbClr val="FFFF00"/>
                </a:solidFill>
                <a:latin typeface="Trebuchet MS" pitchFamily="34" charset="0"/>
              </a:rPr>
              <a:t> http://bit.ly/Poster_creation_help </a:t>
            </a:r>
            <a:r>
              <a:rPr lang="en-US" sz="3200" dirty="0" smtClean="0">
                <a:latin typeface="Trebuchet MS" pitchFamily="34" charset="0"/>
              </a:rPr>
              <a:t/>
            </a:r>
            <a:br>
              <a:rPr lang="en-US" sz="3200" dirty="0" smtClean="0">
                <a:latin typeface="Trebuchet MS" pitchFamily="34" charset="0"/>
              </a:rPr>
            </a:br>
            <a:r>
              <a:rPr lang="en-US" sz="3200" dirty="0" smtClean="0">
                <a:latin typeface="Trebuchet MS" pitchFamily="34" charset="0"/>
              </a:rPr>
              <a:t>(copy</a:t>
            </a:r>
            <a:r>
              <a:rPr lang="en-US" sz="3200" baseline="0" dirty="0" smtClean="0">
                <a:latin typeface="Trebuchet MS" pitchFamily="34" charset="0"/>
              </a:rPr>
              <a:t> and paste the link into your web browser).</a:t>
            </a:r>
          </a:p>
          <a:p>
            <a:pPr defTabSz="4389219"/>
            <a:endParaRPr lang="en-US" sz="3200" dirty="0" smtClean="0">
              <a:latin typeface="Trebuchet MS" pitchFamily="34" charset="0"/>
            </a:endParaRPr>
          </a:p>
          <a:p>
            <a:pPr defTabSz="4389219"/>
            <a:r>
              <a:rPr lang="en-US" sz="3200" dirty="0" smtClean="0">
                <a:latin typeface="Trebuchet MS" pitchFamily="34" charset="0"/>
              </a:rPr>
              <a:t>For assistance and to order your printed poster</a:t>
            </a:r>
            <a:r>
              <a:rPr lang="en-US" sz="3200" dirty="0" smtClean="0">
                <a:solidFill>
                  <a:schemeClr val="bg1"/>
                </a:solidFill>
                <a:latin typeface="Trebuchet MS" pitchFamily="34" charset="0"/>
              </a:rPr>
              <a:t> call </a:t>
            </a:r>
            <a:r>
              <a:rPr lang="en-US" sz="3200" b="1" dirty="0" smtClean="0">
                <a:solidFill>
                  <a:srgbClr val="FFFF00"/>
                </a:solidFill>
                <a:latin typeface="Trebuchet MS" pitchFamily="34" charset="0"/>
              </a:rPr>
              <a:t>PosterPresentations.com</a:t>
            </a:r>
            <a:r>
              <a:rPr lang="en-US" sz="3200" dirty="0" smtClean="0">
                <a:solidFill>
                  <a:srgbClr val="FFFF00"/>
                </a:solidFill>
                <a:latin typeface="Trebuchet MS" pitchFamily="34" charset="0"/>
              </a:rPr>
              <a:t> </a:t>
            </a:r>
            <a:r>
              <a:rPr lang="en-US" sz="3200" dirty="0" smtClean="0">
                <a:latin typeface="Trebuchet MS" pitchFamily="34" charset="0"/>
              </a:rPr>
              <a:t>at </a:t>
            </a:r>
            <a:r>
              <a:rPr lang="en-US" sz="4000" b="1" dirty="0" smtClean="0">
                <a:solidFill>
                  <a:srgbClr val="FFFF00"/>
                </a:solidFill>
                <a:latin typeface="Trebuchet MS" pitchFamily="34" charset="0"/>
              </a:rPr>
              <a:t>1.866.649.3004</a:t>
            </a:r>
          </a:p>
          <a:p>
            <a:pPr defTabSz="4389219"/>
            <a:endParaRPr lang="en-US" sz="4000" b="1" dirty="0" smtClean="0">
              <a:solidFill>
                <a:srgbClr val="FFFF00"/>
              </a:solidFill>
              <a:latin typeface="Trebuchet MS" pitchFamily="34" charset="0"/>
            </a:endParaRPr>
          </a:p>
          <a:p>
            <a:pPr defTabSz="4389219"/>
            <a:endParaRPr lang="en-US" sz="4000" b="1" dirty="0" smtClean="0">
              <a:solidFill>
                <a:srgbClr val="FFFF00"/>
              </a:solidFill>
              <a:latin typeface="Trebuchet MS" pitchFamily="34" charset="0"/>
            </a:endParaRPr>
          </a:p>
          <a:p>
            <a:pPr algn="ctr"/>
            <a:r>
              <a:rPr lang="en-US" sz="4400" b="1" dirty="0" smtClean="0">
                <a:solidFill>
                  <a:schemeClr val="bg1"/>
                </a:solidFill>
                <a:latin typeface="Trebuchet MS" pitchFamily="34" charset="0"/>
              </a:rPr>
              <a:t>Object Placeholders</a:t>
            </a:r>
          </a:p>
          <a:p>
            <a:pPr algn="ctr"/>
            <a:endParaRPr lang="en-US" sz="4400" b="1" dirty="0" smtClean="0">
              <a:solidFill>
                <a:schemeClr val="bg1"/>
              </a:solidFill>
              <a:latin typeface="Trebuchet MS" pitchFamily="34" charset="0"/>
            </a:endParaRPr>
          </a:p>
          <a:p>
            <a:pPr defTabSz="4389219"/>
            <a:r>
              <a:rPr lang="en-US" sz="3200" dirty="0" smtClean="0">
                <a:latin typeface="Trebuchet MS" pitchFamily="34" charset="0"/>
              </a:rPr>
              <a:t>Use the placeholders provided below to add new elements to your poster:</a:t>
            </a:r>
            <a:r>
              <a:rPr lang="en-US" sz="3200" baseline="0" dirty="0" smtClean="0">
                <a:latin typeface="Trebuchet MS" pitchFamily="34" charset="0"/>
              </a:rPr>
              <a:t> </a:t>
            </a:r>
            <a:r>
              <a:rPr lang="en-US" sz="3200" dirty="0" smtClean="0">
                <a:latin typeface="Trebuchet MS" pitchFamily="34" charset="0"/>
              </a:rPr>
              <a:t>Drag a placeholder onto the</a:t>
            </a:r>
            <a:r>
              <a:rPr lang="en-US" sz="3200" baseline="0" dirty="0" smtClean="0">
                <a:latin typeface="Trebuchet MS" pitchFamily="34" charset="0"/>
              </a:rPr>
              <a:t> poster area,</a:t>
            </a:r>
            <a:r>
              <a:rPr lang="en-US" sz="3200" dirty="0" smtClean="0">
                <a:latin typeface="Trebuchet MS" pitchFamily="34" charset="0"/>
              </a:rPr>
              <a:t> size it, and click it to edit.</a:t>
            </a:r>
          </a:p>
          <a:p>
            <a:pPr defTabSz="4389219"/>
            <a:endParaRPr lang="en-US" sz="3200" dirty="0" smtClean="0">
              <a:latin typeface="Trebuchet MS" pitchFamily="34" charset="0"/>
            </a:endParaRPr>
          </a:p>
          <a:p>
            <a:pPr defTabSz="4389219"/>
            <a:r>
              <a:rPr lang="en-US" sz="3200" b="1" dirty="0" smtClean="0">
                <a:solidFill>
                  <a:srgbClr val="FFFF00"/>
                </a:solidFill>
                <a:latin typeface="Trebuchet MS" pitchFamily="34" charset="0"/>
              </a:rPr>
              <a:t>Section Header placeholder</a:t>
            </a:r>
          </a:p>
          <a:p>
            <a:pPr defTabSz="4389219"/>
            <a:r>
              <a:rPr lang="en-US" sz="3200" dirty="0" smtClean="0">
                <a:latin typeface="Trebuchet MS" pitchFamily="34" charset="0"/>
              </a:rPr>
              <a:t>Move</a:t>
            </a:r>
            <a:r>
              <a:rPr lang="en-US" sz="3200" baseline="0" dirty="0" smtClean="0">
                <a:latin typeface="Trebuchet MS" pitchFamily="34" charset="0"/>
              </a:rPr>
              <a:t> this preformatted section header placeholder to the poster area to add another section header. Use section headers to separate topics or concepts within your presentation. </a:t>
            </a:r>
          </a:p>
          <a:p>
            <a:pPr defTabSz="4389219"/>
            <a:endParaRPr lang="en-US" sz="3200" baseline="0" dirty="0" smtClean="0">
              <a:latin typeface="Trebuchet MS" pitchFamily="34" charset="0"/>
            </a:endParaRPr>
          </a:p>
          <a:p>
            <a:pPr defTabSz="4389219"/>
            <a:endParaRPr lang="en-US" sz="3200" dirty="0" smtClean="0">
              <a:latin typeface="Trebuchet MS" pitchFamily="34" charset="0"/>
            </a:endParaRPr>
          </a:p>
          <a:p>
            <a:pPr defTabSz="4389219"/>
            <a:endParaRPr lang="en-US" sz="3200" b="1" dirty="0" smtClean="0">
              <a:solidFill>
                <a:srgbClr val="FFFF00"/>
              </a:solidFill>
              <a:latin typeface="Trebuchet MS" pitchFamily="34" charset="0"/>
            </a:endParaRPr>
          </a:p>
          <a:p>
            <a:pPr defTabSz="4389219"/>
            <a:r>
              <a:rPr lang="en-US" sz="3200" b="1" dirty="0" smtClean="0">
                <a:solidFill>
                  <a:srgbClr val="FFFF00"/>
                </a:solidFill>
                <a:latin typeface="Trebuchet MS" pitchFamily="34" charset="0"/>
              </a:rPr>
              <a:t>Text placeholder</a:t>
            </a:r>
          </a:p>
          <a:p>
            <a:pPr defTabSz="4389219"/>
            <a:r>
              <a:rPr lang="en-US" sz="3200" baseline="0" dirty="0" smtClean="0">
                <a:latin typeface="Trebuchet MS" pitchFamily="34" charset="0"/>
              </a:rPr>
              <a:t>Move this preformatted text placeholder to the poster to add a new body of text.</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1" baseline="0" dirty="0" smtClean="0">
              <a:solidFill>
                <a:srgbClr val="FFFF00"/>
              </a:solidFill>
              <a:latin typeface="Trebuchet MS" pitchFamily="34" charset="0"/>
            </a:endParaRPr>
          </a:p>
          <a:p>
            <a:pPr defTabSz="4389219"/>
            <a:r>
              <a:rPr lang="en-US" sz="3200" b="1" baseline="0" dirty="0" smtClean="0">
                <a:solidFill>
                  <a:srgbClr val="FFFF00"/>
                </a:solidFill>
                <a:latin typeface="Trebuchet MS" pitchFamily="34" charset="0"/>
              </a:rPr>
              <a:t>Picture placeholder</a:t>
            </a:r>
          </a:p>
          <a:p>
            <a:pPr defTabSz="4389219"/>
            <a:r>
              <a:rPr lang="en-US" sz="3200" baseline="0" dirty="0" smtClean="0">
                <a:latin typeface="Trebuchet MS" pitchFamily="34" charset="0"/>
              </a:rPr>
              <a:t>Move this graphic placeholder onto your poster, size it first, and then click it to add a picture to the poster.</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defTabSz="4389219"/>
            <a:endParaRPr lang="en-US" sz="3200" dirty="0" smtClean="0">
              <a:latin typeface="Trebuchet MS" pitchFamily="34" charset="0"/>
            </a:endParaRPr>
          </a:p>
          <a:p>
            <a:pPr algn="ctr"/>
            <a:endParaRPr lang="en-US" sz="3200" b="1" dirty="0" smtClean="0">
              <a:solidFill>
                <a:schemeClr val="bg1"/>
              </a:solidFill>
              <a:latin typeface="Trebuchet MS" pitchFamily="34" charset="0"/>
            </a:endParaRPr>
          </a:p>
          <a:p>
            <a:pPr defTabSz="4389219"/>
            <a:endParaRPr lang="en-US" sz="3200" b="1" dirty="0" smtClean="0">
              <a:solidFill>
                <a:srgbClr val="FFFF00"/>
              </a:solidFill>
              <a:latin typeface="Trebuchet MS" pitchFamily="34" charset="0"/>
            </a:endParaRPr>
          </a:p>
          <a:p>
            <a:pPr algn="ctr"/>
            <a:endParaRPr lang="en-US" sz="4400" b="1" dirty="0">
              <a:latin typeface="Trebuchet MS" pitchFamily="34" charset="0"/>
            </a:endParaRPr>
          </a:p>
        </p:txBody>
      </p:sp>
      <p:sp>
        <p:nvSpPr>
          <p:cNvPr id="29" name="Rectangle 28"/>
          <p:cNvSpPr/>
          <p:nvPr/>
        </p:nvSpPr>
        <p:spPr>
          <a:xfrm>
            <a:off x="-10370486" y="21297014"/>
            <a:ext cx="10018560" cy="7772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rtlCol="0" anchor="ctr"/>
          <a:lstStyle/>
          <a:p>
            <a:pPr algn="ctr"/>
            <a:endParaRPr lang="en-US" dirty="0"/>
          </a:p>
        </p:txBody>
      </p:sp>
      <p:pic>
        <p:nvPicPr>
          <p:cNvPr id="30" name="Picture 2"/>
          <p:cNvPicPr>
            <a:picLocks noChangeAspect="1" noChangeArrowheads="1"/>
          </p:cNvPicPr>
          <p:nvPr/>
        </p:nvPicPr>
        <p:blipFill>
          <a:blip r:embed="rId3" cstate="print"/>
          <a:srcRect/>
          <a:stretch>
            <a:fillRect/>
          </a:stretch>
        </p:blipFill>
        <p:spPr bwMode="auto">
          <a:xfrm>
            <a:off x="49098247" y="15525143"/>
            <a:ext cx="4741366" cy="3058182"/>
          </a:xfrm>
          <a:prstGeom prst="rect">
            <a:avLst/>
          </a:prstGeom>
          <a:noFill/>
          <a:ln w="9525">
            <a:noFill/>
            <a:miter lim="800000"/>
            <a:headEnd/>
            <a:tailEnd/>
          </a:ln>
          <a:effectLst/>
        </p:spPr>
      </p:pic>
      <p:pic>
        <p:nvPicPr>
          <p:cNvPr id="31" name="Picture 2"/>
          <p:cNvPicPr>
            <a:picLocks noChangeAspect="1" noChangeArrowheads="1"/>
          </p:cNvPicPr>
          <p:nvPr/>
        </p:nvPicPr>
        <p:blipFill>
          <a:blip r:embed="rId4" cstate="print"/>
          <a:srcRect/>
          <a:stretch>
            <a:fillRect/>
          </a:stretch>
        </p:blipFill>
        <p:spPr bwMode="auto">
          <a:xfrm>
            <a:off x="47342926" y="13118821"/>
            <a:ext cx="590550" cy="438150"/>
          </a:xfrm>
          <a:prstGeom prst="rect">
            <a:avLst/>
          </a:prstGeom>
          <a:noFill/>
          <a:ln w="9525">
            <a:solidFill>
              <a:schemeClr val="tx1"/>
            </a:solidFill>
            <a:miter lim="800000"/>
            <a:headEnd/>
            <a:tailEnd/>
          </a:ln>
          <a:effectLst/>
        </p:spPr>
      </p:pic>
      <p:sp>
        <p:nvSpPr>
          <p:cNvPr id="32" name="TextBox 31"/>
          <p:cNvSpPr txBox="1"/>
          <p:nvPr/>
        </p:nvSpPr>
        <p:spPr>
          <a:xfrm>
            <a:off x="44487740" y="30588807"/>
            <a:ext cx="9160286" cy="2185208"/>
          </a:xfrm>
          <a:prstGeom prst="rect">
            <a:avLst/>
          </a:prstGeom>
          <a:noFill/>
        </p:spPr>
        <p:txBody>
          <a:bodyPr wrap="square" lIns="91436" tIns="45717" rIns="91436" bIns="45717" rtlCol="0">
            <a:spAutoFit/>
          </a:bodyPr>
          <a:lstStyle/>
          <a:p>
            <a:r>
              <a:rPr lang="en-US" sz="3600" dirty="0" smtClean="0">
                <a:solidFill>
                  <a:schemeClr val="bg1"/>
                </a:solidFill>
              </a:rPr>
              <a:t>© 2011 PosterPresentations.com</a:t>
            </a:r>
            <a:br>
              <a:rPr lang="en-US" sz="3600" dirty="0" smtClean="0">
                <a:solidFill>
                  <a:schemeClr val="bg1"/>
                </a:solidFill>
              </a:rPr>
            </a:br>
            <a:r>
              <a:rPr lang="en-US" sz="3600" dirty="0" smtClean="0">
                <a:solidFill>
                  <a:schemeClr val="bg1"/>
                </a:solidFill>
              </a:rPr>
              <a:t>    </a:t>
            </a:r>
            <a:r>
              <a:rPr lang="en-US" sz="3200" dirty="0" smtClean="0">
                <a:solidFill>
                  <a:schemeClr val="bg1"/>
                </a:solidFill>
              </a:rPr>
              <a:t>2117 Fourth Street ,</a:t>
            </a:r>
            <a:r>
              <a:rPr lang="en-US" sz="3200" baseline="0" dirty="0" smtClean="0">
                <a:solidFill>
                  <a:schemeClr val="bg1"/>
                </a:solidFill>
              </a:rPr>
              <a:t> Unit C</a:t>
            </a:r>
            <a:br>
              <a:rPr lang="en-US" sz="3200" baseline="0" dirty="0" smtClean="0">
                <a:solidFill>
                  <a:schemeClr val="bg1"/>
                </a:solidFill>
              </a:rPr>
            </a:br>
            <a:r>
              <a:rPr lang="en-US" sz="3200" baseline="0" dirty="0" smtClean="0">
                <a:solidFill>
                  <a:schemeClr val="bg1"/>
                </a:solidFill>
              </a:rPr>
              <a:t>    Berkeley CA 94710</a:t>
            </a:r>
            <a:br>
              <a:rPr lang="en-US" sz="3200" baseline="0" dirty="0" smtClean="0">
                <a:solidFill>
                  <a:schemeClr val="bg1"/>
                </a:solidFill>
              </a:rPr>
            </a:br>
            <a:r>
              <a:rPr lang="en-US" sz="3200" baseline="0" dirty="0" smtClean="0">
                <a:solidFill>
                  <a:schemeClr val="bg1"/>
                </a:solidFill>
              </a:rPr>
              <a:t>    </a:t>
            </a:r>
            <a:r>
              <a:rPr lang="en-US" sz="3200" b="1" baseline="0" dirty="0" smtClean="0">
                <a:solidFill>
                  <a:srgbClr val="FFFF00"/>
                </a:solidFill>
              </a:rPr>
              <a:t>posterpresenter@gmail.com</a:t>
            </a:r>
            <a:endParaRPr lang="en-US" sz="3600" b="1" dirty="0">
              <a:solidFill>
                <a:srgbClr val="FFFF00"/>
              </a:solidFill>
            </a:endParaRPr>
          </a:p>
        </p:txBody>
      </p:sp>
      <p:grpSp>
        <p:nvGrpSpPr>
          <p:cNvPr id="33" name="Group 32"/>
          <p:cNvGrpSpPr/>
          <p:nvPr/>
        </p:nvGrpSpPr>
        <p:grpSpPr>
          <a:xfrm>
            <a:off x="-10239857" y="31696514"/>
            <a:ext cx="9771398" cy="1090621"/>
            <a:chOff x="44242388" y="28054064"/>
            <a:chExt cx="9771398" cy="1090621"/>
          </a:xfrm>
        </p:grpSpPr>
        <p:sp>
          <p:nvSpPr>
            <p:cNvPr id="34" name="Rounded Rectangle 33"/>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7" descr="http://t2.gstatic.com/images?q=tbn:ANd9GcR4APHC6TT9w54M2zn_pvCiBxUNcspYPoVxirLRphBoJabfSvu7zw">
              <a:hlinkClick r:id="rId5"/>
            </p:cNvPr>
            <p:cNvPicPr>
              <a:picLocks noChangeAspect="1" noChangeArrowheads="1"/>
            </p:cNvPicPr>
            <p:nvPr userDrawn="1"/>
          </p:nvPicPr>
          <p:blipFill>
            <a:blip r:embed="rId6"/>
            <a:srcRect/>
            <a:stretch>
              <a:fillRect/>
            </a:stretch>
          </p:blipFill>
          <p:spPr bwMode="auto">
            <a:xfrm>
              <a:off x="44341112" y="28126635"/>
              <a:ext cx="914400" cy="914400"/>
            </a:xfrm>
            <a:prstGeom prst="rect">
              <a:avLst/>
            </a:prstGeom>
            <a:noFill/>
          </p:spPr>
        </p:pic>
        <p:sp>
          <p:nvSpPr>
            <p:cNvPr id="36" name="TextBox 35"/>
            <p:cNvSpPr txBox="1"/>
            <p:nvPr userDrawn="1"/>
          </p:nvSpPr>
          <p:spPr>
            <a:xfrm>
              <a:off x="45342598" y="28154090"/>
              <a:ext cx="8671188" cy="892552"/>
            </a:xfrm>
            <a:prstGeom prst="rect">
              <a:avLst/>
            </a:prstGeom>
            <a:noFill/>
          </p:spPr>
          <p:txBody>
            <a:bodyPr wrap="square" rtlCol="0">
              <a:spAutoFit/>
            </a:bodyPr>
            <a:lstStyle/>
            <a:p>
              <a:r>
                <a:rPr lang="en-US" sz="2600" dirty="0" smtClean="0">
                  <a:solidFill>
                    <a:schemeClr val="tx2"/>
                  </a:solidFill>
                  <a:latin typeface="Trebuchet MS" pitchFamily="34" charset="0"/>
                </a:rPr>
                <a:t>Student</a:t>
              </a:r>
              <a:r>
                <a:rPr lang="en-US" sz="2600" baseline="0" dirty="0" smtClean="0">
                  <a:solidFill>
                    <a:schemeClr val="tx2"/>
                  </a:solidFill>
                  <a:latin typeface="Trebuchet MS" pitchFamily="34" charset="0"/>
                </a:rPr>
                <a:t> discounts are available on our </a:t>
              </a:r>
              <a:r>
                <a:rPr lang="en-US" sz="2600" baseline="0" dirty="0" err="1" smtClean="0">
                  <a:solidFill>
                    <a:schemeClr val="tx2"/>
                  </a:solidFill>
                  <a:latin typeface="Trebuchet MS" pitchFamily="34" charset="0"/>
                </a:rPr>
                <a:t>Facebook</a:t>
              </a:r>
              <a:r>
                <a:rPr lang="en-US" sz="2600" baseline="0" dirty="0" smtClean="0">
                  <a:solidFill>
                    <a:schemeClr val="tx2"/>
                  </a:solidFill>
                  <a:latin typeface="Trebuchet MS" pitchFamily="34" charset="0"/>
                </a:rPr>
                <a:t> page.</a:t>
              </a:r>
              <a:br>
                <a:rPr lang="en-US" sz="2600" baseline="0" dirty="0" smtClean="0">
                  <a:solidFill>
                    <a:schemeClr val="tx2"/>
                  </a:solidFill>
                  <a:latin typeface="Trebuchet MS" pitchFamily="34" charset="0"/>
                </a:rPr>
              </a:br>
              <a:r>
                <a:rPr lang="en-US" sz="2600" baseline="0" dirty="0" smtClean="0">
                  <a:solidFill>
                    <a:schemeClr val="tx2"/>
                  </a:solidFill>
                  <a:latin typeface="Trebuchet MS" pitchFamily="34" charset="0"/>
                </a:rPr>
                <a:t>Go to </a:t>
              </a:r>
              <a:r>
                <a:rPr lang="en-US" sz="2600" u="sng" baseline="0" dirty="0" smtClean="0">
                  <a:solidFill>
                    <a:schemeClr val="tx2"/>
                  </a:solidFill>
                  <a:latin typeface="Trebuchet MS" pitchFamily="34" charset="0"/>
                </a:rPr>
                <a:t>PosterPresentations.com</a:t>
              </a:r>
              <a:r>
                <a:rPr lang="en-US" sz="2600" baseline="0" dirty="0" smtClean="0">
                  <a:solidFill>
                    <a:schemeClr val="tx2"/>
                  </a:solidFill>
                  <a:latin typeface="Trebuchet MS" pitchFamily="34" charset="0"/>
                </a:rPr>
                <a:t> and click on the FB icon. </a:t>
              </a:r>
              <a:endParaRPr lang="en-US" sz="2600" dirty="0">
                <a:solidFill>
                  <a:schemeClr val="tx2"/>
                </a:solidFill>
                <a:latin typeface="Trebuchet MS" pitchFamily="34" charset="0"/>
              </a:endParaRPr>
            </a:p>
          </p:txBody>
        </p:sp>
      </p:grpSp>
      <p:cxnSp>
        <p:nvCxnSpPr>
          <p:cNvPr id="37" name="Straight Connector 36"/>
          <p:cNvCxnSpPr/>
          <p:nvPr/>
        </p:nvCxnSpPr>
        <p:spPr>
          <a:xfrm>
            <a:off x="44222126" y="30500133"/>
            <a:ext cx="10050462"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0370486" y="11582400"/>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4254028" y="4841856"/>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baseline="-25000" dirty="0"/>
          </a:p>
        </p:txBody>
      </p:sp>
      <p:sp>
        <p:nvSpPr>
          <p:cNvPr id="8" name="Rectangle 33"/>
          <p:cNvSpPr>
            <a:spLocks noChangeArrowheads="1"/>
          </p:cNvSpPr>
          <p:nvPr/>
        </p:nvSpPr>
        <p:spPr bwMode="auto">
          <a:xfrm>
            <a:off x="914400" y="5257800"/>
            <a:ext cx="42057638" cy="26746200"/>
          </a:xfrm>
          <a:prstGeom prst="rect">
            <a:avLst/>
          </a:prstGeom>
          <a:solidFill>
            <a:schemeClr val="bg1"/>
          </a:solidFill>
          <a:ln w="9525">
            <a:solidFill>
              <a:schemeClr val="tx2"/>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819153"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2011</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15" name="Rectangle 35"/>
          <p:cNvSpPr>
            <a:spLocks noChangeArrowheads="1"/>
          </p:cNvSpPr>
          <p:nvPr/>
        </p:nvSpPr>
        <p:spPr bwMode="auto">
          <a:xfrm>
            <a:off x="922338" y="5257800"/>
            <a:ext cx="10058400" cy="26746200"/>
          </a:xfrm>
          <a:prstGeom prst="rect">
            <a:avLst/>
          </a:prstGeom>
          <a:solidFill>
            <a:schemeClr val="bg1">
              <a:lumMod val="95000"/>
            </a:schemeClr>
          </a:solidFill>
          <a:ln w="9525">
            <a:solidFill>
              <a:schemeClr val="tx2"/>
            </a:solidFill>
            <a:miter lim="800000"/>
            <a:headEnd/>
            <a:tailEnd/>
          </a:ln>
          <a:effectLst/>
        </p:spPr>
        <p:txBody>
          <a:bodyPr wrap="none" lIns="91436" tIns="45717" rIns="91436" bIns="45717" anchor="ctr"/>
          <a:lstStyle/>
          <a:p>
            <a:pPr>
              <a:defRPr/>
            </a:pPr>
            <a:endParaRPr lang="en-US" dirty="0"/>
          </a:p>
        </p:txBody>
      </p:sp>
      <p:sp>
        <p:nvSpPr>
          <p:cNvPr id="26" name="Rectangle 25"/>
          <p:cNvSpPr/>
          <p:nvPr/>
        </p:nvSpPr>
        <p:spPr>
          <a:xfrm>
            <a:off x="44222126" y="0"/>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4000" b="1" dirty="0" smtClean="0">
                <a:solidFill>
                  <a:schemeClr val="bg1"/>
                </a:solidFill>
                <a:latin typeface="Trebuchet MS" pitchFamily="34" charset="0"/>
              </a:rPr>
              <a:t>QUICK</a:t>
            </a:r>
            <a:r>
              <a:rPr lang="en-US" sz="4000" b="1" baseline="0" dirty="0" smtClean="0">
                <a:solidFill>
                  <a:schemeClr val="bg1"/>
                </a:solidFill>
                <a:latin typeface="Trebuchet MS" pitchFamily="34" charset="0"/>
              </a:rPr>
              <a:t> TIPS</a:t>
            </a:r>
            <a:endParaRPr lang="en-US" sz="4000" b="1" dirty="0" smtClean="0">
              <a:solidFill>
                <a:schemeClr val="bg1"/>
              </a:solidFill>
              <a:latin typeface="Trebuchet MS" pitchFamily="34" charset="0"/>
            </a:endParaRP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3134780"/>
            <a:r>
              <a:rPr lang="en-US" sz="3200" dirty="0" smtClean="0">
                <a:latin typeface="Trebuchet MS" pitchFamily="34" charset="0"/>
              </a:rPr>
              <a:t>This PowerPoint</a:t>
            </a:r>
            <a:r>
              <a:rPr lang="en-US" sz="3200" baseline="0" dirty="0" smtClean="0">
                <a:latin typeface="Trebuchet MS" pitchFamily="34" charset="0"/>
              </a:rPr>
              <a:t> template requires basic PowerPoint (version 2007 or newer) skills. Below is a list of commonly asked questions specific to this template. </a:t>
            </a:r>
            <a:br>
              <a:rPr lang="en-US" sz="3200" baseline="0" dirty="0" smtClean="0">
                <a:latin typeface="Trebuchet MS" pitchFamily="34" charset="0"/>
              </a:rPr>
            </a:br>
            <a:r>
              <a:rPr lang="en-US" sz="3200" baseline="0" dirty="0" smtClean="0">
                <a:latin typeface="Trebuchet MS" pitchFamily="34" charset="0"/>
              </a:rPr>
              <a:t>If you are using an older version of PowerPoint some template features may not work properly.</a:t>
            </a:r>
            <a:endParaRPr lang="en-US" sz="4000" b="1" dirty="0" smtClean="0">
              <a:solidFill>
                <a:srgbClr val="FFFF00"/>
              </a:solidFill>
              <a:latin typeface="Trebuchet MS" pitchFamily="34" charset="0"/>
            </a:endParaRPr>
          </a:p>
          <a:p>
            <a:pPr defTabSz="3134780"/>
            <a:endParaRPr lang="en-US" sz="4000" b="1" dirty="0" smtClean="0">
              <a:solidFill>
                <a:srgbClr val="FFFF00"/>
              </a:solidFill>
              <a:latin typeface="Trebuchet MS" pitchFamily="34" charset="0"/>
            </a:endParaRPr>
          </a:p>
          <a:p>
            <a:pPr algn="ctr"/>
            <a:r>
              <a:rPr lang="en-US" sz="4000" b="1" dirty="0" smtClean="0">
                <a:solidFill>
                  <a:schemeClr val="bg1"/>
                </a:solidFill>
                <a:latin typeface="Trebuchet MS" pitchFamily="34" charset="0"/>
              </a:rPr>
              <a:t>Using the template</a:t>
            </a:r>
            <a:endParaRPr lang="en-US" sz="4000" b="1" baseline="0" dirty="0" smtClean="0">
              <a:solidFill>
                <a:schemeClr val="bg1"/>
              </a:solidFill>
              <a:latin typeface="Trebuchet MS" pitchFamily="34" charset="0"/>
            </a:endParaRPr>
          </a:p>
          <a:p>
            <a:pPr algn="ctr"/>
            <a:endParaRPr lang="en-US" sz="3200" b="1" dirty="0" smtClean="0">
              <a:solidFill>
                <a:srgbClr val="FFFF00"/>
              </a:solidFill>
              <a:latin typeface="Trebuchet MS" pitchFamily="34" charset="0"/>
            </a:endParaRPr>
          </a:p>
          <a:p>
            <a:pPr marL="0" marR="0" indent="0" algn="l" defTabSz="3134780" rtl="0" eaLnBrk="1" fontAlgn="auto" latinLnBrk="0" hangingPunct="1">
              <a:lnSpc>
                <a:spcPct val="100000"/>
              </a:lnSpc>
              <a:spcBef>
                <a:spcPts val="0"/>
              </a:spcBef>
              <a:spcAft>
                <a:spcPts val="0"/>
              </a:spcAft>
              <a:buClrTx/>
              <a:buSzTx/>
              <a:buFontTx/>
              <a:buNone/>
              <a:tabLst/>
              <a:defRPr/>
            </a:pPr>
            <a:r>
              <a:rPr lang="en-US" sz="3200" b="1" dirty="0" smtClean="0">
                <a:solidFill>
                  <a:srgbClr val="FFFF00"/>
                </a:solidFill>
                <a:latin typeface="Trebuchet MS" pitchFamily="34" charset="0"/>
              </a:rPr>
              <a:t>Verifying the quality of your graphics</a:t>
            </a:r>
          </a:p>
          <a:p>
            <a:pPr defTabSz="3134780"/>
            <a:r>
              <a:rPr lang="en-US" sz="3200" dirty="0" smtClean="0">
                <a:latin typeface="Trebuchet MS" pitchFamily="34" charset="0"/>
              </a:rPr>
              <a:t>Go to the </a:t>
            </a:r>
            <a:r>
              <a:rPr lang="en-US" sz="3200" baseline="0" dirty="0" smtClean="0">
                <a:latin typeface="Trebuchet MS" pitchFamily="34" charset="0"/>
              </a:rPr>
              <a:t>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3200" baseline="0" dirty="0" smtClean="0">
                <a:latin typeface="Trebuchet MS" pitchFamily="34" charset="0"/>
              </a:rPr>
            </a:br>
            <a:endParaRPr lang="en-US" sz="3200" baseline="0" dirty="0" smtClean="0">
              <a:latin typeface="Trebuchet MS" pitchFamily="34" charset="0"/>
            </a:endParaRPr>
          </a:p>
          <a:p>
            <a:pPr defTabSz="3134780"/>
            <a:r>
              <a:rPr lang="en-US" sz="3200" b="1" dirty="0" smtClean="0">
                <a:solidFill>
                  <a:srgbClr val="FFFF00"/>
                </a:solidFill>
                <a:latin typeface="Trebuchet MS" pitchFamily="34" charset="0"/>
              </a:rPr>
              <a:t>Using the placeholders</a:t>
            </a:r>
          </a:p>
          <a:p>
            <a:pPr defTabSz="3134780"/>
            <a:r>
              <a:rPr lang="en-US" sz="3200" baseline="0" dirty="0" smtClean="0">
                <a:latin typeface="Trebuchet MS" pitchFamily="34" charset="0"/>
              </a:rPr>
              <a:t>To add text to this template click inside a placeholder and type in or paste your text. To move a placeholder, click on it </a:t>
            </a:r>
            <a:r>
              <a:rPr lang="en-US" sz="3200" u="sng" baseline="0" dirty="0" smtClean="0">
                <a:latin typeface="Trebuchet MS" pitchFamily="34" charset="0"/>
              </a:rPr>
              <a:t>once</a:t>
            </a:r>
            <a:r>
              <a:rPr lang="en-US" sz="3200" baseline="0" dirty="0" smtClean="0">
                <a:latin typeface="Trebuchet MS" pitchFamily="34" charset="0"/>
              </a:rPr>
              <a:t> (to select it), place your cursor on its frame and your cursor will change to this symbol:         Then, click </a:t>
            </a:r>
            <a:r>
              <a:rPr lang="en-US" sz="3200" u="sng" baseline="0" dirty="0" smtClean="0">
                <a:latin typeface="Trebuchet MS" pitchFamily="34" charset="0"/>
              </a:rPr>
              <a:t>once</a:t>
            </a:r>
            <a:r>
              <a:rPr lang="en-US" sz="3200" baseline="0" dirty="0" smtClean="0">
                <a:latin typeface="Trebuchet MS" pitchFamily="34" charset="0"/>
              </a:rPr>
              <a:t> and drag it to its new location where you can resize it as needed. Additional placeholders can be found on the left side of this template.</a:t>
            </a:r>
          </a:p>
          <a:p>
            <a:pPr defTabSz="3134780"/>
            <a:endParaRPr lang="en-US" sz="3200" b="1" baseline="0" dirty="0" smtClean="0">
              <a:solidFill>
                <a:srgbClr val="FFFF00"/>
              </a:solidFill>
              <a:latin typeface="Trebuchet MS" pitchFamily="34" charset="0"/>
            </a:endParaRPr>
          </a:p>
          <a:p>
            <a:pPr defTabSz="3134780"/>
            <a:r>
              <a:rPr lang="en-US" sz="3200" b="1" baseline="0" dirty="0" smtClean="0">
                <a:solidFill>
                  <a:srgbClr val="FFFF00"/>
                </a:solidFill>
                <a:latin typeface="Trebuchet MS" pitchFamily="34" charset="0"/>
              </a:rPr>
              <a:t>Modifying the layout</a:t>
            </a:r>
          </a:p>
          <a:p>
            <a:pPr defTabSz="3134780"/>
            <a:r>
              <a:rPr lang="en-US" sz="3200" dirty="0" smtClean="0">
                <a:latin typeface="Trebuchet MS" pitchFamily="34" charset="0"/>
              </a:rPr>
              <a:t>This template has four</a:t>
            </a:r>
            <a:endParaRPr lang="en-US" sz="3200" baseline="0" dirty="0" smtClean="0">
              <a:latin typeface="Trebuchet MS" pitchFamily="34" charset="0"/>
            </a:endParaRPr>
          </a:p>
          <a:p>
            <a:pPr defTabSz="3134780"/>
            <a:r>
              <a:rPr lang="en-US" sz="3200" baseline="0" dirty="0" smtClean="0">
                <a:latin typeface="Trebuchet MS" pitchFamily="34" charset="0"/>
              </a:rPr>
              <a:t>different column layouts. </a:t>
            </a:r>
          </a:p>
          <a:p>
            <a:pPr defTabSz="3134780"/>
            <a:r>
              <a:rPr lang="en-US" sz="3200" u="sng" baseline="0" dirty="0" smtClean="0">
                <a:latin typeface="Trebuchet MS" pitchFamily="34" charset="0"/>
              </a:rPr>
              <a:t>Right-click</a:t>
            </a:r>
            <a:r>
              <a:rPr lang="en-US" sz="3200" baseline="0" dirty="0" smtClean="0">
                <a:latin typeface="Trebuchet MS" pitchFamily="34" charset="0"/>
              </a:rPr>
              <a:t> your mouse</a:t>
            </a:r>
          </a:p>
          <a:p>
            <a:pPr defTabSz="3134780"/>
            <a:r>
              <a:rPr lang="en-US" sz="3200" baseline="0" dirty="0" smtClean="0">
                <a:latin typeface="Trebuchet MS" pitchFamily="34" charset="0"/>
              </a:rPr>
              <a:t>on the background and </a:t>
            </a:r>
          </a:p>
          <a:p>
            <a:pPr defTabSz="3134780"/>
            <a:r>
              <a:rPr lang="en-US" sz="3200" baseline="0" dirty="0" smtClean="0">
                <a:latin typeface="Trebuchet MS" pitchFamily="34" charset="0"/>
              </a:rPr>
              <a:t>click on “Layout” to see </a:t>
            </a:r>
          </a:p>
          <a:p>
            <a:pPr defTabSz="3134780"/>
            <a:r>
              <a:rPr lang="en-US" sz="3200" baseline="0" dirty="0" smtClean="0">
                <a:latin typeface="Trebuchet MS" pitchFamily="34" charset="0"/>
              </a:rPr>
              <a:t>the layout options.</a:t>
            </a:r>
            <a:endParaRPr lang="en-US" sz="3200" dirty="0" smtClean="0">
              <a:latin typeface="Trebuchet MS" pitchFamily="34" charset="0"/>
            </a:endParaRPr>
          </a:p>
          <a:p>
            <a:pPr marL="0" marR="0" indent="0" algn="l" defTabSz="3134780" rtl="0" eaLnBrk="1" fontAlgn="auto" latinLnBrk="0" hangingPunct="1">
              <a:lnSpc>
                <a:spcPct val="100000"/>
              </a:lnSpc>
              <a:spcBef>
                <a:spcPts val="0"/>
              </a:spcBef>
              <a:spcAft>
                <a:spcPts val="0"/>
              </a:spcAft>
              <a:buClrTx/>
              <a:buSzTx/>
              <a:buFontTx/>
              <a:buNone/>
              <a:tabLst/>
              <a:defRPr/>
            </a:pPr>
            <a:r>
              <a:rPr lang="en-US" sz="3200" baseline="0" dirty="0" smtClean="0">
                <a:latin typeface="Trebuchet MS" pitchFamily="34" charset="0"/>
              </a:rPr>
              <a:t>The columns in the provided layouts are fixed and cannot be moved but advanced users can modify any layout by going to VIEW and then SLIDE MASTER.</a:t>
            </a:r>
          </a:p>
          <a:p>
            <a:pPr marL="0" marR="0" indent="0" algn="l" defTabSz="3134780" rtl="0" eaLnBrk="1" fontAlgn="auto" latinLnBrk="0" hangingPunct="1">
              <a:lnSpc>
                <a:spcPct val="100000"/>
              </a:lnSpc>
              <a:spcBef>
                <a:spcPts val="0"/>
              </a:spcBef>
              <a:spcAft>
                <a:spcPts val="0"/>
              </a:spcAft>
              <a:buClrTx/>
              <a:buSzTx/>
              <a:buFontTx/>
              <a:buNone/>
              <a:tabLst/>
              <a:defRPr/>
            </a:pPr>
            <a:endParaRPr lang="en-US" sz="3200" baseline="0" dirty="0" smtClean="0">
              <a:latin typeface="Trebuchet MS" pitchFamily="34" charset="0"/>
            </a:endParaRPr>
          </a:p>
          <a:p>
            <a:pPr defTabSz="3134780"/>
            <a:r>
              <a:rPr lang="en-US" sz="3200" b="1" baseline="0" dirty="0" smtClean="0">
                <a:solidFill>
                  <a:srgbClr val="FFFF00"/>
                </a:solidFill>
                <a:latin typeface="Trebuchet MS" pitchFamily="34" charset="0"/>
              </a:rPr>
              <a:t>Importing text and graphics from external sources</a:t>
            </a:r>
          </a:p>
          <a:p>
            <a:pPr defTabSz="3134780"/>
            <a:r>
              <a:rPr lang="en-US" sz="3200" b="1" u="sng" baseline="0" dirty="0" smtClean="0">
                <a:latin typeface="Trebuchet MS" pitchFamily="34" charset="0"/>
              </a:rPr>
              <a:t>TEXT: </a:t>
            </a:r>
            <a:r>
              <a:rPr lang="en-US" sz="3200" baseline="0" dirty="0" smtClean="0">
                <a:latin typeface="Trebuchet MS" pitchFamily="34" charset="0"/>
              </a:rPr>
              <a:t>Paste or type your text into a pre-existing placeholder or drag in a new placeholder from the left side of the template. Move it anywhere as needed.</a:t>
            </a:r>
          </a:p>
          <a:p>
            <a:pPr defTabSz="3134780"/>
            <a:r>
              <a:rPr lang="en-US" sz="3200" b="1" u="sng" baseline="0" dirty="0" smtClean="0">
                <a:latin typeface="Trebuchet MS" pitchFamily="34" charset="0"/>
              </a:rPr>
              <a:t>PHOTOS: </a:t>
            </a:r>
            <a:r>
              <a:rPr lang="en-US" sz="3200" baseline="0" dirty="0" smtClean="0">
                <a:latin typeface="Trebuchet MS" pitchFamily="34" charset="0"/>
              </a:rPr>
              <a:t>Drag in a picture placeholder, size it </a:t>
            </a:r>
            <a:r>
              <a:rPr lang="en-US" sz="3200" u="sng" baseline="0" dirty="0" smtClean="0">
                <a:latin typeface="Trebuchet MS" pitchFamily="34" charset="0"/>
              </a:rPr>
              <a:t>first</a:t>
            </a:r>
            <a:r>
              <a:rPr lang="en-US" sz="3200" baseline="0" dirty="0" smtClean="0">
                <a:latin typeface="Trebuchet MS" pitchFamily="34" charset="0"/>
              </a:rPr>
              <a:t>, click in it and insert a photo from the menu.</a:t>
            </a:r>
          </a:p>
          <a:p>
            <a:pPr defTabSz="3134780"/>
            <a:r>
              <a:rPr lang="en-US" sz="3200" b="1" u="sng" baseline="0" dirty="0" smtClean="0">
                <a:latin typeface="Trebuchet MS" pitchFamily="34" charset="0"/>
              </a:rPr>
              <a:t>TABLES: </a:t>
            </a:r>
            <a:r>
              <a:rPr lang="en-US" sz="3200" baseline="0" dirty="0" smtClean="0">
                <a:latin typeface="Trebuchet MS" pitchFamily="34" charset="0"/>
              </a:rPr>
              <a:t>You can copy and paste a table from an external document onto this poster template. To adjust  the way the text fits within the cells of a table that has been pasted, </a:t>
            </a:r>
            <a:r>
              <a:rPr lang="en-US" sz="3200" u="sng" baseline="0" dirty="0" smtClean="0">
                <a:latin typeface="Trebuchet MS" pitchFamily="34" charset="0"/>
              </a:rPr>
              <a:t>right-click</a:t>
            </a:r>
            <a:r>
              <a:rPr lang="en-US" sz="3200" baseline="0" dirty="0" smtClean="0">
                <a:latin typeface="Trebuchet MS" pitchFamily="34" charset="0"/>
              </a:rPr>
              <a:t> on the table, click FORMAT SHAPE  then click on TEXT BOX and change the INTERNAL MARGIN values to 0.25</a:t>
            </a:r>
          </a:p>
          <a:p>
            <a:pPr defTabSz="3134780"/>
            <a:endParaRPr lang="en-US" sz="3200" baseline="0" dirty="0" smtClean="0">
              <a:latin typeface="Trebuchet MS" pitchFamily="34" charset="0"/>
            </a:endParaRPr>
          </a:p>
          <a:p>
            <a:pPr defTabSz="3134780"/>
            <a:r>
              <a:rPr lang="en-US" sz="3200" b="1" baseline="0" dirty="0" smtClean="0">
                <a:solidFill>
                  <a:srgbClr val="FFFF00"/>
                </a:solidFill>
                <a:latin typeface="Trebuchet MS" pitchFamily="34" charset="0"/>
              </a:rPr>
              <a:t>Modifying the color scheme</a:t>
            </a:r>
          </a:p>
          <a:p>
            <a:pPr defTabSz="3134780"/>
            <a:r>
              <a:rPr lang="en-US" sz="3200" baseline="0" dirty="0" smtClean="0">
                <a:latin typeface="Trebuchet MS" pitchFamily="34" charset="0"/>
              </a:rPr>
              <a:t>To change the color scheme of this template go to the “Design” menu and click on “Colors”. You can choose from the provide color combinations or you can create your own.</a:t>
            </a:r>
          </a:p>
          <a:p>
            <a:pPr defTabSz="3134780"/>
            <a:endParaRPr lang="en-US" sz="3200" baseline="0" dirty="0" smtClean="0">
              <a:latin typeface="Trebuchet MS" pitchFamily="34" charset="0"/>
            </a:endParaRPr>
          </a:p>
          <a:p>
            <a:pPr defTabSz="3134780"/>
            <a:endParaRPr lang="en-US" sz="3200" baseline="0" dirty="0" smtClean="0">
              <a:latin typeface="Trebuchet MS" pitchFamily="34" charset="0"/>
            </a:endParaRPr>
          </a:p>
          <a:p>
            <a:pPr defTabSz="4389219"/>
            <a:endParaRPr lang="en-US" sz="2000" baseline="0" dirty="0" smtClean="0">
              <a:latin typeface="Trebuchet MS" pitchFamily="34" charset="0"/>
            </a:endParaRPr>
          </a:p>
          <a:p>
            <a:pPr defTabSz="4389219"/>
            <a:endParaRPr lang="en-US" sz="2000" dirty="0" smtClean="0">
              <a:latin typeface="Trebuchet MS" pitchFamily="34" charset="0"/>
            </a:endParaRPr>
          </a:p>
          <a:p>
            <a:pPr algn="ctr"/>
            <a:endParaRPr lang="en-US" sz="2000" b="1" dirty="0" smtClean="0">
              <a:solidFill>
                <a:schemeClr val="bg1"/>
              </a:solidFill>
              <a:latin typeface="Trebuchet MS" pitchFamily="34" charset="0"/>
            </a:endParaRPr>
          </a:p>
          <a:p>
            <a:pPr defTabSz="4389219"/>
            <a:endParaRPr lang="en-US" sz="2000" b="1" dirty="0" smtClean="0">
              <a:solidFill>
                <a:srgbClr val="FFFF00"/>
              </a:solidFill>
              <a:latin typeface="Trebuchet MS" pitchFamily="34" charset="0"/>
            </a:endParaRPr>
          </a:p>
          <a:p>
            <a:pPr algn="ctr"/>
            <a:endParaRPr lang="en-US" sz="3200" b="1" dirty="0">
              <a:latin typeface="Trebuchet MS" pitchFamily="34" charset="0"/>
            </a:endParaRPr>
          </a:p>
        </p:txBody>
      </p:sp>
      <p:sp>
        <p:nvSpPr>
          <p:cNvPr id="27" name="Rectangle 26"/>
          <p:cNvSpPr/>
          <p:nvPr/>
        </p:nvSpPr>
        <p:spPr>
          <a:xfrm>
            <a:off x="-10402388" y="-19596"/>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4400" b="1" dirty="0" smtClean="0">
                <a:solidFill>
                  <a:schemeClr val="bg1"/>
                </a:solidFill>
                <a:latin typeface="Trebuchet MS" pitchFamily="34" charset="0"/>
              </a:rPr>
              <a:t>QUICK DESIGN</a:t>
            </a:r>
            <a:r>
              <a:rPr lang="en-US" sz="4400" b="1" baseline="0" dirty="0" smtClean="0">
                <a:solidFill>
                  <a:schemeClr val="bg1"/>
                </a:solidFill>
                <a:latin typeface="Trebuchet MS" pitchFamily="34" charset="0"/>
              </a:rPr>
              <a:t> </a:t>
            </a:r>
            <a:r>
              <a:rPr lang="en-US" sz="4400" b="1" dirty="0" smtClean="0">
                <a:solidFill>
                  <a:schemeClr val="bg1"/>
                </a:solidFill>
                <a:latin typeface="Trebuchet MS" pitchFamily="34" charset="0"/>
              </a:rPr>
              <a:t>GUIDE</a:t>
            </a: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4389219"/>
            <a:r>
              <a:rPr lang="en-US" sz="3200" dirty="0" smtClean="0">
                <a:latin typeface="Trebuchet MS" pitchFamily="34" charset="0"/>
              </a:rPr>
              <a:t>This PowerPoint</a:t>
            </a:r>
            <a:r>
              <a:rPr lang="en-US" sz="3200" baseline="0" dirty="0" smtClean="0">
                <a:latin typeface="Trebuchet MS" pitchFamily="34" charset="0"/>
              </a:rPr>
              <a:t> </a:t>
            </a:r>
            <a:r>
              <a:rPr lang="en-US" sz="3200" dirty="0" smtClean="0">
                <a:latin typeface="Trebuchet MS" pitchFamily="34" charset="0"/>
              </a:rPr>
              <a:t>2007 template produces</a:t>
            </a:r>
            <a:r>
              <a:rPr lang="en-US" sz="3200" baseline="0" dirty="0" smtClean="0">
                <a:latin typeface="Trebuchet MS" pitchFamily="34" charset="0"/>
              </a:rPr>
              <a:t> </a:t>
            </a:r>
            <a:r>
              <a:rPr lang="en-US" sz="3200" dirty="0" smtClean="0">
                <a:latin typeface="Trebuchet MS" pitchFamily="34" charset="0"/>
              </a:rPr>
              <a:t>a 36”x48” professional  poster. It</a:t>
            </a:r>
            <a:r>
              <a:rPr lang="en-US" sz="3200" baseline="0" dirty="0" smtClean="0">
                <a:latin typeface="Trebuchet MS" pitchFamily="34" charset="0"/>
              </a:rPr>
              <a:t> </a:t>
            </a:r>
            <a:r>
              <a:rPr lang="en-US" sz="3200" dirty="0" smtClean="0">
                <a:latin typeface="Trebuchet MS" pitchFamily="34" charset="0"/>
              </a:rPr>
              <a:t>will save you valuable time placing titles, subtitles,</a:t>
            </a:r>
            <a:r>
              <a:rPr lang="en-US" sz="3200" baseline="0" dirty="0" smtClean="0">
                <a:latin typeface="Trebuchet MS" pitchFamily="34" charset="0"/>
              </a:rPr>
              <a:t> text, and graphics</a:t>
            </a:r>
            <a:r>
              <a:rPr lang="en-US" sz="3200" dirty="0" smtClean="0">
                <a:latin typeface="Trebuchet MS" pitchFamily="34" charset="0"/>
              </a:rPr>
              <a:t>. </a:t>
            </a:r>
          </a:p>
          <a:p>
            <a:pPr defTabSz="4389219"/>
            <a:endParaRPr lang="en-US" sz="3200" dirty="0" smtClean="0">
              <a:latin typeface="Trebuchet MS" pitchFamily="34" charset="0"/>
            </a:endParaRPr>
          </a:p>
          <a:p>
            <a:pPr defTabSz="4389219"/>
            <a:r>
              <a:rPr lang="en-US" sz="3200" dirty="0" smtClean="0">
                <a:latin typeface="Trebuchet MS" pitchFamily="34" charset="0"/>
              </a:rPr>
              <a:t>Use it to create your presentation. Then send</a:t>
            </a:r>
            <a:r>
              <a:rPr lang="en-US" sz="3200" baseline="0" dirty="0" smtClean="0">
                <a:latin typeface="Trebuchet MS" pitchFamily="34" charset="0"/>
              </a:rPr>
              <a:t> it </a:t>
            </a:r>
            <a:r>
              <a:rPr lang="en-US" sz="3200" dirty="0" smtClean="0">
                <a:latin typeface="Trebuchet MS" pitchFamily="34" charset="0"/>
              </a:rPr>
              <a:t>to </a:t>
            </a:r>
            <a:r>
              <a:rPr lang="en-US" sz="3200" b="1" dirty="0" smtClean="0">
                <a:latin typeface="Trebuchet MS" pitchFamily="34" charset="0"/>
              </a:rPr>
              <a:t>PosterPresentations.com</a:t>
            </a:r>
            <a:r>
              <a:rPr lang="en-US" sz="3200" dirty="0" smtClean="0">
                <a:latin typeface="Trebuchet MS" pitchFamily="34" charset="0"/>
              </a:rPr>
              <a:t> for premium quality, same day affordable printing.</a:t>
            </a:r>
            <a:br>
              <a:rPr lang="en-US" sz="3200" dirty="0" smtClean="0">
                <a:latin typeface="Trebuchet MS" pitchFamily="34" charset="0"/>
              </a:rPr>
            </a:br>
            <a:endParaRPr lang="en-US" sz="3200" dirty="0" smtClean="0">
              <a:latin typeface="Trebuchet MS" pitchFamily="34" charset="0"/>
            </a:endParaRPr>
          </a:p>
          <a:p>
            <a:pPr defTabSz="4389219"/>
            <a:r>
              <a:rPr lang="en-US" sz="3200" dirty="0" smtClean="0">
                <a:latin typeface="Trebuchet MS" pitchFamily="34" charset="0"/>
              </a:rPr>
              <a:t>We provide a series of </a:t>
            </a:r>
            <a:r>
              <a:rPr lang="en-US" sz="3200" b="1" dirty="0" smtClean="0">
                <a:latin typeface="Trebuchet MS" pitchFamily="34" charset="0"/>
              </a:rPr>
              <a:t>online tutorials</a:t>
            </a:r>
            <a:r>
              <a:rPr lang="en-US" sz="3200" dirty="0" smtClean="0">
                <a:latin typeface="Trebuchet MS" pitchFamily="34" charset="0"/>
              </a:rPr>
              <a:t> that will guide you through the poster design process and answer your poster production questions. </a:t>
            </a:r>
          </a:p>
          <a:p>
            <a:pPr defTabSz="4389219"/>
            <a:endParaRPr lang="en-US" sz="3200" dirty="0" smtClean="0">
              <a:latin typeface="Trebuchet MS" pitchFamily="34" charset="0"/>
            </a:endParaRPr>
          </a:p>
          <a:p>
            <a:pPr defTabSz="4389219"/>
            <a:r>
              <a:rPr lang="en-US" sz="3200" dirty="0" smtClean="0">
                <a:latin typeface="Trebuchet MS" pitchFamily="34" charset="0"/>
              </a:rPr>
              <a:t>View our online</a:t>
            </a:r>
            <a:r>
              <a:rPr lang="en-US" sz="3200" baseline="0" dirty="0" smtClean="0">
                <a:latin typeface="Trebuchet MS" pitchFamily="34" charset="0"/>
              </a:rPr>
              <a:t> tutorials at:</a:t>
            </a:r>
            <a:r>
              <a:rPr lang="en-US" sz="3200" dirty="0" smtClean="0">
                <a:latin typeface="Trebuchet MS" pitchFamily="34" charset="0"/>
              </a:rPr>
              <a:t/>
            </a:r>
            <a:br>
              <a:rPr lang="en-US" sz="3200" dirty="0" smtClean="0">
                <a:latin typeface="Trebuchet MS" pitchFamily="34" charset="0"/>
              </a:rPr>
            </a:br>
            <a:r>
              <a:rPr lang="en-US" sz="3200" dirty="0" smtClean="0">
                <a:solidFill>
                  <a:srgbClr val="FFFF00"/>
                </a:solidFill>
                <a:latin typeface="Trebuchet MS" pitchFamily="34" charset="0"/>
              </a:rPr>
              <a:t> http://bit.ly/Poster_creation_help </a:t>
            </a:r>
            <a:r>
              <a:rPr lang="en-US" sz="3200" dirty="0" smtClean="0">
                <a:latin typeface="Trebuchet MS" pitchFamily="34" charset="0"/>
              </a:rPr>
              <a:t/>
            </a:r>
            <a:br>
              <a:rPr lang="en-US" sz="3200" dirty="0" smtClean="0">
                <a:latin typeface="Trebuchet MS" pitchFamily="34" charset="0"/>
              </a:rPr>
            </a:br>
            <a:r>
              <a:rPr lang="en-US" sz="3200" dirty="0" smtClean="0">
                <a:latin typeface="Trebuchet MS" pitchFamily="34" charset="0"/>
              </a:rPr>
              <a:t>(copy</a:t>
            </a:r>
            <a:r>
              <a:rPr lang="en-US" sz="3200" baseline="0" dirty="0" smtClean="0">
                <a:latin typeface="Trebuchet MS" pitchFamily="34" charset="0"/>
              </a:rPr>
              <a:t> and paste the link into your web browser).</a:t>
            </a:r>
          </a:p>
          <a:p>
            <a:pPr defTabSz="4389219"/>
            <a:endParaRPr lang="en-US" sz="3200" dirty="0" smtClean="0">
              <a:latin typeface="Trebuchet MS" pitchFamily="34" charset="0"/>
            </a:endParaRPr>
          </a:p>
          <a:p>
            <a:pPr defTabSz="4389219"/>
            <a:r>
              <a:rPr lang="en-US" sz="3200" dirty="0" smtClean="0">
                <a:latin typeface="Trebuchet MS" pitchFamily="34" charset="0"/>
              </a:rPr>
              <a:t>For assistance and to order your printed poster</a:t>
            </a:r>
            <a:r>
              <a:rPr lang="en-US" sz="3200" dirty="0" smtClean="0">
                <a:solidFill>
                  <a:schemeClr val="bg1"/>
                </a:solidFill>
                <a:latin typeface="Trebuchet MS" pitchFamily="34" charset="0"/>
              </a:rPr>
              <a:t> call </a:t>
            </a:r>
            <a:r>
              <a:rPr lang="en-US" sz="3200" b="1" dirty="0" smtClean="0">
                <a:solidFill>
                  <a:srgbClr val="FFFF00"/>
                </a:solidFill>
                <a:latin typeface="Trebuchet MS" pitchFamily="34" charset="0"/>
              </a:rPr>
              <a:t>PosterPresentations.com</a:t>
            </a:r>
            <a:r>
              <a:rPr lang="en-US" sz="3200" dirty="0" smtClean="0">
                <a:solidFill>
                  <a:srgbClr val="FFFF00"/>
                </a:solidFill>
                <a:latin typeface="Trebuchet MS" pitchFamily="34" charset="0"/>
              </a:rPr>
              <a:t> </a:t>
            </a:r>
            <a:r>
              <a:rPr lang="en-US" sz="3200" dirty="0" smtClean="0">
                <a:latin typeface="Trebuchet MS" pitchFamily="34" charset="0"/>
              </a:rPr>
              <a:t>at </a:t>
            </a:r>
            <a:r>
              <a:rPr lang="en-US" sz="4000" b="1" dirty="0" smtClean="0">
                <a:solidFill>
                  <a:srgbClr val="FFFF00"/>
                </a:solidFill>
                <a:latin typeface="Trebuchet MS" pitchFamily="34" charset="0"/>
              </a:rPr>
              <a:t>1.866.649.3004</a:t>
            </a:r>
          </a:p>
          <a:p>
            <a:pPr defTabSz="4389219"/>
            <a:endParaRPr lang="en-US" sz="4000" b="1" dirty="0" smtClean="0">
              <a:solidFill>
                <a:srgbClr val="FFFF00"/>
              </a:solidFill>
              <a:latin typeface="Trebuchet MS" pitchFamily="34" charset="0"/>
            </a:endParaRPr>
          </a:p>
          <a:p>
            <a:pPr defTabSz="4389219"/>
            <a:endParaRPr lang="en-US" sz="4000" b="1" dirty="0" smtClean="0">
              <a:solidFill>
                <a:srgbClr val="FFFF00"/>
              </a:solidFill>
              <a:latin typeface="Trebuchet MS" pitchFamily="34" charset="0"/>
            </a:endParaRPr>
          </a:p>
          <a:p>
            <a:pPr algn="ctr"/>
            <a:r>
              <a:rPr lang="en-US" sz="4400" b="1" dirty="0" smtClean="0">
                <a:solidFill>
                  <a:schemeClr val="bg1"/>
                </a:solidFill>
                <a:latin typeface="Trebuchet MS" pitchFamily="34" charset="0"/>
              </a:rPr>
              <a:t>Object Placeholders</a:t>
            </a:r>
          </a:p>
          <a:p>
            <a:pPr algn="ctr"/>
            <a:endParaRPr lang="en-US" sz="4400" b="1" dirty="0" smtClean="0">
              <a:solidFill>
                <a:schemeClr val="bg1"/>
              </a:solidFill>
              <a:latin typeface="Trebuchet MS" pitchFamily="34" charset="0"/>
            </a:endParaRPr>
          </a:p>
          <a:p>
            <a:pPr defTabSz="4389219"/>
            <a:r>
              <a:rPr lang="en-US" sz="3200" dirty="0" smtClean="0">
                <a:latin typeface="Trebuchet MS" pitchFamily="34" charset="0"/>
              </a:rPr>
              <a:t>Use the placeholders provided below to add new elements to your poster:</a:t>
            </a:r>
            <a:r>
              <a:rPr lang="en-US" sz="3200" baseline="0" dirty="0" smtClean="0">
                <a:latin typeface="Trebuchet MS" pitchFamily="34" charset="0"/>
              </a:rPr>
              <a:t> </a:t>
            </a:r>
            <a:r>
              <a:rPr lang="en-US" sz="3200" dirty="0" smtClean="0">
                <a:latin typeface="Trebuchet MS" pitchFamily="34" charset="0"/>
              </a:rPr>
              <a:t>Drag a placeholder onto the</a:t>
            </a:r>
            <a:r>
              <a:rPr lang="en-US" sz="3200" baseline="0" dirty="0" smtClean="0">
                <a:latin typeface="Trebuchet MS" pitchFamily="34" charset="0"/>
              </a:rPr>
              <a:t> poster area,</a:t>
            </a:r>
            <a:r>
              <a:rPr lang="en-US" sz="3200" dirty="0" smtClean="0">
                <a:latin typeface="Trebuchet MS" pitchFamily="34" charset="0"/>
              </a:rPr>
              <a:t> size it, and click it to edit.</a:t>
            </a:r>
          </a:p>
          <a:p>
            <a:pPr defTabSz="4389219"/>
            <a:endParaRPr lang="en-US" sz="3200" dirty="0" smtClean="0">
              <a:latin typeface="Trebuchet MS" pitchFamily="34" charset="0"/>
            </a:endParaRPr>
          </a:p>
          <a:p>
            <a:pPr defTabSz="4389219"/>
            <a:r>
              <a:rPr lang="en-US" sz="3200" b="1" dirty="0" smtClean="0">
                <a:solidFill>
                  <a:srgbClr val="FFFF00"/>
                </a:solidFill>
                <a:latin typeface="Trebuchet MS" pitchFamily="34" charset="0"/>
              </a:rPr>
              <a:t>Section Header placeholder</a:t>
            </a:r>
          </a:p>
          <a:p>
            <a:pPr defTabSz="4389219"/>
            <a:r>
              <a:rPr lang="en-US" sz="3200" dirty="0" smtClean="0">
                <a:latin typeface="Trebuchet MS" pitchFamily="34" charset="0"/>
              </a:rPr>
              <a:t>Move</a:t>
            </a:r>
            <a:r>
              <a:rPr lang="en-US" sz="3200" baseline="0" dirty="0" smtClean="0">
                <a:latin typeface="Trebuchet MS" pitchFamily="34" charset="0"/>
              </a:rPr>
              <a:t> this preformatted section header placeholder to the poster area to add another section header. Use section headers to separate topics or concepts within your presentation. </a:t>
            </a:r>
          </a:p>
          <a:p>
            <a:pPr defTabSz="4389219"/>
            <a:endParaRPr lang="en-US" sz="3200" baseline="0" dirty="0" smtClean="0">
              <a:latin typeface="Trebuchet MS" pitchFamily="34" charset="0"/>
            </a:endParaRPr>
          </a:p>
          <a:p>
            <a:pPr defTabSz="4389219"/>
            <a:endParaRPr lang="en-US" sz="3200" dirty="0" smtClean="0">
              <a:latin typeface="Trebuchet MS" pitchFamily="34" charset="0"/>
            </a:endParaRPr>
          </a:p>
          <a:p>
            <a:pPr defTabSz="4389219"/>
            <a:endParaRPr lang="en-US" sz="3200" b="1" dirty="0" smtClean="0">
              <a:solidFill>
                <a:srgbClr val="FFFF00"/>
              </a:solidFill>
              <a:latin typeface="Trebuchet MS" pitchFamily="34" charset="0"/>
            </a:endParaRPr>
          </a:p>
          <a:p>
            <a:pPr defTabSz="4389219"/>
            <a:r>
              <a:rPr lang="en-US" sz="3200" b="1" dirty="0" smtClean="0">
                <a:solidFill>
                  <a:srgbClr val="FFFF00"/>
                </a:solidFill>
                <a:latin typeface="Trebuchet MS" pitchFamily="34" charset="0"/>
              </a:rPr>
              <a:t>Text placeholder</a:t>
            </a:r>
          </a:p>
          <a:p>
            <a:pPr defTabSz="4389219"/>
            <a:r>
              <a:rPr lang="en-US" sz="3200" baseline="0" dirty="0" smtClean="0">
                <a:latin typeface="Trebuchet MS" pitchFamily="34" charset="0"/>
              </a:rPr>
              <a:t>Move this preformatted text placeholder to the poster to add a new body of text.</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1" baseline="0" dirty="0" smtClean="0">
              <a:solidFill>
                <a:srgbClr val="FFFF00"/>
              </a:solidFill>
              <a:latin typeface="Trebuchet MS" pitchFamily="34" charset="0"/>
            </a:endParaRPr>
          </a:p>
          <a:p>
            <a:pPr defTabSz="4389219"/>
            <a:r>
              <a:rPr lang="en-US" sz="3200" b="1" baseline="0" dirty="0" smtClean="0">
                <a:solidFill>
                  <a:srgbClr val="FFFF00"/>
                </a:solidFill>
                <a:latin typeface="Trebuchet MS" pitchFamily="34" charset="0"/>
              </a:rPr>
              <a:t>Picture placeholder</a:t>
            </a:r>
          </a:p>
          <a:p>
            <a:pPr defTabSz="4389219"/>
            <a:r>
              <a:rPr lang="en-US" sz="3200" baseline="0" dirty="0" smtClean="0">
                <a:latin typeface="Trebuchet MS" pitchFamily="34" charset="0"/>
              </a:rPr>
              <a:t>Move this graphic placeholder onto your poster, size it first, and then click it to add a picture to the poster.</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defTabSz="4389219"/>
            <a:endParaRPr lang="en-US" sz="3200" dirty="0" smtClean="0">
              <a:latin typeface="Trebuchet MS" pitchFamily="34" charset="0"/>
            </a:endParaRPr>
          </a:p>
          <a:p>
            <a:pPr algn="ctr"/>
            <a:endParaRPr lang="en-US" sz="3200" b="1" dirty="0" smtClean="0">
              <a:solidFill>
                <a:schemeClr val="bg1"/>
              </a:solidFill>
              <a:latin typeface="Trebuchet MS" pitchFamily="34" charset="0"/>
            </a:endParaRPr>
          </a:p>
          <a:p>
            <a:pPr defTabSz="4389219"/>
            <a:endParaRPr lang="en-US" sz="3200" b="1" dirty="0" smtClean="0">
              <a:solidFill>
                <a:srgbClr val="FFFF00"/>
              </a:solidFill>
              <a:latin typeface="Trebuchet MS" pitchFamily="34" charset="0"/>
            </a:endParaRPr>
          </a:p>
          <a:p>
            <a:pPr algn="ctr"/>
            <a:endParaRPr lang="en-US" sz="4400" b="1" dirty="0">
              <a:latin typeface="Trebuchet MS" pitchFamily="34" charset="0"/>
            </a:endParaRPr>
          </a:p>
        </p:txBody>
      </p:sp>
      <p:sp>
        <p:nvSpPr>
          <p:cNvPr id="28" name="Rectangle 27"/>
          <p:cNvSpPr/>
          <p:nvPr/>
        </p:nvSpPr>
        <p:spPr>
          <a:xfrm>
            <a:off x="-10370486" y="21297014"/>
            <a:ext cx="10018560" cy="7772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rtlCol="0" anchor="ctr"/>
          <a:lstStyle/>
          <a:p>
            <a:pPr algn="ctr"/>
            <a:endParaRPr lang="en-US" dirty="0"/>
          </a:p>
        </p:txBody>
      </p:sp>
      <p:pic>
        <p:nvPicPr>
          <p:cNvPr id="29" name="Picture 2"/>
          <p:cNvPicPr>
            <a:picLocks noChangeAspect="1" noChangeArrowheads="1"/>
          </p:cNvPicPr>
          <p:nvPr/>
        </p:nvPicPr>
        <p:blipFill>
          <a:blip r:embed="rId3" cstate="print"/>
          <a:srcRect/>
          <a:stretch>
            <a:fillRect/>
          </a:stretch>
        </p:blipFill>
        <p:spPr bwMode="auto">
          <a:xfrm>
            <a:off x="49098247" y="15525143"/>
            <a:ext cx="4741366" cy="3058182"/>
          </a:xfrm>
          <a:prstGeom prst="rect">
            <a:avLst/>
          </a:prstGeom>
          <a:noFill/>
          <a:ln w="9525">
            <a:noFill/>
            <a:miter lim="800000"/>
            <a:headEnd/>
            <a:tailEnd/>
          </a:ln>
          <a:effectLst/>
        </p:spPr>
      </p:pic>
      <p:pic>
        <p:nvPicPr>
          <p:cNvPr id="30" name="Picture 2"/>
          <p:cNvPicPr>
            <a:picLocks noChangeAspect="1" noChangeArrowheads="1"/>
          </p:cNvPicPr>
          <p:nvPr/>
        </p:nvPicPr>
        <p:blipFill>
          <a:blip r:embed="rId4" cstate="print"/>
          <a:srcRect/>
          <a:stretch>
            <a:fillRect/>
          </a:stretch>
        </p:blipFill>
        <p:spPr bwMode="auto">
          <a:xfrm>
            <a:off x="47342926" y="13118821"/>
            <a:ext cx="590550" cy="438150"/>
          </a:xfrm>
          <a:prstGeom prst="rect">
            <a:avLst/>
          </a:prstGeom>
          <a:noFill/>
          <a:ln w="9525">
            <a:solidFill>
              <a:schemeClr val="tx1"/>
            </a:solidFill>
            <a:miter lim="800000"/>
            <a:headEnd/>
            <a:tailEnd/>
          </a:ln>
          <a:effectLst/>
        </p:spPr>
      </p:pic>
      <p:sp>
        <p:nvSpPr>
          <p:cNvPr id="31" name="TextBox 30"/>
          <p:cNvSpPr txBox="1"/>
          <p:nvPr/>
        </p:nvSpPr>
        <p:spPr>
          <a:xfrm>
            <a:off x="44487740" y="30588807"/>
            <a:ext cx="9160286" cy="2185208"/>
          </a:xfrm>
          <a:prstGeom prst="rect">
            <a:avLst/>
          </a:prstGeom>
          <a:noFill/>
        </p:spPr>
        <p:txBody>
          <a:bodyPr wrap="square" lIns="91436" tIns="45717" rIns="91436" bIns="45717" rtlCol="0">
            <a:spAutoFit/>
          </a:bodyPr>
          <a:lstStyle/>
          <a:p>
            <a:r>
              <a:rPr lang="en-US" sz="3600" dirty="0" smtClean="0">
                <a:solidFill>
                  <a:schemeClr val="bg1"/>
                </a:solidFill>
              </a:rPr>
              <a:t>© 2011 PosterPresentations.com</a:t>
            </a:r>
            <a:br>
              <a:rPr lang="en-US" sz="3600" dirty="0" smtClean="0">
                <a:solidFill>
                  <a:schemeClr val="bg1"/>
                </a:solidFill>
              </a:rPr>
            </a:br>
            <a:r>
              <a:rPr lang="en-US" sz="3600" dirty="0" smtClean="0">
                <a:solidFill>
                  <a:schemeClr val="bg1"/>
                </a:solidFill>
              </a:rPr>
              <a:t>    </a:t>
            </a:r>
            <a:r>
              <a:rPr lang="en-US" sz="3200" dirty="0" smtClean="0">
                <a:solidFill>
                  <a:schemeClr val="bg1"/>
                </a:solidFill>
              </a:rPr>
              <a:t>2117 Fourth Street ,</a:t>
            </a:r>
            <a:r>
              <a:rPr lang="en-US" sz="3200" baseline="0" dirty="0" smtClean="0">
                <a:solidFill>
                  <a:schemeClr val="bg1"/>
                </a:solidFill>
              </a:rPr>
              <a:t> Unit C</a:t>
            </a:r>
            <a:br>
              <a:rPr lang="en-US" sz="3200" baseline="0" dirty="0" smtClean="0">
                <a:solidFill>
                  <a:schemeClr val="bg1"/>
                </a:solidFill>
              </a:rPr>
            </a:br>
            <a:r>
              <a:rPr lang="en-US" sz="3200" baseline="0" dirty="0" smtClean="0">
                <a:solidFill>
                  <a:schemeClr val="bg1"/>
                </a:solidFill>
              </a:rPr>
              <a:t>    Berkeley CA 94710</a:t>
            </a:r>
            <a:br>
              <a:rPr lang="en-US" sz="3200" baseline="0" dirty="0" smtClean="0">
                <a:solidFill>
                  <a:schemeClr val="bg1"/>
                </a:solidFill>
              </a:rPr>
            </a:br>
            <a:r>
              <a:rPr lang="en-US" sz="3200" baseline="0" dirty="0" smtClean="0">
                <a:solidFill>
                  <a:schemeClr val="bg1"/>
                </a:solidFill>
              </a:rPr>
              <a:t>    </a:t>
            </a:r>
            <a:r>
              <a:rPr lang="en-US" sz="3200" b="1" baseline="0" dirty="0" smtClean="0">
                <a:solidFill>
                  <a:srgbClr val="FFFF00"/>
                </a:solidFill>
              </a:rPr>
              <a:t>posterpresenter@gmail.com</a:t>
            </a:r>
            <a:endParaRPr lang="en-US" sz="3600" b="1" dirty="0">
              <a:solidFill>
                <a:srgbClr val="FFFF00"/>
              </a:solidFill>
            </a:endParaRPr>
          </a:p>
        </p:txBody>
      </p:sp>
      <p:grpSp>
        <p:nvGrpSpPr>
          <p:cNvPr id="32" name="Group 31"/>
          <p:cNvGrpSpPr/>
          <p:nvPr/>
        </p:nvGrpSpPr>
        <p:grpSpPr>
          <a:xfrm>
            <a:off x="-10239857" y="31696514"/>
            <a:ext cx="9771398" cy="1090621"/>
            <a:chOff x="44242388" y="28054064"/>
            <a:chExt cx="9771398" cy="1090621"/>
          </a:xfrm>
        </p:grpSpPr>
        <p:sp>
          <p:nvSpPr>
            <p:cNvPr id="33" name="Rounded Rectangle 32"/>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7" descr="http://t2.gstatic.com/images?q=tbn:ANd9GcR4APHC6TT9w54M2zn_pvCiBxUNcspYPoVxirLRphBoJabfSvu7zw">
              <a:hlinkClick r:id="rId5"/>
            </p:cNvPr>
            <p:cNvPicPr>
              <a:picLocks noChangeAspect="1" noChangeArrowheads="1"/>
            </p:cNvPicPr>
            <p:nvPr userDrawn="1"/>
          </p:nvPicPr>
          <p:blipFill>
            <a:blip r:embed="rId6"/>
            <a:srcRect/>
            <a:stretch>
              <a:fillRect/>
            </a:stretch>
          </p:blipFill>
          <p:spPr bwMode="auto">
            <a:xfrm>
              <a:off x="44341112" y="28126635"/>
              <a:ext cx="914400" cy="914400"/>
            </a:xfrm>
            <a:prstGeom prst="rect">
              <a:avLst/>
            </a:prstGeom>
            <a:noFill/>
          </p:spPr>
        </p:pic>
        <p:sp>
          <p:nvSpPr>
            <p:cNvPr id="35" name="TextBox 34"/>
            <p:cNvSpPr txBox="1"/>
            <p:nvPr userDrawn="1"/>
          </p:nvSpPr>
          <p:spPr>
            <a:xfrm>
              <a:off x="45342598" y="28154090"/>
              <a:ext cx="8671188" cy="892552"/>
            </a:xfrm>
            <a:prstGeom prst="rect">
              <a:avLst/>
            </a:prstGeom>
            <a:noFill/>
          </p:spPr>
          <p:txBody>
            <a:bodyPr wrap="square" rtlCol="0">
              <a:spAutoFit/>
            </a:bodyPr>
            <a:lstStyle/>
            <a:p>
              <a:r>
                <a:rPr lang="en-US" sz="2600" dirty="0" smtClean="0">
                  <a:solidFill>
                    <a:schemeClr val="tx2"/>
                  </a:solidFill>
                  <a:latin typeface="Trebuchet MS" pitchFamily="34" charset="0"/>
                </a:rPr>
                <a:t>Student</a:t>
              </a:r>
              <a:r>
                <a:rPr lang="en-US" sz="2600" baseline="0" dirty="0" smtClean="0">
                  <a:solidFill>
                    <a:schemeClr val="tx2"/>
                  </a:solidFill>
                  <a:latin typeface="Trebuchet MS" pitchFamily="34" charset="0"/>
                </a:rPr>
                <a:t> discounts are available on our </a:t>
              </a:r>
              <a:r>
                <a:rPr lang="en-US" sz="2600" baseline="0" dirty="0" err="1" smtClean="0">
                  <a:solidFill>
                    <a:schemeClr val="tx2"/>
                  </a:solidFill>
                  <a:latin typeface="Trebuchet MS" pitchFamily="34" charset="0"/>
                </a:rPr>
                <a:t>Facebook</a:t>
              </a:r>
              <a:r>
                <a:rPr lang="en-US" sz="2600" baseline="0" dirty="0" smtClean="0">
                  <a:solidFill>
                    <a:schemeClr val="tx2"/>
                  </a:solidFill>
                  <a:latin typeface="Trebuchet MS" pitchFamily="34" charset="0"/>
                </a:rPr>
                <a:t> page.</a:t>
              </a:r>
              <a:br>
                <a:rPr lang="en-US" sz="2600" baseline="0" dirty="0" smtClean="0">
                  <a:solidFill>
                    <a:schemeClr val="tx2"/>
                  </a:solidFill>
                  <a:latin typeface="Trebuchet MS" pitchFamily="34" charset="0"/>
                </a:rPr>
              </a:br>
              <a:r>
                <a:rPr lang="en-US" sz="2600" baseline="0" dirty="0" smtClean="0">
                  <a:solidFill>
                    <a:schemeClr val="tx2"/>
                  </a:solidFill>
                  <a:latin typeface="Trebuchet MS" pitchFamily="34" charset="0"/>
                </a:rPr>
                <a:t>Go to </a:t>
              </a:r>
              <a:r>
                <a:rPr lang="en-US" sz="2600" u="sng" baseline="0" dirty="0" smtClean="0">
                  <a:solidFill>
                    <a:schemeClr val="tx2"/>
                  </a:solidFill>
                  <a:latin typeface="Trebuchet MS" pitchFamily="34" charset="0"/>
                </a:rPr>
                <a:t>PosterPresentations.com</a:t>
              </a:r>
              <a:r>
                <a:rPr lang="en-US" sz="2600" baseline="0" dirty="0" smtClean="0">
                  <a:solidFill>
                    <a:schemeClr val="tx2"/>
                  </a:solidFill>
                  <a:latin typeface="Trebuchet MS" pitchFamily="34" charset="0"/>
                </a:rPr>
                <a:t> and click on the FB icon. </a:t>
              </a:r>
              <a:endParaRPr lang="en-US" sz="2600" dirty="0">
                <a:solidFill>
                  <a:schemeClr val="tx2"/>
                </a:solidFill>
                <a:latin typeface="Trebuchet MS" pitchFamily="34" charset="0"/>
              </a:endParaRPr>
            </a:p>
          </p:txBody>
        </p:sp>
      </p:grpSp>
      <p:cxnSp>
        <p:nvCxnSpPr>
          <p:cNvPr id="36" name="Straight Connector 35"/>
          <p:cNvCxnSpPr/>
          <p:nvPr/>
        </p:nvCxnSpPr>
        <p:spPr>
          <a:xfrm>
            <a:off x="44222126" y="30500133"/>
            <a:ext cx="10050462"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0370486" y="11582400"/>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4254028" y="4841856"/>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6"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22"/>
          </p:nvPr>
        </p:nvSpPr>
        <p:spPr/>
        <p:txBody>
          <a:bodyPr/>
          <a:lstStyle/>
          <a:p>
            <a:r>
              <a:rPr lang="en-US" dirty="0" smtClean="0"/>
              <a:t>How our idea works</a:t>
            </a:r>
            <a:endParaRPr lang="en-US" dirty="0"/>
          </a:p>
        </p:txBody>
      </p:sp>
      <p:sp>
        <p:nvSpPr>
          <p:cNvPr id="16" name="Text Placeholder 15"/>
          <p:cNvSpPr>
            <a:spLocks noGrp="1"/>
          </p:cNvSpPr>
          <p:nvPr>
            <p:ph type="body" sz="quarter" idx="25"/>
          </p:nvPr>
        </p:nvSpPr>
        <p:spPr>
          <a:xfrm>
            <a:off x="944402" y="5227255"/>
            <a:ext cx="10047018" cy="754045"/>
          </a:xfrm>
        </p:spPr>
        <p:txBody>
          <a:bodyPr/>
          <a:lstStyle/>
          <a:p>
            <a:r>
              <a:rPr lang="en-US" dirty="0" smtClean="0"/>
              <a:t>ABSTRACT</a:t>
            </a:r>
            <a:endParaRPr lang="en-US" dirty="0"/>
          </a:p>
        </p:txBody>
      </p:sp>
      <p:sp>
        <p:nvSpPr>
          <p:cNvPr id="57" name="Text Placeholder 56"/>
          <p:cNvSpPr>
            <a:spLocks noGrp="1"/>
          </p:cNvSpPr>
          <p:nvPr>
            <p:ph type="body" sz="quarter" idx="27"/>
          </p:nvPr>
        </p:nvSpPr>
        <p:spPr>
          <a:xfrm>
            <a:off x="32942454" y="14743542"/>
            <a:ext cx="10047018" cy="1892818"/>
          </a:xfrm>
        </p:spPr>
        <p:txBody>
          <a:bodyPr/>
          <a:lstStyle/>
          <a:p>
            <a:r>
              <a:rPr lang="en-US" dirty="0" smtClean="0"/>
              <a:t>Implications for future value? Questions to the community related to the type of feedback you </a:t>
            </a:r>
            <a:r>
              <a:rPr lang="en-US" dirty="0"/>
              <a:t>w</a:t>
            </a:r>
            <a:r>
              <a:rPr lang="en-US" dirty="0" smtClean="0"/>
              <a:t>ant.</a:t>
            </a:r>
            <a:endParaRPr lang="en-US" dirty="0"/>
          </a:p>
        </p:txBody>
      </p:sp>
      <p:sp>
        <p:nvSpPr>
          <p:cNvPr id="284" name="Text Placeholder 283"/>
          <p:cNvSpPr>
            <a:spLocks noGrp="1"/>
          </p:cNvSpPr>
          <p:nvPr>
            <p:ph type="body" sz="quarter" idx="28"/>
          </p:nvPr>
        </p:nvSpPr>
        <p:spPr>
          <a:xfrm>
            <a:off x="32997777" y="17565220"/>
            <a:ext cx="10052050" cy="1446528"/>
          </a:xfrm>
        </p:spPr>
        <p:txBody>
          <a:bodyPr/>
          <a:lstStyle/>
          <a:p>
            <a:r>
              <a:rPr lang="en-US" sz="3200" dirty="0" smtClean="0"/>
              <a:t>Please contact Phili</a:t>
            </a:r>
            <a:r>
              <a:rPr lang="en-US" sz="3200" dirty="0" smtClean="0"/>
              <a:t>p Johnson if you would like more information about the approach</a:t>
            </a:r>
            <a:r>
              <a:rPr lang="en-US" sz="3200" dirty="0" smtClean="0"/>
              <a:t>.</a:t>
            </a:r>
            <a:endParaRPr lang="en-US" sz="3200" dirty="0"/>
          </a:p>
        </p:txBody>
      </p:sp>
      <p:sp>
        <p:nvSpPr>
          <p:cNvPr id="285" name="Text Placeholder 284"/>
          <p:cNvSpPr>
            <a:spLocks noGrp="1"/>
          </p:cNvSpPr>
          <p:nvPr>
            <p:ph type="body" sz="quarter" idx="29"/>
          </p:nvPr>
        </p:nvSpPr>
        <p:spPr>
          <a:xfrm>
            <a:off x="32924750" y="24783603"/>
            <a:ext cx="10047018" cy="754045"/>
          </a:xfrm>
        </p:spPr>
        <p:txBody>
          <a:bodyPr/>
          <a:lstStyle/>
          <a:p>
            <a:r>
              <a:rPr lang="en-US" dirty="0" smtClean="0"/>
              <a:t>CONTACT </a:t>
            </a:r>
            <a:endParaRPr lang="en-US" dirty="0"/>
          </a:p>
        </p:txBody>
      </p:sp>
      <p:sp>
        <p:nvSpPr>
          <p:cNvPr id="286" name="Text Placeholder 285"/>
          <p:cNvSpPr>
            <a:spLocks noGrp="1"/>
          </p:cNvSpPr>
          <p:nvPr>
            <p:ph type="body" sz="quarter" idx="30"/>
          </p:nvPr>
        </p:nvSpPr>
        <p:spPr>
          <a:xfrm>
            <a:off x="32980938" y="25654080"/>
            <a:ext cx="9082266" cy="3416298"/>
          </a:xfrm>
        </p:spPr>
        <p:txBody>
          <a:bodyPr/>
          <a:lstStyle/>
          <a:p>
            <a:r>
              <a:rPr lang="en-US" sz="3200" dirty="0" smtClean="0"/>
              <a:t>For more information on the approach, </a:t>
            </a:r>
            <a:r>
              <a:rPr lang="en-US" sz="3200" dirty="0" err="1" smtClean="0"/>
              <a:t>google</a:t>
            </a:r>
            <a:r>
              <a:rPr lang="en-US" sz="3200" dirty="0" smtClean="0"/>
              <a:t> "athletic software engineering" and read the first two links from </a:t>
            </a:r>
            <a:r>
              <a:rPr lang="en-US" sz="3200" dirty="0" err="1" smtClean="0"/>
              <a:t>philipmjohnson.org</a:t>
            </a:r>
            <a:r>
              <a:rPr lang="en-US" sz="3200" dirty="0" smtClean="0"/>
              <a:t>.  These postings provide more detail about the motivation for the approach and the results from the first semeste</a:t>
            </a:r>
            <a:r>
              <a:rPr lang="en-US" sz="3200" dirty="0" smtClean="0"/>
              <a:t>r </a:t>
            </a:r>
            <a:r>
              <a:rPr lang="en-US" sz="3200" smtClean="0"/>
              <a:t>of implementation.</a:t>
            </a:r>
            <a:endParaRPr lang="en-US" sz="3200" dirty="0"/>
          </a:p>
        </p:txBody>
      </p:sp>
      <p:sp>
        <p:nvSpPr>
          <p:cNvPr id="2" name="Title 1"/>
          <p:cNvSpPr>
            <a:spLocks noGrp="1"/>
          </p:cNvSpPr>
          <p:nvPr>
            <p:ph type="title"/>
          </p:nvPr>
        </p:nvSpPr>
        <p:spPr>
          <a:xfrm>
            <a:off x="3194183" y="264782"/>
            <a:ext cx="36713901" cy="1447800"/>
          </a:xfrm>
        </p:spPr>
        <p:txBody>
          <a:bodyPr/>
          <a:lstStyle/>
          <a:p>
            <a:r>
              <a:rPr lang="en-US" sz="7200" b="0" u="sng" dirty="0" smtClean="0"/>
              <a:t>Athletic Software Engineering Education</a:t>
            </a:r>
            <a:endParaRPr lang="en-US" sz="7200" dirty="0"/>
          </a:p>
        </p:txBody>
      </p:sp>
      <p:sp>
        <p:nvSpPr>
          <p:cNvPr id="327" name="Text Placeholder 326"/>
          <p:cNvSpPr>
            <a:spLocks noGrp="1"/>
          </p:cNvSpPr>
          <p:nvPr>
            <p:ph type="body" sz="quarter" idx="150"/>
          </p:nvPr>
        </p:nvSpPr>
        <p:spPr>
          <a:xfrm>
            <a:off x="4194775" y="3703050"/>
            <a:ext cx="32211253" cy="1445237"/>
          </a:xfrm>
        </p:spPr>
        <p:txBody>
          <a:bodyPr/>
          <a:lstStyle/>
          <a:p>
            <a:r>
              <a:rPr lang="en-US" sz="4000" dirty="0" smtClean="0">
                <a:latin typeface="Trebuchet MS"/>
                <a:cs typeface="Trebuchet MS"/>
              </a:rPr>
              <a:t>Philip Johnson, Information and Computer Sciences, University of Hawaii at </a:t>
            </a:r>
            <a:r>
              <a:rPr lang="en-US" sz="4000" dirty="0" err="1" smtClean="0">
                <a:latin typeface="Trebuchet MS"/>
                <a:cs typeface="Trebuchet MS"/>
              </a:rPr>
              <a:t>Manoa</a:t>
            </a:r>
            <a:endParaRPr lang="en-US" dirty="0">
              <a:latin typeface="Trebuchet MS"/>
              <a:cs typeface="Trebuchet MS"/>
            </a:endParaRPr>
          </a:p>
        </p:txBody>
      </p:sp>
      <p:sp>
        <p:nvSpPr>
          <p:cNvPr id="287" name="Text Placeholder 286"/>
          <p:cNvSpPr>
            <a:spLocks noGrp="1"/>
          </p:cNvSpPr>
          <p:nvPr>
            <p:ph type="body" sz="quarter" idx="95"/>
          </p:nvPr>
        </p:nvSpPr>
        <p:spPr/>
        <p:txBody>
          <a:bodyPr/>
          <a:lstStyle/>
          <a:p>
            <a:endParaRPr lang="en-US"/>
          </a:p>
        </p:txBody>
      </p:sp>
      <p:sp>
        <p:nvSpPr>
          <p:cNvPr id="288" name="Text Placeholder 287"/>
          <p:cNvSpPr>
            <a:spLocks noGrp="1"/>
          </p:cNvSpPr>
          <p:nvPr>
            <p:ph type="body" sz="quarter" idx="107"/>
          </p:nvPr>
        </p:nvSpPr>
        <p:spPr/>
        <p:txBody>
          <a:bodyPr/>
          <a:lstStyle/>
          <a:p>
            <a:endParaRPr lang="en-US"/>
          </a:p>
        </p:txBody>
      </p:sp>
      <p:sp>
        <p:nvSpPr>
          <p:cNvPr id="290" name="Text Placeholder 289"/>
          <p:cNvSpPr>
            <a:spLocks noGrp="1"/>
          </p:cNvSpPr>
          <p:nvPr>
            <p:ph type="body" sz="quarter" idx="116"/>
          </p:nvPr>
        </p:nvSpPr>
        <p:spPr/>
        <p:txBody>
          <a:bodyPr/>
          <a:lstStyle/>
          <a:p>
            <a:endParaRPr lang="en-US"/>
          </a:p>
        </p:txBody>
      </p:sp>
      <p:sp>
        <p:nvSpPr>
          <p:cNvPr id="291" name="Text Placeholder 290"/>
          <p:cNvSpPr>
            <a:spLocks noGrp="1"/>
          </p:cNvSpPr>
          <p:nvPr>
            <p:ph type="body" sz="quarter" idx="117"/>
          </p:nvPr>
        </p:nvSpPr>
        <p:spPr/>
        <p:txBody>
          <a:bodyPr/>
          <a:lstStyle/>
          <a:p>
            <a:endParaRPr lang="en-US"/>
          </a:p>
        </p:txBody>
      </p:sp>
      <p:sp>
        <p:nvSpPr>
          <p:cNvPr id="292" name="Text Placeholder 291"/>
          <p:cNvSpPr>
            <a:spLocks noGrp="1"/>
          </p:cNvSpPr>
          <p:nvPr>
            <p:ph type="body" sz="quarter" idx="118"/>
          </p:nvPr>
        </p:nvSpPr>
        <p:spPr/>
        <p:txBody>
          <a:bodyPr/>
          <a:lstStyle/>
          <a:p>
            <a:endParaRPr lang="en-US"/>
          </a:p>
        </p:txBody>
      </p:sp>
      <p:sp>
        <p:nvSpPr>
          <p:cNvPr id="293" name="Text Placeholder 292"/>
          <p:cNvSpPr>
            <a:spLocks noGrp="1"/>
          </p:cNvSpPr>
          <p:nvPr>
            <p:ph type="body" sz="quarter" idx="119"/>
          </p:nvPr>
        </p:nvSpPr>
        <p:spPr/>
        <p:txBody>
          <a:bodyPr/>
          <a:lstStyle/>
          <a:p>
            <a:endParaRPr lang="en-US"/>
          </a:p>
        </p:txBody>
      </p:sp>
      <p:sp>
        <p:nvSpPr>
          <p:cNvPr id="294" name="Text Placeholder 293"/>
          <p:cNvSpPr>
            <a:spLocks noGrp="1"/>
          </p:cNvSpPr>
          <p:nvPr>
            <p:ph type="body" sz="quarter" idx="120"/>
          </p:nvPr>
        </p:nvSpPr>
        <p:spPr/>
        <p:txBody>
          <a:bodyPr/>
          <a:lstStyle/>
          <a:p>
            <a:endParaRPr lang="en-US"/>
          </a:p>
        </p:txBody>
      </p:sp>
      <p:sp>
        <p:nvSpPr>
          <p:cNvPr id="295" name="Text Placeholder 294"/>
          <p:cNvSpPr>
            <a:spLocks noGrp="1"/>
          </p:cNvSpPr>
          <p:nvPr>
            <p:ph type="body" sz="quarter" idx="121"/>
          </p:nvPr>
        </p:nvSpPr>
        <p:spPr/>
        <p:txBody>
          <a:bodyPr/>
          <a:lstStyle/>
          <a:p>
            <a:endParaRPr lang="en-US"/>
          </a:p>
        </p:txBody>
      </p:sp>
      <p:sp>
        <p:nvSpPr>
          <p:cNvPr id="296" name="Text Placeholder 295"/>
          <p:cNvSpPr>
            <a:spLocks noGrp="1"/>
          </p:cNvSpPr>
          <p:nvPr>
            <p:ph type="body" sz="quarter" idx="122"/>
          </p:nvPr>
        </p:nvSpPr>
        <p:spPr/>
        <p:txBody>
          <a:bodyPr/>
          <a:lstStyle/>
          <a:p>
            <a:endParaRPr lang="en-US"/>
          </a:p>
        </p:txBody>
      </p:sp>
      <p:sp>
        <p:nvSpPr>
          <p:cNvPr id="297" name="Text Placeholder 296"/>
          <p:cNvSpPr>
            <a:spLocks noGrp="1"/>
          </p:cNvSpPr>
          <p:nvPr>
            <p:ph type="body" sz="quarter" idx="123"/>
          </p:nvPr>
        </p:nvSpPr>
        <p:spPr/>
        <p:txBody>
          <a:bodyPr/>
          <a:lstStyle/>
          <a:p>
            <a:endParaRPr lang="en-US"/>
          </a:p>
        </p:txBody>
      </p:sp>
      <p:sp>
        <p:nvSpPr>
          <p:cNvPr id="298" name="Text Placeholder 297"/>
          <p:cNvSpPr>
            <a:spLocks noGrp="1"/>
          </p:cNvSpPr>
          <p:nvPr>
            <p:ph type="body" sz="quarter" idx="124"/>
          </p:nvPr>
        </p:nvSpPr>
        <p:spPr/>
        <p:txBody>
          <a:bodyPr/>
          <a:lstStyle/>
          <a:p>
            <a:endParaRPr lang="en-US"/>
          </a:p>
        </p:txBody>
      </p:sp>
      <p:sp>
        <p:nvSpPr>
          <p:cNvPr id="299" name="Text Placeholder 298"/>
          <p:cNvSpPr>
            <a:spLocks noGrp="1"/>
          </p:cNvSpPr>
          <p:nvPr>
            <p:ph type="body" sz="quarter" idx="125"/>
          </p:nvPr>
        </p:nvSpPr>
        <p:spPr/>
        <p:txBody>
          <a:bodyPr/>
          <a:lstStyle/>
          <a:p>
            <a:endParaRPr lang="en-US" dirty="0"/>
          </a:p>
        </p:txBody>
      </p:sp>
      <p:pic>
        <p:nvPicPr>
          <p:cNvPr id="346" name="Picture Placeholder 345" descr="Screen shot 2011-04-20 at 9.27.07 AM.png"/>
          <p:cNvPicPr>
            <a:picLocks noGrp="1" noChangeAspect="1"/>
          </p:cNvPicPr>
          <p:nvPr>
            <p:ph type="pic" sz="quarter" idx="115"/>
          </p:nvPr>
        </p:nvPicPr>
        <p:blipFill>
          <a:blip r:embed="rId3"/>
          <a:srcRect l="-29840" r="-29840"/>
          <a:stretch>
            <a:fillRect/>
          </a:stretch>
        </p:blipFill>
        <p:spPr/>
      </p:pic>
      <p:pic>
        <p:nvPicPr>
          <p:cNvPr id="347" name="Picture Placeholder 346" descr="Screen shot 2011-04-20 at 9.27.07 AM.png"/>
          <p:cNvPicPr>
            <a:picLocks noGrp="1" noChangeAspect="1"/>
          </p:cNvPicPr>
          <p:nvPr>
            <p:ph type="pic" sz="quarter" idx="126"/>
          </p:nvPr>
        </p:nvPicPr>
        <p:blipFill>
          <a:blip r:embed="rId3"/>
          <a:srcRect l="-29840" r="-29840"/>
          <a:stretch>
            <a:fillRect/>
          </a:stretch>
        </p:blipFill>
        <p:spPr/>
      </p:pic>
      <p:graphicFrame>
        <p:nvGraphicFramePr>
          <p:cNvPr id="390" name="Picture Placeholder 389"/>
          <p:cNvGraphicFramePr>
            <a:graphicFrameLocks noGrp="1"/>
          </p:cNvGraphicFramePr>
          <p:nvPr>
            <p:ph type="pic" sz="quarter" idx="127"/>
          </p:nvPr>
        </p:nvGraphicFramePr>
        <p:xfrm>
          <a:off x="-9326563" y="25314275"/>
          <a:ext cx="7908926" cy="7010400"/>
        </p:xfrm>
        <a:graphic>
          <a:graphicData uri="http://schemas.openxmlformats.org/drawingml/2006/table">
            <a:tbl>
              <a:tblPr firstRow="1" bandRow="1">
                <a:tableStyleId>{5C22544A-7EE6-4342-B048-85BDC9FD1C3A}</a:tableStyleId>
              </a:tblPr>
              <a:tblGrid>
                <a:gridCol w="3954463"/>
                <a:gridCol w="3954463"/>
              </a:tblGrid>
              <a:tr h="370840">
                <a:tc>
                  <a:txBody>
                    <a:bodyPr/>
                    <a:lstStyle/>
                    <a:p>
                      <a:endParaRPr lang="en-US" dirty="0"/>
                    </a:p>
                  </a:txBody>
                  <a:tcPr/>
                </a:tc>
                <a:tc>
                  <a:txBody>
                    <a:bodyPr/>
                    <a:lstStyle/>
                    <a:p>
                      <a:endParaRPr lang="en-US"/>
                    </a:p>
                  </a:txBody>
                  <a:tcPr/>
                </a:tc>
              </a:tr>
              <a:tr h="370840">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r>
            </a:tbl>
          </a:graphicData>
        </a:graphic>
      </p:graphicFrame>
      <p:sp>
        <p:nvSpPr>
          <p:cNvPr id="306" name="Picture Placeholder 305"/>
          <p:cNvSpPr>
            <a:spLocks noGrp="1"/>
          </p:cNvSpPr>
          <p:nvPr>
            <p:ph type="pic" sz="quarter" idx="129"/>
          </p:nvPr>
        </p:nvSpPr>
        <p:spPr/>
      </p:sp>
      <p:sp>
        <p:nvSpPr>
          <p:cNvPr id="307" name="Picture Placeholder 306"/>
          <p:cNvSpPr>
            <a:spLocks noGrp="1"/>
          </p:cNvSpPr>
          <p:nvPr>
            <p:ph type="pic" sz="quarter" idx="130"/>
          </p:nvPr>
        </p:nvSpPr>
        <p:spPr/>
      </p:sp>
      <p:sp>
        <p:nvSpPr>
          <p:cNvPr id="308" name="Picture Placeholder 307"/>
          <p:cNvSpPr>
            <a:spLocks noGrp="1"/>
          </p:cNvSpPr>
          <p:nvPr>
            <p:ph type="pic" sz="quarter" idx="131"/>
          </p:nvPr>
        </p:nvSpPr>
        <p:spPr/>
      </p:sp>
      <p:sp>
        <p:nvSpPr>
          <p:cNvPr id="309" name="Picture Placeholder 308"/>
          <p:cNvSpPr>
            <a:spLocks noGrp="1"/>
          </p:cNvSpPr>
          <p:nvPr>
            <p:ph type="pic" sz="quarter" idx="132"/>
          </p:nvPr>
        </p:nvSpPr>
        <p:spPr/>
      </p:sp>
      <p:sp>
        <p:nvSpPr>
          <p:cNvPr id="313" name="Text Placeholder 312"/>
          <p:cNvSpPr>
            <a:spLocks noGrp="1"/>
          </p:cNvSpPr>
          <p:nvPr>
            <p:ph type="body" sz="quarter" idx="136"/>
          </p:nvPr>
        </p:nvSpPr>
        <p:spPr/>
        <p:txBody>
          <a:bodyPr/>
          <a:lstStyle/>
          <a:p>
            <a:endParaRPr lang="en-US"/>
          </a:p>
        </p:txBody>
      </p:sp>
      <p:sp>
        <p:nvSpPr>
          <p:cNvPr id="314" name="Text Placeholder 313"/>
          <p:cNvSpPr>
            <a:spLocks noGrp="1"/>
          </p:cNvSpPr>
          <p:nvPr>
            <p:ph type="body" sz="quarter" idx="137"/>
          </p:nvPr>
        </p:nvSpPr>
        <p:spPr/>
        <p:txBody>
          <a:bodyPr/>
          <a:lstStyle/>
          <a:p>
            <a:endParaRPr lang="en-US"/>
          </a:p>
        </p:txBody>
      </p:sp>
      <p:sp>
        <p:nvSpPr>
          <p:cNvPr id="315" name="Text Placeholder 314"/>
          <p:cNvSpPr>
            <a:spLocks noGrp="1"/>
          </p:cNvSpPr>
          <p:nvPr>
            <p:ph type="body" sz="quarter" idx="138"/>
          </p:nvPr>
        </p:nvSpPr>
        <p:spPr/>
        <p:txBody>
          <a:bodyPr/>
          <a:lstStyle/>
          <a:p>
            <a:endParaRPr lang="en-US"/>
          </a:p>
        </p:txBody>
      </p:sp>
      <p:sp>
        <p:nvSpPr>
          <p:cNvPr id="316" name="Text Placeholder 315"/>
          <p:cNvSpPr>
            <a:spLocks noGrp="1"/>
          </p:cNvSpPr>
          <p:nvPr>
            <p:ph type="body" sz="quarter" idx="139"/>
          </p:nvPr>
        </p:nvSpPr>
        <p:spPr/>
        <p:txBody>
          <a:bodyPr/>
          <a:lstStyle/>
          <a:p>
            <a:endParaRPr lang="en-US"/>
          </a:p>
        </p:txBody>
      </p:sp>
      <p:sp>
        <p:nvSpPr>
          <p:cNvPr id="317" name="Text Placeholder 316"/>
          <p:cNvSpPr>
            <a:spLocks noGrp="1"/>
          </p:cNvSpPr>
          <p:nvPr>
            <p:ph type="body" sz="quarter" idx="140"/>
          </p:nvPr>
        </p:nvSpPr>
        <p:spPr/>
        <p:txBody>
          <a:bodyPr/>
          <a:lstStyle/>
          <a:p>
            <a:endParaRPr lang="en-US"/>
          </a:p>
        </p:txBody>
      </p:sp>
      <p:sp>
        <p:nvSpPr>
          <p:cNvPr id="318" name="Text Placeholder 317"/>
          <p:cNvSpPr>
            <a:spLocks noGrp="1"/>
          </p:cNvSpPr>
          <p:nvPr>
            <p:ph type="body" sz="quarter" idx="141"/>
          </p:nvPr>
        </p:nvSpPr>
        <p:spPr/>
        <p:txBody>
          <a:bodyPr/>
          <a:lstStyle/>
          <a:p>
            <a:endParaRPr lang="en-US"/>
          </a:p>
        </p:txBody>
      </p:sp>
      <p:sp>
        <p:nvSpPr>
          <p:cNvPr id="319" name="Text Placeholder 318"/>
          <p:cNvSpPr>
            <a:spLocks noGrp="1"/>
          </p:cNvSpPr>
          <p:nvPr>
            <p:ph type="body" sz="quarter" idx="142"/>
          </p:nvPr>
        </p:nvSpPr>
        <p:spPr/>
        <p:txBody>
          <a:bodyPr/>
          <a:lstStyle/>
          <a:p>
            <a:endParaRPr lang="en-US"/>
          </a:p>
        </p:txBody>
      </p:sp>
      <p:sp>
        <p:nvSpPr>
          <p:cNvPr id="320" name="Text Placeholder 319"/>
          <p:cNvSpPr>
            <a:spLocks noGrp="1"/>
          </p:cNvSpPr>
          <p:nvPr>
            <p:ph type="body" sz="quarter" idx="143"/>
          </p:nvPr>
        </p:nvSpPr>
        <p:spPr/>
        <p:txBody>
          <a:bodyPr/>
          <a:lstStyle/>
          <a:p>
            <a:endParaRPr lang="en-US"/>
          </a:p>
        </p:txBody>
      </p:sp>
      <p:sp>
        <p:nvSpPr>
          <p:cNvPr id="321" name="Text Placeholder 320"/>
          <p:cNvSpPr>
            <a:spLocks noGrp="1"/>
          </p:cNvSpPr>
          <p:nvPr>
            <p:ph type="body" sz="quarter" idx="144"/>
          </p:nvPr>
        </p:nvSpPr>
        <p:spPr/>
        <p:txBody>
          <a:bodyPr/>
          <a:lstStyle/>
          <a:p>
            <a:endParaRPr lang="en-US"/>
          </a:p>
        </p:txBody>
      </p:sp>
      <p:sp>
        <p:nvSpPr>
          <p:cNvPr id="322" name="Text Placeholder 321"/>
          <p:cNvSpPr>
            <a:spLocks noGrp="1"/>
          </p:cNvSpPr>
          <p:nvPr>
            <p:ph type="body" sz="quarter" idx="145"/>
          </p:nvPr>
        </p:nvSpPr>
        <p:spPr/>
        <p:txBody>
          <a:bodyPr/>
          <a:lstStyle/>
          <a:p>
            <a:endParaRPr lang="en-US"/>
          </a:p>
        </p:txBody>
      </p:sp>
      <p:sp>
        <p:nvSpPr>
          <p:cNvPr id="323" name="Text Placeholder 322"/>
          <p:cNvSpPr>
            <a:spLocks noGrp="1"/>
          </p:cNvSpPr>
          <p:nvPr>
            <p:ph type="body" sz="quarter" idx="146"/>
          </p:nvPr>
        </p:nvSpPr>
        <p:spPr/>
        <p:txBody>
          <a:bodyPr/>
          <a:lstStyle/>
          <a:p>
            <a:endParaRPr lang="en-US"/>
          </a:p>
        </p:txBody>
      </p:sp>
      <p:sp>
        <p:nvSpPr>
          <p:cNvPr id="324" name="Text Placeholder 323"/>
          <p:cNvSpPr>
            <a:spLocks noGrp="1"/>
          </p:cNvSpPr>
          <p:nvPr>
            <p:ph type="body" sz="quarter" idx="147"/>
          </p:nvPr>
        </p:nvSpPr>
        <p:spPr/>
        <p:txBody>
          <a:bodyPr/>
          <a:lstStyle/>
          <a:p>
            <a:endParaRPr lang="en-US"/>
          </a:p>
        </p:txBody>
      </p:sp>
      <p:sp>
        <p:nvSpPr>
          <p:cNvPr id="325" name="Text Placeholder 324"/>
          <p:cNvSpPr>
            <a:spLocks noGrp="1"/>
          </p:cNvSpPr>
          <p:nvPr>
            <p:ph type="body" sz="quarter" idx="148"/>
          </p:nvPr>
        </p:nvSpPr>
        <p:spPr/>
        <p:txBody>
          <a:bodyPr/>
          <a:lstStyle/>
          <a:p>
            <a:endParaRPr lang="en-US"/>
          </a:p>
        </p:txBody>
      </p:sp>
      <p:sp>
        <p:nvSpPr>
          <p:cNvPr id="326" name="Text Placeholder 325"/>
          <p:cNvSpPr>
            <a:spLocks noGrp="1"/>
          </p:cNvSpPr>
          <p:nvPr>
            <p:ph type="body" sz="quarter" idx="149"/>
          </p:nvPr>
        </p:nvSpPr>
        <p:spPr/>
        <p:txBody>
          <a:bodyPr/>
          <a:lstStyle/>
          <a:p>
            <a:endParaRPr lang="en-US"/>
          </a:p>
        </p:txBody>
      </p:sp>
      <p:sp>
        <p:nvSpPr>
          <p:cNvPr id="98" name="TextBox 97"/>
          <p:cNvSpPr txBox="1"/>
          <p:nvPr/>
        </p:nvSpPr>
        <p:spPr>
          <a:xfrm>
            <a:off x="25707428" y="8158645"/>
            <a:ext cx="184666" cy="1415772"/>
          </a:xfrm>
          <a:prstGeom prst="rect">
            <a:avLst/>
          </a:prstGeom>
          <a:noFill/>
        </p:spPr>
        <p:txBody>
          <a:bodyPr wrap="none" rtlCol="0">
            <a:spAutoFit/>
          </a:bodyPr>
          <a:lstStyle/>
          <a:p>
            <a:endParaRPr lang="en-US" dirty="0"/>
          </a:p>
        </p:txBody>
      </p:sp>
      <p:sp>
        <p:nvSpPr>
          <p:cNvPr id="332" name="Title 1"/>
          <p:cNvSpPr txBox="1">
            <a:spLocks/>
          </p:cNvSpPr>
          <p:nvPr/>
        </p:nvSpPr>
        <p:spPr>
          <a:xfrm>
            <a:off x="3423551" y="1879579"/>
            <a:ext cx="36713901" cy="1447800"/>
          </a:xfrm>
          <a:prstGeom prst="rect">
            <a:avLst/>
          </a:prstGeom>
        </p:spPr>
        <p:txBody>
          <a:bodyPr lIns="91436" tIns="45717" rIns="91436" bIns="45717" anchor="ctr" anchorCtr="0"/>
          <a:lstStyle/>
          <a:p>
            <a:pPr lvl="0" algn="ctr">
              <a:spcBef>
                <a:spcPct val="0"/>
              </a:spcBef>
            </a:pPr>
            <a:endParaRPr kumimoji="0" lang="en-US" sz="6000" b="1" i="0" u="none" strike="noStrike" kern="1200" cap="none" spc="0" normalizeH="0" baseline="0" noProof="0" dirty="0">
              <a:ln>
                <a:noFill/>
              </a:ln>
              <a:solidFill>
                <a:schemeClr val="bg1"/>
              </a:solidFill>
              <a:effectLst/>
              <a:uLnTx/>
              <a:uFillTx/>
              <a:latin typeface="Trebuchet MS" pitchFamily="34" charset="0"/>
              <a:ea typeface="+mj-ea"/>
              <a:cs typeface="+mj-cs"/>
            </a:endParaRPr>
          </a:p>
        </p:txBody>
      </p:sp>
      <p:sp>
        <p:nvSpPr>
          <p:cNvPr id="338" name="Text Placeholder 6"/>
          <p:cNvSpPr>
            <a:spLocks noGrp="1"/>
          </p:cNvSpPr>
          <p:nvPr>
            <p:ph type="body" sz="quarter" idx="20"/>
          </p:nvPr>
        </p:nvSpPr>
        <p:spPr>
          <a:xfrm>
            <a:off x="885137" y="18288001"/>
            <a:ext cx="10050462" cy="754045"/>
          </a:xfrm>
        </p:spPr>
        <p:txBody>
          <a:bodyPr/>
          <a:lstStyle/>
          <a:p>
            <a:r>
              <a:rPr lang="en-US" dirty="0" smtClean="0"/>
              <a:t>The Context, or who my/our idea impacts.</a:t>
            </a:r>
            <a:endParaRPr lang="en-US" dirty="0"/>
          </a:p>
        </p:txBody>
      </p:sp>
      <p:sp>
        <p:nvSpPr>
          <p:cNvPr id="350" name="Picture Placeholder 349"/>
          <p:cNvSpPr>
            <a:spLocks noGrp="1"/>
          </p:cNvSpPr>
          <p:nvPr>
            <p:ph type="pic" sz="quarter" idx="133"/>
          </p:nvPr>
        </p:nvSpPr>
        <p:spPr/>
      </p:sp>
      <p:sp>
        <p:nvSpPr>
          <p:cNvPr id="392" name="Text Placeholder 56"/>
          <p:cNvSpPr>
            <a:spLocks noGrp="1"/>
          </p:cNvSpPr>
          <p:nvPr>
            <p:ph type="body" sz="quarter" idx="27"/>
          </p:nvPr>
        </p:nvSpPr>
        <p:spPr>
          <a:xfrm>
            <a:off x="32919059" y="5265755"/>
            <a:ext cx="10047018" cy="754045"/>
          </a:xfrm>
        </p:spPr>
        <p:txBody>
          <a:bodyPr/>
          <a:lstStyle/>
          <a:p>
            <a:r>
              <a:rPr lang="en-US" dirty="0" smtClean="0"/>
              <a:t>Challenges/Resources Needed</a:t>
            </a:r>
            <a:endParaRPr lang="en-US" dirty="0"/>
          </a:p>
        </p:txBody>
      </p:sp>
      <p:sp>
        <p:nvSpPr>
          <p:cNvPr id="9" name="TextBox 8"/>
          <p:cNvSpPr txBox="1"/>
          <p:nvPr/>
        </p:nvSpPr>
        <p:spPr>
          <a:xfrm>
            <a:off x="39715667" y="3925386"/>
            <a:ext cx="184666" cy="1415772"/>
          </a:xfrm>
          <a:prstGeom prst="rect">
            <a:avLst/>
          </a:prstGeom>
          <a:noFill/>
        </p:spPr>
        <p:txBody>
          <a:bodyPr wrap="none" rtlCol="0">
            <a:spAutoFit/>
          </a:bodyPr>
          <a:lstStyle/>
          <a:p>
            <a:endParaRPr lang="en-US" dirty="0"/>
          </a:p>
        </p:txBody>
      </p:sp>
      <p:sp>
        <p:nvSpPr>
          <p:cNvPr id="10" name="Text Placeholder 9"/>
          <p:cNvSpPr>
            <a:spLocks noGrp="1"/>
          </p:cNvSpPr>
          <p:nvPr>
            <p:ph type="body" sz="quarter" idx="11"/>
          </p:nvPr>
        </p:nvSpPr>
        <p:spPr/>
        <p:txBody>
          <a:bodyPr/>
          <a:lstStyle/>
          <a:p>
            <a:r>
              <a:rPr lang="en-US" dirty="0" smtClean="0"/>
              <a:t>My </a:t>
            </a:r>
            <a:r>
              <a:rPr lang="en-US" dirty="0" smtClean="0"/>
              <a:t>idea</a:t>
            </a:r>
            <a:endParaRPr lang="en-US" dirty="0"/>
          </a:p>
        </p:txBody>
      </p:sp>
      <p:sp>
        <p:nvSpPr>
          <p:cNvPr id="12" name="Text Placeholder 11"/>
          <p:cNvSpPr>
            <a:spLocks noGrp="1"/>
          </p:cNvSpPr>
          <p:nvPr>
            <p:ph type="body" sz="quarter" idx="10"/>
          </p:nvPr>
        </p:nvSpPr>
        <p:spPr>
          <a:xfrm>
            <a:off x="904188" y="5981300"/>
            <a:ext cx="10056813" cy="13203596"/>
          </a:xfrm>
        </p:spPr>
        <p:txBody>
          <a:bodyPr/>
          <a:lstStyle/>
          <a:p>
            <a:pPr marL="0" indent="0"/>
            <a:r>
              <a:rPr lang="en-US" sz="3600" dirty="0" smtClean="0"/>
              <a:t>I have taught software development for over 20 years. One of the most difficult tasks is to incentivize students to internalize the mechanics of software development: skillful use of the languages, tools, and technologies so that their attention can focus on the problem at hand. </a:t>
            </a:r>
          </a:p>
          <a:p>
            <a:pPr marL="0" indent="0"/>
            <a:endParaRPr lang="en-US" sz="3600" dirty="0"/>
          </a:p>
          <a:p>
            <a:pPr marL="0" indent="0"/>
            <a:r>
              <a:rPr lang="en-US" sz="3600" dirty="0" smtClean="0"/>
              <a:t>Athletic software engineering is a pedagogy in which the course is organized into a series of skills to be acquired.  For each skill, students are given practice "Workouts" along with videos showing the instructor performing the Workout efficiently and effectively.  Students are advised to repeat the Workout until they can complete it as efficiently as the instructor. </a:t>
            </a:r>
          </a:p>
          <a:p>
            <a:pPr marL="0" indent="0"/>
            <a:endParaRPr lang="en-US" sz="3600" dirty="0"/>
          </a:p>
          <a:p>
            <a:pPr marL="0" indent="0"/>
            <a:r>
              <a:rPr lang="en-US" sz="3600" dirty="0" smtClean="0"/>
              <a:t>In class, students are given a new problem involving the skill and a time limit in which to complete it. </a:t>
            </a:r>
            <a:endParaRPr lang="en-US" sz="3600" dirty="0" smtClean="0"/>
          </a:p>
          <a:p>
            <a:endParaRPr lang="en-US" sz="3600" dirty="0"/>
          </a:p>
        </p:txBody>
      </p:sp>
      <p:sp>
        <p:nvSpPr>
          <p:cNvPr id="17" name="Picture Placeholder 16"/>
          <p:cNvSpPr>
            <a:spLocks noGrp="1"/>
          </p:cNvSpPr>
          <p:nvPr>
            <p:ph type="pic" sz="quarter" idx="128"/>
          </p:nvPr>
        </p:nvSpPr>
        <p:spPr/>
      </p:sp>
      <p:sp>
        <p:nvSpPr>
          <p:cNvPr id="3" name="Picture Placeholder 2"/>
          <p:cNvSpPr>
            <a:spLocks noGrp="1"/>
          </p:cNvSpPr>
          <p:nvPr>
            <p:ph type="pic" sz="quarter" idx="135"/>
          </p:nvPr>
        </p:nvSpPr>
        <p:spPr/>
      </p:sp>
      <p:sp>
        <p:nvSpPr>
          <p:cNvPr id="4" name="Picture Placeholder 3"/>
          <p:cNvSpPr>
            <a:spLocks noGrp="1"/>
          </p:cNvSpPr>
          <p:nvPr>
            <p:ph type="pic" sz="quarter" idx="134"/>
          </p:nvPr>
        </p:nvSpPr>
        <p:spPr/>
      </p:sp>
      <p:sp>
        <p:nvSpPr>
          <p:cNvPr id="5" name="Text Placeholder 4"/>
          <p:cNvSpPr>
            <a:spLocks noGrp="1"/>
          </p:cNvSpPr>
          <p:nvPr>
            <p:ph type="body" sz="quarter" idx="125"/>
          </p:nvPr>
        </p:nvSpPr>
        <p:spPr/>
        <p:txBody>
          <a:bodyPr/>
          <a:lstStyle/>
          <a:p>
            <a:endParaRPr lang="en-US"/>
          </a:p>
        </p:txBody>
      </p:sp>
      <p:sp>
        <p:nvSpPr>
          <p:cNvPr id="13" name="Text Placeholder 12"/>
          <p:cNvSpPr>
            <a:spLocks noGrp="1"/>
          </p:cNvSpPr>
          <p:nvPr>
            <p:ph type="body" sz="quarter" idx="26"/>
          </p:nvPr>
        </p:nvSpPr>
        <p:spPr>
          <a:xfrm rot="10800000" flipV="1">
            <a:off x="32880575" y="6506769"/>
            <a:ext cx="10047018" cy="6998818"/>
          </a:xfrm>
        </p:spPr>
        <p:txBody>
          <a:bodyPr/>
          <a:lstStyle/>
          <a:p>
            <a:r>
              <a:rPr lang="en-US" sz="3600" dirty="0" smtClean="0"/>
              <a:t>Athletic software engineering works well in any course in which the content can be formulated as a set of skills to be mastered, and where sample "Workouts" involving the skill can be accomplished in 10 – 25 minutes.</a:t>
            </a:r>
          </a:p>
          <a:p>
            <a:endParaRPr lang="en-US" sz="3600" dirty="0"/>
          </a:p>
          <a:p>
            <a:r>
              <a:rPr lang="en-US" sz="3600" dirty="0" smtClean="0"/>
              <a:t>It </a:t>
            </a:r>
            <a:r>
              <a:rPr lang="en-US" sz="3600" dirty="0" smtClean="0"/>
              <a:t>does not appear to be appropriate for courses involving "soft skills" such as customer interaction.</a:t>
            </a:r>
            <a:endParaRPr lang="en-US" sz="3600" dirty="0" smtClean="0"/>
          </a:p>
          <a:p>
            <a:endParaRPr lang="en-US" sz="3600" dirty="0"/>
          </a:p>
          <a:p>
            <a:endParaRPr lang="en-US" sz="3600" dirty="0"/>
          </a:p>
        </p:txBody>
      </p:sp>
      <p:sp>
        <p:nvSpPr>
          <p:cNvPr id="14" name="Picture Placeholder 13"/>
          <p:cNvSpPr>
            <a:spLocks noGrp="1"/>
          </p:cNvSpPr>
          <p:nvPr>
            <p:ph type="pic" sz="quarter" idx="15"/>
          </p:nvPr>
        </p:nvSpPr>
        <p:spPr/>
      </p:sp>
      <p:sp>
        <p:nvSpPr>
          <p:cNvPr id="18" name="Text Placeholder 17"/>
          <p:cNvSpPr>
            <a:spLocks noGrp="1"/>
          </p:cNvSpPr>
          <p:nvPr>
            <p:ph type="body" sz="quarter" idx="24"/>
          </p:nvPr>
        </p:nvSpPr>
        <p:spPr/>
        <p:txBody>
          <a:bodyPr/>
          <a:lstStyle/>
          <a:p>
            <a:endParaRPr lang="en-US"/>
          </a:p>
        </p:txBody>
      </p:sp>
      <p:sp>
        <p:nvSpPr>
          <p:cNvPr id="20" name="Text Placeholder 19"/>
          <p:cNvSpPr>
            <a:spLocks noGrp="1"/>
          </p:cNvSpPr>
          <p:nvPr>
            <p:ph type="body" sz="quarter" idx="24"/>
          </p:nvPr>
        </p:nvSpPr>
        <p:spPr/>
        <p:txBody>
          <a:bodyPr/>
          <a:lstStyle/>
          <a:p>
            <a:endParaRPr lang="en-US"/>
          </a:p>
        </p:txBody>
      </p:sp>
      <p:sp>
        <p:nvSpPr>
          <p:cNvPr id="21" name="Text Placeholder 20"/>
          <p:cNvSpPr>
            <a:spLocks noGrp="1"/>
          </p:cNvSpPr>
          <p:nvPr>
            <p:ph type="body" sz="quarter" idx="24"/>
          </p:nvPr>
        </p:nvSpPr>
        <p:spPr/>
        <p:txBody>
          <a:bodyPr/>
          <a:lstStyle/>
          <a:p>
            <a:r>
              <a:rPr lang="en-US" dirty="0" smtClean="0"/>
              <a:t>How I (we) will evaluate whether it works., or any results (so far)</a:t>
            </a:r>
            <a:endParaRPr lang="en-US" dirty="0"/>
          </a:p>
        </p:txBody>
      </p:sp>
      <p:sp>
        <p:nvSpPr>
          <p:cNvPr id="24" name="Text Placeholder 23"/>
          <p:cNvSpPr>
            <a:spLocks noGrp="1"/>
          </p:cNvSpPr>
          <p:nvPr>
            <p:ph type="body" sz="quarter" idx="23"/>
          </p:nvPr>
        </p:nvSpPr>
        <p:spPr>
          <a:xfrm>
            <a:off x="11587162" y="22392190"/>
            <a:ext cx="20720050" cy="8439213"/>
          </a:xfrm>
        </p:spPr>
        <p:txBody>
          <a:bodyPr/>
          <a:lstStyle/>
          <a:p>
            <a:r>
              <a:rPr lang="en-US" sz="3600" dirty="0" smtClean="0"/>
              <a:t>We evaluated athletic softwar</a:t>
            </a:r>
            <a:r>
              <a:rPr lang="en-US" sz="3600" dirty="0" smtClean="0"/>
              <a:t>e engineering in the Fall, 2013 semester with the following results:</a:t>
            </a:r>
          </a:p>
          <a:p>
            <a:endParaRPr lang="en-US" sz="3600" dirty="0"/>
          </a:p>
          <a:p>
            <a:pPr marL="571500" indent="-571500">
              <a:buFont typeface="Arial"/>
              <a:buChar char="•"/>
            </a:pPr>
            <a:r>
              <a:rPr lang="en-US" sz="3600" dirty="0" smtClean="0"/>
              <a:t>100% of the students preferred "Workouts" to the conventional classroom style.</a:t>
            </a:r>
          </a:p>
          <a:p>
            <a:pPr marL="571500" indent="-571500">
              <a:buFont typeface="Arial"/>
              <a:buChar char="•"/>
            </a:pPr>
            <a:r>
              <a:rPr lang="en-US" sz="3600" dirty="0" smtClean="0"/>
              <a:t>The 2 instructors who have used this pedagogy prefer it, although it requires additional work to design and implement practice Workouts demonstrating "good form".</a:t>
            </a:r>
          </a:p>
          <a:p>
            <a:pPr marL="571500" indent="-571500">
              <a:buFont typeface="Arial"/>
              <a:buChar char="•"/>
            </a:pPr>
            <a:r>
              <a:rPr lang="en-US" sz="3600" dirty="0" smtClean="0"/>
              <a:t>Successful students repeat at least some workout assignments multiple times in order to gain efficiency.  </a:t>
            </a:r>
          </a:p>
          <a:p>
            <a:pPr marL="571500" indent="-571500">
              <a:buFont typeface="Arial"/>
              <a:buChar char="•"/>
            </a:pPr>
            <a:r>
              <a:rPr lang="en-US" sz="3600" dirty="0" smtClean="0"/>
              <a:t>Athletic software engineering solves the "multitasking" or "divided attention" problem. While working on class material, students do not do Facebook, email, text messaging, etc.  They are in the "flow state", just as an athlete in a 100 yard dash is in the "flow state".  </a:t>
            </a:r>
          </a:p>
          <a:p>
            <a:pPr marL="571500" indent="-571500">
              <a:buFont typeface="Arial"/>
              <a:buChar char="•"/>
            </a:pPr>
            <a:endParaRPr lang="en-US" sz="3600" dirty="0" smtClean="0"/>
          </a:p>
          <a:p>
            <a:pPr marL="0" indent="0"/>
            <a:r>
              <a:rPr lang="en-US" sz="3600" dirty="0" smtClean="0"/>
              <a:t>We are currently teaching two courses in an athletic style and will have additional results after the Spring, 2015 semester. </a:t>
            </a:r>
            <a:endParaRPr lang="en-US" sz="3600" dirty="0"/>
          </a:p>
        </p:txBody>
      </p:sp>
      <p:sp>
        <p:nvSpPr>
          <p:cNvPr id="25" name="Picture Placeholder 24"/>
          <p:cNvSpPr>
            <a:spLocks noGrp="1"/>
          </p:cNvSpPr>
          <p:nvPr>
            <p:ph type="pic" sz="quarter" idx="128"/>
          </p:nvPr>
        </p:nvSpPr>
        <p:spPr/>
      </p:sp>
      <p:sp>
        <p:nvSpPr>
          <p:cNvPr id="26" name="TextBox 25"/>
          <p:cNvSpPr txBox="1"/>
          <p:nvPr/>
        </p:nvSpPr>
        <p:spPr>
          <a:xfrm>
            <a:off x="13046135" y="7543046"/>
            <a:ext cx="14623986" cy="646331"/>
          </a:xfrm>
          <a:prstGeom prst="rect">
            <a:avLst/>
          </a:prstGeom>
          <a:noFill/>
        </p:spPr>
        <p:txBody>
          <a:bodyPr wrap="square" rtlCol="0">
            <a:spAutoFit/>
          </a:bodyPr>
          <a:lstStyle/>
          <a:p>
            <a:r>
              <a:rPr lang="en-US" sz="3600" dirty="0" smtClean="0"/>
              <a:t>Enter text here</a:t>
            </a:r>
            <a:endParaRPr lang="en-US" sz="3600" dirty="0"/>
          </a:p>
        </p:txBody>
      </p:sp>
      <p:sp>
        <p:nvSpPr>
          <p:cNvPr id="85" name="Text Placeholder 11"/>
          <p:cNvSpPr>
            <a:spLocks noGrp="1"/>
          </p:cNvSpPr>
          <p:nvPr>
            <p:ph type="body" sz="quarter" idx="10"/>
          </p:nvPr>
        </p:nvSpPr>
        <p:spPr>
          <a:xfrm>
            <a:off x="878786" y="19906696"/>
            <a:ext cx="10056813" cy="12649598"/>
          </a:xfrm>
        </p:spPr>
        <p:txBody>
          <a:bodyPr/>
          <a:lstStyle/>
          <a:p>
            <a:r>
              <a:rPr lang="en-US" sz="3600" dirty="0" smtClean="0"/>
              <a:t>Athletic softwar</a:t>
            </a:r>
            <a:r>
              <a:rPr lang="en-US" sz="3600" dirty="0" smtClean="0"/>
              <a:t>e engineering </a:t>
            </a:r>
            <a:r>
              <a:rPr lang="en-US" sz="3600" dirty="0" smtClean="0"/>
              <a:t>impacts both on instructors designing courses as well as the students taking the course.</a:t>
            </a:r>
          </a:p>
          <a:p>
            <a:endParaRPr lang="en-US" sz="3600" dirty="0"/>
          </a:p>
          <a:p>
            <a:r>
              <a:rPr lang="en-US" sz="3600" dirty="0" smtClean="0"/>
              <a:t>For instructors, material must be structured as a set of skills to be required that can be assessed through in-class, timed exercises.  You can combine the athletic approach with longer assignments, but we find that at least half of the course material should be "athletic" in order for the approach to be effective.</a:t>
            </a:r>
          </a:p>
          <a:p>
            <a:endParaRPr lang="en-US" sz="3600" dirty="0"/>
          </a:p>
          <a:p>
            <a:r>
              <a:rPr lang="en-US" sz="3600" dirty="0" smtClean="0"/>
              <a:t>For students, th</a:t>
            </a:r>
            <a:r>
              <a:rPr lang="en-US" sz="3600" dirty="0" smtClean="0"/>
              <a:t>e athletic approach introduces a certain amount of psychological stress into the classroom setting, since the vast majority of class time is spent doing timed </a:t>
            </a:r>
            <a:r>
              <a:rPr lang="en-US" sz="3600" dirty="0" err="1" smtClean="0"/>
              <a:t>assesssment</a:t>
            </a:r>
            <a:r>
              <a:rPr lang="en-US" sz="3600" dirty="0" smtClean="0"/>
              <a:t> Workouts, rather than spacing out while the instructor drones on at the front of the class. </a:t>
            </a:r>
            <a:endParaRPr lang="en-US" sz="3600" dirty="0" smtClean="0"/>
          </a:p>
          <a:p>
            <a:endParaRPr lang="en-US" sz="3600" dirty="0"/>
          </a:p>
        </p:txBody>
      </p:sp>
      <p:pic>
        <p:nvPicPr>
          <p:cNvPr id="7" name="Picture 6" descr="athletic-software-engineeri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91420" y="5696529"/>
            <a:ext cx="22297390" cy="16000673"/>
          </a:xfrm>
          <a:prstGeom prst="rect">
            <a:avLst/>
          </a:prstGeom>
        </p:spPr>
      </p:pic>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osterPresentations.com-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Right Highlight">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PosterPresentations.com-36x48-Template-V2b.potx</Template>
  <TotalTime>7193</TotalTime>
  <Words>619</Words>
  <Application>Microsoft Macintosh PowerPoint</Application>
  <PresentationFormat>Custom</PresentationFormat>
  <Paragraphs>35</Paragraphs>
  <Slides>1</Slides>
  <Notes>1</Notes>
  <HiddenSlides>0</HiddenSlides>
  <MMClips>0</MMClips>
  <ScaleCrop>false</ScaleCrop>
  <HeadingPairs>
    <vt:vector size="4" baseType="variant">
      <vt:variant>
        <vt:lpstr>Theme</vt:lpstr>
      </vt:variant>
      <vt:variant>
        <vt:i4>4</vt:i4>
      </vt:variant>
      <vt:variant>
        <vt:lpstr>Slide Titles</vt:lpstr>
      </vt:variant>
      <vt:variant>
        <vt:i4>1</vt:i4>
      </vt:variant>
    </vt:vector>
  </HeadingPairs>
  <TitlesOfParts>
    <vt:vector size="5" baseType="lpstr">
      <vt:lpstr>PosterPresentations.com-36x48-Template-V2b</vt:lpstr>
      <vt:lpstr>1_Classic 3 Columns</vt:lpstr>
      <vt:lpstr>Classic - Wide Center</vt:lpstr>
      <vt:lpstr>Right Highlight</vt:lpstr>
      <vt:lpstr>Athletic Software Engineering Education</vt:lpstr>
    </vt:vector>
  </TitlesOfParts>
  <Company>University of Hawaii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Tammie  Picklesimer</dc:creator>
  <cp:keywords/>
  <dc:description>This template is the property of PosterPresentations.com. Call us if you need help with this poster template._x000d_
1-866-649-3004           _x000d_
 (c)PosterPresentations.com</dc:description>
  <cp:lastModifiedBy>Philip Johnson</cp:lastModifiedBy>
  <cp:revision>35</cp:revision>
  <dcterms:created xsi:type="dcterms:W3CDTF">2011-04-21T00:21:17Z</dcterms:created>
  <dcterms:modified xsi:type="dcterms:W3CDTF">2015-01-22T00:34:08Z</dcterms:modified>
</cp:coreProperties>
</file>