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741" r:id="rId3"/>
    <p:sldId id="740" r:id="rId4"/>
    <p:sldId id="742" r:id="rId5"/>
    <p:sldId id="743" r:id="rId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66"/>
    <a:srgbClr val="00FF00"/>
    <a:srgbClr val="66FF66"/>
    <a:srgbClr val="00FF80"/>
    <a:srgbClr val="0080FF"/>
    <a:srgbClr val="004080"/>
    <a:srgbClr val="008000"/>
    <a:srgbClr val="008040"/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0" autoAdjust="0"/>
    <p:restoredTop sz="92609" autoAdjust="0"/>
  </p:normalViewPr>
  <p:slideViewPr>
    <p:cSldViewPr>
      <p:cViewPr varScale="1">
        <p:scale>
          <a:sx n="117" d="100"/>
          <a:sy n="117" d="100"/>
        </p:scale>
        <p:origin x="-104" y="-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fld id="{C45DCDD6-6B5B-0E4C-A2D5-217D863D50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56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fld id="{BA17C50A-55AF-304D-AF49-4D87D0EE5B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16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9EE33-8B10-0540-85DC-39680F391071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17C50A-55AF-304D-AF49-4D87D0EE5B8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5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1913" y="6537325"/>
            <a:ext cx="511175" cy="254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folHlink"/>
                </a:solidFill>
                <a:latin typeface="Arial" charset="0"/>
              </a:rPr>
              <a:t> (</a:t>
            </a:r>
            <a:fld id="{DD04CCA0-76FC-0347-A04D-9E6C8EA5151B}" type="slidenum">
              <a:rPr lang="en-US" sz="1200">
                <a:solidFill>
                  <a:schemeClr val="folHlink"/>
                </a:solidFill>
                <a:latin typeface="Arial" charset="0"/>
              </a:rPr>
              <a:pPr>
                <a:defRPr/>
              </a:pPr>
              <a:t>‹#›</a:t>
            </a:fld>
            <a:r>
              <a:rPr lang="en-US" sz="1200" dirty="0">
                <a:solidFill>
                  <a:schemeClr val="folHlink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00FF00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rgbClr val="00FF00"/>
        </a:buClr>
        <a:buSzPct val="125000"/>
        <a:buFont typeface="Times" charset="0"/>
        <a:buChar char="•"/>
        <a:defRPr sz="2700" b="1">
          <a:solidFill>
            <a:schemeClr val="tx1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FF00"/>
        </a:buClr>
        <a:buSzPct val="125000"/>
        <a:buChar char="-"/>
        <a:defRPr sz="2700" b="1">
          <a:solidFill>
            <a:schemeClr val="tx1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93" y="381000"/>
            <a:ext cx="9067800" cy="3048000"/>
          </a:xfrm>
        </p:spPr>
        <p:txBody>
          <a:bodyPr/>
          <a:lstStyle/>
          <a:p>
            <a:r>
              <a:rPr lang="en-US" dirty="0" smtClean="0"/>
              <a:t>Drop and give me 20 (LOC)!</a:t>
            </a:r>
            <a:br>
              <a:rPr lang="en-US" dirty="0" smtClean="0"/>
            </a:br>
            <a:r>
              <a:rPr lang="en-US" dirty="0" smtClean="0"/>
              <a:t>An athletic approach to software engineering education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3886200"/>
            <a:ext cx="8991600" cy="2514600"/>
          </a:xfrm>
        </p:spPr>
        <p:txBody>
          <a:bodyPr/>
          <a:lstStyle/>
          <a:p>
            <a:r>
              <a:rPr lang="en-US" sz="2700" b="1" dirty="0" smtClean="0">
                <a:solidFill>
                  <a:srgbClr val="00FF00"/>
                </a:solidFill>
                <a:effectLst/>
                <a:latin typeface="Arial"/>
                <a:ea typeface="ＭＳ Ｐゴシック" charset="-128"/>
                <a:cs typeface="ＭＳ Ｐゴシック" charset="-128"/>
              </a:rPr>
              <a:t>Philip Johnson</a:t>
            </a:r>
            <a:endParaRPr lang="en-US" sz="2700" b="1" dirty="0" smtClean="0">
              <a:solidFill>
                <a:srgbClr val="00FF00"/>
              </a:solidFill>
              <a:effectLst/>
              <a:latin typeface="Arial"/>
              <a:ea typeface="ＭＳ Ｐゴシック" charset="-128"/>
              <a:cs typeface="ＭＳ Ｐゴシック" charset="-128"/>
            </a:endParaRPr>
          </a:p>
          <a:p>
            <a:r>
              <a:rPr lang="en-US" dirty="0" smtClean="0">
                <a:latin typeface="Arial" charset="0"/>
              </a:rPr>
              <a:t>Information and Computer Sciences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University of Hawaii</a:t>
            </a:r>
          </a:p>
          <a:p>
            <a:r>
              <a:rPr lang="en-US" smtClean="0">
                <a:latin typeface="Arial" charset="0"/>
              </a:rPr>
              <a:t>Honolulu, HI USA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advTm="18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iversityHawaiiManoaCampusRoundt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0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ww.ics.hawaii.edu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" t="-4420" r="4093" b="7735"/>
          <a:stretch/>
        </p:blipFill>
        <p:spPr>
          <a:xfrm>
            <a:off x="0" y="-367667"/>
            <a:ext cx="9144000" cy="70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8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sdl.ics.hawaii.edu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8" t="3514" r="5510" b="8077"/>
          <a:stretch/>
        </p:blipFill>
        <p:spPr>
          <a:xfrm>
            <a:off x="685800" y="0"/>
            <a:ext cx="7602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3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ilipmjohnson.or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7" t="4251" r="5208" b="9695"/>
          <a:stretch/>
        </p:blipFill>
        <p:spPr>
          <a:xfrm>
            <a:off x="-1" y="457200"/>
            <a:ext cx="90959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2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3-03-rbrewer-defense">
  <a:themeElements>
    <a:clrScheme name="Office Theme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2013-03-rbrewer-defense.pptx</Template>
  <TotalTime>10003</TotalTime>
  <Words>24</Words>
  <Application>Microsoft Macintosh PowerPoint</Application>
  <PresentationFormat>On-screen Show (4:3)</PresentationFormat>
  <Paragraphs>7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2013-03-rbrewer-defense</vt:lpstr>
      <vt:lpstr>Drop and give me 20 (LOC)! An athletic approach to software engineering education</vt:lpstr>
      <vt:lpstr>PowerPoint Presentation</vt:lpstr>
      <vt:lpstr>PowerPoint Presentation</vt:lpstr>
      <vt:lpstr>PowerPoint Presentation</vt:lpstr>
      <vt:lpstr>PowerPoint Presentation</vt:lpstr>
    </vt:vector>
  </TitlesOfParts>
  <Company>Laboratory for Interactive Learning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WattDepot: A System for Power Data Storage &amp; Analysis</dc:title>
  <dc:creator>Robert Brewer</dc:creator>
  <cp:lastModifiedBy>Philip Johnson</cp:lastModifiedBy>
  <cp:revision>1244</cp:revision>
  <dcterms:created xsi:type="dcterms:W3CDTF">2011-11-17T07:19:41Z</dcterms:created>
  <dcterms:modified xsi:type="dcterms:W3CDTF">2014-07-24T02:11:32Z</dcterms:modified>
</cp:coreProperties>
</file>