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A500B-66D5-4A36-BB33-037668CD9FB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9EC87-CA3F-4217-91CD-CE1C399B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Repaying the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 Study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EC5-649F-2DD1-CD62-827DB1CB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722539"/>
            <a:ext cx="10058400" cy="74845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conclusion: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1F94-49AA-7829-E082-3C4F4C13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874643"/>
            <a:ext cx="10840279" cy="55261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way-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  of client don't have payment difficulties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client applied for cash loans and 10% apply for credit card loan(Revolving loans)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clients are more than Male clients applied for loan, 65% female and 34% male applied for loan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69% client have own house.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of clients are Laborers, 10% of clients are Sales staff, 9% of clients are Core staff,7% clients are Managers and 6% of clients are Drivers who applied for Loan.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64% of Female in Laborers who apply for loan.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Laborers only 30% client have own Car.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81% clients are Unaccompanied when they applied for the loan. 13% clients with family when the applied for the loan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 clients applied  more for loan. and Female clients count are more than Male to applied for loan.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1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A3B8-4B4E-B10D-8333-B8E48BAE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54157"/>
            <a:ext cx="10058400" cy="49149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"Now we focus on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TARGET,Target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(1 - client with payment difficulties: he/she had late payment more than X days on at least one of the first Y installments of the loan in our sample"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8% of client with payment difficulties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93% of clients applied for cash loans and 7% of clients for Revolving loans who have difficulties to pay loan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57% Female and 43% of Male clients who have difficulties to pay loans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loans and Revolving loans both case have less number of  own cars but more number of own Houses.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Labores,sale_staff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driver Occupation have difficulties to pay loans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50% of client have difficulties to pay loans whose work Experience is between 1 year to 4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2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5246-9AFA-3534-3EEA-7F58A53AA704}"/>
              </a:ext>
            </a:extLst>
          </p:cNvPr>
          <p:cNvSpPr txBox="1"/>
          <p:nvPr/>
        </p:nvSpPr>
        <p:spPr>
          <a:xfrm>
            <a:off x="132522" y="305094"/>
            <a:ext cx="7169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LEVEL 0 ANALYSIS --UNDERSTANDING ABOUT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09B571-4F41-2763-008A-E5F4F43D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5" t="25688" r="51086" b="7121"/>
          <a:stretch/>
        </p:blipFill>
        <p:spPr>
          <a:xfrm>
            <a:off x="3717235" y="900674"/>
            <a:ext cx="4437697" cy="5857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7A9616-A58B-B313-8BA1-9076A1720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1" t="27767" r="61739" b="4427"/>
          <a:stretch/>
        </p:blipFill>
        <p:spPr>
          <a:xfrm>
            <a:off x="293329" y="1113183"/>
            <a:ext cx="3182062" cy="5645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5CA0D-B820-10F7-1179-20E9B2553C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17" t="26270" r="61183" b="5871"/>
          <a:stretch/>
        </p:blipFill>
        <p:spPr>
          <a:xfrm>
            <a:off x="8410027" y="900674"/>
            <a:ext cx="3501895" cy="58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9835-4A15-A729-661C-5585D011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215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erform descriptive analysis of each numerical and categorical columns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271DB-D169-2BCF-B767-C38A88A2E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02" t="59522" r="27273" b="7001"/>
          <a:stretch/>
        </p:blipFill>
        <p:spPr>
          <a:xfrm>
            <a:off x="901147" y="2128656"/>
            <a:ext cx="10880036" cy="4099865"/>
          </a:xfrm>
        </p:spPr>
      </p:pic>
    </p:spTree>
    <p:extLst>
      <p:ext uri="{BB962C8B-B14F-4D97-AF65-F5344CB8AC3E}">
        <p14:creationId xmlns:p14="http://schemas.microsoft.com/office/powerpoint/2010/main" val="57255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30A6-594A-752D-0FD9-56482A3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2159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LEVEL 1 ANALYSIS –UNIVARATE ANALYSIS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8DA10C-293B-9922-0815-AB54724A3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1" t="35742" r="44565" b="40479"/>
          <a:stretch/>
        </p:blipFill>
        <p:spPr>
          <a:xfrm>
            <a:off x="331304" y="1987826"/>
            <a:ext cx="7858539" cy="2902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9D9A88-F34F-8FE9-BD1D-8382DBFBF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70" t="36322" r="28291" b="14186"/>
          <a:stretch/>
        </p:blipFill>
        <p:spPr>
          <a:xfrm>
            <a:off x="7353631" y="3041926"/>
            <a:ext cx="4638261" cy="29022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3B8F5A-1407-69BA-86B1-8F2F0F172003}"/>
              </a:ext>
            </a:extLst>
          </p:cNvPr>
          <p:cNvSpPr txBox="1"/>
          <p:nvPr/>
        </p:nvSpPr>
        <p:spPr>
          <a:xfrm>
            <a:off x="490330" y="5287617"/>
            <a:ext cx="628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Interpretation: 8% of client with payment difficulties.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D7881-4258-B688-A2E2-6A1E4BB5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00" t="27659" r="33520" b="5135"/>
          <a:stretch/>
        </p:blipFill>
        <p:spPr>
          <a:xfrm>
            <a:off x="198782" y="357808"/>
            <a:ext cx="11569148" cy="53406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D89E7-9F21-2F02-FDA3-D3C7573AA981}"/>
              </a:ext>
            </a:extLst>
          </p:cNvPr>
          <p:cNvSpPr txBox="1"/>
          <p:nvPr/>
        </p:nvSpPr>
        <p:spPr>
          <a:xfrm>
            <a:off x="265043" y="5791203"/>
            <a:ext cx="1175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Interpretation: Female clients are more than Male clients applied for loan, 65% female and 34% male applied for loan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7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FE4BF4-0EA0-19D4-22F9-2D0379AEE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9" t="35935" r="41413" b="35452"/>
          <a:stretch/>
        </p:blipFill>
        <p:spPr>
          <a:xfrm>
            <a:off x="212034" y="198781"/>
            <a:ext cx="11529391" cy="3087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B0A55-06EB-4FC9-4DFC-2458D67D7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42122" r="11522" b="9352"/>
          <a:stretch/>
        </p:blipFill>
        <p:spPr>
          <a:xfrm>
            <a:off x="212034" y="3286538"/>
            <a:ext cx="11529390" cy="288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C0605F-E80C-9CEA-DD5E-AE348644D5A8}"/>
              </a:ext>
            </a:extLst>
          </p:cNvPr>
          <p:cNvSpPr txBox="1"/>
          <p:nvPr/>
        </p:nvSpPr>
        <p:spPr>
          <a:xfrm>
            <a:off x="291549" y="6149011"/>
            <a:ext cx="1168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Interpretation : 50% of clients are Laborers, 10% of clients are Sales staff, 9% of clients are Core staff,7% </a:t>
            </a: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clients are Managers and 6% of clients are Drivers who applied for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4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667C-7141-0B01-CEC4-6C26519D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2159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LEVEL 2 ANALYSIS – BIVARATE ANALYSIS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1DB00-C030-5095-EFC3-FDF2941C8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99" t="35120" r="33134" b="7706"/>
          <a:stretch/>
        </p:blipFill>
        <p:spPr>
          <a:xfrm>
            <a:off x="781877" y="2108202"/>
            <a:ext cx="10575235" cy="4160076"/>
          </a:xfrm>
        </p:spPr>
      </p:pic>
    </p:spTree>
    <p:extLst>
      <p:ext uri="{BB962C8B-B14F-4D97-AF65-F5344CB8AC3E}">
        <p14:creationId xmlns:p14="http://schemas.microsoft.com/office/powerpoint/2010/main" val="78873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23B5-D3A4-7E1A-62BC-41AF0332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0282"/>
            <a:ext cx="10058400" cy="1537252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"Now we focus on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Helvetica Neue"/>
              </a:rPr>
              <a:t>TARGET,Target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 variable (1 - client with payment difficulties: he/she had late payment more than X days on at least one of the first Y installments of the loan in our sample"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D0246-557A-6EAF-BB8A-2F2EC3F1A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7" t="32456" r="19239" b="10124"/>
          <a:stretch/>
        </p:blipFill>
        <p:spPr>
          <a:xfrm>
            <a:off x="1272210" y="1547191"/>
            <a:ext cx="9157252" cy="3763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F3D30-8E26-F2CA-03F4-5A20510688FF}"/>
              </a:ext>
            </a:extLst>
          </p:cNvPr>
          <p:cNvSpPr txBox="1"/>
          <p:nvPr/>
        </p:nvSpPr>
        <p:spPr>
          <a:xfrm>
            <a:off x="357809" y="5632174"/>
            <a:ext cx="11648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Interpretation: There are 93% of clients applied for cash loans and 7% of clients for Revolving loans who have difficulties to pay loan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9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5C1C-1D94-BE83-5BDF-6C782D98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0573"/>
            <a:ext cx="10058400" cy="176253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LEVEL 2 ANALYSIS – BIVARATE ANALYSIS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BB2A0-4C33-F3A2-1E57-56CC31B3F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38642" r="24782" b="13026"/>
          <a:stretch/>
        </p:blipFill>
        <p:spPr>
          <a:xfrm>
            <a:off x="861392" y="1722784"/>
            <a:ext cx="10681250" cy="4002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A3617-CAE8-D159-022A-43180A6BBE1D}"/>
              </a:ext>
            </a:extLst>
          </p:cNvPr>
          <p:cNvSpPr txBox="1"/>
          <p:nvPr/>
        </p:nvSpPr>
        <p:spPr>
          <a:xfrm>
            <a:off x="861392" y="5870713"/>
            <a:ext cx="1080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Interpretation: Cash loans and Revolving loans both cases don't have own cars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513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{163E1F18-C526-455E-8A8B-5EF359E24DC4}tf56160789_win32</Template>
  <TotalTime>51</TotalTime>
  <Words>511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Franklin Gothic Book</vt:lpstr>
      <vt:lpstr>Helvetica Neue</vt:lpstr>
      <vt:lpstr>Times New Roman</vt:lpstr>
      <vt:lpstr>Wingdings</vt:lpstr>
      <vt:lpstr>Custom</vt:lpstr>
      <vt:lpstr>Repaying the Credit</vt:lpstr>
      <vt:lpstr>PowerPoint Presentation</vt:lpstr>
      <vt:lpstr>Perform descriptive analysis of each numerical and categorical columns </vt:lpstr>
      <vt:lpstr>LEVEL 1 ANALYSIS –UNIVARATE ANALYSIS </vt:lpstr>
      <vt:lpstr>PowerPoint Presentation</vt:lpstr>
      <vt:lpstr>PowerPoint Presentation</vt:lpstr>
      <vt:lpstr>LEVEL 2 ANALYSIS – BIVARATE ANALYSIS </vt:lpstr>
      <vt:lpstr>"Now we focus on TARGET,Target variable (1 - client with payment difficulties: he/she had late payment more than X days on at least one of the first Y installments of the loan in our sample" </vt:lpstr>
      <vt:lpstr>LEVEL 2 ANALYSIS – BIVARATE ANALYSIS </vt:lpstr>
      <vt:lpstr>Final 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Repaying the Credit</dc:title>
  <dc:creator>bhagyashree more</dc:creator>
  <cp:lastModifiedBy>bhagyashree more</cp:lastModifiedBy>
  <cp:revision>1</cp:revision>
  <dcterms:created xsi:type="dcterms:W3CDTF">2023-08-17T05:00:25Z</dcterms:created>
  <dcterms:modified xsi:type="dcterms:W3CDTF">2023-08-17T05:52:23Z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