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The shopping cart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825DB-5757-1700-DD68-121C714857E6}"/>
              </a:ext>
            </a:extLst>
          </p:cNvPr>
          <p:cNvSpPr txBox="1"/>
          <p:nvPr/>
        </p:nvSpPr>
        <p:spPr>
          <a:xfrm>
            <a:off x="7871791" y="3357769"/>
            <a:ext cx="3922644" cy="46713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Bhagyashree More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B46C-A2E7-78BA-DAA0-0178484E2634}"/>
              </a:ext>
            </a:extLst>
          </p:cNvPr>
          <p:cNvSpPr txBox="1"/>
          <p:nvPr/>
        </p:nvSpPr>
        <p:spPr>
          <a:xfrm>
            <a:off x="604434" y="1643270"/>
            <a:ext cx="10983132" cy="492980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variables for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biscuit, cereals, chicken, oats, rice, t1, t2, t3, t4, t5, dc, q1, q2, q3, q4, q5, c1, c2, c3, c4, c5, name, address, and dis.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display(biscuit, cereals, chicken, oats, rice) function: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Print the header and separator lines for the available items.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Print the item details for each item, including the serial number, item name, available quantity, and cost per item.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display_cost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biscuit, cereals, chicken, oats, rice, c1, c2, c3, c4, c5, dc, name, address) function: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Print the header and separator lines for the bill.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Print the item details for each item in the bill, including the serial number, item name, purchased quantity, and total cost.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Print the total item cost, total bill amount (including delivery charge), name, and address.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DD89-8696-CB2C-89AA-58B0693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CC6E7-0CEC-7367-F2AC-99DC57FB17E7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C8EB7-D5BF-C920-5AC9-78F48052981F}"/>
              </a:ext>
            </a:extLst>
          </p:cNvPr>
          <p:cNvSpPr txBox="1"/>
          <p:nvPr/>
        </p:nvSpPr>
        <p:spPr>
          <a:xfrm>
            <a:off x="604434" y="1537252"/>
            <a:ext cx="11123740" cy="487212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userinput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total_cost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c1, c2, c3, c4, c5, dc) function: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Prompt the user to input the quantities of biscuits, cereals, chicken, oats, and rice required.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Prompt the user to input their name, address, and distance from the store.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Determine the delivery charge based on the distance.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Check if any item is out of stock based on the entered quantities.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Calculate the total cost based on the entered quantities and prices.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Call the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display_cost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display the bill with item quantities and costs.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Use a loop to ask the user if they want to continue shopping.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the user wants to continue, call the display() function to show the available items.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Recursively call the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userinput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get new input and calculate the new total cost.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If the user does not want to continue, end the program with a "Thank you" message.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display() function to show the available items initially.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userinput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start the shopping process.</a:t>
            </a:r>
          </a:p>
        </p:txBody>
      </p:sp>
    </p:spTree>
    <p:extLst>
      <p:ext uri="{BB962C8B-B14F-4D97-AF65-F5344CB8AC3E}">
        <p14:creationId xmlns:p14="http://schemas.microsoft.com/office/powerpoint/2010/main" val="2586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585D-6984-1D1B-98DA-8D1ABAE4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9E0E3-9B36-356F-9EC1-ED06A52EE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5" t="60058" r="26087" b="4906"/>
          <a:stretch/>
        </p:blipFill>
        <p:spPr>
          <a:xfrm>
            <a:off x="808383" y="1868558"/>
            <a:ext cx="1046101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2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5C28-4796-304A-B40D-60B0F6D8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FE9AC-CA57-0B96-E6B6-3E8EE704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7" t="51402" r="26956" b="13026"/>
          <a:stretch/>
        </p:blipFill>
        <p:spPr>
          <a:xfrm>
            <a:off x="834887" y="2027583"/>
            <a:ext cx="10124661" cy="3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E22F-4FF5-49E7-C69C-BF6ACF3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item is out of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4FDA2-F04E-F7E0-46A7-97A263A22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23755" r="27608" b="8772"/>
          <a:stretch/>
        </p:blipFill>
        <p:spPr>
          <a:xfrm>
            <a:off x="604434" y="1222895"/>
            <a:ext cx="10540643" cy="56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2C45-C3CE-8186-888B-7FEF85F6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5FFD2-2019-E74D-4127-7A5441878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89840" r="50000" b="5833"/>
          <a:stretch/>
        </p:blipFill>
        <p:spPr>
          <a:xfrm>
            <a:off x="604434" y="3313043"/>
            <a:ext cx="10617872" cy="8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050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{FED2450A-3E1E-4769-B4D2-65F4ECFEAD80}tf16411177_win32</Template>
  <TotalTime>24</TotalTime>
  <Words>451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Times New Roman</vt:lpstr>
      <vt:lpstr>Get Started with 3D</vt:lpstr>
      <vt:lpstr>Case Study The shopping cart Program</vt:lpstr>
      <vt:lpstr>Algorithm</vt:lpstr>
      <vt:lpstr>PowerPoint Presentation</vt:lpstr>
      <vt:lpstr>Input</vt:lpstr>
      <vt:lpstr>Output</vt:lpstr>
      <vt:lpstr>If item is out of stock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The shopping cart Program</dc:title>
  <dc:creator>bhagyashree more</dc:creator>
  <cp:lastModifiedBy>bhagyashree more</cp:lastModifiedBy>
  <cp:revision>2</cp:revision>
  <dcterms:created xsi:type="dcterms:W3CDTF">2023-07-04T04:19:48Z</dcterms:created>
  <dcterms:modified xsi:type="dcterms:W3CDTF">2023-07-04T04:44:06Z</dcterms:modified>
</cp:coreProperties>
</file>