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453603"/>
            <a:ext cx="8361229" cy="168884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670479"/>
            <a:ext cx="6831673" cy="137203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Lựu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8648"/>
            <a:ext cx="9601200" cy="412875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86" y="1656544"/>
            <a:ext cx="2771589" cy="34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random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14" y="1772580"/>
            <a:ext cx="2953386" cy="35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Screen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0" y="1428751"/>
            <a:ext cx="6903077" cy="4740230"/>
          </a:xfrm>
        </p:spPr>
      </p:pic>
    </p:spTree>
    <p:extLst>
      <p:ext uri="{BB962C8B-B14F-4D97-AF65-F5344CB8AC3E}">
        <p14:creationId xmlns:p14="http://schemas.microsoft.com/office/powerpoint/2010/main" val="23004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Screen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054" y="1622738"/>
            <a:ext cx="6611311" cy="4713668"/>
          </a:xfrm>
        </p:spPr>
      </p:pic>
    </p:spTree>
    <p:extLst>
      <p:ext uri="{BB962C8B-B14F-4D97-AF65-F5344CB8AC3E}">
        <p14:creationId xmlns:p14="http://schemas.microsoft.com/office/powerpoint/2010/main" val="42883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Window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03" y="1545465"/>
            <a:ext cx="6775501" cy="4640816"/>
          </a:xfrm>
        </p:spPr>
      </p:pic>
    </p:spTree>
    <p:extLst>
      <p:ext uri="{BB962C8B-B14F-4D97-AF65-F5344CB8AC3E}">
        <p14:creationId xmlns:p14="http://schemas.microsoft.com/office/powerpoint/2010/main" val="15297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 Screen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51" y="1725769"/>
            <a:ext cx="6349356" cy="4327301"/>
          </a:xfrm>
        </p:spPr>
      </p:pic>
    </p:spTree>
    <p:extLst>
      <p:ext uri="{BB962C8B-B14F-4D97-AF65-F5344CB8AC3E}">
        <p14:creationId xmlns:p14="http://schemas.microsoft.com/office/powerpoint/2010/main" val="27936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36</TotalTime>
  <Words>122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Times New Roman</vt:lpstr>
      <vt:lpstr>Crop</vt:lpstr>
      <vt:lpstr>Boom</vt:lpstr>
      <vt:lpstr>Giới thiệu về game</vt:lpstr>
      <vt:lpstr>Player</vt:lpstr>
      <vt:lpstr>Phù thủy</vt:lpstr>
      <vt:lpstr>Vật cản</vt:lpstr>
      <vt:lpstr>Start Screen</vt:lpstr>
      <vt:lpstr>Support Screen</vt:lpstr>
      <vt:lpstr>Game Window</vt:lpstr>
      <vt:lpstr>Game Over Screen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</dc:title>
  <dc:creator>Chihirohaku</dc:creator>
  <cp:lastModifiedBy>Chihirohaku</cp:lastModifiedBy>
  <cp:revision>4</cp:revision>
  <dcterms:created xsi:type="dcterms:W3CDTF">2016-06-19T10:42:15Z</dcterms:created>
  <dcterms:modified xsi:type="dcterms:W3CDTF">2016-06-19T11:19:14Z</dcterms:modified>
</cp:coreProperties>
</file>