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71" r:id="rId13"/>
    <p:sldId id="270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282696"/>
        <c:axId val="2051310456"/>
      </c:barChart>
      <c:catAx>
        <c:axId val="2051282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1310456"/>
        <c:crosses val="autoZero"/>
        <c:auto val="1"/>
        <c:lblAlgn val="ctr"/>
        <c:lblOffset val="100"/>
        <c:noMultiLvlLbl val="0"/>
      </c:catAx>
      <c:valAx>
        <c:axId val="2051310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1282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68136"/>
        <c:axId val="2047973880"/>
      </c:barChart>
      <c:catAx>
        <c:axId val="2047968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7973880"/>
        <c:crosses val="autoZero"/>
        <c:auto val="1"/>
        <c:lblAlgn val="ctr"/>
        <c:lblOffset val="100"/>
        <c:noMultiLvlLbl val="0"/>
      </c:catAx>
      <c:valAx>
        <c:axId val="204797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68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463704"/>
        <c:axId val="2057466680"/>
      </c:lineChart>
      <c:catAx>
        <c:axId val="205746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466680"/>
        <c:crosses val="autoZero"/>
        <c:auto val="1"/>
        <c:lblAlgn val="ctr"/>
        <c:lblOffset val="100"/>
        <c:tickLblSkip val="5"/>
        <c:noMultiLvlLbl val="0"/>
      </c:catAx>
      <c:valAx>
        <c:axId val="2057466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4637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843736"/>
        <c:axId val="2057825016"/>
      </c:barChart>
      <c:catAx>
        <c:axId val="205784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825016"/>
        <c:crosses val="autoZero"/>
        <c:auto val="1"/>
        <c:lblAlgn val="ctr"/>
        <c:lblOffset val="100"/>
        <c:noMultiLvlLbl val="0"/>
      </c:catAx>
      <c:valAx>
        <c:axId val="2057825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843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39960"/>
        <c:axId val="2047942936"/>
      </c:barChart>
      <c:catAx>
        <c:axId val="2047939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942936"/>
        <c:crosses val="autoZero"/>
        <c:auto val="1"/>
        <c:lblAlgn val="ctr"/>
        <c:lblOffset val="100"/>
        <c:noMultiLvlLbl val="0"/>
      </c:catAx>
      <c:valAx>
        <c:axId val="2047942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39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878648"/>
        <c:axId val="2047881624"/>
      </c:barChart>
      <c:catAx>
        <c:axId val="20478786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881624"/>
        <c:crosses val="autoZero"/>
        <c:auto val="1"/>
        <c:lblAlgn val="ctr"/>
        <c:lblOffset val="100"/>
        <c:noMultiLvlLbl val="0"/>
      </c:catAx>
      <c:valAx>
        <c:axId val="2047881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878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21592"/>
        <c:axId val="2051884392"/>
      </c:barChart>
      <c:catAx>
        <c:axId val="2047921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51884392"/>
        <c:crosses val="autoZero"/>
        <c:auto val="1"/>
        <c:lblAlgn val="ctr"/>
        <c:lblOffset val="100"/>
        <c:noMultiLvlLbl val="0"/>
      </c:catAx>
      <c:valAx>
        <c:axId val="2051884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21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communities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k: 76</a:t>
            </a:r>
          </a:p>
          <a:p>
            <a:pPr lvl="1"/>
            <a:r>
              <a:rPr lang="en-US" dirty="0" smtClean="0"/>
              <a:t># nodes: 141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k: 50</a:t>
            </a:r>
          </a:p>
          <a:p>
            <a:pPr lvl="1"/>
            <a:r>
              <a:rPr lang="en-US" dirty="0" smtClean="0"/>
              <a:t># nodes: 64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69956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21156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/>
              <a:t>i</a:t>
            </a:r>
            <a:r>
              <a:rPr lang="en-US" dirty="0" err="1" smtClean="0"/>
              <a:t>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</a:t>
            </a:r>
            <a:r>
              <a:rPr lang="en-US" sz="2400" dirty="0" smtClean="0"/>
              <a:t>a set </a:t>
            </a:r>
            <a:r>
              <a:rPr lang="en-US" sz="2400" smtClean="0"/>
              <a:t>of connected </a:t>
            </a:r>
            <a:r>
              <a:rPr lang="en-US" sz="2400" dirty="0" smtClean="0"/>
              <a:t>sub-</a:t>
            </a:r>
            <a:r>
              <a:rPr lang="en-US" sz="2400" dirty="0" smtClean="0"/>
              <a:t>graphs of </a:t>
            </a:r>
            <a:r>
              <a:rPr lang="en-US" sz="2400" dirty="0" smtClean="0"/>
              <a:t>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</a:t>
            </a:r>
            <a:r>
              <a:rPr lang="en-US" sz="2400" dirty="0" smtClean="0"/>
              <a:t>set of connected </a:t>
            </a:r>
            <a:r>
              <a:rPr lang="en-US" sz="2400" dirty="0" smtClean="0"/>
              <a:t>sub-</a:t>
            </a:r>
            <a:r>
              <a:rPr lang="en-US" sz="2400" dirty="0" smtClean="0"/>
              <a:t>graphs </a:t>
            </a:r>
            <a:r>
              <a:rPr lang="en-US" sz="2400" dirty="0" smtClean="0"/>
              <a:t>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250</TotalTime>
  <Words>559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Davide Morelli</cp:lastModifiedBy>
  <cp:revision>28</cp:revision>
  <dcterms:created xsi:type="dcterms:W3CDTF">2012-09-18T13:57:05Z</dcterms:created>
  <dcterms:modified xsi:type="dcterms:W3CDTF">2012-09-21T06:11:23Z</dcterms:modified>
</cp:coreProperties>
</file>