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AF17-C154-4F2A-890F-4B9CA39E6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A8629-322E-45F5-B287-3DD61541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AC8FB-A7CA-4740-8EE7-93772958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39B3-0B88-41B3-8578-FCFCAB4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8BC21-EAC4-4B93-9DF0-4070EEB5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1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9652C-54A2-478A-8EA3-62A206C9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38E86-7526-4629-933B-7A9520D4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3055-3878-4527-BA97-93382E8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B6ECB-41BC-48F8-8068-C6ABF0F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2C47AA-BEA2-4CF1-9755-74A1F0B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0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1F579A-3874-4FAA-B4F8-3C5B9BBC3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51653A-E272-4C4F-952B-853DBFE6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CB892-ABF8-4DC2-8253-526E4452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D5F1-288F-4909-8727-588100EC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878F5-7B96-4C54-A7BD-3FC63DB9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70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BC16-2CAC-498F-839A-1C33E0C8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F1BE2-F6FD-4E52-B7F5-0D16E8D5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AFFCFE-5260-4CC4-AEC7-0D7D220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20F73-88DD-4E46-87C8-A7E24EEF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4CEE1-9FCA-44EA-819D-4DFE559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4443-37E7-40D5-9B44-1CA9E301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AEC3D-5BF6-408B-8EDC-2008342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7E3B9-46D7-499D-9984-95A8E7F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A7FFB-6FB9-4B41-A568-A01C16D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666F2-558B-4785-8B47-5E2EA464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111E1-89BD-4A3C-8E04-7C0E014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0C86E-4C3C-4E7D-B243-52C3EBAD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E2851D-39A5-42BB-A4EB-A4B16C28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DC4E4-7435-42E3-B187-1BA04692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B1C0C0-A554-4678-85FC-E4E2C7E2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05C35-C9C7-42F6-8978-A9C0285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8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8FAB6-AF24-4C17-BF15-51AD877D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6C6A9F-2EB8-4A39-815F-CCB30A0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CBA67D-B1A8-4E13-9EEC-84558D9B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A5781F-5DFC-4EAD-A344-AF923501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397C0-8BA4-4684-9ECD-B6E797C92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343E8E-6F77-4931-99DE-F164859B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A551C0-97F1-4E7B-AF4A-64F6DB57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0E6CA0-F851-4B22-A881-856A3772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1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3D843-9B8F-4C49-A191-E83AB24C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E65C6-9C37-4934-AC76-9C4F29CF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1DB58E-39C0-4AE9-98C4-31FADBF8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F30A76-B157-48E8-BC5B-A5D319A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56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87442-69D4-4011-A3D2-BCAF9D2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EFF3F-104E-4892-ABD7-3DCD1588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55963-E0B9-4990-AEDB-2C376BB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FA33C-0D71-4941-9E8C-96EC86F7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55294-CB2D-490E-8873-EBED9B65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683BDA-D573-47DE-8522-E97972DA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BF2C4-1D25-46DA-9C3B-193C7FF3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D58E0-D8DC-45BB-AEE7-8E90B3A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EB29F-3A7A-4BCD-B089-22D50C6C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5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D6F7-D14D-406A-A33E-832CCB4B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7B8DB2-A5C1-41BF-A310-51F1D1E8E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C63E01-0599-4967-9C4C-36DC905C8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E6D99-F3FF-45B8-A614-0F8D0EA6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1BEA77-8674-4442-AD98-5886154E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2E8295-F405-4CCB-8E63-626C28F5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DE2C8D-CC21-4601-852F-15FBA2AD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AB01C-3626-43F5-B04E-1123837D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328E5-0353-4ABC-8615-900895CA9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A3B8-1545-400E-8560-E9F160DC3A33}" type="datetimeFigureOut">
              <a:rPr lang="es-ES" smtClean="0"/>
              <a:t>15/03/2019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ACD78-F564-4DAD-9092-DB175F12E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3BEBC-0874-4A18-9AF6-BC5382A4E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3524-5FB6-412F-8F37-32E159F523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8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ctor.escudero@bestsecret.com" TargetMode="External"/><Relationship Id="rId2" Type="http://schemas.openxmlformats.org/officeDocument/2006/relationships/hyperlink" Target="mailto:vescuderorusill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azure/cognitive-services/computer-vision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02DCC-1D89-4C56-8628-A90BF45B3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Microsoft Cognitive Services and Custom Vision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84CE6-A6D2-44FE-AE29-299CF1673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844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Víctor Escudero </a:t>
            </a:r>
            <a:r>
              <a:rPr lang="en-GB" dirty="0" err="1"/>
              <a:t>Rusillo</a:t>
            </a:r>
            <a:endParaRPr lang="en-GB" dirty="0"/>
          </a:p>
          <a:p>
            <a:pPr algn="r"/>
            <a:r>
              <a:rPr lang="en-GB" dirty="0">
                <a:hlinkClick r:id="rId2"/>
              </a:rPr>
              <a:t>vescuderorusillo@gmail.com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victor.escudero@bestsecret.com</a:t>
            </a:r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C75C-01B6-4E6A-8AE8-BE6B7D6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798E63E-EF7D-4DD1-B834-05A0BD6E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95" y="1647844"/>
            <a:ext cx="5175336" cy="28279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C5E770D-F5F4-46E7-B0AF-49293785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31" y="1690688"/>
            <a:ext cx="5082869" cy="28848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AD4B5C-93F6-4126-9E22-FA715E768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5" y="4080714"/>
            <a:ext cx="4847577" cy="1677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51F3A2-4F69-4D6F-B6F6-2F5B17CE2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072" y="4518810"/>
            <a:ext cx="419086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B59A7B-DC6A-451E-96D8-0F356B67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8" y="0"/>
            <a:ext cx="6217303" cy="29734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60A521-16E9-4E8C-9CA7-8FC1BE69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3493"/>
            <a:ext cx="6292192" cy="265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6AA0C-2CC1-46B2-ACDF-DD51C3F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Microsoft Cognitive Services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57B3E-671A-4A89-BA29-5C00D39B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Infuse your apps, websites and bots with intelligent algorithms to see, hear, speak, understand and interpret your user needs through natural methods of communication.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6F1EAD-8D22-4B7F-BC39-5E8502CE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9" y="3145347"/>
            <a:ext cx="10515600" cy="34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8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F3FB0-6C03-4EF4-BF6B-DFFE829F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 API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163123-16D9-4413-BF8D-5F2E6067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35" y="1423707"/>
            <a:ext cx="6134956" cy="40105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369CF1-9FD8-4CDC-A41F-8AD5AE58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9" y="3048193"/>
            <a:ext cx="7262191" cy="3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C307-1C53-4DB4-9B3D-1D873F9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8304E-1A0E-4215-9E96-098DC426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EA720C-CF6E-4331-A1D4-D365A214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042654"/>
            <a:ext cx="814501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C146F7-7ACA-424D-A538-A5319F9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165" y="780221"/>
            <a:ext cx="485843" cy="4953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2705D-2B12-4FE0-AA1C-1D7C309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Face </a:t>
            </a:r>
            <a:r>
              <a:rPr lang="en-GB" dirty="0" err="1"/>
              <a:t>Api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3007D2-5798-4125-BB23-BBE92F02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and compare human faces</a:t>
            </a:r>
          </a:p>
          <a:p>
            <a:r>
              <a:rPr lang="en-US" dirty="0"/>
              <a:t>Organize images into groups based on similarities</a:t>
            </a:r>
          </a:p>
          <a:p>
            <a:r>
              <a:rPr lang="en-US" dirty="0"/>
              <a:t>Identify previously tagged people in images</a:t>
            </a:r>
          </a:p>
          <a:p>
            <a:r>
              <a:rPr lang="en-US" dirty="0"/>
              <a:t>Run locally on-premises or in the cloud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A97AFF-8A04-4FC5-9756-73FD487F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56" y="3822863"/>
            <a:ext cx="5778843" cy="3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7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B9B51-C650-4E80-94AE-A7F4E45C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Vision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FE8C0-6AE1-4E21-8496-CCAF91C5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Custom Vision is a cognitive service that lets you build, deploy and improve your own image classifiers. An image classifier is an AI service that applies labels (which represent </a:t>
            </a:r>
            <a:r>
              <a:rPr lang="en-US" i="1" dirty="0"/>
              <a:t>classes</a:t>
            </a:r>
            <a:r>
              <a:rPr lang="en-US" dirty="0"/>
              <a:t>) to images, according to their visual characteristics. Unlike the </a:t>
            </a:r>
            <a:r>
              <a:rPr lang="en-US" u="sng" dirty="0">
                <a:hlinkClick r:id="rId2"/>
              </a:rPr>
              <a:t>Computer Vision</a:t>
            </a:r>
            <a:r>
              <a:rPr lang="en-US" dirty="0"/>
              <a:t> service, Custom Vision allows you to determine the labels to apply.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7B2262-1BE5-4C34-8C87-117B7B21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072" y="799274"/>
            <a:ext cx="69542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1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118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Microsoft Cognitive Services and Custom Vision</vt:lpstr>
      <vt:lpstr>Presentación de PowerPoint</vt:lpstr>
      <vt:lpstr>Presentación de PowerPoint</vt:lpstr>
      <vt:lpstr>Microsoft Cognitive Services</vt:lpstr>
      <vt:lpstr>Computer Vision API</vt:lpstr>
      <vt:lpstr>Presentación de PowerPoint</vt:lpstr>
      <vt:lpstr>Face Api</vt:lpstr>
      <vt:lpstr>Custom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 and Custom Vision</dc:title>
  <dc:creator>Escudero, Victor</dc:creator>
  <cp:lastModifiedBy>Escudero, Victor</cp:lastModifiedBy>
  <cp:revision>12</cp:revision>
  <dcterms:created xsi:type="dcterms:W3CDTF">2019-03-11T12:52:22Z</dcterms:created>
  <dcterms:modified xsi:type="dcterms:W3CDTF">2019-03-15T11:29:05Z</dcterms:modified>
</cp:coreProperties>
</file>