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7" r:id="rId2"/>
    <p:sldId id="258" r:id="rId3"/>
    <p:sldId id="298" r:id="rId4"/>
    <p:sldId id="309" r:id="rId5"/>
    <p:sldId id="313" r:id="rId6"/>
    <p:sldId id="312" r:id="rId7"/>
    <p:sldId id="311" r:id="rId8"/>
    <p:sldId id="310" r:id="rId9"/>
    <p:sldId id="299" r:id="rId10"/>
    <p:sldId id="300" r:id="rId11"/>
    <p:sldId id="290" r:id="rId12"/>
    <p:sldId id="308" r:id="rId13"/>
    <p:sldId id="307" r:id="rId14"/>
    <p:sldId id="302" r:id="rId15"/>
    <p:sldId id="315" r:id="rId16"/>
    <p:sldId id="275" r:id="rId17"/>
    <p:sldId id="306" r:id="rId18"/>
    <p:sldId id="276" r:id="rId19"/>
    <p:sldId id="301" r:id="rId20"/>
    <p:sldId id="266" r:id="rId21"/>
    <p:sldId id="314" r:id="rId22"/>
    <p:sldId id="317" r:id="rId23"/>
    <p:sldId id="267" r:id="rId24"/>
    <p:sldId id="316" r:id="rId25"/>
    <p:sldId id="269" r:id="rId26"/>
    <p:sldId id="271" r:id="rId27"/>
    <p:sldId id="318" r:id="rId28"/>
    <p:sldId id="303" r:id="rId29"/>
    <p:sldId id="273" r:id="rId30"/>
    <p:sldId id="305" r:id="rId31"/>
    <p:sldId id="274" r:id="rId32"/>
    <p:sldId id="279" r:id="rId33"/>
    <p:sldId id="277" r:id="rId34"/>
    <p:sldId id="295" r:id="rId35"/>
    <p:sldId id="261" r:id="rId36"/>
    <p:sldId id="260" r:id="rId37"/>
    <p:sldId id="264" r:id="rId38"/>
    <p:sldId id="304" r:id="rId39"/>
    <p:sldId id="294" r:id="rId40"/>
    <p:sldId id="278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ela Piotr ISP_" initials="BPI" lastIdx="1" clrIdx="0">
    <p:extLst>
      <p:ext uri="{19B8F6BF-5375-455C-9EA6-DF929625EA0E}">
        <p15:presenceInfo xmlns:p15="http://schemas.microsoft.com/office/powerpoint/2012/main" userId="S-1-5-21-631068067-1468795310-178543940-718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86" autoAdjust="0"/>
  </p:normalViewPr>
  <p:slideViewPr>
    <p:cSldViewPr snapToGrid="0">
      <p:cViewPr>
        <p:scale>
          <a:sx n="100" d="100"/>
          <a:sy n="100" d="100"/>
        </p:scale>
        <p:origin x="135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C024-D779-4BDB-93B4-8CA5F091F337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4DA7-C8E8-4FEB-86D4-EA99476112B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652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624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38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07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11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4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60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8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1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179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6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54DA7-C8E8-4FEB-86D4-EA99476112BF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76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35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77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346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447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78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607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471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916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538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62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98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082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994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67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9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37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101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572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112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685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6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484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48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3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36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4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2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1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51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8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099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dirty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605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>
          <p15:clr>
            <a:srgbClr val="FBAE40"/>
          </p15:clr>
        </p15:guide>
        <p15:guide id="2" pos="45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32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 smtClean="0"/>
              <a:t>Max.</a:t>
            </a:r>
            <a:r>
              <a:rPr lang="en-GB" sz="1000" baseline="0" dirty="0" smtClean="0"/>
              <a:t> width</a:t>
            </a:r>
            <a:endParaRPr lang="en-GB" sz="1000" dirty="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 smtClean="0"/>
              <a:t>Max.</a:t>
            </a:r>
            <a:r>
              <a:rPr lang="en-GB" sz="1000" baseline="0" dirty="0" smtClean="0"/>
              <a:t> height</a:t>
            </a:r>
            <a:endParaRPr lang="en-GB" sz="1000" dirty="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Orange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255, 98, 0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Indigo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82, 81, 153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Sky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Fuchsia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171, 0, 102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Lime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Leaf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52, 150, 81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Text Colour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51, 51, 51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5143678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1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Orange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255, 98, 0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Indigo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82, 81, 153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Sky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 dirty="0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Fuchsia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171, 0, 102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Lime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Leaf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52, 150, 81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 smtClean="0">
                  <a:solidFill>
                    <a:srgbClr val="333333"/>
                  </a:solidFill>
                </a:rPr>
                <a:t>Text Colour</a:t>
              </a:r>
              <a:endParaRPr lang="en-GB" altLang="en-US" sz="1000" dirty="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</a:t>
              </a:r>
              <a:r>
                <a:rPr lang="en-GB" altLang="en-US" sz="1000" dirty="0" smtClean="0">
                  <a:solidFill>
                    <a:srgbClr val="333333"/>
                  </a:solidFill>
                </a:rPr>
                <a:t>51, 51, 51</a:t>
              </a:r>
              <a:endParaRPr lang="en-GB" altLang="en-US" sz="10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119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746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81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194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65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83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361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03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7C50-0F8D-40FC-8DF6-403083AF8348}" type="datetimeFigureOut">
              <a:rPr lang="pl-PL" smtClean="0"/>
              <a:t>2018-03-18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1F9-36A0-4E0F-A9C4-9964692CD10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0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Podstawy C# </a:t>
            </a:r>
            <a:endParaRPr lang="en-US" sz="4000" b="1" dirty="0">
              <a:latin typeface="ING Me" panose="020B0604020202020204" charset="0"/>
              <a:cs typeface="ING Me" panose="020B06040202020202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</a:t>
            </a:r>
            <a:r>
              <a:rPr lang="pl-PL" dirty="0" smtClean="0"/>
              <a:t>Bartela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b="1" dirty="0" smtClean="0">
                <a:latin typeface="ING Me" panose="020B0604020202020204" charset="0"/>
                <a:cs typeface="ING Me" panose="020B0604020202020204" charset="0"/>
              </a:rPr>
              <a:t>Część #1</a:t>
            </a:r>
            <a:endParaRPr lang="en-GB" b="1" dirty="0">
              <a:latin typeface="ING Me" panose="020B0604020202020204" charset="0"/>
              <a:cs typeface="ING Me" panose="020B0604020202020204" charset="0"/>
            </a:endParaRPr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Katowice </a:t>
            </a:r>
            <a:r>
              <a:rPr lang="en-GB" dirty="0" smtClean="0"/>
              <a:t>• </a:t>
            </a:r>
            <a:r>
              <a:rPr lang="pl-PL" dirty="0" smtClean="0"/>
              <a:t>19</a:t>
            </a:r>
            <a:r>
              <a:rPr lang="en-GB" dirty="0" smtClean="0"/>
              <a:t> </a:t>
            </a:r>
            <a:r>
              <a:rPr lang="en-GB" dirty="0" smtClean="0"/>
              <a:t>M</a:t>
            </a:r>
            <a:r>
              <a:rPr lang="pl-PL" dirty="0" smtClean="0"/>
              <a:t>arca</a:t>
            </a:r>
            <a:r>
              <a:rPr lang="en-GB" dirty="0" smtClean="0"/>
              <a:t> </a:t>
            </a:r>
            <a:r>
              <a:rPr lang="en-GB" dirty="0" smtClean="0"/>
              <a:t>201</a:t>
            </a:r>
            <a:r>
              <a:rPr lang="pl-PL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8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Podstawowe zagadnienia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Komentarze i regiony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9" name="Symbol zastępczy obraz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0" y="1602682"/>
            <a:ext cx="6553812" cy="4273796"/>
          </a:xfrm>
        </p:spPr>
      </p:pic>
    </p:spTree>
    <p:extLst>
      <p:ext uri="{BB962C8B-B14F-4D97-AF65-F5344CB8AC3E}">
        <p14:creationId xmlns:p14="http://schemas.microsoft.com/office/powerpoint/2010/main" val="18211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3.2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Podstawowe typy proste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6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4323" y="1910780"/>
            <a:ext cx="9610725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65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Typ identyfikator [=wartość]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endParaRPr lang="pl-PL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3.3.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Deklaracja zmiennych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4" y="2092560"/>
            <a:ext cx="6050956" cy="41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.4. Tablice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6" name="Symbol zastępczy obrazu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36" y="1434530"/>
            <a:ext cx="3975100" cy="461010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18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.4. Tablice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99" y="1824926"/>
            <a:ext cx="6815373" cy="38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3.5.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Operatory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6" name="Symbol zastępczy obraz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7" y="1122810"/>
            <a:ext cx="7548717" cy="561564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259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[modyfikatory] typ Identyfikator (argumenty)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>
                <a:latin typeface="ING Me" panose="020B0604020202020204" charset="0"/>
                <a:cs typeface="ING Me" panose="020B0604020202020204" charset="0"/>
              </a:rPr>
              <a:t> 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instrukcje;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3.6.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Metody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46" y="2743471"/>
            <a:ext cx="684943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Typy argumentów: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wartość (domyślna)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referencje (ref)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Zwracane przez wyjście (out)</a:t>
            </a: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3.6.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Metody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27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Instrukcje sterujące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Wstęp do .Net</a:t>
            </a: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Visual Studio</a:t>
            </a:r>
            <a:endParaRPr lang="en-GB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Podstawowe zagadnienia</a:t>
            </a:r>
            <a:endParaRPr lang="pl-PL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Instrukcje sterujące</a:t>
            </a:r>
            <a:endParaRPr lang="en-GB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Klasy i Obiekty</a:t>
            </a:r>
          </a:p>
          <a:p>
            <a:r>
              <a:rPr lang="pl-PL" dirty="0" smtClean="0">
                <a:latin typeface="ING Me" panose="020B0604020202020204" charset="0"/>
                <a:cs typeface="ING Me" panose="020B0604020202020204" charset="0"/>
              </a:rPr>
              <a:t>Obsługa błędów</a:t>
            </a:r>
            <a:endParaRPr lang="en-GB" dirty="0">
              <a:latin typeface="ING Me" panose="020B0604020202020204" charset="0"/>
              <a:cs typeface="ING Me" panose="020B0604020202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93923" cy="83602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B0604020202020204" charset="0"/>
                <a:cs typeface="ING Me" panose="020B0604020202020204" charset="0"/>
              </a:rPr>
              <a:t>Agenda</a:t>
            </a:r>
            <a:endParaRPr lang="nl-NL" sz="2800" b="1" dirty="0">
              <a:solidFill>
                <a:srgbClr val="FF6200"/>
              </a:solidFill>
              <a:latin typeface="ING Me" panose="020B0604020202020204" charset="0"/>
              <a:cs typeface="ING Me" panose="020B060402020202020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4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Instrukcje warunkowe – instrukcja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„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If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”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7" name="Symbol zastępczy zawartości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866" y="1357997"/>
            <a:ext cx="5477639" cy="4763165"/>
          </a:xfrm>
        </p:spPr>
      </p:pic>
    </p:spTree>
    <p:extLst>
      <p:ext uri="{BB962C8B-B14F-4D97-AF65-F5344CB8AC3E}">
        <p14:creationId xmlns:p14="http://schemas.microsoft.com/office/powerpoint/2010/main" val="36993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03" y="1319669"/>
            <a:ext cx="5601482" cy="483937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Instrukcje warunkowe – instrukcja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„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S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witch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”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10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Instrukcje warunkowe –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operator warunkowy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06" y="1781696"/>
            <a:ext cx="8059275" cy="3915321"/>
          </a:xfrm>
        </p:spPr>
      </p:pic>
    </p:spTree>
    <p:extLst>
      <p:ext uri="{BB962C8B-B14F-4D97-AF65-F5344CB8AC3E}">
        <p14:creationId xmlns:p14="http://schemas.microsoft.com/office/powerpoint/2010/main" val="25671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for ([inicjatory];[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wyrażenie/warunek];[</a:t>
            </a: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iteratory])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instrukcje;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Pętle - for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77" y="3182456"/>
            <a:ext cx="514421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foreach (typ ‚zmienna’ in ‚tablica’)</a:t>
            </a:r>
            <a:endParaRPr lang="pl-PL" sz="2000" b="1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instrukcje;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Pętle -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foreach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7" y="2419154"/>
            <a:ext cx="6789358" cy="36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while (warunek końcowy)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instrukcje;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Pętle - while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7" y="2857102"/>
            <a:ext cx="423921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do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{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   instrukcje;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B0604020202020204" charset="0"/>
                <a:cs typeface="ING Me" panose="020B0604020202020204" charset="0"/>
              </a:rPr>
              <a:t>}while(warunek końcowy)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Pętle – do while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36" y="2498881"/>
            <a:ext cx="4211364" cy="38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4.2.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Pętle –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kontrolowanie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98" y="1514958"/>
            <a:ext cx="5496692" cy="4448796"/>
          </a:xfrm>
        </p:spPr>
      </p:pic>
    </p:spTree>
    <p:extLst>
      <p:ext uri="{BB962C8B-B14F-4D97-AF65-F5344CB8AC3E}">
        <p14:creationId xmlns:p14="http://schemas.microsoft.com/office/powerpoint/2010/main" val="27695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Klasy i Obiekty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Klasa składa się z: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Konstruktora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Pól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Właściwości</a:t>
            </a:r>
          </a:p>
          <a:p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Metod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Definicja Klasy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00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Wprowadzenie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01" y="1431147"/>
            <a:ext cx="5453170" cy="461686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Definicja Klasy - Przykład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2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B0604020202020204" charset="0"/>
                <a:cs typeface="ING Me" panose="020B0604020202020204" charset="0"/>
              </a:rPr>
              <a:t>W rzeczywistości jest metodą bez typu zwracanego, za to o takiej samej nazwie jak klasa, którą ma tworzyć</a:t>
            </a:r>
            <a:endParaRPr lang="pl-PL" sz="2000" dirty="0" smtClean="0">
              <a:latin typeface="ING Me" panose="020B0604020202020204" charset="0"/>
              <a:cs typeface="ING Me" panose="020B0604020202020204" charset="0"/>
            </a:endParaRP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Definicja Klasy - Konstruktor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70" y="1960429"/>
            <a:ext cx="6113383" cy="4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[Modyfikatory] Typ identyfikator [=wartość]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Definicja Klasy -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Pola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59" y="2743567"/>
            <a:ext cx="7041839" cy="24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[Modyfikatory] Typ identyfikator { deklaracje_dostępu }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5.1. Właściwości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36" y="2044367"/>
            <a:ext cx="6650252" cy="415640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36" y="1907132"/>
            <a:ext cx="5845564" cy="4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71" y="1490358"/>
            <a:ext cx="6685029" cy="449844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5.2.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Obiekty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91" y="1490358"/>
            <a:ext cx="7964987" cy="449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8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Dziedziczą bezpośrednio po</a:t>
            </a: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 Object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Na stosie przechowują wskaźnik do wartości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Rodzaje:</a:t>
            </a:r>
            <a:endParaRPr lang="nl-NL" sz="2000" b="1" dirty="0" smtClean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Typ object,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Typ string,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Tablice, delegaty, klasy, interfejsy, zdarzenia</a:t>
            </a:r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5.3. Typy Referencyjne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5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Dziedziczą po ValueType</a:t>
            </a:r>
          </a:p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Przechowują wartość na stosie</a:t>
            </a:r>
          </a:p>
          <a:p>
            <a:pPr marL="0" indent="0">
              <a:buNone/>
            </a:pPr>
            <a:endParaRPr lang="pl-PL" sz="2000" b="1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Rodzaje:</a:t>
            </a:r>
            <a:endParaRPr lang="nl-NL" sz="2000" b="1" dirty="0" smtClean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Typy proste,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Enum,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Struktury</a:t>
            </a:r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5.3. Typy Wartości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63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>
                <a:latin typeface="ING Me" panose="02000506040000020004" pitchFamily="2" charset="0"/>
                <a:cs typeface="ING Me" panose="02000506040000020004" pitchFamily="2" charset="0"/>
              </a:rPr>
              <a:t>Rodzaje:</a:t>
            </a:r>
            <a:endParaRPr lang="nl-NL" sz="2000" b="1" dirty="0" smtClean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Private (domyślny)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Protected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Public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Internal</a:t>
            </a:r>
          </a:p>
          <a:p>
            <a:r>
              <a:rPr lang="pl-PL" sz="2000" dirty="0" smtClean="0">
                <a:latin typeface="ING Me" panose="02000506040000020004" pitchFamily="2" charset="0"/>
                <a:cs typeface="ING Me" panose="02000506040000020004" pitchFamily="2" charset="0"/>
              </a:rPr>
              <a:t>Protected Internal </a:t>
            </a:r>
            <a:endParaRPr lang="en-GB" sz="2000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5.4. Modyfikatory dostępu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5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Obsługa błędów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6.1. 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Tworzenie i rzucanie Wyjątku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96" y="1600134"/>
            <a:ext cx="6203779" cy="4278891"/>
          </a:xfrm>
        </p:spPr>
      </p:pic>
    </p:spTree>
    <p:extLst>
      <p:ext uri="{BB962C8B-B14F-4D97-AF65-F5344CB8AC3E}">
        <p14:creationId xmlns:p14="http://schemas.microsoft.com/office/powerpoint/2010/main" val="37470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Architektura .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Net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15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7514" y="1278161"/>
            <a:ext cx="4664344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6.2. Klauzula Try Catch Finally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91" y="1122810"/>
            <a:ext cx="5483741" cy="55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Architektura .Net – Intermediate Language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13" name="Symbol zastępczy obraz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0" b="23220"/>
          <a:stretch>
            <a:fillRect/>
          </a:stretch>
        </p:blipFill>
        <p:spPr>
          <a:xfrm>
            <a:off x="1740527" y="1985210"/>
            <a:ext cx="8717218" cy="3505366"/>
          </a:xfrm>
        </p:spPr>
      </p:pic>
    </p:spTree>
    <p:extLst>
      <p:ext uri="{BB962C8B-B14F-4D97-AF65-F5344CB8AC3E}">
        <p14:creationId xmlns:p14="http://schemas.microsoft.com/office/powerpoint/2010/main" val="25920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.2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Garbage Collector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11" name="Symbol zastępczy obraz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 b="3085"/>
          <a:stretch>
            <a:fillRect/>
          </a:stretch>
        </p:blipFill>
        <p:spPr bwMode="auto">
          <a:xfrm>
            <a:off x="1985875" y="2085299"/>
            <a:ext cx="8227621" cy="330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.3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Wersje .Net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0" name="Symbol zastępczy obraz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0" y="1830712"/>
            <a:ext cx="10488612" cy="3817736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2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4" y="365126"/>
            <a:ext cx="10508225" cy="757684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1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.4</a:t>
            </a:r>
            <a:r>
              <a:rPr lang="pl-PL" sz="2800" b="1" dirty="0" smtClean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. </a:t>
            </a:r>
            <a:r>
              <a:rPr lang="pl-PL" sz="2800" b="1" dirty="0">
                <a:solidFill>
                  <a:srgbClr val="FF6200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Wersje C#</a:t>
            </a:r>
            <a:endParaRPr lang="nl-NL" sz="2800" b="1" dirty="0">
              <a:solidFill>
                <a:srgbClr val="FF6200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6" name="Symbol zastępczy obraz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1866"/>
          <a:stretch>
            <a:fillRect/>
          </a:stretch>
        </p:blipFill>
        <p:spPr>
          <a:xfrm>
            <a:off x="855380" y="1630700"/>
            <a:ext cx="10488612" cy="4217759"/>
          </a:xfrm>
        </p:spPr>
      </p:pic>
    </p:spTree>
    <p:extLst>
      <p:ext uri="{BB962C8B-B14F-4D97-AF65-F5344CB8AC3E}">
        <p14:creationId xmlns:p14="http://schemas.microsoft.com/office/powerpoint/2010/main" val="16632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Visual Studi</a:t>
            </a:r>
            <a:r>
              <a:rPr lang="pl-PL" sz="4000" b="1" dirty="0" smtClean="0">
                <a:latin typeface="ING Me" panose="020B0604020202020204" charset="0"/>
                <a:cs typeface="ING Me" panose="020B0604020202020204" charset="0"/>
              </a:rPr>
              <a:t>o</a:t>
            </a:r>
            <a:endParaRPr lang="nl-NL" sz="4000" b="1" dirty="0">
              <a:latin typeface="ING Me" panose="020B0604020202020204" charset="0"/>
              <a:cs typeface="ING 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459</Words>
  <Application>Microsoft Office PowerPoint</Application>
  <PresentationFormat>Panoramiczny</PresentationFormat>
  <Paragraphs>175</Paragraphs>
  <Slides>40</Slides>
  <Notes>40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ING Me</vt:lpstr>
      <vt:lpstr>Motyw pakietu Office</vt:lpstr>
      <vt:lpstr>Podstawy C# </vt:lpstr>
      <vt:lpstr>Agenda</vt:lpstr>
      <vt:lpstr>Wprowadzenie</vt:lpstr>
      <vt:lpstr>1.1. Architektura .Net</vt:lpstr>
      <vt:lpstr>1.1. Architektura .Net – Intermediate Language</vt:lpstr>
      <vt:lpstr>1.2. Garbage Collector</vt:lpstr>
      <vt:lpstr>1.3. Wersje .Net</vt:lpstr>
      <vt:lpstr>1.4. Wersje C#</vt:lpstr>
      <vt:lpstr>Visual Studio</vt:lpstr>
      <vt:lpstr>Podstawowe zagadnienia</vt:lpstr>
      <vt:lpstr>3.1. Komentarze i regiony</vt:lpstr>
      <vt:lpstr>3.2. Podstawowe typy proste</vt:lpstr>
      <vt:lpstr>3.3. Deklaracja zmiennych</vt:lpstr>
      <vt:lpstr>3.4. Tablice</vt:lpstr>
      <vt:lpstr>3.4. Tablice</vt:lpstr>
      <vt:lpstr>3.5. Operatory</vt:lpstr>
      <vt:lpstr>3.6. Metody</vt:lpstr>
      <vt:lpstr>3.6. Metody</vt:lpstr>
      <vt:lpstr>Instrukcje sterujące</vt:lpstr>
      <vt:lpstr>4.1. Instrukcje warunkowe – instrukcja „If”</vt:lpstr>
      <vt:lpstr>4.1. Instrukcje warunkowe – instrukcja „Switch”</vt:lpstr>
      <vt:lpstr>4.1. Instrukcje warunkowe – operator warunkowy</vt:lpstr>
      <vt:lpstr>4.2. Pętle - for</vt:lpstr>
      <vt:lpstr>4.2. Pętle - foreach</vt:lpstr>
      <vt:lpstr>4.2. Pętle - while</vt:lpstr>
      <vt:lpstr>4.2. Pętle – do while</vt:lpstr>
      <vt:lpstr>4.2. Pętle – kontrolowanie</vt:lpstr>
      <vt:lpstr>Klasy i Obiekty</vt:lpstr>
      <vt:lpstr>5.1. Definicja Klasy</vt:lpstr>
      <vt:lpstr>5.1. Definicja Klasy - Przykład</vt:lpstr>
      <vt:lpstr>5.1. Definicja Klasy - Konstruktor</vt:lpstr>
      <vt:lpstr>5.1. Definicja Klasy - Pola</vt:lpstr>
      <vt:lpstr>5.1. Właściwości</vt:lpstr>
      <vt:lpstr>5.2. Obiekty</vt:lpstr>
      <vt:lpstr>5.3. Typy Referencyjne</vt:lpstr>
      <vt:lpstr>5.3. Typy Wartości</vt:lpstr>
      <vt:lpstr>5.4. Modyfikatory dostępu</vt:lpstr>
      <vt:lpstr>Obsługa błędów</vt:lpstr>
      <vt:lpstr>6.1. Tworzenie i rzucanie Wyjątku</vt:lpstr>
      <vt:lpstr>6.2. Klauzula Try Catch Finally</vt:lpstr>
    </vt:vector>
  </TitlesOfParts>
  <Company>ISP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C#</dc:title>
  <dc:creator>Bartela Piotr ISP_</dc:creator>
  <cp:lastModifiedBy>Piotr Bartela</cp:lastModifiedBy>
  <cp:revision>90</cp:revision>
  <dcterms:created xsi:type="dcterms:W3CDTF">2017-10-09T05:41:33Z</dcterms:created>
  <dcterms:modified xsi:type="dcterms:W3CDTF">2018-03-19T01:30:30Z</dcterms:modified>
</cp:coreProperties>
</file>