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72DBBD-6AF9-DB3E-94E0-4B0DEF8FE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14642E-F6A0-BDD6-1237-9EA21E79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082069-DEF6-84D3-1FF9-4F282659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91CD-AD72-4E7B-ACCF-ABF4F14F0186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20B067-EEB9-6CA7-B41B-CAE8A770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3E0023-FEF5-2B2D-A4A7-2B9C549E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5D44-6542-47F2-82DE-F02CD21E56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52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CA1E57-3D85-59CA-DE83-EA9C4D3D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AFA377-D9C0-8E5B-1F99-44E1ED0E4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3147C1-3FA9-E5AA-D69B-254EDD17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91CD-AD72-4E7B-ACCF-ABF4F14F0186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68444A-3445-B1C9-564C-AAC8BC90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52A559-12D1-631B-7558-45A4BD01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5D44-6542-47F2-82DE-F02CD21E56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64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178BBCD-A698-ADAD-AD4B-4356E1F41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D93E7D-2DA1-529C-0786-1DD097142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304FA6-F56D-1D47-88E4-AC2B28CB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91CD-AD72-4E7B-ACCF-ABF4F14F0186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04503E-A876-0CCC-7F88-4346599D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1D39A5-E3BF-B709-C90C-A13B5DDD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5D44-6542-47F2-82DE-F02CD21E56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07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C983C-A762-559D-2971-4B667542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FC31D2-1A14-24EB-4BC0-2A71D53D9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510343-3DC0-38EC-0101-C79A5B93D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91CD-AD72-4E7B-ACCF-ABF4F14F0186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866C82-C077-3125-535D-50E97D4B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98E9FA-84E9-C65E-B3A9-1346E9C9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5D44-6542-47F2-82DE-F02CD21E56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06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4D52A2-0236-0159-2760-821AC720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AD24CD-0FEE-F35B-237B-9430092AD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13D55B-A70C-7C62-606C-44F34C01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91CD-AD72-4E7B-ACCF-ABF4F14F0186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BA8C24-B37E-FE5C-1897-FDF0E65F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493BC2-438D-B984-34CA-8B0A4377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5D44-6542-47F2-82DE-F02CD21E56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45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E54C1-E1E2-8A64-942B-5E0BCAC3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30329A-6F3A-0E12-895E-C68533CE7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D9D5C8-6BC6-9E0A-B3E1-004C8E32B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86CD51-DBB3-1AA0-8146-CEDFC4EF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91CD-AD72-4E7B-ACCF-ABF4F14F0186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76F3E1-FFFE-5D69-DB96-465D8E0A0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D27338-9187-7BCD-3381-CE728C3C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5D44-6542-47F2-82DE-F02CD21E56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38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F7F0E-1B3C-5920-9FE9-2E1B0479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1C7F26-2808-6129-12DB-E63E66A2C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83371F-7B43-D816-6580-C0296ED7D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F7CB52-D86B-8446-252D-EAF796205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1C3FE4-8673-2C07-04C4-AED39DD54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3BA367-6F41-45C7-B98D-F0A409C2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91CD-AD72-4E7B-ACCF-ABF4F14F0186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8E8E943-82CD-3D26-9DB6-532D6BD29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E0E5FD-FCA2-CADA-A053-3D7D9C66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5D44-6542-47F2-82DE-F02CD21E56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66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977BFB-C902-337A-7357-58779597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7B8B0BC-9B3D-39D4-4F74-6DE3DF62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91CD-AD72-4E7B-ACCF-ABF4F14F0186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8CE0060-52B5-1F36-F5F3-9AF318EA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7EEEFB-25FC-135C-0816-97143165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5D44-6542-47F2-82DE-F02CD21E56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75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462CA41-6ABE-19B1-4358-5688BADC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91CD-AD72-4E7B-ACCF-ABF4F14F0186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078D36-A498-4085-D1AE-B628A271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83B2CC-DDBB-13B8-B630-532A4084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5D44-6542-47F2-82DE-F02CD21E56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01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B745B-836B-130E-9FF5-17FB888D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BBA68F-9E71-7910-0E1A-6DEB663B5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995247-3ACE-09AD-78D6-F7958D088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95E6F5-A648-49BD-873B-53BA8238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91CD-AD72-4E7B-ACCF-ABF4F14F0186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01BC3A-7D23-78A9-014C-94BA9BB2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DDBEB6-AD11-22BD-7E11-FAA88AAD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5D44-6542-47F2-82DE-F02CD21E56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51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16594-7EFF-6E5C-8040-92479DB8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8BC00D-CFC0-414A-EA92-AB469B6B4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3C1C80-D44F-6381-7918-6AC80CB33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E1F51C-E507-78F9-39D4-85EF76C2E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91CD-AD72-4E7B-ACCF-ABF4F14F0186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E58F58-9260-7612-9432-D83A16E9C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5D9256-89BE-7E8D-2F55-295CD65E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5D44-6542-47F2-82DE-F02CD21E56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68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908B51-6285-53F0-DFB4-609D7BBE9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E0F08F-A83F-4502-3BBA-6145113E4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D79FAE-95BD-5BFF-FDD1-8A59CB057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F91CD-AD72-4E7B-ACCF-ABF4F14F0186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7B16E5-28F2-298E-023E-E5FE3B896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38CE88-5CE4-D536-FB8E-D3C4EC629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65D44-6542-47F2-82DE-F02CD21E56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82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2B68A4-C0CD-A5F9-3440-CD7922C3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502" y="234177"/>
            <a:ext cx="10188498" cy="2631686"/>
          </a:xfrm>
        </p:spPr>
        <p:txBody>
          <a:bodyPr/>
          <a:lstStyle/>
          <a:p>
            <a:r>
              <a:rPr lang="fr-FR" b="1" dirty="0"/>
              <a:t>CHAP 1:presentation du dev JUNIOR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D29628-2CA9-3B42-CA9E-5E58EFEF2F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Je me nomme NGONGANG TCHOUTA FRANCK LIONEL ,</a:t>
            </a:r>
          </a:p>
          <a:p>
            <a:r>
              <a:rPr lang="fr-FR" dirty="0"/>
              <a:t>Embauché comme dev junior dans une PME GAME ON.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2F3E9-FE26-2C85-5571-4CF780EF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460500"/>
          </a:xfrm>
        </p:spPr>
        <p:txBody>
          <a:bodyPr/>
          <a:lstStyle/>
          <a:p>
            <a:r>
              <a:rPr lang="fr-FR" dirty="0"/>
              <a:t>CHAP 2: PROJET 4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7B025-CFEC-46EE-A574-DD733CBAC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TITRE: créer un landing page</a:t>
            </a:r>
          </a:p>
        </p:txBody>
      </p:sp>
    </p:spTree>
    <p:extLst>
      <p:ext uri="{BB962C8B-B14F-4D97-AF65-F5344CB8AC3E}">
        <p14:creationId xmlns:p14="http://schemas.microsoft.com/office/powerpoint/2010/main" val="85577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7AD3F-BD93-F0DF-88B0-E15196CA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 3:PRESENTATION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FD17DB-0D56-38FB-067F-5FDBB2A7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PAGE D’ACCUEIL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OUVERTURE DU FORMULAIRE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MESSAGE DE CONFIRMATION APRES VALIDATION DU FORMULAIRE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FERMETURE DE LA MODALE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RESPONSIVE DE LA PAGE D’ACCUEIL ET DE LA MODALE</a:t>
            </a:r>
          </a:p>
        </p:txBody>
      </p:sp>
    </p:spTree>
    <p:extLst>
      <p:ext uri="{BB962C8B-B14F-4D97-AF65-F5344CB8AC3E}">
        <p14:creationId xmlns:p14="http://schemas.microsoft.com/office/powerpoint/2010/main" val="367225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8D93D5-D115-DBD2-36FC-9471491C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 5: LES GRANDS POINTS A FAIRE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D9B1F9-5A9C-1DE9-8565-178F49A02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9521"/>
            <a:ext cx="10515600" cy="41474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CORRIGER LES ERREURS SI POSSIBLE EN 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COMMENTER LE CODE ET LES REAJUSTATIONS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CRÉER DES MESSAGES D’ERREURS LORS DE LA VALIDATIONS DES CHAMPS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CRÉER UN MESSAGE DE VALIDATION MORS DE LA VALIDATION DU FORMULAIRE(UNE POPUP)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FERMER LA MODALE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FAIRE LE RESPONSIVE</a:t>
            </a:r>
          </a:p>
        </p:txBody>
      </p:sp>
    </p:spTree>
    <p:extLst>
      <p:ext uri="{BB962C8B-B14F-4D97-AF65-F5344CB8AC3E}">
        <p14:creationId xmlns:p14="http://schemas.microsoft.com/office/powerpoint/2010/main" val="1885919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120</Words>
  <Application>Microsoft Office PowerPoint</Application>
  <PresentationFormat>Grand écran</PresentationFormat>
  <Paragraphs>20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Thème Office</vt:lpstr>
      <vt:lpstr>CHAP 1:presentation du dev JUNIOR</vt:lpstr>
      <vt:lpstr>CHAP 2: PROJET 4 </vt:lpstr>
      <vt:lpstr>CHAP 3:PRESENTATION DU PROJET</vt:lpstr>
      <vt:lpstr>CHAP 5: LES GRANDS POINTS A FAIRE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1:presentation du dev JUNIOR</dc:title>
  <dc:creator>admin</dc:creator>
  <cp:lastModifiedBy>admin</cp:lastModifiedBy>
  <cp:revision>1</cp:revision>
  <dcterms:created xsi:type="dcterms:W3CDTF">2022-05-14T09:07:11Z</dcterms:created>
  <dcterms:modified xsi:type="dcterms:W3CDTF">2022-05-14T09:08:48Z</dcterms:modified>
</cp:coreProperties>
</file>