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70" r:id="rId6"/>
    <p:sldId id="266" r:id="rId7"/>
    <p:sldId id="267" r:id="rId8"/>
    <p:sldId id="268" r:id="rId9"/>
    <p:sldId id="272" r:id="rId10"/>
    <p:sldId id="269" r:id="rId11"/>
    <p:sldId id="271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F56CD-4133-4F3C-B8A4-786B24F48D7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E87B1-B4BB-4F85-8AD7-B322434F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16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E75B-ACDA-42D9-800E-15C85A0FAA98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12/8/2016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9502-4AEF-4BCC-B468-44BC202094CE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2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E75B-ACDA-42D9-800E-15C85A0FAA98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12/8/2016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9502-4AEF-4BCC-B468-44BC202094CE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20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E75B-ACDA-42D9-800E-15C85A0FAA98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12/8/2016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9502-4AEF-4BCC-B468-44BC202094CE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07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E75B-ACDA-42D9-800E-15C85A0FAA98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12/8/2016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9502-4AEF-4BCC-B468-44BC202094CE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24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E75B-ACDA-42D9-800E-15C85A0FAA98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12/8/2016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9502-4AEF-4BCC-B468-44BC202094CE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71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E75B-ACDA-42D9-800E-15C85A0FAA98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12/8/2016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9502-4AEF-4BCC-B468-44BC202094CE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31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E75B-ACDA-42D9-800E-15C85A0FAA98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12/8/2016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9502-4AEF-4BCC-B468-44BC202094CE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3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E75B-ACDA-42D9-800E-15C85A0FAA98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12/8/2016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9502-4AEF-4BCC-B468-44BC202094CE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5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E75B-ACDA-42D9-800E-15C85A0FAA98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12/8/2016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9502-4AEF-4BCC-B468-44BC202094CE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6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E75B-ACDA-42D9-800E-15C85A0FAA98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12/8/2016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9502-4AEF-4BCC-B468-44BC202094CE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90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E75B-ACDA-42D9-800E-15C85A0FAA98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12/8/2016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9502-4AEF-4BCC-B468-44BC202094CE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05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7E75B-ACDA-42D9-800E-15C85A0FAA98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12/8/2016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99502-4AEF-4BCC-B468-44BC202094CE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5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5739" y="1654565"/>
            <a:ext cx="10363200" cy="1470025"/>
          </a:xfrm>
        </p:spPr>
        <p:txBody>
          <a:bodyPr>
            <a:normAutofit/>
          </a:bodyPr>
          <a:lstStyle/>
          <a:p>
            <a:r>
              <a:rPr lang="en-US" sz="6000" b="1" i="1" dirty="0">
                <a:latin typeface="Cambria" panose="02040503050406030204" pitchFamily="18" charset="0"/>
              </a:rPr>
              <a:t>Investment Assistant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89706" y="4684389"/>
            <a:ext cx="2310882" cy="165576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u="sng" dirty="0">
                <a:solidFill>
                  <a:schemeClr val="bg1"/>
                </a:solidFill>
              </a:rPr>
              <a:t>Team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algn="l"/>
            <a:r>
              <a:rPr lang="en-US" dirty="0" err="1">
                <a:solidFill>
                  <a:schemeClr val="bg1"/>
                </a:solidFill>
              </a:rPr>
              <a:t>Mounika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Rendella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Shravya Lavu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Darron Brown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71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37" y="1811215"/>
            <a:ext cx="8615363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8929" y="1414372"/>
            <a:ext cx="2355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Charts Page:</a:t>
            </a:r>
          </a:p>
        </p:txBody>
      </p:sp>
    </p:spTree>
    <p:extLst>
      <p:ext uri="{BB962C8B-B14F-4D97-AF65-F5344CB8AC3E}">
        <p14:creationId xmlns:p14="http://schemas.microsoft.com/office/powerpoint/2010/main" val="285557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792" y="1591405"/>
            <a:ext cx="10972800" cy="2156192"/>
          </a:xfrm>
        </p:spPr>
        <p:txBody>
          <a:bodyPr/>
          <a:lstStyle/>
          <a:p>
            <a:r>
              <a:rPr lang="en-US" sz="60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3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69976"/>
            <a:ext cx="10972800" cy="37561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9759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Introduction/Benefits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Application aids investors in their investment decisions.</a:t>
            </a:r>
          </a:p>
          <a:p>
            <a:endParaRPr lang="en-US" dirty="0"/>
          </a:p>
          <a:p>
            <a:r>
              <a:rPr lang="en-US" dirty="0"/>
              <a:t>Application educates users about the stock market. </a:t>
            </a:r>
          </a:p>
          <a:p>
            <a:endParaRPr lang="en-US" dirty="0"/>
          </a:p>
          <a:p>
            <a:r>
              <a:rPr lang="en-US" dirty="0"/>
              <a:t>Application informs investors of the desirability of the stock.</a:t>
            </a:r>
          </a:p>
          <a:p>
            <a:endParaRPr lang="en-US" dirty="0"/>
          </a:p>
          <a:p>
            <a:r>
              <a:rPr lang="en-US" dirty="0"/>
              <a:t>Helps Investors create a diverse investment portfolio and prepare them for retirement down the road.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91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7952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Website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0952"/>
            <a:ext cx="10972800" cy="4518348"/>
          </a:xfrm>
        </p:spPr>
        <p:txBody>
          <a:bodyPr>
            <a:normAutofit fontScale="77500" lnSpcReduction="20000"/>
          </a:bodyPr>
          <a:lstStyle/>
          <a:p>
            <a:r>
              <a:rPr lang="en-US" sz="3500" dirty="0"/>
              <a:t>System maintains several customer profiles.</a:t>
            </a:r>
          </a:p>
          <a:p>
            <a:endParaRPr lang="en-US" sz="3500" dirty="0"/>
          </a:p>
          <a:p>
            <a:r>
              <a:rPr lang="en-US" sz="3500" dirty="0"/>
              <a:t>Website periodically retrieves stock information from yahoo financial website that collects stock price data.</a:t>
            </a:r>
          </a:p>
          <a:p>
            <a:endParaRPr lang="en-US" sz="3500" dirty="0"/>
          </a:p>
          <a:p>
            <a:r>
              <a:rPr lang="en-US" sz="3500" dirty="0"/>
              <a:t>Parses the received responses, extracts all necessary parameters and stores them in local MySQL database.</a:t>
            </a:r>
          </a:p>
          <a:p>
            <a:endParaRPr lang="en-US" sz="3500" dirty="0"/>
          </a:p>
          <a:p>
            <a:r>
              <a:rPr lang="en-US" sz="3500" dirty="0"/>
              <a:t>Displays current stock values of the different companies selected and displays graphs to show trend of stock values over past one year. </a:t>
            </a:r>
          </a:p>
        </p:txBody>
      </p:sp>
    </p:spTree>
    <p:extLst>
      <p:ext uri="{BB962C8B-B14F-4D97-AF65-F5344CB8AC3E}">
        <p14:creationId xmlns:p14="http://schemas.microsoft.com/office/powerpoint/2010/main" val="2080032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Stock </a:t>
            </a:r>
            <a:r>
              <a:rPr lang="en-US" dirty="0"/>
              <a:t>symbols are limited to only 5.</a:t>
            </a:r>
          </a:p>
          <a:p>
            <a:r>
              <a:rPr lang="en-US" dirty="0"/>
              <a:t>Graphs are displayed for one year time period only. </a:t>
            </a:r>
          </a:p>
          <a:p>
            <a:r>
              <a:rPr lang="en-US" dirty="0"/>
              <a:t>Charts are not interactive.</a:t>
            </a:r>
          </a:p>
          <a:p>
            <a:r>
              <a:rPr lang="en-US" dirty="0"/>
              <a:t>Performance may be affected if more stock symbols are added as latest price is evaluated using live data.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6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Tables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569" y="1301262"/>
            <a:ext cx="9194556" cy="448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8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Flow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7" y="1656618"/>
            <a:ext cx="9284676" cy="4248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8169" y="1372241"/>
            <a:ext cx="3525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Registration/Login Page :</a:t>
            </a:r>
          </a:p>
        </p:txBody>
      </p:sp>
    </p:spTree>
    <p:extLst>
      <p:ext uri="{BB962C8B-B14F-4D97-AF65-F5344CB8AC3E}">
        <p14:creationId xmlns:p14="http://schemas.microsoft.com/office/powerpoint/2010/main" val="2834009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39119"/>
            <a:ext cx="8415337" cy="4048125"/>
          </a:xfrm>
        </p:spPr>
      </p:pic>
      <p:sp>
        <p:nvSpPr>
          <p:cNvPr id="5" name="TextBox 4"/>
          <p:cNvSpPr txBox="1"/>
          <p:nvPr/>
        </p:nvSpPr>
        <p:spPr>
          <a:xfrm>
            <a:off x="791309" y="1454333"/>
            <a:ext cx="3341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Home Page:</a:t>
            </a:r>
          </a:p>
        </p:txBody>
      </p:sp>
    </p:spTree>
    <p:extLst>
      <p:ext uri="{BB962C8B-B14F-4D97-AF65-F5344CB8AC3E}">
        <p14:creationId xmlns:p14="http://schemas.microsoft.com/office/powerpoint/2010/main" val="1139020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3870"/>
            <a:ext cx="9510345" cy="4120600"/>
          </a:xfrm>
        </p:spPr>
      </p:pic>
      <p:sp>
        <p:nvSpPr>
          <p:cNvPr id="5" name="TextBox 4"/>
          <p:cNvSpPr txBox="1"/>
          <p:nvPr/>
        </p:nvSpPr>
        <p:spPr>
          <a:xfrm>
            <a:off x="835269" y="1526231"/>
            <a:ext cx="3235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Browse Stock Prices Page:</a:t>
            </a:r>
          </a:p>
        </p:txBody>
      </p:sp>
    </p:spTree>
    <p:extLst>
      <p:ext uri="{BB962C8B-B14F-4D97-AF65-F5344CB8AC3E}">
        <p14:creationId xmlns:p14="http://schemas.microsoft.com/office/powerpoint/2010/main" val="523595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872763"/>
            <a:ext cx="10058400" cy="39741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7670" y="1534564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LatestPrice</a:t>
            </a:r>
            <a:r>
              <a:rPr lang="en-US" sz="2000" b="1" dirty="0"/>
              <a:t> page:</a:t>
            </a:r>
          </a:p>
        </p:txBody>
      </p:sp>
    </p:spTree>
    <p:extLst>
      <p:ext uri="{BB962C8B-B14F-4D97-AF65-F5344CB8AC3E}">
        <p14:creationId xmlns:p14="http://schemas.microsoft.com/office/powerpoint/2010/main" val="362490775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rgbClr val="000000"/>
    </a:dk1>
    <a:lt1>
      <a:srgbClr val="000000"/>
    </a:lt1>
    <a:dk2>
      <a:srgbClr val="000000"/>
    </a:dk2>
    <a:lt2>
      <a:srgbClr val="000000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rgbClr val="000000"/>
    </a:dk1>
    <a:lt1>
      <a:srgbClr val="000000"/>
    </a:lt1>
    <a:dk2>
      <a:srgbClr val="000000"/>
    </a:dk2>
    <a:lt2>
      <a:srgbClr val="000000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3.xml><?xml version="1.0" encoding="utf-8"?>
<a:themeOverride xmlns:a="http://schemas.openxmlformats.org/drawingml/2006/main">
  <a:clrScheme name="Custom 1">
    <a:dk1>
      <a:srgbClr val="000000"/>
    </a:dk1>
    <a:lt1>
      <a:srgbClr val="000000"/>
    </a:lt1>
    <a:dk2>
      <a:srgbClr val="000000"/>
    </a:dk2>
    <a:lt2>
      <a:srgbClr val="000000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1044</TotalTime>
  <Words>197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</vt:lpstr>
      <vt:lpstr>1_Office Theme</vt:lpstr>
      <vt:lpstr>Investment Assistant</vt:lpstr>
      <vt:lpstr>Introduction/Benefits</vt:lpstr>
      <vt:lpstr>Website functionalities</vt:lpstr>
      <vt:lpstr>Limitations</vt:lpstr>
      <vt:lpstr>Data Tables</vt:lpstr>
      <vt:lpstr>Application Flow</vt:lpstr>
      <vt:lpstr>Application Flow</vt:lpstr>
      <vt:lpstr>Application Flow</vt:lpstr>
      <vt:lpstr>Application Flow</vt:lpstr>
      <vt:lpstr>Application Flow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Assistant</dc:title>
  <dc:creator>Shravya</dc:creator>
  <cp:lastModifiedBy>Shravya</cp:lastModifiedBy>
  <cp:revision>68</cp:revision>
  <dcterms:created xsi:type="dcterms:W3CDTF">2016-11-21T09:16:25Z</dcterms:created>
  <dcterms:modified xsi:type="dcterms:W3CDTF">2016-12-09T00:50:38Z</dcterms:modified>
</cp:coreProperties>
</file>