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60" r:id="rId5"/>
    <p:sldId id="261" r:id="rId6"/>
    <p:sldId id="278" r:id="rId7"/>
    <p:sldId id="279" r:id="rId8"/>
    <p:sldId id="263" r:id="rId9"/>
    <p:sldId id="265" r:id="rId10"/>
    <p:sldId id="276" r:id="rId11"/>
    <p:sldId id="273" r:id="rId12"/>
    <p:sldId id="266" r:id="rId13"/>
    <p:sldId id="271" r:id="rId14"/>
    <p:sldId id="267" r:id="rId15"/>
    <p:sldId id="272" r:id="rId16"/>
    <p:sldId id="274" r:id="rId17"/>
    <p:sldId id="277" r:id="rId18"/>
    <p:sldId id="280" r:id="rId19"/>
  </p:sldIdLst>
  <p:sldSz cx="7556500" cy="10693400"/>
  <p:notesSz cx="6858000" cy="9144000"/>
  <p:embeddedFontLst>
    <p:embeddedFont>
      <p:font typeface="DM Serif Display" pitchFamily="2" charset="0"/>
      <p:regular r:id="rId21"/>
      <p:italic r:id="rId22"/>
    </p:embeddedFont>
    <p:embeddedFont>
      <p:font typeface="Montserrat" panose="00000500000000000000" pitchFamily="2" charset="0"/>
      <p:regular r:id="rId23"/>
      <p:bold r:id="rId24"/>
      <p:italic r:id="rId25"/>
      <p:boldItalic r:id="rId26"/>
    </p:embeddedFont>
    <p:embeddedFont>
      <p:font typeface="Montserrat Bold" panose="00000800000000000000" charset="0"/>
      <p:regular r:id="rId27"/>
    </p:embeddedFont>
    <p:embeddedFont>
      <p:font typeface="Montserrat Semi-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Estilo claro 3 - Acento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8" autoAdjust="0"/>
    <p:restoredTop sz="94622" autoAdjust="0"/>
  </p:normalViewPr>
  <p:slideViewPr>
    <p:cSldViewPr>
      <p:cViewPr>
        <p:scale>
          <a:sx n="75" d="100"/>
          <a:sy n="75" d="100"/>
        </p:scale>
        <p:origin x="16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Moreno" userId="02c6592dd1359e13" providerId="LiveId" clId="{E73F1E59-4930-4006-8B54-222B6184BFD7}"/>
    <pc:docChg chg="undo custSel addSld delSld modSld">
      <pc:chgData name="Manuel Moreno" userId="02c6592dd1359e13" providerId="LiveId" clId="{E73F1E59-4930-4006-8B54-222B6184BFD7}" dt="2025-07-31T14:19:34.482" v="7549" actId="1076"/>
      <pc:docMkLst>
        <pc:docMk/>
      </pc:docMkLst>
      <pc:sldChg chg="addSp delSp modSp mod">
        <pc:chgData name="Manuel Moreno" userId="02c6592dd1359e13" providerId="LiveId" clId="{E73F1E59-4930-4006-8B54-222B6184BFD7}" dt="2025-07-29T15:04:48.910" v="44" actId="207"/>
        <pc:sldMkLst>
          <pc:docMk/>
          <pc:sldMk cId="0" sldId="256"/>
        </pc:sldMkLst>
        <pc:spChg chg="mod">
          <ac:chgData name="Manuel Moreno" userId="02c6592dd1359e13" providerId="LiveId" clId="{E73F1E59-4930-4006-8B54-222B6184BFD7}" dt="2025-07-29T15:04:48.910" v="44" actId="207"/>
          <ac:spMkLst>
            <pc:docMk/>
            <pc:sldMk cId="0" sldId="256"/>
            <ac:spMk id="6" creationId="{00000000-0000-0000-0000-000000000000}"/>
          </ac:spMkLst>
        </pc:spChg>
        <pc:spChg chg="mod">
          <ac:chgData name="Manuel Moreno" userId="02c6592dd1359e13" providerId="LiveId" clId="{E73F1E59-4930-4006-8B54-222B6184BFD7}" dt="2025-07-29T15:04:48.910" v="44" actId="207"/>
          <ac:spMkLst>
            <pc:docMk/>
            <pc:sldMk cId="0" sldId="256"/>
            <ac:spMk id="7" creationId="{00000000-0000-0000-0000-000000000000}"/>
          </ac:spMkLst>
        </pc:spChg>
        <pc:spChg chg="mod">
          <ac:chgData name="Manuel Moreno" userId="02c6592dd1359e13" providerId="LiveId" clId="{E73F1E59-4930-4006-8B54-222B6184BFD7}" dt="2025-07-29T15:04:46.442" v="39" actId="207"/>
          <ac:spMkLst>
            <pc:docMk/>
            <pc:sldMk cId="0" sldId="256"/>
            <ac:spMk id="10" creationId="{00000000-0000-0000-0000-000000000000}"/>
          </ac:spMkLst>
        </pc:spChg>
        <pc:spChg chg="mod">
          <ac:chgData name="Manuel Moreno" userId="02c6592dd1359e13" providerId="LiveId" clId="{E73F1E59-4930-4006-8B54-222B6184BFD7}" dt="2025-07-29T15:04:44.141" v="35" actId="208"/>
          <ac:spMkLst>
            <pc:docMk/>
            <pc:sldMk cId="0" sldId="256"/>
            <ac:spMk id="11" creationId="{00000000-0000-0000-0000-000000000000}"/>
          </ac:spMkLst>
        </pc:spChg>
        <pc:grpChg chg="mod">
          <ac:chgData name="Manuel Moreno" userId="02c6592dd1359e13" providerId="LiveId" clId="{E73F1E59-4930-4006-8B54-222B6184BFD7}" dt="2025-07-29T15:04:48.910" v="44" actId="207"/>
          <ac:grpSpMkLst>
            <pc:docMk/>
            <pc:sldMk cId="0" sldId="256"/>
            <ac:grpSpMk id="5" creationId="{00000000-0000-0000-0000-000000000000}"/>
          </ac:grpSpMkLst>
        </pc:grpChg>
        <pc:picChg chg="add mod">
          <ac:chgData name="Manuel Moreno" userId="02c6592dd1359e13" providerId="LiveId" clId="{E73F1E59-4930-4006-8B54-222B6184BFD7}" dt="2025-07-29T15:01:19.302" v="18" actId="1076"/>
          <ac:picMkLst>
            <pc:docMk/>
            <pc:sldMk cId="0" sldId="256"/>
            <ac:picMk id="14" creationId="{BE1961EF-A65B-C9EE-C914-A31214B9ABED}"/>
          </ac:picMkLst>
        </pc:picChg>
      </pc:sldChg>
      <pc:sldChg chg="delSp modSp mod">
        <pc:chgData name="Manuel Moreno" userId="02c6592dd1359e13" providerId="LiveId" clId="{E73F1E59-4930-4006-8B54-222B6184BFD7}" dt="2025-07-29T19:40:37.472" v="4513" actId="478"/>
        <pc:sldMkLst>
          <pc:docMk/>
          <pc:sldMk cId="0" sldId="257"/>
        </pc:sldMkLst>
        <pc:graphicFrameChg chg="modGraphic">
          <ac:chgData name="Manuel Moreno" userId="02c6592dd1359e13" providerId="LiveId" clId="{E73F1E59-4930-4006-8B54-222B6184BFD7}" dt="2025-07-29T15:05:21.521" v="74" actId="20577"/>
          <ac:graphicFrameMkLst>
            <pc:docMk/>
            <pc:sldMk cId="0" sldId="257"/>
            <ac:graphicFrameMk id="6" creationId="{00000000-0000-0000-0000-000000000000}"/>
          </ac:graphicFrameMkLst>
        </pc:graphicFrameChg>
      </pc:sldChg>
      <pc:sldChg chg="addSp delSp modSp mod">
        <pc:chgData name="Manuel Moreno" userId="02c6592dd1359e13" providerId="LiveId" clId="{E73F1E59-4930-4006-8B54-222B6184BFD7}" dt="2025-07-31T14:18:15.851" v="7388" actId="20577"/>
        <pc:sldMkLst>
          <pc:docMk/>
          <pc:sldMk cId="0" sldId="258"/>
        </pc:sldMkLst>
        <pc:spChg chg="mod">
          <ac:chgData name="Manuel Moreno" userId="02c6592dd1359e13" providerId="LiveId" clId="{E73F1E59-4930-4006-8B54-222B6184BFD7}" dt="2025-07-29T19:58:54.597" v="5684" actId="1076"/>
          <ac:spMkLst>
            <pc:docMk/>
            <pc:sldMk cId="0" sldId="258"/>
            <ac:spMk id="6" creationId="{00000000-0000-0000-0000-000000000000}"/>
          </ac:spMkLst>
        </pc:spChg>
        <pc:spChg chg="mod">
          <ac:chgData name="Manuel Moreno" userId="02c6592dd1359e13" providerId="LiveId" clId="{E73F1E59-4930-4006-8B54-222B6184BFD7}" dt="2025-07-29T19:59:09.430" v="5685" actId="1076"/>
          <ac:spMkLst>
            <pc:docMk/>
            <pc:sldMk cId="0" sldId="258"/>
            <ac:spMk id="10" creationId="{00000000-0000-0000-0000-000000000000}"/>
          </ac:spMkLst>
        </pc:spChg>
        <pc:spChg chg="mod">
          <ac:chgData name="Manuel Moreno" userId="02c6592dd1359e13" providerId="LiveId" clId="{E73F1E59-4930-4006-8B54-222B6184BFD7}" dt="2025-07-29T19:58:54.597" v="5684" actId="1076"/>
          <ac:spMkLst>
            <pc:docMk/>
            <pc:sldMk cId="0" sldId="258"/>
            <ac:spMk id="11" creationId="{00000000-0000-0000-0000-000000000000}"/>
          </ac:spMkLst>
        </pc:spChg>
        <pc:spChg chg="add mod">
          <ac:chgData name="Manuel Moreno" userId="02c6592dd1359e13" providerId="LiveId" clId="{E73F1E59-4930-4006-8B54-222B6184BFD7}" dt="2025-07-31T14:12:32.378" v="6980" actId="1076"/>
          <ac:spMkLst>
            <pc:docMk/>
            <pc:sldMk cId="0" sldId="258"/>
            <ac:spMk id="12" creationId="{B1F09912-45EB-8CC5-1B0B-AF54303A8ECD}"/>
          </ac:spMkLst>
        </pc:spChg>
        <pc:spChg chg="add mod">
          <ac:chgData name="Manuel Moreno" userId="02c6592dd1359e13" providerId="LiveId" clId="{E73F1E59-4930-4006-8B54-222B6184BFD7}" dt="2025-07-31T14:12:56.520" v="7124" actId="20577"/>
          <ac:spMkLst>
            <pc:docMk/>
            <pc:sldMk cId="0" sldId="258"/>
            <ac:spMk id="14" creationId="{37AEDBC2-8811-A040-E134-6AFED3A3DA60}"/>
          </ac:spMkLst>
        </pc:spChg>
        <pc:spChg chg="add mod">
          <ac:chgData name="Manuel Moreno" userId="02c6592dd1359e13" providerId="LiveId" clId="{E73F1E59-4930-4006-8B54-222B6184BFD7}" dt="2025-07-29T19:59:24.922" v="5686" actId="1076"/>
          <ac:spMkLst>
            <pc:docMk/>
            <pc:sldMk cId="0" sldId="258"/>
            <ac:spMk id="15" creationId="{4905C07C-8395-2D72-2D54-65C4401202A0}"/>
          </ac:spMkLst>
        </pc:spChg>
        <pc:spChg chg="mod">
          <ac:chgData name="Manuel Moreno" userId="02c6592dd1359e13" providerId="LiveId" clId="{E73F1E59-4930-4006-8B54-222B6184BFD7}" dt="2025-07-29T19:58:54.597" v="5684" actId="1076"/>
          <ac:spMkLst>
            <pc:docMk/>
            <pc:sldMk cId="0" sldId="258"/>
            <ac:spMk id="16" creationId="{9AA99A9C-193F-099E-CA56-59DBF442BA45}"/>
          </ac:spMkLst>
        </pc:spChg>
        <pc:spChg chg="mod">
          <ac:chgData name="Manuel Moreno" userId="02c6592dd1359e13" providerId="LiveId" clId="{E73F1E59-4930-4006-8B54-222B6184BFD7}" dt="2025-07-29T20:05:31.981" v="5834" actId="20577"/>
          <ac:spMkLst>
            <pc:docMk/>
            <pc:sldMk cId="0" sldId="258"/>
            <ac:spMk id="17" creationId="{9EE4329A-F664-7EE5-9ED6-62CC365996FD}"/>
          </ac:spMkLst>
        </pc:spChg>
        <pc:spChg chg="add mod">
          <ac:chgData name="Manuel Moreno" userId="02c6592dd1359e13" providerId="LiveId" clId="{E73F1E59-4930-4006-8B54-222B6184BFD7}" dt="2025-07-29T20:12:33.883" v="5931" actId="20577"/>
          <ac:spMkLst>
            <pc:docMk/>
            <pc:sldMk cId="0" sldId="258"/>
            <ac:spMk id="18" creationId="{E2EA4F6A-1010-30C9-5058-C6546C1E4316}"/>
          </ac:spMkLst>
        </pc:spChg>
        <pc:spChg chg="add mod">
          <ac:chgData name="Manuel Moreno" userId="02c6592dd1359e13" providerId="LiveId" clId="{E73F1E59-4930-4006-8B54-222B6184BFD7}" dt="2025-07-29T19:59:45.306" v="5687" actId="1076"/>
          <ac:spMkLst>
            <pc:docMk/>
            <pc:sldMk cId="0" sldId="258"/>
            <ac:spMk id="19" creationId="{E4D093E6-DD55-640D-0084-ABB0732ECEE9}"/>
          </ac:spMkLst>
        </pc:spChg>
        <pc:spChg chg="add mod">
          <ac:chgData name="Manuel Moreno" userId="02c6592dd1359e13" providerId="LiveId" clId="{E73F1E59-4930-4006-8B54-222B6184BFD7}" dt="2025-07-31T14:18:15.851" v="7388" actId="20577"/>
          <ac:spMkLst>
            <pc:docMk/>
            <pc:sldMk cId="0" sldId="258"/>
            <ac:spMk id="20" creationId="{F341F8F1-A2E5-BA88-F528-A5843A2E3FC7}"/>
          </ac:spMkLst>
        </pc:spChg>
      </pc:sldChg>
      <pc:sldChg chg="addSp delSp modSp mod">
        <pc:chgData name="Manuel Moreno" userId="02c6592dd1359e13" providerId="LiveId" clId="{E73F1E59-4930-4006-8B54-222B6184BFD7}" dt="2025-07-29T19:12:48.965" v="3605" actId="20577"/>
        <pc:sldMkLst>
          <pc:docMk/>
          <pc:sldMk cId="0" sldId="260"/>
        </pc:sldMkLst>
        <pc:spChg chg="add mod">
          <ac:chgData name="Manuel Moreno" userId="02c6592dd1359e13" providerId="LiveId" clId="{E73F1E59-4930-4006-8B54-222B6184BFD7}" dt="2025-07-29T15:32:03.465" v="1180" actId="20577"/>
          <ac:spMkLst>
            <pc:docMk/>
            <pc:sldMk cId="0" sldId="260"/>
            <ac:spMk id="9" creationId="{452401A0-74FC-5C2C-C338-95F30BE973FA}"/>
          </ac:spMkLst>
        </pc:spChg>
        <pc:spChg chg="mod">
          <ac:chgData name="Manuel Moreno" userId="02c6592dd1359e13" providerId="LiveId" clId="{E73F1E59-4930-4006-8B54-222B6184BFD7}" dt="2025-07-29T19:12:48.965" v="3605" actId="20577"/>
          <ac:spMkLst>
            <pc:docMk/>
            <pc:sldMk cId="0" sldId="260"/>
            <ac:spMk id="12" creationId="{00000000-0000-0000-0000-000000000000}"/>
          </ac:spMkLst>
        </pc:spChg>
        <pc:spChg chg="mod">
          <ac:chgData name="Manuel Moreno" userId="02c6592dd1359e13" providerId="LiveId" clId="{E73F1E59-4930-4006-8B54-222B6184BFD7}" dt="2025-07-29T15:33:13.890" v="1192" actId="20577"/>
          <ac:spMkLst>
            <pc:docMk/>
            <pc:sldMk cId="0" sldId="260"/>
            <ac:spMk id="29" creationId="{68F11F59-3675-FB10-6706-860E59584EDB}"/>
          </ac:spMkLst>
        </pc:spChg>
        <pc:grpChg chg="mod">
          <ac:chgData name="Manuel Moreno" userId="02c6592dd1359e13" providerId="LiveId" clId="{E73F1E59-4930-4006-8B54-222B6184BFD7}" dt="2025-07-29T15:22:52.669" v="569" actId="1076"/>
          <ac:grpSpMkLst>
            <pc:docMk/>
            <pc:sldMk cId="0" sldId="260"/>
            <ac:grpSpMk id="26" creationId="{CCE254E3-6879-6DA9-1636-41A02AB6EC8B}"/>
          </ac:grpSpMkLst>
        </pc:grpChg>
      </pc:sldChg>
      <pc:sldChg chg="addSp delSp modSp mod">
        <pc:chgData name="Manuel Moreno" userId="02c6592dd1359e13" providerId="LiveId" clId="{E73F1E59-4930-4006-8B54-222B6184BFD7}" dt="2025-07-31T14:14:18.331" v="7176" actId="1076"/>
        <pc:sldMkLst>
          <pc:docMk/>
          <pc:sldMk cId="0" sldId="261"/>
        </pc:sldMkLst>
        <pc:spChg chg="mod">
          <ac:chgData name="Manuel Moreno" userId="02c6592dd1359e13" providerId="LiveId" clId="{E73F1E59-4930-4006-8B54-222B6184BFD7}" dt="2025-07-31T14:14:14.211" v="7175" actId="1076"/>
          <ac:spMkLst>
            <pc:docMk/>
            <pc:sldMk cId="0" sldId="261"/>
            <ac:spMk id="6" creationId="{00000000-0000-0000-0000-000000000000}"/>
          </ac:spMkLst>
        </pc:spChg>
        <pc:spChg chg="mod">
          <ac:chgData name="Manuel Moreno" userId="02c6592dd1359e13" providerId="LiveId" clId="{E73F1E59-4930-4006-8B54-222B6184BFD7}" dt="2025-07-29T19:14:34.532" v="3638" actId="20577"/>
          <ac:spMkLst>
            <pc:docMk/>
            <pc:sldMk cId="0" sldId="261"/>
            <ac:spMk id="7" creationId="{00000000-0000-0000-0000-000000000000}"/>
          </ac:spMkLst>
        </pc:spChg>
        <pc:spChg chg="add mod">
          <ac:chgData name="Manuel Moreno" userId="02c6592dd1359e13" providerId="LiveId" clId="{E73F1E59-4930-4006-8B54-222B6184BFD7}" dt="2025-07-31T14:11:26.829" v="6943" actId="123"/>
          <ac:spMkLst>
            <pc:docMk/>
            <pc:sldMk cId="0" sldId="261"/>
            <ac:spMk id="10" creationId="{569046D3-77EB-A8B8-529E-F22996A0502C}"/>
          </ac:spMkLst>
        </pc:spChg>
        <pc:graphicFrameChg chg="add mod modGraphic">
          <ac:chgData name="Manuel Moreno" userId="02c6592dd1359e13" providerId="LiveId" clId="{E73F1E59-4930-4006-8B54-222B6184BFD7}" dt="2025-07-31T14:14:18.331" v="7176" actId="1076"/>
          <ac:graphicFrameMkLst>
            <pc:docMk/>
            <pc:sldMk cId="0" sldId="261"/>
            <ac:graphicFrameMk id="9" creationId="{08A250B0-B714-4555-C36C-C1CA667561EF}"/>
          </ac:graphicFrameMkLst>
        </pc:graphicFrameChg>
      </pc:sldChg>
      <pc:sldChg chg="addSp delSp modSp del mod">
        <pc:chgData name="Manuel Moreno" userId="02c6592dd1359e13" providerId="LiveId" clId="{E73F1E59-4930-4006-8B54-222B6184BFD7}" dt="2025-07-31T13:53:04.176" v="6089" actId="2696"/>
        <pc:sldMkLst>
          <pc:docMk/>
          <pc:sldMk cId="0" sldId="262"/>
        </pc:sldMkLst>
        <pc:picChg chg="add del mod">
          <ac:chgData name="Manuel Moreno" userId="02c6592dd1359e13" providerId="LiveId" clId="{E73F1E59-4930-4006-8B54-222B6184BFD7}" dt="2025-07-31T13:52:59.555" v="6088" actId="21"/>
          <ac:picMkLst>
            <pc:docMk/>
            <pc:sldMk cId="0" sldId="262"/>
            <ac:picMk id="9" creationId="{A02053BA-FDB0-6EB2-365A-8B8A2D8083FA}"/>
          </ac:picMkLst>
        </pc:picChg>
        <pc:picChg chg="add del mod">
          <ac:chgData name="Manuel Moreno" userId="02c6592dd1359e13" providerId="LiveId" clId="{E73F1E59-4930-4006-8B54-222B6184BFD7}" dt="2025-07-31T13:26:01.384" v="6036" actId="478"/>
          <ac:picMkLst>
            <pc:docMk/>
            <pc:sldMk cId="0" sldId="262"/>
            <ac:picMk id="10" creationId="{A3480204-3BE2-64E9-97ED-304240E4060B}"/>
          </ac:picMkLst>
        </pc:picChg>
        <pc:picChg chg="add mod">
          <ac:chgData name="Manuel Moreno" userId="02c6592dd1359e13" providerId="LiveId" clId="{E73F1E59-4930-4006-8B54-222B6184BFD7}" dt="2025-07-31T13:51:39.535" v="6045" actId="14100"/>
          <ac:picMkLst>
            <pc:docMk/>
            <pc:sldMk cId="0" sldId="262"/>
            <ac:picMk id="14" creationId="{99FC1441-5187-55BD-17D7-D588F9289281}"/>
          </ac:picMkLst>
        </pc:picChg>
      </pc:sldChg>
      <pc:sldChg chg="addSp delSp modSp mod">
        <pc:chgData name="Manuel Moreno" userId="02c6592dd1359e13" providerId="LiveId" clId="{E73F1E59-4930-4006-8B54-222B6184BFD7}" dt="2025-07-31T13:14:49.590" v="5969" actId="1076"/>
        <pc:sldMkLst>
          <pc:docMk/>
          <pc:sldMk cId="0" sldId="263"/>
        </pc:sldMkLst>
        <pc:spChg chg="mod">
          <ac:chgData name="Manuel Moreno" userId="02c6592dd1359e13" providerId="LiveId" clId="{E73F1E59-4930-4006-8B54-222B6184BFD7}" dt="2025-07-29T19:41:18.602" v="4552" actId="20577"/>
          <ac:spMkLst>
            <pc:docMk/>
            <pc:sldMk cId="0" sldId="263"/>
            <ac:spMk id="7" creationId="{00000000-0000-0000-0000-000000000000}"/>
          </ac:spMkLst>
        </pc:spChg>
        <pc:spChg chg="add mod">
          <ac:chgData name="Manuel Moreno" userId="02c6592dd1359e13" providerId="LiveId" clId="{E73F1E59-4930-4006-8B54-222B6184BFD7}" dt="2025-07-29T19:18:28.155" v="3733" actId="20577"/>
          <ac:spMkLst>
            <pc:docMk/>
            <pc:sldMk cId="0" sldId="263"/>
            <ac:spMk id="13" creationId="{7DED7637-40B9-C936-5B5E-644ECD75E827}"/>
          </ac:spMkLst>
        </pc:spChg>
        <pc:spChg chg="add mod">
          <ac:chgData name="Manuel Moreno" userId="02c6592dd1359e13" providerId="LiveId" clId="{E73F1E59-4930-4006-8B54-222B6184BFD7}" dt="2025-07-29T19:19:07.691" v="3771" actId="11"/>
          <ac:spMkLst>
            <pc:docMk/>
            <pc:sldMk cId="0" sldId="263"/>
            <ac:spMk id="15" creationId="{D2EC4784-5D90-6243-26D0-2232EB7A1F58}"/>
          </ac:spMkLst>
        </pc:spChg>
        <pc:spChg chg="add mod">
          <ac:chgData name="Manuel Moreno" userId="02c6592dd1359e13" providerId="LiveId" clId="{E73F1E59-4930-4006-8B54-222B6184BFD7}" dt="2025-07-29T19:38:03.071" v="4511" actId="20577"/>
          <ac:spMkLst>
            <pc:docMk/>
            <pc:sldMk cId="0" sldId="263"/>
            <ac:spMk id="19" creationId="{02F398AE-8167-8DDD-4DBB-1240304E98D9}"/>
          </ac:spMkLst>
        </pc:spChg>
        <pc:picChg chg="add mod">
          <ac:chgData name="Manuel Moreno" userId="02c6592dd1359e13" providerId="LiveId" clId="{E73F1E59-4930-4006-8B54-222B6184BFD7}" dt="2025-07-31T13:12:07.231" v="5956" actId="1076"/>
          <ac:picMkLst>
            <pc:docMk/>
            <pc:sldMk cId="0" sldId="263"/>
            <ac:picMk id="9" creationId="{48808685-8814-79B6-E896-0DFDE4684DF6}"/>
          </ac:picMkLst>
        </pc:picChg>
        <pc:picChg chg="add del mod">
          <ac:chgData name="Manuel Moreno" userId="02c6592dd1359e13" providerId="LiveId" clId="{E73F1E59-4930-4006-8B54-222B6184BFD7}" dt="2025-07-31T13:11:22.966" v="5949" actId="478"/>
          <ac:picMkLst>
            <pc:docMk/>
            <pc:sldMk cId="0" sldId="263"/>
            <ac:picMk id="11" creationId="{7E677AA5-A0C1-9429-33D5-F8F7307E1CAF}"/>
          </ac:picMkLst>
        </pc:picChg>
        <pc:picChg chg="add mod">
          <ac:chgData name="Manuel Moreno" userId="02c6592dd1359e13" providerId="LiveId" clId="{E73F1E59-4930-4006-8B54-222B6184BFD7}" dt="2025-07-31T13:14:49.590" v="5969" actId="1076"/>
          <ac:picMkLst>
            <pc:docMk/>
            <pc:sldMk cId="0" sldId="263"/>
            <ac:picMk id="12" creationId="{EEFC4E82-A508-4F82-8FEF-0893AC0F1252}"/>
          </ac:picMkLst>
        </pc:picChg>
        <pc:picChg chg="add del mod">
          <ac:chgData name="Manuel Moreno" userId="02c6592dd1359e13" providerId="LiveId" clId="{E73F1E59-4930-4006-8B54-222B6184BFD7}" dt="2025-07-31T13:14:10.411" v="5957" actId="478"/>
          <ac:picMkLst>
            <pc:docMk/>
            <pc:sldMk cId="0" sldId="263"/>
            <ac:picMk id="16" creationId="{A4AFA62D-3B26-8C38-F600-E8A4456720E9}"/>
          </ac:picMkLst>
        </pc:picChg>
      </pc:sldChg>
      <pc:sldChg chg="addSp delSp modSp del mod">
        <pc:chgData name="Manuel Moreno" userId="02c6592dd1359e13" providerId="LiveId" clId="{E73F1E59-4930-4006-8B54-222B6184BFD7}" dt="2025-07-29T19:19:53.684" v="3779" actId="2696"/>
        <pc:sldMkLst>
          <pc:docMk/>
          <pc:sldMk cId="0" sldId="264"/>
        </pc:sldMkLst>
      </pc:sldChg>
      <pc:sldChg chg="addSp delSp modSp mod">
        <pc:chgData name="Manuel Moreno" userId="02c6592dd1359e13" providerId="LiveId" clId="{E73F1E59-4930-4006-8B54-222B6184BFD7}" dt="2025-07-29T20:06:14.562" v="5838" actId="1076"/>
        <pc:sldMkLst>
          <pc:docMk/>
          <pc:sldMk cId="3879200758" sldId="265"/>
        </pc:sldMkLst>
        <pc:spChg chg="mod">
          <ac:chgData name="Manuel Moreno" userId="02c6592dd1359e13" providerId="LiveId" clId="{E73F1E59-4930-4006-8B54-222B6184BFD7}" dt="2025-07-29T19:42:21.517" v="4594" actId="20577"/>
          <ac:spMkLst>
            <pc:docMk/>
            <pc:sldMk cId="3879200758" sldId="265"/>
            <ac:spMk id="12" creationId="{94DDF829-24D7-12C7-1C92-71452F96FE11}"/>
          </ac:spMkLst>
        </pc:spChg>
        <pc:spChg chg="mod">
          <ac:chgData name="Manuel Moreno" userId="02c6592dd1359e13" providerId="LiveId" clId="{E73F1E59-4930-4006-8B54-222B6184BFD7}" dt="2025-07-29T20:01:56.858" v="5722" actId="20577"/>
          <ac:spMkLst>
            <pc:docMk/>
            <pc:sldMk cId="3879200758" sldId="265"/>
            <ac:spMk id="13" creationId="{006230B4-6F1A-5485-F92A-F17A837D8B94}"/>
          </ac:spMkLst>
        </pc:spChg>
        <pc:spChg chg="add mod">
          <ac:chgData name="Manuel Moreno" userId="02c6592dd1359e13" providerId="LiveId" clId="{E73F1E59-4930-4006-8B54-222B6184BFD7}" dt="2025-07-29T19:41:36.393" v="4569" actId="20577"/>
          <ac:spMkLst>
            <pc:docMk/>
            <pc:sldMk cId="3879200758" sldId="265"/>
            <ac:spMk id="26" creationId="{0ECB97D7-5AD4-AB6B-2BFA-798460EFD7B0}"/>
          </ac:spMkLst>
        </pc:spChg>
        <pc:spChg chg="add mod">
          <ac:chgData name="Manuel Moreno" userId="02c6592dd1359e13" providerId="LiveId" clId="{E73F1E59-4930-4006-8B54-222B6184BFD7}" dt="2025-07-29T19:30:58.717" v="4268" actId="1076"/>
          <ac:spMkLst>
            <pc:docMk/>
            <pc:sldMk cId="3879200758" sldId="265"/>
            <ac:spMk id="28" creationId="{A7BA8E77-7A51-1EEB-AC55-DEE1FDA739C7}"/>
          </ac:spMkLst>
        </pc:spChg>
        <pc:spChg chg="add mod">
          <ac:chgData name="Manuel Moreno" userId="02c6592dd1359e13" providerId="LiveId" clId="{E73F1E59-4930-4006-8B54-222B6184BFD7}" dt="2025-07-29T19:25:27.897" v="3971" actId="1076"/>
          <ac:spMkLst>
            <pc:docMk/>
            <pc:sldMk cId="3879200758" sldId="265"/>
            <ac:spMk id="33" creationId="{64AC7FFC-79A1-3FCE-4CBE-E9AAA8AB3406}"/>
          </ac:spMkLst>
        </pc:spChg>
        <pc:spChg chg="add mod">
          <ac:chgData name="Manuel Moreno" userId="02c6592dd1359e13" providerId="LiveId" clId="{E73F1E59-4930-4006-8B54-222B6184BFD7}" dt="2025-07-29T19:30:54.093" v="4267" actId="208"/>
          <ac:spMkLst>
            <pc:docMk/>
            <pc:sldMk cId="3879200758" sldId="265"/>
            <ac:spMk id="40" creationId="{F03E8F09-063D-8CE5-6B55-A335C3DA42D8}"/>
          </ac:spMkLst>
        </pc:spChg>
        <pc:spChg chg="add mod">
          <ac:chgData name="Manuel Moreno" userId="02c6592dd1359e13" providerId="LiveId" clId="{E73F1E59-4930-4006-8B54-222B6184BFD7}" dt="2025-07-29T20:06:14.562" v="5838" actId="1076"/>
          <ac:spMkLst>
            <pc:docMk/>
            <pc:sldMk cId="3879200758" sldId="265"/>
            <ac:spMk id="41" creationId="{4130D01E-B3A6-5041-5A95-1F24062DB3D7}"/>
          </ac:spMkLst>
        </pc:spChg>
        <pc:picChg chg="add mod">
          <ac:chgData name="Manuel Moreno" userId="02c6592dd1359e13" providerId="LiveId" clId="{E73F1E59-4930-4006-8B54-222B6184BFD7}" dt="2025-07-29T19:24:25.567" v="3959" actId="1076"/>
          <ac:picMkLst>
            <pc:docMk/>
            <pc:sldMk cId="3879200758" sldId="265"/>
            <ac:picMk id="6" creationId="{175FBB73-A492-E934-8D97-10722C799FA1}"/>
          </ac:picMkLst>
        </pc:picChg>
        <pc:picChg chg="add mod modCrop">
          <ac:chgData name="Manuel Moreno" userId="02c6592dd1359e13" providerId="LiveId" clId="{E73F1E59-4930-4006-8B54-222B6184BFD7}" dt="2025-07-29T19:21:52.574" v="3851" actId="14100"/>
          <ac:picMkLst>
            <pc:docMk/>
            <pc:sldMk cId="3879200758" sldId="265"/>
            <ac:picMk id="17" creationId="{3FFBEFFF-82B1-8EB4-68C3-06221E130F19}"/>
          </ac:picMkLst>
        </pc:picChg>
        <pc:cxnChg chg="add mod">
          <ac:chgData name="Manuel Moreno" userId="02c6592dd1359e13" providerId="LiveId" clId="{E73F1E59-4930-4006-8B54-222B6184BFD7}" dt="2025-07-29T19:25:27.897" v="3971" actId="1076"/>
          <ac:cxnSpMkLst>
            <pc:docMk/>
            <pc:sldMk cId="3879200758" sldId="265"/>
            <ac:cxnSpMk id="35" creationId="{1ABB40CB-AD0D-1BA8-20E7-0201D3520D85}"/>
          </ac:cxnSpMkLst>
        </pc:cxnChg>
      </pc:sldChg>
      <pc:sldChg chg="addSp delSp modSp mod">
        <pc:chgData name="Manuel Moreno" userId="02c6592dd1359e13" providerId="LiveId" clId="{E73F1E59-4930-4006-8B54-222B6184BFD7}" dt="2025-07-29T20:02:18.650" v="5726" actId="20577"/>
        <pc:sldMkLst>
          <pc:docMk/>
          <pc:sldMk cId="2441115552" sldId="266"/>
        </pc:sldMkLst>
        <pc:spChg chg="mod">
          <ac:chgData name="Manuel Moreno" userId="02c6592dd1359e13" providerId="LiveId" clId="{E73F1E59-4930-4006-8B54-222B6184BFD7}" dt="2025-07-29T19:52:52.820" v="5499" actId="1076"/>
          <ac:spMkLst>
            <pc:docMk/>
            <pc:sldMk cId="2441115552" sldId="266"/>
            <ac:spMk id="7" creationId="{FE96F438-1475-6491-E8AD-6F63E470892D}"/>
          </ac:spMkLst>
        </pc:spChg>
        <pc:spChg chg="mod">
          <ac:chgData name="Manuel Moreno" userId="02c6592dd1359e13" providerId="LiveId" clId="{E73F1E59-4930-4006-8B54-222B6184BFD7}" dt="2025-07-29T19:52:42.588" v="5497" actId="1076"/>
          <ac:spMkLst>
            <pc:docMk/>
            <pc:sldMk cId="2441115552" sldId="266"/>
            <ac:spMk id="8" creationId="{F4F5F268-11A2-4911-44E5-246F5920C8F2}"/>
          </ac:spMkLst>
        </pc:spChg>
        <pc:spChg chg="mod">
          <ac:chgData name="Manuel Moreno" userId="02c6592dd1359e13" providerId="LiveId" clId="{E73F1E59-4930-4006-8B54-222B6184BFD7}" dt="2025-07-29T19:52:40.620" v="5496" actId="1076"/>
          <ac:spMkLst>
            <pc:docMk/>
            <pc:sldMk cId="2441115552" sldId="266"/>
            <ac:spMk id="9" creationId="{28823DFC-3CE6-B12E-EDAC-E8350FAEA000}"/>
          </ac:spMkLst>
        </pc:spChg>
        <pc:spChg chg="mod">
          <ac:chgData name="Manuel Moreno" userId="02c6592dd1359e13" providerId="LiveId" clId="{E73F1E59-4930-4006-8B54-222B6184BFD7}" dt="2025-07-29T19:42:43.369" v="4620"/>
          <ac:spMkLst>
            <pc:docMk/>
            <pc:sldMk cId="2441115552" sldId="266"/>
            <ac:spMk id="12" creationId="{E6937E18-12CC-ED00-05DD-34F325944BF2}"/>
          </ac:spMkLst>
        </pc:spChg>
        <pc:spChg chg="mod">
          <ac:chgData name="Manuel Moreno" userId="02c6592dd1359e13" providerId="LiveId" clId="{E73F1E59-4930-4006-8B54-222B6184BFD7}" dt="2025-07-29T20:02:18.650" v="5726" actId="20577"/>
          <ac:spMkLst>
            <pc:docMk/>
            <pc:sldMk cId="2441115552" sldId="266"/>
            <ac:spMk id="13" creationId="{DC93507E-DA5A-751C-ABD8-9E395F6786D1}"/>
          </ac:spMkLst>
        </pc:spChg>
        <pc:spChg chg="add mod">
          <ac:chgData name="Manuel Moreno" userId="02c6592dd1359e13" providerId="LiveId" clId="{E73F1E59-4930-4006-8B54-222B6184BFD7}" dt="2025-07-29T19:53:13.370" v="5523" actId="20577"/>
          <ac:spMkLst>
            <pc:docMk/>
            <pc:sldMk cId="2441115552" sldId="266"/>
            <ac:spMk id="23" creationId="{74DED7F2-582D-04B7-D6D7-63259338B790}"/>
          </ac:spMkLst>
        </pc:spChg>
        <pc:picChg chg="add mod">
          <ac:chgData name="Manuel Moreno" userId="02c6592dd1359e13" providerId="LiveId" clId="{E73F1E59-4930-4006-8B54-222B6184BFD7}" dt="2025-07-29T19:52:26.217" v="5491" actId="1076"/>
          <ac:picMkLst>
            <pc:docMk/>
            <pc:sldMk cId="2441115552" sldId="266"/>
            <ac:picMk id="3" creationId="{F2BE4D75-0D1A-872B-F8FD-44CE9D301708}"/>
          </ac:picMkLst>
        </pc:picChg>
        <pc:picChg chg="add mod">
          <ac:chgData name="Manuel Moreno" userId="02c6592dd1359e13" providerId="LiveId" clId="{E73F1E59-4930-4006-8B54-222B6184BFD7}" dt="2025-07-29T19:52:29.607" v="5492" actId="1076"/>
          <ac:picMkLst>
            <pc:docMk/>
            <pc:sldMk cId="2441115552" sldId="266"/>
            <ac:picMk id="20" creationId="{9AAEC247-6603-78A8-4BBE-CD7FF89E18DC}"/>
          </ac:picMkLst>
        </pc:picChg>
        <pc:picChg chg="add mod">
          <ac:chgData name="Manuel Moreno" userId="02c6592dd1359e13" providerId="LiveId" clId="{E73F1E59-4930-4006-8B54-222B6184BFD7}" dt="2025-07-29T19:52:33.044" v="5493" actId="1076"/>
          <ac:picMkLst>
            <pc:docMk/>
            <pc:sldMk cId="2441115552" sldId="266"/>
            <ac:picMk id="22" creationId="{6F858ADF-5181-8672-3017-D5F123E558C7}"/>
          </ac:picMkLst>
        </pc:picChg>
      </pc:sldChg>
      <pc:sldChg chg="addSp delSp modSp mod">
        <pc:chgData name="Manuel Moreno" userId="02c6592dd1359e13" providerId="LiveId" clId="{E73F1E59-4930-4006-8B54-222B6184BFD7}" dt="2025-07-29T20:02:38.005" v="5730" actId="20577"/>
        <pc:sldMkLst>
          <pc:docMk/>
          <pc:sldMk cId="1232585947" sldId="267"/>
        </pc:sldMkLst>
        <pc:spChg chg="mod">
          <ac:chgData name="Manuel Moreno" userId="02c6592dd1359e13" providerId="LiveId" clId="{E73F1E59-4930-4006-8B54-222B6184BFD7}" dt="2025-07-29T19:42:55.740" v="4622"/>
          <ac:spMkLst>
            <pc:docMk/>
            <pc:sldMk cId="1232585947" sldId="267"/>
            <ac:spMk id="12" creationId="{CCAAD456-71F7-F447-51B7-83CF2DBFD906}"/>
          </ac:spMkLst>
        </pc:spChg>
        <pc:spChg chg="mod">
          <ac:chgData name="Manuel Moreno" userId="02c6592dd1359e13" providerId="LiveId" clId="{E73F1E59-4930-4006-8B54-222B6184BFD7}" dt="2025-07-29T20:02:38.005" v="5730" actId="20577"/>
          <ac:spMkLst>
            <pc:docMk/>
            <pc:sldMk cId="1232585947" sldId="267"/>
            <ac:spMk id="13" creationId="{5CC9BA7A-157B-E18E-5F31-3FCC7794DAF5}"/>
          </ac:spMkLst>
        </pc:spChg>
        <pc:spChg chg="add mod">
          <ac:chgData name="Manuel Moreno" userId="02c6592dd1359e13" providerId="LiveId" clId="{E73F1E59-4930-4006-8B54-222B6184BFD7}" dt="2025-07-29T19:55:45.408" v="5593" actId="1076"/>
          <ac:spMkLst>
            <pc:docMk/>
            <pc:sldMk cId="1232585947" sldId="267"/>
            <ac:spMk id="30" creationId="{F4F20886-0F11-3EC0-E74D-C28A513A50B9}"/>
          </ac:spMkLst>
        </pc:spChg>
        <pc:picChg chg="add mod">
          <ac:chgData name="Manuel Moreno" userId="02c6592dd1359e13" providerId="LiveId" clId="{E73F1E59-4930-4006-8B54-222B6184BFD7}" dt="2025-07-29T19:55:55.811" v="5596" actId="14100"/>
          <ac:picMkLst>
            <pc:docMk/>
            <pc:sldMk cId="1232585947" sldId="267"/>
            <ac:picMk id="23" creationId="{31D8CCB6-910D-B0A1-FDE3-0C8DC79F5544}"/>
          </ac:picMkLst>
        </pc:picChg>
        <pc:picChg chg="add mod">
          <ac:chgData name="Manuel Moreno" userId="02c6592dd1359e13" providerId="LiveId" clId="{E73F1E59-4930-4006-8B54-222B6184BFD7}" dt="2025-07-29T19:54:56.395" v="5566" actId="1076"/>
          <ac:picMkLst>
            <pc:docMk/>
            <pc:sldMk cId="1232585947" sldId="267"/>
            <ac:picMk id="28" creationId="{9A1FAA6E-96F5-9A5F-DBFE-453141E37296}"/>
          </ac:picMkLst>
        </pc:picChg>
        <pc:picChg chg="add mod">
          <ac:chgData name="Manuel Moreno" userId="02c6592dd1359e13" providerId="LiveId" clId="{E73F1E59-4930-4006-8B54-222B6184BFD7}" dt="2025-07-29T19:55:09.517" v="5572" actId="1076"/>
          <ac:picMkLst>
            <pc:docMk/>
            <pc:sldMk cId="1232585947" sldId="267"/>
            <ac:picMk id="29" creationId="{916ED32E-5D28-72CC-969A-A816DB361F3E}"/>
          </ac:picMkLst>
        </pc:picChg>
      </pc:sldChg>
      <pc:sldChg chg="del">
        <pc:chgData name="Manuel Moreno" userId="02c6592dd1359e13" providerId="LiveId" clId="{E73F1E59-4930-4006-8B54-222B6184BFD7}" dt="2025-07-29T18:43:29.975" v="1864" actId="2696"/>
        <pc:sldMkLst>
          <pc:docMk/>
          <pc:sldMk cId="3915250422" sldId="268"/>
        </pc:sldMkLst>
      </pc:sldChg>
      <pc:sldChg chg="del">
        <pc:chgData name="Manuel Moreno" userId="02c6592dd1359e13" providerId="LiveId" clId="{E73F1E59-4930-4006-8B54-222B6184BFD7}" dt="2025-07-29T18:43:33.255" v="1865" actId="2696"/>
        <pc:sldMkLst>
          <pc:docMk/>
          <pc:sldMk cId="317145870" sldId="269"/>
        </pc:sldMkLst>
      </pc:sldChg>
      <pc:sldChg chg="del">
        <pc:chgData name="Manuel Moreno" userId="02c6592dd1359e13" providerId="LiveId" clId="{E73F1E59-4930-4006-8B54-222B6184BFD7}" dt="2025-07-29T18:43:35.034" v="1866" actId="2696"/>
        <pc:sldMkLst>
          <pc:docMk/>
          <pc:sldMk cId="4038908493" sldId="270"/>
        </pc:sldMkLst>
      </pc:sldChg>
      <pc:sldChg chg="addSp delSp modSp mod">
        <pc:chgData name="Manuel Moreno" userId="02c6592dd1359e13" providerId="LiveId" clId="{E73F1E59-4930-4006-8B54-222B6184BFD7}" dt="2025-07-29T20:08:46.632" v="5865"/>
        <pc:sldMkLst>
          <pc:docMk/>
          <pc:sldMk cId="1559086896" sldId="271"/>
        </pc:sldMkLst>
        <pc:spChg chg="mod">
          <ac:chgData name="Manuel Moreno" userId="02c6592dd1359e13" providerId="LiveId" clId="{E73F1E59-4930-4006-8B54-222B6184BFD7}" dt="2025-07-29T19:53:49.029" v="5532" actId="1076"/>
          <ac:spMkLst>
            <pc:docMk/>
            <pc:sldMk cId="1559086896" sldId="271"/>
            <ac:spMk id="10" creationId="{FBFCCCE8-0655-D6C8-314B-9E17BFF13961}"/>
          </ac:spMkLst>
        </pc:spChg>
        <pc:spChg chg="mod">
          <ac:chgData name="Manuel Moreno" userId="02c6592dd1359e13" providerId="LiveId" clId="{E73F1E59-4930-4006-8B54-222B6184BFD7}" dt="2025-07-29T19:42:49.317" v="4621"/>
          <ac:spMkLst>
            <pc:docMk/>
            <pc:sldMk cId="1559086896" sldId="271"/>
            <ac:spMk id="12" creationId="{86F4AD7F-89CE-003B-0058-AFB4660B7FD0}"/>
          </ac:spMkLst>
        </pc:spChg>
        <pc:spChg chg="mod">
          <ac:chgData name="Manuel Moreno" userId="02c6592dd1359e13" providerId="LiveId" clId="{E73F1E59-4930-4006-8B54-222B6184BFD7}" dt="2025-07-29T20:02:33.584" v="5728" actId="20577"/>
          <ac:spMkLst>
            <pc:docMk/>
            <pc:sldMk cId="1559086896" sldId="271"/>
            <ac:spMk id="13" creationId="{B98B9475-F826-B5EF-1363-F3EEED218251}"/>
          </ac:spMkLst>
        </pc:spChg>
        <pc:spChg chg="add mod">
          <ac:chgData name="Manuel Moreno" userId="02c6592dd1359e13" providerId="LiveId" clId="{E73F1E59-4930-4006-8B54-222B6184BFD7}" dt="2025-07-29T20:08:46.632" v="5865"/>
          <ac:spMkLst>
            <pc:docMk/>
            <pc:sldMk cId="1559086896" sldId="271"/>
            <ac:spMk id="22" creationId="{7062D6C6-9B95-848A-6542-6676BE9BC42F}"/>
          </ac:spMkLst>
        </pc:spChg>
        <pc:picChg chg="add mod">
          <ac:chgData name="Manuel Moreno" userId="02c6592dd1359e13" providerId="LiveId" clId="{E73F1E59-4930-4006-8B54-222B6184BFD7}" dt="2025-07-29T19:54:00.668" v="5535" actId="1076"/>
          <ac:picMkLst>
            <pc:docMk/>
            <pc:sldMk cId="1559086896" sldId="271"/>
            <ac:picMk id="18" creationId="{1675B216-56B7-9377-94F9-A98BB7825E88}"/>
          </ac:picMkLst>
        </pc:picChg>
        <pc:picChg chg="add mod">
          <ac:chgData name="Manuel Moreno" userId="02c6592dd1359e13" providerId="LiveId" clId="{E73F1E59-4930-4006-8B54-222B6184BFD7}" dt="2025-07-29T19:53:40.774" v="5530" actId="1076"/>
          <ac:picMkLst>
            <pc:docMk/>
            <pc:sldMk cId="1559086896" sldId="271"/>
            <ac:picMk id="25" creationId="{1DB653DD-2F77-F357-EA93-6C79A95D1289}"/>
          </ac:picMkLst>
        </pc:picChg>
        <pc:picChg chg="add mod">
          <ac:chgData name="Manuel Moreno" userId="02c6592dd1359e13" providerId="LiveId" clId="{E73F1E59-4930-4006-8B54-222B6184BFD7}" dt="2025-07-29T19:53:38.556" v="5529" actId="1076"/>
          <ac:picMkLst>
            <pc:docMk/>
            <pc:sldMk cId="1559086896" sldId="271"/>
            <ac:picMk id="26" creationId="{EC89E270-072F-F9BF-2530-C0FC4F3A1BA5}"/>
          </ac:picMkLst>
        </pc:picChg>
      </pc:sldChg>
      <pc:sldChg chg="addSp delSp modSp mod">
        <pc:chgData name="Manuel Moreno" userId="02c6592dd1359e13" providerId="LiveId" clId="{E73F1E59-4930-4006-8B54-222B6184BFD7}" dt="2025-07-29T20:02:43.488" v="5732" actId="20577"/>
        <pc:sldMkLst>
          <pc:docMk/>
          <pc:sldMk cId="267885236" sldId="272"/>
        </pc:sldMkLst>
        <pc:spChg chg="mod">
          <ac:chgData name="Manuel Moreno" userId="02c6592dd1359e13" providerId="LiveId" clId="{E73F1E59-4930-4006-8B54-222B6184BFD7}" dt="2025-07-29T19:42:59.646" v="4623"/>
          <ac:spMkLst>
            <pc:docMk/>
            <pc:sldMk cId="267885236" sldId="272"/>
            <ac:spMk id="12" creationId="{5B543A38-8EB6-AF33-2135-ABCFF904D940}"/>
          </ac:spMkLst>
        </pc:spChg>
        <pc:spChg chg="mod">
          <ac:chgData name="Manuel Moreno" userId="02c6592dd1359e13" providerId="LiveId" clId="{E73F1E59-4930-4006-8B54-222B6184BFD7}" dt="2025-07-29T20:02:43.488" v="5732" actId="20577"/>
          <ac:spMkLst>
            <pc:docMk/>
            <pc:sldMk cId="267885236" sldId="272"/>
            <ac:spMk id="13" creationId="{ABD9FB9E-27EB-2E18-8782-584459BB678C}"/>
          </ac:spMkLst>
        </pc:spChg>
        <pc:picChg chg="add mod">
          <ac:chgData name="Manuel Moreno" userId="02c6592dd1359e13" providerId="LiveId" clId="{E73F1E59-4930-4006-8B54-222B6184BFD7}" dt="2025-07-29T19:56:05.329" v="5598" actId="14100"/>
          <ac:picMkLst>
            <pc:docMk/>
            <pc:sldMk cId="267885236" sldId="272"/>
            <ac:picMk id="14" creationId="{7D1AC0A2-2E14-ED69-2E61-B6363623E097}"/>
          </ac:picMkLst>
        </pc:picChg>
        <pc:picChg chg="add mod">
          <ac:chgData name="Manuel Moreno" userId="02c6592dd1359e13" providerId="LiveId" clId="{E73F1E59-4930-4006-8B54-222B6184BFD7}" dt="2025-07-29T19:56:14.169" v="5600" actId="1076"/>
          <ac:picMkLst>
            <pc:docMk/>
            <pc:sldMk cId="267885236" sldId="272"/>
            <ac:picMk id="26" creationId="{60EB332F-11E8-C3DC-C3BA-7434F8083431}"/>
          </ac:picMkLst>
        </pc:picChg>
        <pc:picChg chg="add mod">
          <ac:chgData name="Manuel Moreno" userId="02c6592dd1359e13" providerId="LiveId" clId="{E73F1E59-4930-4006-8B54-222B6184BFD7}" dt="2025-07-29T19:34:17.993" v="4317" actId="208"/>
          <ac:picMkLst>
            <pc:docMk/>
            <pc:sldMk cId="267885236" sldId="272"/>
            <ac:picMk id="30" creationId="{1C3818A1-3989-91AE-14C3-CD44C0FA2454}"/>
          </ac:picMkLst>
        </pc:picChg>
      </pc:sldChg>
      <pc:sldChg chg="addSp delSp modSp add mod">
        <pc:chgData name="Manuel Moreno" userId="02c6592dd1359e13" providerId="LiveId" clId="{E73F1E59-4930-4006-8B54-222B6184BFD7}" dt="2025-07-31T13:18:14.483" v="6035" actId="208"/>
        <pc:sldMkLst>
          <pc:docMk/>
          <pc:sldMk cId="326669435" sldId="273"/>
        </pc:sldMkLst>
        <pc:spChg chg="add mod">
          <ac:chgData name="Manuel Moreno" userId="02c6592dd1359e13" providerId="LiveId" clId="{E73F1E59-4930-4006-8B54-222B6184BFD7}" dt="2025-07-29T19:32:31.120" v="4302" actId="1076"/>
          <ac:spMkLst>
            <pc:docMk/>
            <pc:sldMk cId="326669435" sldId="273"/>
            <ac:spMk id="4" creationId="{56D581EA-8553-11E7-7356-41027852C0A8}"/>
          </ac:spMkLst>
        </pc:spChg>
        <pc:spChg chg="add mod">
          <ac:chgData name="Manuel Moreno" userId="02c6592dd1359e13" providerId="LiveId" clId="{E73F1E59-4930-4006-8B54-222B6184BFD7}" dt="2025-07-29T19:52:13.892" v="5489" actId="20577"/>
          <ac:spMkLst>
            <pc:docMk/>
            <pc:sldMk cId="326669435" sldId="273"/>
            <ac:spMk id="5" creationId="{938A36F5-9F42-BE36-73E0-679B9EC4332D}"/>
          </ac:spMkLst>
        </pc:spChg>
        <pc:spChg chg="add mod">
          <ac:chgData name="Manuel Moreno" userId="02c6592dd1359e13" providerId="LiveId" clId="{E73F1E59-4930-4006-8B54-222B6184BFD7}" dt="2025-07-31T13:18:00.374" v="6032" actId="1076"/>
          <ac:spMkLst>
            <pc:docMk/>
            <pc:sldMk cId="326669435" sldId="273"/>
            <ac:spMk id="6" creationId="{475A2D48-1639-69E0-FAF4-15A64A504D47}"/>
          </ac:spMkLst>
        </pc:spChg>
        <pc:spChg chg="mod">
          <ac:chgData name="Manuel Moreno" userId="02c6592dd1359e13" providerId="LiveId" clId="{E73F1E59-4930-4006-8B54-222B6184BFD7}" dt="2025-07-29T19:42:33.467" v="4619" actId="20577"/>
          <ac:spMkLst>
            <pc:docMk/>
            <pc:sldMk cId="326669435" sldId="273"/>
            <ac:spMk id="12" creationId="{03494E23-F937-E969-56AE-FD9CC31883A1}"/>
          </ac:spMkLst>
        </pc:spChg>
        <pc:spChg chg="mod">
          <ac:chgData name="Manuel Moreno" userId="02c6592dd1359e13" providerId="LiveId" clId="{E73F1E59-4930-4006-8B54-222B6184BFD7}" dt="2025-07-29T20:02:14.604" v="5724" actId="20577"/>
          <ac:spMkLst>
            <pc:docMk/>
            <pc:sldMk cId="326669435" sldId="273"/>
            <ac:spMk id="13" creationId="{D4DD4417-C1DD-D77A-A24F-913010895F7D}"/>
          </ac:spMkLst>
        </pc:spChg>
        <pc:picChg chg="add mod">
          <ac:chgData name="Manuel Moreno" userId="02c6592dd1359e13" providerId="LiveId" clId="{E73F1E59-4930-4006-8B54-222B6184BFD7}" dt="2025-07-29T19:47:32.123" v="5018" actId="1076"/>
          <ac:picMkLst>
            <pc:docMk/>
            <pc:sldMk cId="326669435" sldId="273"/>
            <ac:picMk id="2" creationId="{29EE1F0B-BA9D-B7E2-E70E-A783C6E561CC}"/>
          </ac:picMkLst>
        </pc:picChg>
        <pc:picChg chg="add mod">
          <ac:chgData name="Manuel Moreno" userId="02c6592dd1359e13" providerId="LiveId" clId="{E73F1E59-4930-4006-8B54-222B6184BFD7}" dt="2025-07-29T19:33:11.533" v="4306" actId="208"/>
          <ac:picMkLst>
            <pc:docMk/>
            <pc:sldMk cId="326669435" sldId="273"/>
            <ac:picMk id="3" creationId="{88CF2905-7A39-C34B-810D-067193546010}"/>
          </ac:picMkLst>
        </pc:picChg>
        <pc:picChg chg="add mod">
          <ac:chgData name="Manuel Moreno" userId="02c6592dd1359e13" providerId="LiveId" clId="{E73F1E59-4930-4006-8B54-222B6184BFD7}" dt="2025-07-29T19:47:34.716" v="5019" actId="1076"/>
          <ac:picMkLst>
            <pc:docMk/>
            <pc:sldMk cId="326669435" sldId="273"/>
            <ac:picMk id="22" creationId="{3C834EC0-C454-6535-767E-CE8EF4BAD48B}"/>
          </ac:picMkLst>
        </pc:picChg>
        <pc:cxnChg chg="add mod">
          <ac:chgData name="Manuel Moreno" userId="02c6592dd1359e13" providerId="LiveId" clId="{E73F1E59-4930-4006-8B54-222B6184BFD7}" dt="2025-07-31T13:18:14.483" v="6035" actId="208"/>
          <ac:cxnSpMkLst>
            <pc:docMk/>
            <pc:sldMk cId="326669435" sldId="273"/>
            <ac:cxnSpMk id="14" creationId="{EAD773A6-ABB9-5FA4-FFB0-B53D7304D127}"/>
          </ac:cxnSpMkLst>
        </pc:cxnChg>
      </pc:sldChg>
      <pc:sldChg chg="del">
        <pc:chgData name="Manuel Moreno" userId="02c6592dd1359e13" providerId="LiveId" clId="{E73F1E59-4930-4006-8B54-222B6184BFD7}" dt="2025-07-29T18:43:23.112" v="1862" actId="2696"/>
        <pc:sldMkLst>
          <pc:docMk/>
          <pc:sldMk cId="1627034305" sldId="273"/>
        </pc:sldMkLst>
      </pc:sldChg>
      <pc:sldChg chg="del">
        <pc:chgData name="Manuel Moreno" userId="02c6592dd1359e13" providerId="LiveId" clId="{E73F1E59-4930-4006-8B54-222B6184BFD7}" dt="2025-07-29T18:43:24.954" v="1863" actId="2696"/>
        <pc:sldMkLst>
          <pc:docMk/>
          <pc:sldMk cId="54824426" sldId="274"/>
        </pc:sldMkLst>
      </pc:sldChg>
      <pc:sldChg chg="delSp modSp add mod">
        <pc:chgData name="Manuel Moreno" userId="02c6592dd1359e13" providerId="LiveId" clId="{E73F1E59-4930-4006-8B54-222B6184BFD7}" dt="2025-07-29T20:02:47.706" v="5734" actId="20577"/>
        <pc:sldMkLst>
          <pc:docMk/>
          <pc:sldMk cId="575538981" sldId="274"/>
        </pc:sldMkLst>
        <pc:spChg chg="mod">
          <ac:chgData name="Manuel Moreno" userId="02c6592dd1359e13" providerId="LiveId" clId="{E73F1E59-4930-4006-8B54-222B6184BFD7}" dt="2025-07-29T19:43:02.650" v="4624"/>
          <ac:spMkLst>
            <pc:docMk/>
            <pc:sldMk cId="575538981" sldId="274"/>
            <ac:spMk id="12" creationId="{E0895955-1C3F-D0D5-4248-4DA24E4A2F5C}"/>
          </ac:spMkLst>
        </pc:spChg>
        <pc:spChg chg="mod">
          <ac:chgData name="Manuel Moreno" userId="02c6592dd1359e13" providerId="LiveId" clId="{E73F1E59-4930-4006-8B54-222B6184BFD7}" dt="2025-07-29T20:02:47.706" v="5734" actId="20577"/>
          <ac:spMkLst>
            <pc:docMk/>
            <pc:sldMk cId="575538981" sldId="274"/>
            <ac:spMk id="13" creationId="{1CC9607F-4801-0CAF-163A-43D216C2721C}"/>
          </ac:spMkLst>
        </pc:spChg>
        <pc:picChg chg="mod">
          <ac:chgData name="Manuel Moreno" userId="02c6592dd1359e13" providerId="LiveId" clId="{E73F1E59-4930-4006-8B54-222B6184BFD7}" dt="2025-07-29T19:34:27.444" v="4321" actId="208"/>
          <ac:picMkLst>
            <pc:docMk/>
            <pc:sldMk cId="575538981" sldId="274"/>
            <ac:picMk id="20" creationId="{38160E32-D3A6-163F-1677-FE57F34DA4AB}"/>
          </ac:picMkLst>
        </pc:picChg>
        <pc:picChg chg="mod">
          <ac:chgData name="Manuel Moreno" userId="02c6592dd1359e13" providerId="LiveId" clId="{E73F1E59-4930-4006-8B54-222B6184BFD7}" dt="2025-07-29T19:34:29.131" v="4322" actId="208"/>
          <ac:picMkLst>
            <pc:docMk/>
            <pc:sldMk cId="575538981" sldId="274"/>
            <ac:picMk id="28" creationId="{F130FEE1-E425-BD3D-63E5-6E4F9AEE4DCA}"/>
          </ac:picMkLst>
        </pc:picChg>
        <pc:picChg chg="mod">
          <ac:chgData name="Manuel Moreno" userId="02c6592dd1359e13" providerId="LiveId" clId="{E73F1E59-4930-4006-8B54-222B6184BFD7}" dt="2025-07-29T19:34:25.398" v="4320" actId="208"/>
          <ac:picMkLst>
            <pc:docMk/>
            <pc:sldMk cId="575538981" sldId="274"/>
            <ac:picMk id="32" creationId="{A71E20C1-5E8B-040F-7B5D-6314A7E96C0F}"/>
          </ac:picMkLst>
        </pc:picChg>
      </pc:sldChg>
      <pc:sldChg chg="new del">
        <pc:chgData name="Manuel Moreno" userId="02c6592dd1359e13" providerId="LiveId" clId="{E73F1E59-4930-4006-8B54-222B6184BFD7}" dt="2025-07-29T18:58:25.500" v="2205" actId="680"/>
        <pc:sldMkLst>
          <pc:docMk/>
          <pc:sldMk cId="999425020" sldId="275"/>
        </pc:sldMkLst>
      </pc:sldChg>
      <pc:sldChg chg="modSp add del mod">
        <pc:chgData name="Manuel Moreno" userId="02c6592dd1359e13" providerId="LiveId" clId="{E73F1E59-4930-4006-8B54-222B6184BFD7}" dt="2025-07-29T19:56:29.102" v="5601" actId="2696"/>
        <pc:sldMkLst>
          <pc:docMk/>
          <pc:sldMk cId="1850100355" sldId="275"/>
        </pc:sldMkLst>
      </pc:sldChg>
      <pc:sldChg chg="del">
        <pc:chgData name="Manuel Moreno" userId="02c6592dd1359e13" providerId="LiveId" clId="{E73F1E59-4930-4006-8B54-222B6184BFD7}" dt="2025-07-29T18:43:37.793" v="1867" actId="2696"/>
        <pc:sldMkLst>
          <pc:docMk/>
          <pc:sldMk cId="2350055862" sldId="275"/>
        </pc:sldMkLst>
      </pc:sldChg>
      <pc:sldChg chg="addSp delSp modSp add mod">
        <pc:chgData name="Manuel Moreno" userId="02c6592dd1359e13" providerId="LiveId" clId="{E73F1E59-4930-4006-8B54-222B6184BFD7}" dt="2025-07-31T13:16:55.274" v="6003" actId="478"/>
        <pc:sldMkLst>
          <pc:docMk/>
          <pc:sldMk cId="2687974064" sldId="276"/>
        </pc:sldMkLst>
        <pc:spChg chg="add del mod">
          <ac:chgData name="Manuel Moreno" userId="02c6592dd1359e13" providerId="LiveId" clId="{E73F1E59-4930-4006-8B54-222B6184BFD7}" dt="2025-07-31T13:16:55.274" v="6003" actId="478"/>
          <ac:spMkLst>
            <pc:docMk/>
            <pc:sldMk cId="2687974064" sldId="276"/>
            <ac:spMk id="3" creationId="{0819850D-B14F-CE9A-E327-E0EF9F496290}"/>
          </ac:spMkLst>
        </pc:spChg>
        <pc:spChg chg="add mod">
          <ac:chgData name="Manuel Moreno" userId="02c6592dd1359e13" providerId="LiveId" clId="{E73F1E59-4930-4006-8B54-222B6184BFD7}" dt="2025-07-29T20:06:49.225" v="5844" actId="1076"/>
          <ac:spMkLst>
            <pc:docMk/>
            <pc:sldMk cId="2687974064" sldId="276"/>
            <ac:spMk id="40" creationId="{00B760DB-355C-2F10-09CC-F871B2E193CF}"/>
          </ac:spMkLst>
        </pc:spChg>
        <pc:spChg chg="add mod">
          <ac:chgData name="Manuel Moreno" userId="02c6592dd1359e13" providerId="LiveId" clId="{E73F1E59-4930-4006-8B54-222B6184BFD7}" dt="2025-07-31T13:15:43.609" v="5984" actId="20577"/>
          <ac:spMkLst>
            <pc:docMk/>
            <pc:sldMk cId="2687974064" sldId="276"/>
            <ac:spMk id="42" creationId="{976D925C-EE86-69F8-A96E-344EE083749A}"/>
          </ac:spMkLst>
        </pc:spChg>
        <pc:spChg chg="add mod">
          <ac:chgData name="Manuel Moreno" userId="02c6592dd1359e13" providerId="LiveId" clId="{E73F1E59-4930-4006-8B54-222B6184BFD7}" dt="2025-07-29T20:06:49.225" v="5844" actId="1076"/>
          <ac:spMkLst>
            <pc:docMk/>
            <pc:sldMk cId="2687974064" sldId="276"/>
            <ac:spMk id="44" creationId="{F12A876E-FDF3-E2DC-29A2-C7F38316268D}"/>
          </ac:spMkLst>
        </pc:spChg>
        <pc:spChg chg="add mod">
          <ac:chgData name="Manuel Moreno" userId="02c6592dd1359e13" providerId="LiveId" clId="{E73F1E59-4930-4006-8B54-222B6184BFD7}" dt="2025-07-29T20:06:49.225" v="5844" actId="1076"/>
          <ac:spMkLst>
            <pc:docMk/>
            <pc:sldMk cId="2687974064" sldId="276"/>
            <ac:spMk id="46" creationId="{B63FB215-4301-7660-D9FB-2E70142E9625}"/>
          </ac:spMkLst>
        </pc:spChg>
        <pc:picChg chg="add mod">
          <ac:chgData name="Manuel Moreno" userId="02c6592dd1359e13" providerId="LiveId" clId="{E73F1E59-4930-4006-8B54-222B6184BFD7}" dt="2025-07-29T20:06:49.225" v="5844" actId="1076"/>
          <ac:picMkLst>
            <pc:docMk/>
            <pc:sldMk cId="2687974064" sldId="276"/>
            <ac:picMk id="37" creationId="{48CF5827-7040-0200-8389-633FD6272277}"/>
          </ac:picMkLst>
        </pc:picChg>
        <pc:picChg chg="add mod">
          <ac:chgData name="Manuel Moreno" userId="02c6592dd1359e13" providerId="LiveId" clId="{E73F1E59-4930-4006-8B54-222B6184BFD7}" dt="2025-07-29T20:06:49.225" v="5844" actId="1076"/>
          <ac:picMkLst>
            <pc:docMk/>
            <pc:sldMk cId="2687974064" sldId="276"/>
            <ac:picMk id="38" creationId="{E0CA64BB-29E6-2040-9151-455120AD0598}"/>
          </ac:picMkLst>
        </pc:picChg>
        <pc:picChg chg="add mod">
          <ac:chgData name="Manuel Moreno" userId="02c6592dd1359e13" providerId="LiveId" clId="{E73F1E59-4930-4006-8B54-222B6184BFD7}" dt="2025-07-29T20:06:49.225" v="5844" actId="1076"/>
          <ac:picMkLst>
            <pc:docMk/>
            <pc:sldMk cId="2687974064" sldId="276"/>
            <ac:picMk id="39" creationId="{34F0F586-7052-553A-A07D-CDF69E6F9C79}"/>
          </ac:picMkLst>
        </pc:picChg>
        <pc:cxnChg chg="add mod">
          <ac:chgData name="Manuel Moreno" userId="02c6592dd1359e13" providerId="LiveId" clId="{E73F1E59-4930-4006-8B54-222B6184BFD7}" dt="2025-07-29T20:06:49.225" v="5844" actId="1076"/>
          <ac:cxnSpMkLst>
            <pc:docMk/>
            <pc:sldMk cId="2687974064" sldId="276"/>
            <ac:cxnSpMk id="43" creationId="{8B220260-99C7-6834-D173-A8224AE7D1C3}"/>
          </ac:cxnSpMkLst>
        </pc:cxnChg>
        <pc:cxnChg chg="add mod">
          <ac:chgData name="Manuel Moreno" userId="02c6592dd1359e13" providerId="LiveId" clId="{E73F1E59-4930-4006-8B54-222B6184BFD7}" dt="2025-07-31T13:16:03.682" v="5985" actId="14100"/>
          <ac:cxnSpMkLst>
            <pc:docMk/>
            <pc:sldMk cId="2687974064" sldId="276"/>
            <ac:cxnSpMk id="45" creationId="{810EA632-B72B-DD8C-0140-7DFC1B9C32D4}"/>
          </ac:cxnSpMkLst>
        </pc:cxnChg>
        <pc:cxnChg chg="add mod">
          <ac:chgData name="Manuel Moreno" userId="02c6592dd1359e13" providerId="LiveId" clId="{E73F1E59-4930-4006-8B54-222B6184BFD7}" dt="2025-07-29T20:06:49.225" v="5844" actId="1076"/>
          <ac:cxnSpMkLst>
            <pc:docMk/>
            <pc:sldMk cId="2687974064" sldId="276"/>
            <ac:cxnSpMk id="47" creationId="{0745383A-ADD7-B6E6-C456-A4EED14A759A}"/>
          </ac:cxnSpMkLst>
        </pc:cxnChg>
      </pc:sldChg>
      <pc:sldChg chg="addSp delSp modSp add mod">
        <pc:chgData name="Manuel Moreno" userId="02c6592dd1359e13" providerId="LiveId" clId="{E73F1E59-4930-4006-8B54-222B6184BFD7}" dt="2025-07-31T14:17:01.407" v="7335" actId="20577"/>
        <pc:sldMkLst>
          <pc:docMk/>
          <pc:sldMk cId="3004270168" sldId="277"/>
        </pc:sldMkLst>
        <pc:spChg chg="add mod">
          <ac:chgData name="Manuel Moreno" userId="02c6592dd1359e13" providerId="LiveId" clId="{E73F1E59-4930-4006-8B54-222B6184BFD7}" dt="2025-07-29T19:58:18.418" v="5680" actId="20577"/>
          <ac:spMkLst>
            <pc:docMk/>
            <pc:sldMk cId="3004270168" sldId="277"/>
            <ac:spMk id="2" creationId="{F6E07EFA-8798-C4FD-84CE-31C6A4C1A732}"/>
          </ac:spMkLst>
        </pc:spChg>
        <pc:spChg chg="add mod">
          <ac:chgData name="Manuel Moreno" userId="02c6592dd1359e13" providerId="LiveId" clId="{E73F1E59-4930-4006-8B54-222B6184BFD7}" dt="2025-07-31T14:06:21.848" v="6580" actId="20577"/>
          <ac:spMkLst>
            <pc:docMk/>
            <pc:sldMk cId="3004270168" sldId="277"/>
            <ac:spMk id="3" creationId="{9DD900F0-F1C4-12B9-776F-5A8916557F81}"/>
          </ac:spMkLst>
        </pc:spChg>
        <pc:spChg chg="add mod">
          <ac:chgData name="Manuel Moreno" userId="02c6592dd1359e13" providerId="LiveId" clId="{E73F1E59-4930-4006-8B54-222B6184BFD7}" dt="2025-07-31T14:04:32.691" v="6549" actId="1076"/>
          <ac:spMkLst>
            <pc:docMk/>
            <pc:sldMk cId="3004270168" sldId="277"/>
            <ac:spMk id="4" creationId="{679C6DC1-3D14-7CAD-99C2-C123248EE9C4}"/>
          </ac:spMkLst>
        </pc:spChg>
        <pc:spChg chg="add mod">
          <ac:chgData name="Manuel Moreno" userId="02c6592dd1359e13" providerId="LiveId" clId="{E73F1E59-4930-4006-8B54-222B6184BFD7}" dt="2025-07-31T14:08:52.123" v="6854" actId="1076"/>
          <ac:spMkLst>
            <pc:docMk/>
            <pc:sldMk cId="3004270168" sldId="277"/>
            <ac:spMk id="5" creationId="{BCA869FC-9666-714A-4A11-20E0CADBF734}"/>
          </ac:spMkLst>
        </pc:spChg>
        <pc:spChg chg="add mod">
          <ac:chgData name="Manuel Moreno" userId="02c6592dd1359e13" providerId="LiveId" clId="{E73F1E59-4930-4006-8B54-222B6184BFD7}" dt="2025-07-31T14:17:01.407" v="7335" actId="20577"/>
          <ac:spMkLst>
            <pc:docMk/>
            <pc:sldMk cId="3004270168" sldId="277"/>
            <ac:spMk id="6" creationId="{CFA41DC9-2D83-D234-65D1-F76FBC701E65}"/>
          </ac:spMkLst>
        </pc:spChg>
        <pc:spChg chg="mod">
          <ac:chgData name="Manuel Moreno" userId="02c6592dd1359e13" providerId="LiveId" clId="{E73F1E59-4930-4006-8B54-222B6184BFD7}" dt="2025-07-29T20:00:36.332" v="5720" actId="14100"/>
          <ac:spMkLst>
            <pc:docMk/>
            <pc:sldMk cId="3004270168" sldId="277"/>
            <ac:spMk id="12" creationId="{B736CBC3-FABC-8329-C3B2-8D8381A13E35}"/>
          </ac:spMkLst>
        </pc:spChg>
        <pc:spChg chg="mod">
          <ac:chgData name="Manuel Moreno" userId="02c6592dd1359e13" providerId="LiveId" clId="{E73F1E59-4930-4006-8B54-222B6184BFD7}" dt="2025-07-29T20:02:52.033" v="5736" actId="20577"/>
          <ac:spMkLst>
            <pc:docMk/>
            <pc:sldMk cId="3004270168" sldId="277"/>
            <ac:spMk id="13" creationId="{EBBB5176-75D4-5249-327B-A1709BF07DD7}"/>
          </ac:spMkLst>
        </pc:spChg>
      </pc:sldChg>
      <pc:sldChg chg="addSp delSp modSp add mod">
        <pc:chgData name="Manuel Moreno" userId="02c6592dd1359e13" providerId="LiveId" clId="{E73F1E59-4930-4006-8B54-222B6184BFD7}" dt="2025-07-31T13:55:16.244" v="6120" actId="1076"/>
        <pc:sldMkLst>
          <pc:docMk/>
          <pc:sldMk cId="3391324785" sldId="278"/>
        </pc:sldMkLst>
        <pc:spChg chg="add mod">
          <ac:chgData name="Manuel Moreno" userId="02c6592dd1359e13" providerId="LiveId" clId="{E73F1E59-4930-4006-8B54-222B6184BFD7}" dt="2025-07-31T13:55:16.244" v="6120" actId="1076"/>
          <ac:spMkLst>
            <pc:docMk/>
            <pc:sldMk cId="3391324785" sldId="278"/>
            <ac:spMk id="6" creationId="{16700836-8256-AA10-DFF9-B7DE5EC135CE}"/>
          </ac:spMkLst>
        </pc:spChg>
        <pc:picChg chg="del">
          <ac:chgData name="Manuel Moreno" userId="02c6592dd1359e13" providerId="LiveId" clId="{E73F1E59-4930-4006-8B54-222B6184BFD7}" dt="2025-07-31T13:51:52.886" v="6048" actId="478"/>
          <ac:picMkLst>
            <pc:docMk/>
            <pc:sldMk cId="3391324785" sldId="278"/>
            <ac:picMk id="9" creationId="{749DEB38-A533-16D2-D3B0-5F43B10B371E}"/>
          </ac:picMkLst>
        </pc:picChg>
        <pc:picChg chg="mod">
          <ac:chgData name="Manuel Moreno" userId="02c6592dd1359e13" providerId="LiveId" clId="{E73F1E59-4930-4006-8B54-222B6184BFD7}" dt="2025-07-31T13:52:02.292" v="6050" actId="14100"/>
          <ac:picMkLst>
            <pc:docMk/>
            <pc:sldMk cId="3391324785" sldId="278"/>
            <ac:picMk id="14" creationId="{3975BB89-C84E-37EB-2E87-8638444E8EF1}"/>
          </ac:picMkLst>
        </pc:picChg>
      </pc:sldChg>
      <pc:sldChg chg="addSp delSp modSp add mod">
        <pc:chgData name="Manuel Moreno" userId="02c6592dd1359e13" providerId="LiveId" clId="{E73F1E59-4930-4006-8B54-222B6184BFD7}" dt="2025-07-31T13:55:30.599" v="6134" actId="20577"/>
        <pc:sldMkLst>
          <pc:docMk/>
          <pc:sldMk cId="3953760574" sldId="279"/>
        </pc:sldMkLst>
        <pc:spChg chg="mod">
          <ac:chgData name="Manuel Moreno" userId="02c6592dd1359e13" providerId="LiveId" clId="{E73F1E59-4930-4006-8B54-222B6184BFD7}" dt="2025-07-31T13:55:08.476" v="6118" actId="1076"/>
          <ac:spMkLst>
            <pc:docMk/>
            <pc:sldMk cId="3953760574" sldId="279"/>
            <ac:spMk id="6" creationId="{D12194EB-A553-42F2-E640-36B754AA05C5}"/>
          </ac:spMkLst>
        </pc:spChg>
        <pc:spChg chg="del">
          <ac:chgData name="Manuel Moreno" userId="02c6592dd1359e13" providerId="LiveId" clId="{E73F1E59-4930-4006-8B54-222B6184BFD7}" dt="2025-07-31T13:53:16.127" v="6093" actId="478"/>
          <ac:spMkLst>
            <pc:docMk/>
            <pc:sldMk cId="3953760574" sldId="279"/>
            <ac:spMk id="11" creationId="{993B0390-F827-7ABE-D867-626897D2F3A1}"/>
          </ac:spMkLst>
        </pc:spChg>
        <pc:spChg chg="del">
          <ac:chgData name="Manuel Moreno" userId="02c6592dd1359e13" providerId="LiveId" clId="{E73F1E59-4930-4006-8B54-222B6184BFD7}" dt="2025-07-31T13:53:17.568" v="6094" actId="478"/>
          <ac:spMkLst>
            <pc:docMk/>
            <pc:sldMk cId="3953760574" sldId="279"/>
            <ac:spMk id="13" creationId="{D345CBD6-2C48-9E5E-F542-F2452719C7D7}"/>
          </ac:spMkLst>
        </pc:spChg>
        <pc:spChg chg="add mod">
          <ac:chgData name="Manuel Moreno" userId="02c6592dd1359e13" providerId="LiveId" clId="{E73F1E59-4930-4006-8B54-222B6184BFD7}" dt="2025-07-31T13:55:30.599" v="6134" actId="20577"/>
          <ac:spMkLst>
            <pc:docMk/>
            <pc:sldMk cId="3953760574" sldId="279"/>
            <ac:spMk id="15" creationId="{67C033EC-9BD8-E958-0860-61B71D473819}"/>
          </ac:spMkLst>
        </pc:spChg>
        <pc:picChg chg="add mod">
          <ac:chgData name="Manuel Moreno" userId="02c6592dd1359e13" providerId="LiveId" clId="{E73F1E59-4930-4006-8B54-222B6184BFD7}" dt="2025-07-31T13:54:39.348" v="6107" actId="14100"/>
          <ac:picMkLst>
            <pc:docMk/>
            <pc:sldMk cId="3953760574" sldId="279"/>
            <ac:picMk id="9" creationId="{A02053BA-FDB0-6EB2-365A-8B8A2D8083FA}"/>
          </ac:picMkLst>
        </pc:picChg>
        <pc:picChg chg="add mod">
          <ac:chgData name="Manuel Moreno" userId="02c6592dd1359e13" providerId="LiveId" clId="{E73F1E59-4930-4006-8B54-222B6184BFD7}" dt="2025-07-31T13:54:51.228" v="6110" actId="1076"/>
          <ac:picMkLst>
            <pc:docMk/>
            <pc:sldMk cId="3953760574" sldId="279"/>
            <ac:picMk id="12" creationId="{1D0F755A-125A-6222-94DD-79C098D8E846}"/>
          </ac:picMkLst>
        </pc:picChg>
        <pc:picChg chg="del">
          <ac:chgData name="Manuel Moreno" userId="02c6592dd1359e13" providerId="LiveId" clId="{E73F1E59-4930-4006-8B54-222B6184BFD7}" dt="2025-07-31T13:53:12.930" v="6092" actId="478"/>
          <ac:picMkLst>
            <pc:docMk/>
            <pc:sldMk cId="3953760574" sldId="279"/>
            <ac:picMk id="14" creationId="{AC685198-0DB7-EC2D-171D-951C3A6B36E9}"/>
          </ac:picMkLst>
        </pc:picChg>
      </pc:sldChg>
      <pc:sldChg chg="delSp modSp add mod">
        <pc:chgData name="Manuel Moreno" userId="02c6592dd1359e13" providerId="LiveId" clId="{E73F1E59-4930-4006-8B54-222B6184BFD7}" dt="2025-07-31T14:19:34.482" v="7549" actId="1076"/>
        <pc:sldMkLst>
          <pc:docMk/>
          <pc:sldMk cId="3630713883" sldId="280"/>
        </pc:sldMkLst>
        <pc:spChg chg="del">
          <ac:chgData name="Manuel Moreno" userId="02c6592dd1359e13" providerId="LiveId" clId="{E73F1E59-4930-4006-8B54-222B6184BFD7}" dt="2025-07-31T14:17:45.542" v="7337" actId="478"/>
          <ac:spMkLst>
            <pc:docMk/>
            <pc:sldMk cId="3630713883" sldId="280"/>
            <ac:spMk id="2" creationId="{F4EA77AF-9A1F-EC5C-04E0-549FE60AABC0}"/>
          </ac:spMkLst>
        </pc:spChg>
        <pc:spChg chg="mod">
          <ac:chgData name="Manuel Moreno" userId="02c6592dd1359e13" providerId="LiveId" clId="{E73F1E59-4930-4006-8B54-222B6184BFD7}" dt="2025-07-31T14:18:04.230" v="7382" actId="313"/>
          <ac:spMkLst>
            <pc:docMk/>
            <pc:sldMk cId="3630713883" sldId="280"/>
            <ac:spMk id="3" creationId="{3B523DC7-7E5F-C1B7-0F7E-90ED57D4987F}"/>
          </ac:spMkLst>
        </pc:spChg>
        <pc:spChg chg="mod">
          <ac:chgData name="Manuel Moreno" userId="02c6592dd1359e13" providerId="LiveId" clId="{E73F1E59-4930-4006-8B54-222B6184BFD7}" dt="2025-07-31T14:19:34.482" v="7549" actId="1076"/>
          <ac:spMkLst>
            <pc:docMk/>
            <pc:sldMk cId="3630713883" sldId="280"/>
            <ac:spMk id="4" creationId="{D47A0F8C-C562-AC70-480E-33F36AE6EEA3}"/>
          </ac:spMkLst>
        </pc:spChg>
        <pc:spChg chg="del">
          <ac:chgData name="Manuel Moreno" userId="02c6592dd1359e13" providerId="LiveId" clId="{E73F1E59-4930-4006-8B54-222B6184BFD7}" dt="2025-07-31T14:18:23.797" v="7389" actId="478"/>
          <ac:spMkLst>
            <pc:docMk/>
            <pc:sldMk cId="3630713883" sldId="280"/>
            <ac:spMk id="5" creationId="{7512030E-04F3-DAFE-E58F-56BA4DE092CA}"/>
          </ac:spMkLst>
        </pc:spChg>
        <pc:spChg chg="del">
          <ac:chgData name="Manuel Moreno" userId="02c6592dd1359e13" providerId="LiveId" clId="{E73F1E59-4930-4006-8B54-222B6184BFD7}" dt="2025-07-31T14:18:25.150" v="7390" actId="478"/>
          <ac:spMkLst>
            <pc:docMk/>
            <pc:sldMk cId="3630713883" sldId="280"/>
            <ac:spMk id="6" creationId="{6A6F30B4-9595-BFE0-B539-32893FA6EA6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8C96D-F554-499D-ABFC-492D82BF14D4}" type="datetimeFigureOut">
              <a:rPr lang="es-VE" smtClean="0"/>
              <a:t>31/7/2025</a:t>
            </a:fld>
            <a:endParaRPr lang="es-VE"/>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051FEE-5973-4BB2-90A9-241C6D512812}" type="slidenum">
              <a:rPr lang="es-VE" smtClean="0"/>
              <a:t>‹Nº›</a:t>
            </a:fld>
            <a:endParaRPr lang="es-VE"/>
          </a:p>
        </p:txBody>
      </p:sp>
    </p:spTree>
    <p:extLst>
      <p:ext uri="{BB962C8B-B14F-4D97-AF65-F5344CB8AC3E}">
        <p14:creationId xmlns:p14="http://schemas.microsoft.com/office/powerpoint/2010/main" val="1010325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VE" dirty="0"/>
          </a:p>
        </p:txBody>
      </p:sp>
      <p:sp>
        <p:nvSpPr>
          <p:cNvPr id="4" name="Marcador de número de diapositiva 3"/>
          <p:cNvSpPr>
            <a:spLocks noGrp="1"/>
          </p:cNvSpPr>
          <p:nvPr>
            <p:ph type="sldNum" sz="quarter" idx="5"/>
          </p:nvPr>
        </p:nvSpPr>
        <p:spPr/>
        <p:txBody>
          <a:bodyPr/>
          <a:lstStyle/>
          <a:p>
            <a:fld id="{A0051FEE-5973-4BB2-90A9-241C6D512812}" type="slidenum">
              <a:rPr lang="es-VE" smtClean="0"/>
              <a:t>6</a:t>
            </a:fld>
            <a:endParaRPr lang="es-VE"/>
          </a:p>
        </p:txBody>
      </p:sp>
    </p:spTree>
    <p:extLst>
      <p:ext uri="{BB962C8B-B14F-4D97-AF65-F5344CB8AC3E}">
        <p14:creationId xmlns:p14="http://schemas.microsoft.com/office/powerpoint/2010/main" val="3259831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FAD43-47DB-23CA-4AE1-8A7A22E4A01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CD9C939-E52F-C772-8BFB-3B68D04CB13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CBBE307-7F03-96E0-16C2-2155DBFBD14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D1C153F-9468-1AAE-5C44-1412F844065E}"/>
              </a:ext>
            </a:extLst>
          </p:cNvPr>
          <p:cNvSpPr>
            <a:spLocks noGrp="1"/>
          </p:cNvSpPr>
          <p:nvPr>
            <p:ph type="sldNum" sz="quarter" idx="5"/>
          </p:nvPr>
        </p:nvSpPr>
        <p:spPr/>
        <p:txBody>
          <a:bodyPr/>
          <a:lstStyle/>
          <a:p>
            <a:fld id="{A0051FEE-5973-4BB2-90A9-241C6D512812}" type="slidenum">
              <a:rPr lang="es-VE" smtClean="0"/>
              <a:t>17</a:t>
            </a:fld>
            <a:endParaRPr lang="es-VE"/>
          </a:p>
        </p:txBody>
      </p:sp>
    </p:spTree>
    <p:extLst>
      <p:ext uri="{BB962C8B-B14F-4D97-AF65-F5344CB8AC3E}">
        <p14:creationId xmlns:p14="http://schemas.microsoft.com/office/powerpoint/2010/main" val="1195327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30D79-0449-9A51-18B7-B8C33029AC0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8CDBA4A-02A9-FC75-CCB4-8D7546493E7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99E2096-6C2A-D017-212A-2DA4CFB6C46F}"/>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94993B82-F743-CDB8-2B8A-DFC9625B1334}"/>
              </a:ext>
            </a:extLst>
          </p:cNvPr>
          <p:cNvSpPr>
            <a:spLocks noGrp="1"/>
          </p:cNvSpPr>
          <p:nvPr>
            <p:ph type="sldNum" sz="quarter" idx="5"/>
          </p:nvPr>
        </p:nvSpPr>
        <p:spPr/>
        <p:txBody>
          <a:bodyPr/>
          <a:lstStyle/>
          <a:p>
            <a:fld id="{A0051FEE-5973-4BB2-90A9-241C6D512812}" type="slidenum">
              <a:rPr lang="es-VE" smtClean="0"/>
              <a:t>18</a:t>
            </a:fld>
            <a:endParaRPr lang="es-VE"/>
          </a:p>
        </p:txBody>
      </p:sp>
    </p:spTree>
    <p:extLst>
      <p:ext uri="{BB962C8B-B14F-4D97-AF65-F5344CB8AC3E}">
        <p14:creationId xmlns:p14="http://schemas.microsoft.com/office/powerpoint/2010/main" val="82478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ED4A4-7E77-0A7F-83F8-E4B100239B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ABE0954A-9182-AEC3-C7FF-3706AD16C77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3E2B93E-86B1-B814-5DCB-582E7EE0454C}"/>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B885D04C-CFF6-C5B9-3451-3395FD439C52}"/>
              </a:ext>
            </a:extLst>
          </p:cNvPr>
          <p:cNvSpPr>
            <a:spLocks noGrp="1"/>
          </p:cNvSpPr>
          <p:nvPr>
            <p:ph type="sldNum" sz="quarter" idx="5"/>
          </p:nvPr>
        </p:nvSpPr>
        <p:spPr/>
        <p:txBody>
          <a:bodyPr/>
          <a:lstStyle/>
          <a:p>
            <a:fld id="{A0051FEE-5973-4BB2-90A9-241C6D512812}" type="slidenum">
              <a:rPr lang="es-VE" smtClean="0"/>
              <a:t>9</a:t>
            </a:fld>
            <a:endParaRPr lang="es-VE"/>
          </a:p>
        </p:txBody>
      </p:sp>
    </p:spTree>
    <p:extLst>
      <p:ext uri="{BB962C8B-B14F-4D97-AF65-F5344CB8AC3E}">
        <p14:creationId xmlns:p14="http://schemas.microsoft.com/office/powerpoint/2010/main" val="28902168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EA8C9-E56B-C397-D766-15542ED696D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EA4AB3C-9824-C064-6770-E936A8F13A9D}"/>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1A3A9594-5B90-6D65-5507-F5365A4AB569}"/>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CD72122A-D760-153A-4440-D56ECD3382B2}"/>
              </a:ext>
            </a:extLst>
          </p:cNvPr>
          <p:cNvSpPr>
            <a:spLocks noGrp="1"/>
          </p:cNvSpPr>
          <p:nvPr>
            <p:ph type="sldNum" sz="quarter" idx="5"/>
          </p:nvPr>
        </p:nvSpPr>
        <p:spPr/>
        <p:txBody>
          <a:bodyPr/>
          <a:lstStyle/>
          <a:p>
            <a:fld id="{A0051FEE-5973-4BB2-90A9-241C6D512812}" type="slidenum">
              <a:rPr lang="es-VE" smtClean="0"/>
              <a:t>10</a:t>
            </a:fld>
            <a:endParaRPr lang="es-VE"/>
          </a:p>
        </p:txBody>
      </p:sp>
    </p:spTree>
    <p:extLst>
      <p:ext uri="{BB962C8B-B14F-4D97-AF65-F5344CB8AC3E}">
        <p14:creationId xmlns:p14="http://schemas.microsoft.com/office/powerpoint/2010/main" val="3322093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F896A-0F59-9687-A476-1445435C931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668C50E-9979-CF04-66E1-A172564AFFF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F53378F-4A0E-7414-609F-66BE5F2B8D28}"/>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018A98EE-101C-CC7A-7281-DB19F01C97DC}"/>
              </a:ext>
            </a:extLst>
          </p:cNvPr>
          <p:cNvSpPr>
            <a:spLocks noGrp="1"/>
          </p:cNvSpPr>
          <p:nvPr>
            <p:ph type="sldNum" sz="quarter" idx="5"/>
          </p:nvPr>
        </p:nvSpPr>
        <p:spPr/>
        <p:txBody>
          <a:bodyPr/>
          <a:lstStyle/>
          <a:p>
            <a:fld id="{A0051FEE-5973-4BB2-90A9-241C6D512812}" type="slidenum">
              <a:rPr lang="es-VE" smtClean="0"/>
              <a:t>11</a:t>
            </a:fld>
            <a:endParaRPr lang="es-VE"/>
          </a:p>
        </p:txBody>
      </p:sp>
    </p:spTree>
    <p:extLst>
      <p:ext uri="{BB962C8B-B14F-4D97-AF65-F5344CB8AC3E}">
        <p14:creationId xmlns:p14="http://schemas.microsoft.com/office/powerpoint/2010/main" val="18686450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402-A483-4F1F-2A54-F8C795DA570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1856907-28BE-4068-96A8-38B8F376B40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B4AF8D4E-BE9E-559E-5672-98983BD4580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A1C893C0-EF0D-D56C-E209-D483C57C776D}"/>
              </a:ext>
            </a:extLst>
          </p:cNvPr>
          <p:cNvSpPr>
            <a:spLocks noGrp="1"/>
          </p:cNvSpPr>
          <p:nvPr>
            <p:ph type="sldNum" sz="quarter" idx="5"/>
          </p:nvPr>
        </p:nvSpPr>
        <p:spPr/>
        <p:txBody>
          <a:bodyPr/>
          <a:lstStyle/>
          <a:p>
            <a:fld id="{A0051FEE-5973-4BB2-90A9-241C6D512812}" type="slidenum">
              <a:rPr lang="es-VE" smtClean="0"/>
              <a:t>12</a:t>
            </a:fld>
            <a:endParaRPr lang="es-VE"/>
          </a:p>
        </p:txBody>
      </p:sp>
    </p:spTree>
    <p:extLst>
      <p:ext uri="{BB962C8B-B14F-4D97-AF65-F5344CB8AC3E}">
        <p14:creationId xmlns:p14="http://schemas.microsoft.com/office/powerpoint/2010/main" val="1855346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D5665-B5FF-2F4B-0D65-633578A8E05B}"/>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3694F361-85BC-1E27-9B96-79AF51BECA5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3B443A4-7C13-ECF0-DBE7-8524C7777F23}"/>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DC2E441-7A9B-726B-2226-55F1C9F05703}"/>
              </a:ext>
            </a:extLst>
          </p:cNvPr>
          <p:cNvSpPr>
            <a:spLocks noGrp="1"/>
          </p:cNvSpPr>
          <p:nvPr>
            <p:ph type="sldNum" sz="quarter" idx="5"/>
          </p:nvPr>
        </p:nvSpPr>
        <p:spPr/>
        <p:txBody>
          <a:bodyPr/>
          <a:lstStyle/>
          <a:p>
            <a:fld id="{A0051FEE-5973-4BB2-90A9-241C6D512812}" type="slidenum">
              <a:rPr lang="es-VE" smtClean="0"/>
              <a:t>13</a:t>
            </a:fld>
            <a:endParaRPr lang="es-VE"/>
          </a:p>
        </p:txBody>
      </p:sp>
    </p:spTree>
    <p:extLst>
      <p:ext uri="{BB962C8B-B14F-4D97-AF65-F5344CB8AC3E}">
        <p14:creationId xmlns:p14="http://schemas.microsoft.com/office/powerpoint/2010/main" val="4289294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CCE5A-7F32-E993-A70B-A865C874687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6A3BA88F-575E-500A-B886-215B5EC99B14}"/>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76BD224-6B26-C596-EE52-819E151FB066}"/>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5D426BD8-A700-B668-A7BF-7B512588AA0C}"/>
              </a:ext>
            </a:extLst>
          </p:cNvPr>
          <p:cNvSpPr>
            <a:spLocks noGrp="1"/>
          </p:cNvSpPr>
          <p:nvPr>
            <p:ph type="sldNum" sz="quarter" idx="5"/>
          </p:nvPr>
        </p:nvSpPr>
        <p:spPr/>
        <p:txBody>
          <a:bodyPr/>
          <a:lstStyle/>
          <a:p>
            <a:fld id="{A0051FEE-5973-4BB2-90A9-241C6D512812}" type="slidenum">
              <a:rPr lang="es-VE" smtClean="0"/>
              <a:t>14</a:t>
            </a:fld>
            <a:endParaRPr lang="es-VE"/>
          </a:p>
        </p:txBody>
      </p:sp>
    </p:spTree>
    <p:extLst>
      <p:ext uri="{BB962C8B-B14F-4D97-AF65-F5344CB8AC3E}">
        <p14:creationId xmlns:p14="http://schemas.microsoft.com/office/powerpoint/2010/main" val="22575772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145AF4-84ED-70FF-4FEF-E428B5A8595F}"/>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5E324B4-566C-D71A-CA1F-D9CC2F76BA5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61F373EA-F9C6-1D99-7FD0-C20DB82A012D}"/>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24C634A5-004B-FC03-A086-3FD2C56B006C}"/>
              </a:ext>
            </a:extLst>
          </p:cNvPr>
          <p:cNvSpPr>
            <a:spLocks noGrp="1"/>
          </p:cNvSpPr>
          <p:nvPr>
            <p:ph type="sldNum" sz="quarter" idx="5"/>
          </p:nvPr>
        </p:nvSpPr>
        <p:spPr/>
        <p:txBody>
          <a:bodyPr/>
          <a:lstStyle/>
          <a:p>
            <a:fld id="{A0051FEE-5973-4BB2-90A9-241C6D512812}" type="slidenum">
              <a:rPr lang="es-VE" smtClean="0"/>
              <a:t>15</a:t>
            </a:fld>
            <a:endParaRPr lang="es-VE"/>
          </a:p>
        </p:txBody>
      </p:sp>
    </p:spTree>
    <p:extLst>
      <p:ext uri="{BB962C8B-B14F-4D97-AF65-F5344CB8AC3E}">
        <p14:creationId xmlns:p14="http://schemas.microsoft.com/office/powerpoint/2010/main" val="326921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2D729-5EF0-6FF7-23A6-956F4621628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B87E3FEA-E780-6D1B-A6AD-45C193D5B7A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CF10BD8-79D7-8214-9C1B-750140424AC7}"/>
              </a:ext>
            </a:extLst>
          </p:cNvPr>
          <p:cNvSpPr>
            <a:spLocks noGrp="1"/>
          </p:cNvSpPr>
          <p:nvPr>
            <p:ph type="body" idx="1"/>
          </p:nvPr>
        </p:nvSpPr>
        <p:spPr/>
        <p:txBody>
          <a:bodyPr/>
          <a:lstStyle/>
          <a:p>
            <a:endParaRPr lang="es-VE" dirty="0"/>
          </a:p>
        </p:txBody>
      </p:sp>
      <p:sp>
        <p:nvSpPr>
          <p:cNvPr id="4" name="Marcador de número de diapositiva 3">
            <a:extLst>
              <a:ext uri="{FF2B5EF4-FFF2-40B4-BE49-F238E27FC236}">
                <a16:creationId xmlns:a16="http://schemas.microsoft.com/office/drawing/2014/main" id="{16226E3D-11D0-7097-D1AE-0BCE64D79394}"/>
              </a:ext>
            </a:extLst>
          </p:cNvPr>
          <p:cNvSpPr>
            <a:spLocks noGrp="1"/>
          </p:cNvSpPr>
          <p:nvPr>
            <p:ph type="sldNum" sz="quarter" idx="5"/>
          </p:nvPr>
        </p:nvSpPr>
        <p:spPr/>
        <p:txBody>
          <a:bodyPr/>
          <a:lstStyle/>
          <a:p>
            <a:fld id="{A0051FEE-5973-4BB2-90A9-241C6D512812}" type="slidenum">
              <a:rPr lang="es-VE" smtClean="0"/>
              <a:t>16</a:t>
            </a:fld>
            <a:endParaRPr lang="es-VE"/>
          </a:p>
        </p:txBody>
      </p:sp>
    </p:spTree>
    <p:extLst>
      <p:ext uri="{BB962C8B-B14F-4D97-AF65-F5344CB8AC3E}">
        <p14:creationId xmlns:p14="http://schemas.microsoft.com/office/powerpoint/2010/main" val="133001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7.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7.sv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sv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7.sv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589456"/>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253483" y="-245662"/>
            <a:ext cx="1650226" cy="11213108"/>
            <a:chOff x="0" y="0"/>
            <a:chExt cx="591404" cy="4018525"/>
          </a:xfrm>
        </p:grpSpPr>
        <p:sp>
          <p:nvSpPr>
            <p:cNvPr id="6" name="Freeform 6"/>
            <p:cNvSpPr/>
            <p:nvPr/>
          </p:nvSpPr>
          <p:spPr>
            <a:xfrm>
              <a:off x="0" y="0"/>
              <a:ext cx="591404" cy="4018525"/>
            </a:xfrm>
            <a:custGeom>
              <a:avLst/>
              <a:gdLst/>
              <a:ahLst/>
              <a:cxnLst/>
              <a:rect l="l" t="t" r="r" b="b"/>
              <a:pathLst>
                <a:path w="591404" h="4018525">
                  <a:moveTo>
                    <a:pt x="0" y="0"/>
                  </a:moveTo>
                  <a:lnTo>
                    <a:pt x="591404" y="0"/>
                  </a:lnTo>
                  <a:lnTo>
                    <a:pt x="591404" y="4018525"/>
                  </a:lnTo>
                  <a:lnTo>
                    <a:pt x="0" y="4018525"/>
                  </a:lnTo>
                  <a:close/>
                </a:path>
              </a:pathLst>
            </a:custGeom>
            <a:solidFill>
              <a:srgbClr val="AA0000"/>
            </a:solidFill>
            <a:ln>
              <a:solidFill>
                <a:schemeClr val="tx1"/>
              </a:solidFill>
            </a:ln>
          </p:spPr>
        </p:sp>
        <p:sp>
          <p:nvSpPr>
            <p:cNvPr id="7" name="TextBox 7"/>
            <p:cNvSpPr txBox="1"/>
            <p:nvPr/>
          </p:nvSpPr>
          <p:spPr>
            <a:xfrm>
              <a:off x="0" y="-28575"/>
              <a:ext cx="591404" cy="4047100"/>
            </a:xfrm>
            <a:prstGeom prst="rect">
              <a:avLst/>
            </a:prstGeom>
            <a:ln>
              <a:solidFill>
                <a:schemeClr val="tx1"/>
              </a:solidFill>
            </a:ln>
          </p:spPr>
          <p:txBody>
            <a:bodyPr lIns="50800" tIns="50800" rIns="50800" bIns="50800" rtlCol="0" anchor="ctr"/>
            <a:lstStyle/>
            <a:p>
              <a:pPr algn="ctr">
                <a:lnSpc>
                  <a:spcPts val="1960"/>
                </a:lnSpc>
                <a:spcBef>
                  <a:spcPct val="0"/>
                </a:spcBef>
              </a:pPr>
              <a:endParaRPr/>
            </a:p>
          </p:txBody>
        </p:sp>
      </p:grpSp>
      <p:grpSp>
        <p:nvGrpSpPr>
          <p:cNvPr id="9" name="Group 9"/>
          <p:cNvGrpSpPr/>
          <p:nvPr/>
        </p:nvGrpSpPr>
        <p:grpSpPr>
          <a:xfrm>
            <a:off x="589521" y="6534928"/>
            <a:ext cx="4772553" cy="2432870"/>
            <a:chOff x="0" y="76200"/>
            <a:chExt cx="6363404" cy="3243826"/>
          </a:xfrm>
        </p:grpSpPr>
        <p:sp>
          <p:nvSpPr>
            <p:cNvPr id="10" name="TextBox 10"/>
            <p:cNvSpPr txBox="1"/>
            <p:nvPr/>
          </p:nvSpPr>
          <p:spPr>
            <a:xfrm>
              <a:off x="0" y="76200"/>
              <a:ext cx="6363404" cy="2392365"/>
            </a:xfrm>
            <a:prstGeom prst="rect">
              <a:avLst/>
            </a:prstGeom>
          </p:spPr>
          <p:txBody>
            <a:bodyPr lIns="0" tIns="0" rIns="0" bIns="0" rtlCol="0" anchor="t">
              <a:spAutoFit/>
            </a:bodyPr>
            <a:lstStyle/>
            <a:p>
              <a:pPr algn="l">
                <a:lnSpc>
                  <a:spcPts val="6928"/>
                </a:lnSpc>
              </a:pPr>
              <a:r>
                <a:rPr lang="en-US" sz="6536" dirty="0">
                  <a:solidFill>
                    <a:srgbClr val="AA0000"/>
                  </a:solidFill>
                  <a:latin typeface="DM Serif Display"/>
                  <a:ea typeface="DM Serif Display"/>
                  <a:cs typeface="DM Serif Display"/>
                  <a:sym typeface="DM Serif Display"/>
                </a:rPr>
                <a:t>Manual de </a:t>
              </a:r>
              <a:r>
                <a:rPr lang="en-US" sz="6536" dirty="0" err="1">
                  <a:solidFill>
                    <a:srgbClr val="AA0000"/>
                  </a:solidFill>
                  <a:latin typeface="DM Serif Display"/>
                  <a:ea typeface="DM Serif Display"/>
                  <a:cs typeface="DM Serif Display"/>
                  <a:sym typeface="DM Serif Display"/>
                </a:rPr>
                <a:t>Desarollador</a:t>
              </a:r>
              <a:endParaRPr lang="en-US" sz="6536" dirty="0">
                <a:solidFill>
                  <a:srgbClr val="AA0000"/>
                </a:solidFill>
                <a:latin typeface="DM Serif Display"/>
                <a:ea typeface="DM Serif Display"/>
                <a:cs typeface="DM Serif Display"/>
                <a:sym typeface="DM Serif Display"/>
              </a:endParaRPr>
            </a:p>
          </p:txBody>
        </p:sp>
        <p:sp>
          <p:nvSpPr>
            <p:cNvPr id="11" name="TextBox 11"/>
            <p:cNvSpPr txBox="1"/>
            <p:nvPr/>
          </p:nvSpPr>
          <p:spPr>
            <a:xfrm>
              <a:off x="0" y="2879873"/>
              <a:ext cx="6363404" cy="440153"/>
            </a:xfrm>
            <a:prstGeom prst="rect">
              <a:avLst/>
            </a:prstGeom>
          </p:spPr>
          <p:txBody>
            <a:bodyPr lIns="0" tIns="0" rIns="0" bIns="0" rtlCol="0" anchor="t">
              <a:spAutoFit/>
            </a:bodyPr>
            <a:lstStyle/>
            <a:p>
              <a:pPr algn="r">
                <a:lnSpc>
                  <a:spcPts val="2898"/>
                </a:lnSpc>
              </a:pPr>
              <a:r>
                <a:rPr lang="en-US" sz="2070" dirty="0">
                  <a:solidFill>
                    <a:srgbClr val="000000"/>
                  </a:solidFill>
                  <a:latin typeface="Montserrat"/>
                  <a:ea typeface="Montserrat"/>
                  <a:cs typeface="Montserrat"/>
                  <a:sym typeface="Montserrat"/>
                </a:rPr>
                <a:t>MANUEL MORENO</a:t>
              </a:r>
            </a:p>
          </p:txBody>
        </p:sp>
      </p:grpSp>
      <p:sp>
        <p:nvSpPr>
          <p:cNvPr id="12" name="TextBox 12"/>
          <p:cNvSpPr txBox="1"/>
          <p:nvPr/>
        </p:nvSpPr>
        <p:spPr>
          <a:xfrm>
            <a:off x="108000" y="9757230"/>
            <a:ext cx="6083634" cy="826770"/>
          </a:xfrm>
          <a:prstGeom prst="rect">
            <a:avLst/>
          </a:prstGeom>
        </p:spPr>
        <p:txBody>
          <a:bodyPr lIns="0" tIns="0" rIns="0" bIns="0" rtlCol="0" anchor="t">
            <a:spAutoFit/>
          </a:bodyPr>
          <a:lstStyle/>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Queda prohibido cualquier tipo de reproducción, distribución, comunicación</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pública y/o transformación, total o parcial, por cualquier medio, de este</a:t>
            </a:r>
          </a:p>
          <a:p>
            <a:pPr algn="just">
              <a:lnSpc>
                <a:spcPts val="1679"/>
              </a:lnSpc>
              <a:spcBef>
                <a:spcPct val="0"/>
              </a:spcBef>
            </a:pPr>
            <a:r>
              <a:rPr lang="en-US" sz="1200" b="1">
                <a:solidFill>
                  <a:srgbClr val="000000"/>
                </a:solidFill>
                <a:latin typeface="Montserrat Semi-Bold"/>
                <a:ea typeface="Montserrat Semi-Bold"/>
                <a:cs typeface="Montserrat Semi-Bold"/>
                <a:sym typeface="Montserrat Semi-Bold"/>
              </a:rPr>
              <a:t>documento sin el previo consentimiento expreso y por escrito de la Sección de Seguridad Tecnológica.</a:t>
            </a:r>
          </a:p>
        </p:txBody>
      </p:sp>
      <p:pic>
        <p:nvPicPr>
          <p:cNvPr id="14" name="Imagen 13">
            <a:extLst>
              <a:ext uri="{FF2B5EF4-FFF2-40B4-BE49-F238E27FC236}">
                <a16:creationId xmlns:a16="http://schemas.microsoft.com/office/drawing/2014/main" id="{BE1961EF-A65B-C9EE-C914-A31214B9ABED}"/>
              </a:ext>
            </a:extLst>
          </p:cNvPr>
          <p:cNvPicPr>
            <a:picLocks noChangeAspect="1"/>
          </p:cNvPicPr>
          <p:nvPr/>
        </p:nvPicPr>
        <p:blipFill>
          <a:blip r:embed="rId4"/>
          <a:stretch>
            <a:fillRect/>
          </a:stretch>
        </p:blipFill>
        <p:spPr>
          <a:xfrm>
            <a:off x="349250" y="3327309"/>
            <a:ext cx="5248738" cy="28991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9E123FD-334D-E2E9-B30C-594A1C725D29}"/>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DC155237-6EC5-C18A-530F-2393234F4543}"/>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22A65C9A-D880-403B-17EE-7B71DAB00DD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61FAF4A-9488-2983-2E80-C1F6825DBDD4}"/>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989964A6-C934-030F-39F5-E88F42AC769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6BA9351-F205-7042-7039-6DDC455D10BE}"/>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Descripción</a:t>
            </a:r>
            <a:r>
              <a:rPr lang="en-US" sz="999" dirty="0">
                <a:solidFill>
                  <a:srgbClr val="222525"/>
                </a:solidFill>
                <a:latin typeface="Montserrat"/>
                <a:ea typeface="Montserrat"/>
                <a:cs typeface="Montserrat"/>
                <a:sym typeface="Montserrat"/>
              </a:rPr>
              <a:t> del Sistema</a:t>
            </a:r>
          </a:p>
        </p:txBody>
      </p:sp>
      <p:sp>
        <p:nvSpPr>
          <p:cNvPr id="13" name="TextBox 13">
            <a:extLst>
              <a:ext uri="{FF2B5EF4-FFF2-40B4-BE49-F238E27FC236}">
                <a16:creationId xmlns:a16="http://schemas.microsoft.com/office/drawing/2014/main" id="{2D9E9991-6F69-CD9D-F838-2EA69B37EB33}"/>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9</a:t>
            </a:r>
          </a:p>
        </p:txBody>
      </p:sp>
      <p:pic>
        <p:nvPicPr>
          <p:cNvPr id="37" name="Imagen 36">
            <a:extLst>
              <a:ext uri="{FF2B5EF4-FFF2-40B4-BE49-F238E27FC236}">
                <a16:creationId xmlns:a16="http://schemas.microsoft.com/office/drawing/2014/main" id="{48CF5827-7040-0200-8389-633FD6272277}"/>
              </a:ext>
            </a:extLst>
          </p:cNvPr>
          <p:cNvPicPr>
            <a:picLocks noChangeAspect="1"/>
          </p:cNvPicPr>
          <p:nvPr/>
        </p:nvPicPr>
        <p:blipFill>
          <a:blip r:embed="rId5"/>
          <a:stretch>
            <a:fillRect/>
          </a:stretch>
        </p:blipFill>
        <p:spPr>
          <a:xfrm>
            <a:off x="2252101" y="2344575"/>
            <a:ext cx="2695951" cy="828791"/>
          </a:xfrm>
          <a:prstGeom prst="rect">
            <a:avLst/>
          </a:prstGeom>
        </p:spPr>
      </p:pic>
      <p:pic>
        <p:nvPicPr>
          <p:cNvPr id="38" name="Imagen 37">
            <a:extLst>
              <a:ext uri="{FF2B5EF4-FFF2-40B4-BE49-F238E27FC236}">
                <a16:creationId xmlns:a16="http://schemas.microsoft.com/office/drawing/2014/main" id="{E0CA64BB-29E6-2040-9151-455120AD0598}"/>
              </a:ext>
            </a:extLst>
          </p:cNvPr>
          <p:cNvPicPr>
            <a:picLocks noChangeAspect="1"/>
          </p:cNvPicPr>
          <p:nvPr/>
        </p:nvPicPr>
        <p:blipFill>
          <a:blip r:embed="rId6"/>
          <a:stretch>
            <a:fillRect/>
          </a:stretch>
        </p:blipFill>
        <p:spPr>
          <a:xfrm>
            <a:off x="3503621" y="5207105"/>
            <a:ext cx="2429214" cy="1066949"/>
          </a:xfrm>
          <a:prstGeom prst="rect">
            <a:avLst/>
          </a:prstGeom>
        </p:spPr>
      </p:pic>
      <p:pic>
        <p:nvPicPr>
          <p:cNvPr id="39" name="Imagen 38">
            <a:extLst>
              <a:ext uri="{FF2B5EF4-FFF2-40B4-BE49-F238E27FC236}">
                <a16:creationId xmlns:a16="http://schemas.microsoft.com/office/drawing/2014/main" id="{34F0F586-7052-553A-A07D-CDF69E6F9C79}"/>
              </a:ext>
            </a:extLst>
          </p:cNvPr>
          <p:cNvPicPr>
            <a:picLocks noChangeAspect="1"/>
          </p:cNvPicPr>
          <p:nvPr/>
        </p:nvPicPr>
        <p:blipFill>
          <a:blip r:embed="rId7"/>
          <a:stretch>
            <a:fillRect/>
          </a:stretch>
        </p:blipFill>
        <p:spPr>
          <a:xfrm>
            <a:off x="1229419" y="7409519"/>
            <a:ext cx="2305372" cy="609685"/>
          </a:xfrm>
          <a:prstGeom prst="rect">
            <a:avLst/>
          </a:prstGeom>
        </p:spPr>
      </p:pic>
      <p:sp>
        <p:nvSpPr>
          <p:cNvPr id="40" name="CuadroTexto 39">
            <a:extLst>
              <a:ext uri="{FF2B5EF4-FFF2-40B4-BE49-F238E27FC236}">
                <a16:creationId xmlns:a16="http://schemas.microsoft.com/office/drawing/2014/main" id="{00B760DB-355C-2F10-09CC-F871B2E193CF}"/>
              </a:ext>
            </a:extLst>
          </p:cNvPr>
          <p:cNvSpPr txBox="1"/>
          <p:nvPr/>
        </p:nvSpPr>
        <p:spPr>
          <a:xfrm>
            <a:off x="5407717" y="2398504"/>
            <a:ext cx="1861600" cy="307777"/>
          </a:xfrm>
          <a:prstGeom prst="rect">
            <a:avLst/>
          </a:prstGeom>
          <a:noFill/>
          <a:ln>
            <a:solidFill>
              <a:srgbClr val="FF0000"/>
            </a:solidFill>
          </a:ln>
        </p:spPr>
        <p:txBody>
          <a:bodyPr wrap="none" rtlCol="0">
            <a:spAutoFit/>
          </a:bodyPr>
          <a:lstStyle/>
          <a:p>
            <a:r>
              <a:rPr lang="es-VE" sz="1400" dirty="0"/>
              <a:t>Tabla de Base de Datos</a:t>
            </a:r>
          </a:p>
        </p:txBody>
      </p:sp>
      <p:cxnSp>
        <p:nvCxnSpPr>
          <p:cNvPr id="41" name="Conector recto de flecha 40">
            <a:extLst>
              <a:ext uri="{FF2B5EF4-FFF2-40B4-BE49-F238E27FC236}">
                <a16:creationId xmlns:a16="http://schemas.microsoft.com/office/drawing/2014/main" id="{94506C3C-686D-B1D2-20DC-4D149B1DB10D}"/>
              </a:ext>
            </a:extLst>
          </p:cNvPr>
          <p:cNvCxnSpPr>
            <a:cxnSpLocks/>
            <a:stCxn id="40" idx="1"/>
          </p:cNvCxnSpPr>
          <p:nvPr/>
        </p:nvCxnSpPr>
        <p:spPr>
          <a:xfrm flipH="1">
            <a:off x="3503621" y="2552393"/>
            <a:ext cx="1904096" cy="30757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2" name="CuadroTexto 41">
            <a:extLst>
              <a:ext uri="{FF2B5EF4-FFF2-40B4-BE49-F238E27FC236}">
                <a16:creationId xmlns:a16="http://schemas.microsoft.com/office/drawing/2014/main" id="{976D925C-EE86-69F8-A96E-344EE083749A}"/>
              </a:ext>
            </a:extLst>
          </p:cNvPr>
          <p:cNvSpPr txBox="1"/>
          <p:nvPr/>
        </p:nvSpPr>
        <p:spPr>
          <a:xfrm>
            <a:off x="297196" y="3325459"/>
            <a:ext cx="1851746" cy="954107"/>
          </a:xfrm>
          <a:prstGeom prst="rect">
            <a:avLst/>
          </a:prstGeom>
          <a:noFill/>
          <a:ln>
            <a:solidFill>
              <a:srgbClr val="FF0000"/>
            </a:solidFill>
          </a:ln>
        </p:spPr>
        <p:txBody>
          <a:bodyPr wrap="square" rtlCol="0">
            <a:spAutoFit/>
          </a:bodyPr>
          <a:lstStyle/>
          <a:p>
            <a:pPr algn="just"/>
            <a:r>
              <a:rPr lang="es-VE" sz="1400" dirty="0"/>
              <a:t>Contiene el archivo para crear el usuario Administrador por defecto </a:t>
            </a:r>
          </a:p>
        </p:txBody>
      </p:sp>
      <p:cxnSp>
        <p:nvCxnSpPr>
          <p:cNvPr id="43" name="Conector recto de flecha 42">
            <a:extLst>
              <a:ext uri="{FF2B5EF4-FFF2-40B4-BE49-F238E27FC236}">
                <a16:creationId xmlns:a16="http://schemas.microsoft.com/office/drawing/2014/main" id="{8B220260-99C7-6834-D173-A8224AE7D1C3}"/>
              </a:ext>
            </a:extLst>
          </p:cNvPr>
          <p:cNvCxnSpPr>
            <a:cxnSpLocks/>
            <a:stCxn id="42" idx="3"/>
          </p:cNvCxnSpPr>
          <p:nvPr/>
        </p:nvCxnSpPr>
        <p:spPr>
          <a:xfrm flipV="1">
            <a:off x="2148942" y="3106873"/>
            <a:ext cx="638708" cy="69564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4" name="CuadroTexto 43">
            <a:extLst>
              <a:ext uri="{FF2B5EF4-FFF2-40B4-BE49-F238E27FC236}">
                <a16:creationId xmlns:a16="http://schemas.microsoft.com/office/drawing/2014/main" id="{F12A876E-FDF3-E2DC-29A2-C7F38316268D}"/>
              </a:ext>
            </a:extLst>
          </p:cNvPr>
          <p:cNvSpPr txBox="1"/>
          <p:nvPr/>
        </p:nvSpPr>
        <p:spPr>
          <a:xfrm>
            <a:off x="787750" y="5279561"/>
            <a:ext cx="1851746" cy="738664"/>
          </a:xfrm>
          <a:prstGeom prst="rect">
            <a:avLst/>
          </a:prstGeom>
          <a:noFill/>
          <a:ln>
            <a:solidFill>
              <a:srgbClr val="FF0000"/>
            </a:solidFill>
          </a:ln>
        </p:spPr>
        <p:txBody>
          <a:bodyPr wrap="square" rtlCol="0">
            <a:spAutoFit/>
          </a:bodyPr>
          <a:lstStyle/>
          <a:p>
            <a:pPr algn="just"/>
            <a:r>
              <a:rPr lang="es-VE" sz="1400" dirty="0"/>
              <a:t>Contiene todas las carpetas con los archivos para las vistas </a:t>
            </a:r>
          </a:p>
        </p:txBody>
      </p:sp>
      <p:cxnSp>
        <p:nvCxnSpPr>
          <p:cNvPr id="45" name="Conector recto de flecha 44">
            <a:extLst>
              <a:ext uri="{FF2B5EF4-FFF2-40B4-BE49-F238E27FC236}">
                <a16:creationId xmlns:a16="http://schemas.microsoft.com/office/drawing/2014/main" id="{810EA632-B72B-DD8C-0140-7DFC1B9C32D4}"/>
              </a:ext>
            </a:extLst>
          </p:cNvPr>
          <p:cNvCxnSpPr>
            <a:cxnSpLocks/>
            <a:stCxn id="44" idx="3"/>
          </p:cNvCxnSpPr>
          <p:nvPr/>
        </p:nvCxnSpPr>
        <p:spPr>
          <a:xfrm flipV="1">
            <a:off x="2639496" y="5279561"/>
            <a:ext cx="895295" cy="369332"/>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6" name="CuadroTexto 45">
            <a:extLst>
              <a:ext uri="{FF2B5EF4-FFF2-40B4-BE49-F238E27FC236}">
                <a16:creationId xmlns:a16="http://schemas.microsoft.com/office/drawing/2014/main" id="{B63FB215-4301-7660-D9FB-2E70142E9625}"/>
              </a:ext>
            </a:extLst>
          </p:cNvPr>
          <p:cNvSpPr txBox="1"/>
          <p:nvPr/>
        </p:nvSpPr>
        <p:spPr>
          <a:xfrm>
            <a:off x="4169923" y="7409519"/>
            <a:ext cx="1269315" cy="523220"/>
          </a:xfrm>
          <a:prstGeom prst="rect">
            <a:avLst/>
          </a:prstGeom>
          <a:noFill/>
          <a:ln>
            <a:solidFill>
              <a:srgbClr val="FF0000"/>
            </a:solidFill>
          </a:ln>
        </p:spPr>
        <p:txBody>
          <a:bodyPr wrap="square" rtlCol="0">
            <a:spAutoFit/>
          </a:bodyPr>
          <a:lstStyle/>
          <a:p>
            <a:pPr algn="just"/>
            <a:r>
              <a:rPr lang="es-VE" sz="1400" dirty="0"/>
              <a:t>Configura toda las rutas </a:t>
            </a:r>
          </a:p>
        </p:txBody>
      </p:sp>
      <p:cxnSp>
        <p:nvCxnSpPr>
          <p:cNvPr id="47" name="Conector recto de flecha 46">
            <a:extLst>
              <a:ext uri="{FF2B5EF4-FFF2-40B4-BE49-F238E27FC236}">
                <a16:creationId xmlns:a16="http://schemas.microsoft.com/office/drawing/2014/main" id="{0745383A-ADD7-B6E6-C456-A4EED14A759A}"/>
              </a:ext>
            </a:extLst>
          </p:cNvPr>
          <p:cNvCxnSpPr>
            <a:cxnSpLocks/>
            <a:stCxn id="46" idx="1"/>
          </p:cNvCxnSpPr>
          <p:nvPr/>
        </p:nvCxnSpPr>
        <p:spPr>
          <a:xfrm flipH="1">
            <a:off x="3249095" y="7671129"/>
            <a:ext cx="920828" cy="26161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87974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6B35F2BB-8616-BA24-9640-2D62D62AD26E}"/>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C44D8F11-55BF-940E-4C3D-7B6B9CD6A425}"/>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D0D19BBA-FA6A-3FEE-D866-4F0D5914C6D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F05AE318-F222-C8BF-8690-D15A91A82B44}"/>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2ADE9941-AA8B-32E9-0B30-6E377B0AE686}"/>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03494E23-F937-E969-56AE-FD9CC31883A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D4DD4417-C1DD-D77A-A24F-913010895F7D}"/>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10</a:t>
            </a:r>
          </a:p>
        </p:txBody>
      </p:sp>
      <p:pic>
        <p:nvPicPr>
          <p:cNvPr id="2" name="Imagen 1">
            <a:extLst>
              <a:ext uri="{FF2B5EF4-FFF2-40B4-BE49-F238E27FC236}">
                <a16:creationId xmlns:a16="http://schemas.microsoft.com/office/drawing/2014/main" id="{29EE1F0B-BA9D-B7E2-E70E-A783C6E561CC}"/>
              </a:ext>
            </a:extLst>
          </p:cNvPr>
          <p:cNvPicPr>
            <a:picLocks noChangeAspect="1"/>
          </p:cNvPicPr>
          <p:nvPr/>
        </p:nvPicPr>
        <p:blipFill>
          <a:blip r:embed="rId5"/>
          <a:stretch>
            <a:fillRect/>
          </a:stretch>
        </p:blipFill>
        <p:spPr>
          <a:xfrm>
            <a:off x="490811" y="4234782"/>
            <a:ext cx="3308796" cy="2500349"/>
          </a:xfrm>
          <a:prstGeom prst="rect">
            <a:avLst/>
          </a:prstGeom>
          <a:ln>
            <a:solidFill>
              <a:schemeClr val="tx1">
                <a:lumMod val="95000"/>
                <a:lumOff val="5000"/>
              </a:schemeClr>
            </a:solidFill>
          </a:ln>
        </p:spPr>
      </p:pic>
      <p:pic>
        <p:nvPicPr>
          <p:cNvPr id="3" name="Imagen 2">
            <a:extLst>
              <a:ext uri="{FF2B5EF4-FFF2-40B4-BE49-F238E27FC236}">
                <a16:creationId xmlns:a16="http://schemas.microsoft.com/office/drawing/2014/main" id="{88CF2905-7A39-C34B-810D-067193546010}"/>
              </a:ext>
            </a:extLst>
          </p:cNvPr>
          <p:cNvPicPr>
            <a:picLocks noChangeAspect="1"/>
          </p:cNvPicPr>
          <p:nvPr/>
        </p:nvPicPr>
        <p:blipFill>
          <a:blip r:embed="rId6"/>
          <a:stretch>
            <a:fillRect/>
          </a:stretch>
        </p:blipFill>
        <p:spPr>
          <a:xfrm>
            <a:off x="490811" y="6996272"/>
            <a:ext cx="3308796" cy="2634942"/>
          </a:xfrm>
          <a:prstGeom prst="rect">
            <a:avLst/>
          </a:prstGeom>
          <a:ln>
            <a:solidFill>
              <a:schemeClr val="tx1">
                <a:lumMod val="95000"/>
                <a:lumOff val="5000"/>
              </a:schemeClr>
            </a:solidFill>
          </a:ln>
        </p:spPr>
      </p:pic>
      <p:pic>
        <p:nvPicPr>
          <p:cNvPr id="22" name="Imagen 21">
            <a:extLst>
              <a:ext uri="{FF2B5EF4-FFF2-40B4-BE49-F238E27FC236}">
                <a16:creationId xmlns:a16="http://schemas.microsoft.com/office/drawing/2014/main" id="{3C834EC0-C454-6535-767E-CE8EF4BAD48B}"/>
              </a:ext>
            </a:extLst>
          </p:cNvPr>
          <p:cNvPicPr>
            <a:picLocks noChangeAspect="1"/>
          </p:cNvPicPr>
          <p:nvPr/>
        </p:nvPicPr>
        <p:blipFill>
          <a:blip r:embed="rId7"/>
          <a:stretch>
            <a:fillRect/>
          </a:stretch>
        </p:blipFill>
        <p:spPr>
          <a:xfrm>
            <a:off x="490811" y="2040212"/>
            <a:ext cx="3313233" cy="1933429"/>
          </a:xfrm>
          <a:prstGeom prst="rect">
            <a:avLst/>
          </a:prstGeom>
          <a:ln>
            <a:solidFill>
              <a:schemeClr val="tx1">
                <a:lumMod val="95000"/>
                <a:lumOff val="5000"/>
              </a:schemeClr>
            </a:solidFill>
          </a:ln>
        </p:spPr>
      </p:pic>
      <p:sp>
        <p:nvSpPr>
          <p:cNvPr id="4" name="CuadroTexto 3">
            <a:extLst>
              <a:ext uri="{FF2B5EF4-FFF2-40B4-BE49-F238E27FC236}">
                <a16:creationId xmlns:a16="http://schemas.microsoft.com/office/drawing/2014/main" id="{56D581EA-8553-11E7-7356-41027852C0A8}"/>
              </a:ext>
            </a:extLst>
          </p:cNvPr>
          <p:cNvSpPr txBox="1"/>
          <p:nvPr/>
        </p:nvSpPr>
        <p:spPr>
          <a:xfrm>
            <a:off x="463759" y="1192025"/>
            <a:ext cx="2464585" cy="369332"/>
          </a:xfrm>
          <a:prstGeom prst="rect">
            <a:avLst/>
          </a:prstGeom>
          <a:noFill/>
        </p:spPr>
        <p:txBody>
          <a:bodyPr wrap="none" rtlCol="0">
            <a:spAutoFit/>
          </a:bodyPr>
          <a:lstStyle/>
          <a:p>
            <a:pPr marL="342900" indent="-342900">
              <a:buFont typeface="+mj-lt"/>
              <a:buAutoNum type="arabicPeriod" startAt="2"/>
            </a:pPr>
            <a:r>
              <a:rPr lang="es-VE" dirty="0"/>
              <a:t>Diccionario de Datos</a:t>
            </a:r>
          </a:p>
        </p:txBody>
      </p:sp>
      <p:sp>
        <p:nvSpPr>
          <p:cNvPr id="5" name="CuadroTexto 4">
            <a:extLst>
              <a:ext uri="{FF2B5EF4-FFF2-40B4-BE49-F238E27FC236}">
                <a16:creationId xmlns:a16="http://schemas.microsoft.com/office/drawing/2014/main" id="{938A36F5-9F42-BE36-73E0-679B9EC4332D}"/>
              </a:ext>
            </a:extLst>
          </p:cNvPr>
          <p:cNvSpPr txBox="1"/>
          <p:nvPr/>
        </p:nvSpPr>
        <p:spPr>
          <a:xfrm>
            <a:off x="2799096" y="1601864"/>
            <a:ext cx="790601" cy="307777"/>
          </a:xfrm>
          <a:prstGeom prst="rect">
            <a:avLst/>
          </a:prstGeom>
          <a:noFill/>
        </p:spPr>
        <p:txBody>
          <a:bodyPr wrap="none" rtlCol="0">
            <a:spAutoFit/>
          </a:bodyPr>
          <a:lstStyle/>
          <a:p>
            <a:r>
              <a:rPr lang="es-VE" sz="1400" dirty="0"/>
              <a:t>2.1 </a:t>
            </a:r>
            <a:r>
              <a:rPr lang="es-VE" sz="1400" dirty="0" err="1"/>
              <a:t>User</a:t>
            </a:r>
            <a:endParaRPr lang="es-VE" sz="1400" dirty="0"/>
          </a:p>
        </p:txBody>
      </p:sp>
      <p:sp>
        <p:nvSpPr>
          <p:cNvPr id="6" name="CuadroTexto 5">
            <a:extLst>
              <a:ext uri="{FF2B5EF4-FFF2-40B4-BE49-F238E27FC236}">
                <a16:creationId xmlns:a16="http://schemas.microsoft.com/office/drawing/2014/main" id="{475A2D48-1639-69E0-FAF4-15A64A504D47}"/>
              </a:ext>
            </a:extLst>
          </p:cNvPr>
          <p:cNvSpPr txBox="1"/>
          <p:nvPr/>
        </p:nvSpPr>
        <p:spPr>
          <a:xfrm>
            <a:off x="4572593" y="2729240"/>
            <a:ext cx="978153" cy="307777"/>
          </a:xfrm>
          <a:prstGeom prst="rect">
            <a:avLst/>
          </a:prstGeom>
          <a:noFill/>
          <a:ln>
            <a:solidFill>
              <a:srgbClr val="C00000"/>
            </a:solidFill>
          </a:ln>
        </p:spPr>
        <p:txBody>
          <a:bodyPr wrap="none" rtlCol="0">
            <a:spAutoFit/>
          </a:bodyPr>
          <a:lstStyle/>
          <a:p>
            <a:r>
              <a:rPr lang="es-VE" sz="1400" dirty="0" err="1"/>
              <a:t>N°</a:t>
            </a:r>
            <a:r>
              <a:rPr lang="es-VE" sz="1400" dirty="0"/>
              <a:t> de ficha</a:t>
            </a:r>
          </a:p>
        </p:txBody>
      </p:sp>
      <p:cxnSp>
        <p:nvCxnSpPr>
          <p:cNvPr id="14" name="Conector recto de flecha 13">
            <a:extLst>
              <a:ext uri="{FF2B5EF4-FFF2-40B4-BE49-F238E27FC236}">
                <a16:creationId xmlns:a16="http://schemas.microsoft.com/office/drawing/2014/main" id="{EAD773A6-ABB9-5FA4-FFB0-B53D7304D127}"/>
              </a:ext>
            </a:extLst>
          </p:cNvPr>
          <p:cNvCxnSpPr>
            <a:cxnSpLocks/>
            <a:stCxn id="6" idx="1"/>
          </p:cNvCxnSpPr>
          <p:nvPr/>
        </p:nvCxnSpPr>
        <p:spPr>
          <a:xfrm flipH="1" flipV="1">
            <a:off x="3799607" y="2883128"/>
            <a:ext cx="772986" cy="1"/>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26669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F0258815-D068-F7AA-AE02-37682FABB25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E96F438-1475-6491-E8AD-6F63E470892D}"/>
              </a:ext>
            </a:extLst>
          </p:cNvPr>
          <p:cNvSpPr/>
          <p:nvPr/>
        </p:nvSpPr>
        <p:spPr>
          <a:xfrm rot="5400000">
            <a:off x="5731491"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F4F5F268-11A2-4911-44E5-246F5920C8F2}"/>
              </a:ext>
            </a:extLst>
          </p:cNvPr>
          <p:cNvSpPr/>
          <p:nvPr/>
        </p:nvSpPr>
        <p:spPr>
          <a:xfrm rot="5400000">
            <a:off x="2610225"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28823DFC-3CE6-B12E-EDAC-E8350FAEA000}"/>
              </a:ext>
            </a:extLst>
          </p:cNvPr>
          <p:cNvSpPr/>
          <p:nvPr/>
        </p:nvSpPr>
        <p:spPr>
          <a:xfrm rot="5400000">
            <a:off x="-568933" y="-1761944"/>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6780E55-EAAC-A678-B450-97AF21CFAC0A}"/>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6937E18-12CC-ED00-05DD-34F325944BF2}"/>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DC93507E-DA5A-751C-ABD8-9E395F6786D1}"/>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11</a:t>
            </a:r>
          </a:p>
        </p:txBody>
      </p:sp>
      <p:pic>
        <p:nvPicPr>
          <p:cNvPr id="3" name="Imagen 2">
            <a:extLst>
              <a:ext uri="{FF2B5EF4-FFF2-40B4-BE49-F238E27FC236}">
                <a16:creationId xmlns:a16="http://schemas.microsoft.com/office/drawing/2014/main" id="{F2BE4D75-0D1A-872B-F8FD-44CE9D301708}"/>
              </a:ext>
            </a:extLst>
          </p:cNvPr>
          <p:cNvPicPr>
            <a:picLocks noChangeAspect="1"/>
          </p:cNvPicPr>
          <p:nvPr/>
        </p:nvPicPr>
        <p:blipFill>
          <a:blip r:embed="rId5"/>
          <a:stretch>
            <a:fillRect/>
          </a:stretch>
        </p:blipFill>
        <p:spPr>
          <a:xfrm>
            <a:off x="510681" y="7029268"/>
            <a:ext cx="3157495" cy="2825128"/>
          </a:xfrm>
          <a:prstGeom prst="rect">
            <a:avLst/>
          </a:prstGeom>
          <a:ln>
            <a:solidFill>
              <a:schemeClr val="tx1">
                <a:lumMod val="95000"/>
                <a:lumOff val="5000"/>
              </a:schemeClr>
            </a:solidFill>
          </a:ln>
        </p:spPr>
      </p:pic>
      <p:pic>
        <p:nvPicPr>
          <p:cNvPr id="20" name="Imagen 19">
            <a:extLst>
              <a:ext uri="{FF2B5EF4-FFF2-40B4-BE49-F238E27FC236}">
                <a16:creationId xmlns:a16="http://schemas.microsoft.com/office/drawing/2014/main" id="{9AAEC247-6603-78A8-4BBE-CD7FF89E18DC}"/>
              </a:ext>
            </a:extLst>
          </p:cNvPr>
          <p:cNvPicPr>
            <a:picLocks noChangeAspect="1"/>
          </p:cNvPicPr>
          <p:nvPr/>
        </p:nvPicPr>
        <p:blipFill>
          <a:blip r:embed="rId6"/>
          <a:stretch>
            <a:fillRect/>
          </a:stretch>
        </p:blipFill>
        <p:spPr>
          <a:xfrm>
            <a:off x="494807" y="4726503"/>
            <a:ext cx="3157495" cy="2149081"/>
          </a:xfrm>
          <a:prstGeom prst="rect">
            <a:avLst/>
          </a:prstGeom>
          <a:ln>
            <a:solidFill>
              <a:schemeClr val="tx1">
                <a:lumMod val="95000"/>
                <a:lumOff val="5000"/>
              </a:schemeClr>
            </a:solidFill>
          </a:ln>
        </p:spPr>
      </p:pic>
      <p:pic>
        <p:nvPicPr>
          <p:cNvPr id="22" name="Imagen 21">
            <a:extLst>
              <a:ext uri="{FF2B5EF4-FFF2-40B4-BE49-F238E27FC236}">
                <a16:creationId xmlns:a16="http://schemas.microsoft.com/office/drawing/2014/main" id="{6F858ADF-5181-8672-3017-D5F123E558C7}"/>
              </a:ext>
            </a:extLst>
          </p:cNvPr>
          <p:cNvPicPr>
            <a:picLocks noChangeAspect="1"/>
          </p:cNvPicPr>
          <p:nvPr/>
        </p:nvPicPr>
        <p:blipFill>
          <a:blip r:embed="rId7"/>
          <a:stretch>
            <a:fillRect/>
          </a:stretch>
        </p:blipFill>
        <p:spPr>
          <a:xfrm>
            <a:off x="494807" y="1549680"/>
            <a:ext cx="3189245" cy="3023139"/>
          </a:xfrm>
          <a:prstGeom prst="rect">
            <a:avLst/>
          </a:prstGeom>
          <a:ln>
            <a:solidFill>
              <a:schemeClr val="tx1">
                <a:lumMod val="95000"/>
                <a:lumOff val="5000"/>
              </a:schemeClr>
            </a:solidFill>
          </a:ln>
        </p:spPr>
      </p:pic>
      <p:sp>
        <p:nvSpPr>
          <p:cNvPr id="23" name="CuadroTexto 22">
            <a:extLst>
              <a:ext uri="{FF2B5EF4-FFF2-40B4-BE49-F238E27FC236}">
                <a16:creationId xmlns:a16="http://schemas.microsoft.com/office/drawing/2014/main" id="{74DED7F2-582D-04B7-D6D7-63259338B790}"/>
              </a:ext>
            </a:extLst>
          </p:cNvPr>
          <p:cNvSpPr txBox="1"/>
          <p:nvPr/>
        </p:nvSpPr>
        <p:spPr>
          <a:xfrm>
            <a:off x="494807" y="1049594"/>
            <a:ext cx="1834285" cy="307777"/>
          </a:xfrm>
          <a:prstGeom prst="rect">
            <a:avLst/>
          </a:prstGeom>
          <a:noFill/>
        </p:spPr>
        <p:txBody>
          <a:bodyPr wrap="none" rtlCol="0">
            <a:spAutoFit/>
          </a:bodyPr>
          <a:lstStyle/>
          <a:p>
            <a:r>
              <a:rPr lang="es-VE" sz="1400" dirty="0"/>
              <a:t>2.2 </a:t>
            </a:r>
            <a:r>
              <a:rPr lang="es-VE" sz="1400" dirty="0" err="1"/>
              <a:t>Monitoring</a:t>
            </a:r>
            <a:r>
              <a:rPr lang="es-VE" sz="1400" dirty="0"/>
              <a:t> </a:t>
            </a:r>
            <a:r>
              <a:rPr lang="es-VE" sz="1400" dirty="0" err="1"/>
              <a:t>System</a:t>
            </a:r>
            <a:endParaRPr lang="es-VE" sz="1400" dirty="0"/>
          </a:p>
        </p:txBody>
      </p:sp>
    </p:spTree>
    <p:extLst>
      <p:ext uri="{BB962C8B-B14F-4D97-AF65-F5344CB8AC3E}">
        <p14:creationId xmlns:p14="http://schemas.microsoft.com/office/powerpoint/2010/main" val="244111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75B3789-8CBE-4CFB-DABA-4C699F68D6F0}"/>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0A1112B1-E1C7-C2A2-FEC0-4A86C9CBA8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188AD99D-9A30-754E-0667-E2B7FE292FBE}"/>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41CDDD4E-C66A-93B5-9606-6AD3D5865F66}"/>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BFCCCE8-0655-D6C8-314B-9E17BFF13961}"/>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86F4AD7F-89CE-003B-0058-AFB4660B7FD0}"/>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B98B9475-F826-B5EF-1363-F3EEED218251}"/>
              </a:ext>
            </a:extLst>
          </p:cNvPr>
          <p:cNvSpPr txBox="1"/>
          <p:nvPr/>
        </p:nvSpPr>
        <p:spPr>
          <a:xfrm>
            <a:off x="524999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12</a:t>
            </a:r>
          </a:p>
        </p:txBody>
      </p:sp>
      <p:pic>
        <p:nvPicPr>
          <p:cNvPr id="18" name="Imagen 17">
            <a:extLst>
              <a:ext uri="{FF2B5EF4-FFF2-40B4-BE49-F238E27FC236}">
                <a16:creationId xmlns:a16="http://schemas.microsoft.com/office/drawing/2014/main" id="{1675B216-56B7-9377-94F9-A98BB7825E88}"/>
              </a:ext>
            </a:extLst>
          </p:cNvPr>
          <p:cNvPicPr>
            <a:picLocks noChangeAspect="1"/>
          </p:cNvPicPr>
          <p:nvPr/>
        </p:nvPicPr>
        <p:blipFill>
          <a:blip r:embed="rId5"/>
          <a:stretch>
            <a:fillRect/>
          </a:stretch>
        </p:blipFill>
        <p:spPr>
          <a:xfrm>
            <a:off x="302824" y="6547857"/>
            <a:ext cx="3164945" cy="2686425"/>
          </a:xfrm>
          <a:prstGeom prst="rect">
            <a:avLst/>
          </a:prstGeom>
          <a:ln>
            <a:solidFill>
              <a:schemeClr val="tx1">
                <a:lumMod val="95000"/>
                <a:lumOff val="5000"/>
              </a:schemeClr>
            </a:solidFill>
          </a:ln>
        </p:spPr>
      </p:pic>
      <p:pic>
        <p:nvPicPr>
          <p:cNvPr id="25" name="Imagen 24">
            <a:extLst>
              <a:ext uri="{FF2B5EF4-FFF2-40B4-BE49-F238E27FC236}">
                <a16:creationId xmlns:a16="http://schemas.microsoft.com/office/drawing/2014/main" id="{1DB653DD-2F77-F357-EA93-6C79A95D1289}"/>
              </a:ext>
            </a:extLst>
          </p:cNvPr>
          <p:cNvPicPr>
            <a:picLocks noChangeAspect="1"/>
          </p:cNvPicPr>
          <p:nvPr/>
        </p:nvPicPr>
        <p:blipFill>
          <a:blip r:embed="rId6"/>
          <a:stretch>
            <a:fillRect/>
          </a:stretch>
        </p:blipFill>
        <p:spPr>
          <a:xfrm>
            <a:off x="302824" y="4111226"/>
            <a:ext cx="3049782" cy="1489244"/>
          </a:xfrm>
          <a:prstGeom prst="rect">
            <a:avLst/>
          </a:prstGeom>
          <a:ln>
            <a:solidFill>
              <a:schemeClr val="tx1">
                <a:lumMod val="95000"/>
                <a:lumOff val="5000"/>
              </a:schemeClr>
            </a:solidFill>
          </a:ln>
        </p:spPr>
      </p:pic>
      <p:pic>
        <p:nvPicPr>
          <p:cNvPr id="26" name="Imagen 25">
            <a:extLst>
              <a:ext uri="{FF2B5EF4-FFF2-40B4-BE49-F238E27FC236}">
                <a16:creationId xmlns:a16="http://schemas.microsoft.com/office/drawing/2014/main" id="{EC89E270-072F-F9BF-2530-C0FC4F3A1BA5}"/>
              </a:ext>
            </a:extLst>
          </p:cNvPr>
          <p:cNvPicPr>
            <a:picLocks noChangeAspect="1"/>
          </p:cNvPicPr>
          <p:nvPr/>
        </p:nvPicPr>
        <p:blipFill>
          <a:blip r:embed="rId7"/>
          <a:stretch>
            <a:fillRect/>
          </a:stretch>
        </p:blipFill>
        <p:spPr>
          <a:xfrm>
            <a:off x="302824" y="1400235"/>
            <a:ext cx="3049782" cy="2466859"/>
          </a:xfrm>
          <a:prstGeom prst="rect">
            <a:avLst/>
          </a:prstGeom>
          <a:ln>
            <a:solidFill>
              <a:schemeClr val="tx1">
                <a:lumMod val="95000"/>
                <a:lumOff val="5000"/>
              </a:schemeClr>
            </a:solidFill>
          </a:ln>
        </p:spPr>
      </p:pic>
      <p:sp>
        <p:nvSpPr>
          <p:cNvPr id="22" name="CuadroTexto 21">
            <a:extLst>
              <a:ext uri="{FF2B5EF4-FFF2-40B4-BE49-F238E27FC236}">
                <a16:creationId xmlns:a16="http://schemas.microsoft.com/office/drawing/2014/main" id="{7062D6C6-9B95-848A-6542-6676BE9BC42F}"/>
              </a:ext>
            </a:extLst>
          </p:cNvPr>
          <p:cNvSpPr txBox="1"/>
          <p:nvPr/>
        </p:nvSpPr>
        <p:spPr>
          <a:xfrm>
            <a:off x="369670" y="5989649"/>
            <a:ext cx="2128660" cy="307777"/>
          </a:xfrm>
          <a:prstGeom prst="rect">
            <a:avLst/>
          </a:prstGeom>
          <a:noFill/>
        </p:spPr>
        <p:txBody>
          <a:bodyPr wrap="none" rtlCol="0">
            <a:spAutoFit/>
          </a:bodyPr>
          <a:lstStyle/>
          <a:p>
            <a:r>
              <a:rPr lang="es-VE" sz="1400" dirty="0"/>
              <a:t>2.3 Network </a:t>
            </a:r>
            <a:r>
              <a:rPr lang="es-VE" sz="1400" dirty="0" err="1"/>
              <a:t>Infrastructure</a:t>
            </a:r>
            <a:endParaRPr lang="es-VE" sz="1400" dirty="0"/>
          </a:p>
        </p:txBody>
      </p:sp>
    </p:spTree>
    <p:extLst>
      <p:ext uri="{BB962C8B-B14F-4D97-AF65-F5344CB8AC3E}">
        <p14:creationId xmlns:p14="http://schemas.microsoft.com/office/powerpoint/2010/main" val="1559086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CC2407D-504D-09C6-ABA4-F4320CEBA298}"/>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EE75EA34-6A16-E0DD-E0B5-C9FF590A1DA6}"/>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53D589E3-8A28-858E-01EC-589CF9C02E6B}"/>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78A0321D-1EF4-2C55-6EE7-8853C570C73D}"/>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A76E8B4-1B7C-564E-68B2-8C3629C15C09}"/>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CCAAD456-71F7-F447-51B7-83CF2DBFD906}"/>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5CC9BA7A-157B-E18E-5F31-3FCC7794DAF5}"/>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13</a:t>
            </a:r>
          </a:p>
        </p:txBody>
      </p:sp>
      <p:pic>
        <p:nvPicPr>
          <p:cNvPr id="23" name="Imagen 22">
            <a:extLst>
              <a:ext uri="{FF2B5EF4-FFF2-40B4-BE49-F238E27FC236}">
                <a16:creationId xmlns:a16="http://schemas.microsoft.com/office/drawing/2014/main" id="{31D8CCB6-910D-B0A1-FDE3-0C8DC79F5544}"/>
              </a:ext>
            </a:extLst>
          </p:cNvPr>
          <p:cNvPicPr>
            <a:picLocks noChangeAspect="1"/>
          </p:cNvPicPr>
          <p:nvPr/>
        </p:nvPicPr>
        <p:blipFill>
          <a:blip r:embed="rId5"/>
          <a:stretch>
            <a:fillRect/>
          </a:stretch>
        </p:blipFill>
        <p:spPr>
          <a:xfrm>
            <a:off x="281251" y="7389976"/>
            <a:ext cx="3185392" cy="2205927"/>
          </a:xfrm>
          <a:prstGeom prst="rect">
            <a:avLst/>
          </a:prstGeom>
          <a:ln>
            <a:solidFill>
              <a:schemeClr val="tx1">
                <a:lumMod val="95000"/>
                <a:lumOff val="5000"/>
              </a:schemeClr>
            </a:solidFill>
          </a:ln>
        </p:spPr>
      </p:pic>
      <p:pic>
        <p:nvPicPr>
          <p:cNvPr id="28" name="Imagen 27">
            <a:extLst>
              <a:ext uri="{FF2B5EF4-FFF2-40B4-BE49-F238E27FC236}">
                <a16:creationId xmlns:a16="http://schemas.microsoft.com/office/drawing/2014/main" id="{9A1FAA6E-96F5-9A5F-DBFE-453141E37296}"/>
              </a:ext>
            </a:extLst>
          </p:cNvPr>
          <p:cNvPicPr>
            <a:picLocks noChangeAspect="1"/>
          </p:cNvPicPr>
          <p:nvPr/>
        </p:nvPicPr>
        <p:blipFill>
          <a:blip r:embed="rId6"/>
          <a:stretch>
            <a:fillRect/>
          </a:stretch>
        </p:blipFill>
        <p:spPr>
          <a:xfrm>
            <a:off x="301698" y="1517732"/>
            <a:ext cx="3164945" cy="2373709"/>
          </a:xfrm>
          <a:prstGeom prst="rect">
            <a:avLst/>
          </a:prstGeom>
          <a:ln>
            <a:solidFill>
              <a:schemeClr val="tx1">
                <a:lumMod val="95000"/>
                <a:lumOff val="5000"/>
              </a:schemeClr>
            </a:solidFill>
          </a:ln>
        </p:spPr>
      </p:pic>
      <p:pic>
        <p:nvPicPr>
          <p:cNvPr id="29" name="Imagen 28">
            <a:extLst>
              <a:ext uri="{FF2B5EF4-FFF2-40B4-BE49-F238E27FC236}">
                <a16:creationId xmlns:a16="http://schemas.microsoft.com/office/drawing/2014/main" id="{916ED32E-5D28-72CC-969A-A816DB361F3E}"/>
              </a:ext>
            </a:extLst>
          </p:cNvPr>
          <p:cNvPicPr>
            <a:picLocks noChangeAspect="1"/>
          </p:cNvPicPr>
          <p:nvPr/>
        </p:nvPicPr>
        <p:blipFill>
          <a:blip r:embed="rId7"/>
          <a:stretch>
            <a:fillRect/>
          </a:stretch>
        </p:blipFill>
        <p:spPr>
          <a:xfrm>
            <a:off x="281251" y="4301525"/>
            <a:ext cx="3205838" cy="2362196"/>
          </a:xfrm>
          <a:prstGeom prst="rect">
            <a:avLst/>
          </a:prstGeom>
          <a:ln>
            <a:solidFill>
              <a:schemeClr val="tx1">
                <a:lumMod val="95000"/>
                <a:lumOff val="5000"/>
              </a:schemeClr>
            </a:solidFill>
          </a:ln>
        </p:spPr>
      </p:pic>
      <p:sp>
        <p:nvSpPr>
          <p:cNvPr id="30" name="CuadroTexto 29">
            <a:extLst>
              <a:ext uri="{FF2B5EF4-FFF2-40B4-BE49-F238E27FC236}">
                <a16:creationId xmlns:a16="http://schemas.microsoft.com/office/drawing/2014/main" id="{F4F20886-0F11-3EC0-E74D-C28A513A50B9}"/>
              </a:ext>
            </a:extLst>
          </p:cNvPr>
          <p:cNvSpPr txBox="1"/>
          <p:nvPr/>
        </p:nvSpPr>
        <p:spPr>
          <a:xfrm>
            <a:off x="457069" y="6919916"/>
            <a:ext cx="1767343" cy="307777"/>
          </a:xfrm>
          <a:prstGeom prst="rect">
            <a:avLst/>
          </a:prstGeom>
          <a:noFill/>
        </p:spPr>
        <p:txBody>
          <a:bodyPr wrap="none" rtlCol="0">
            <a:spAutoFit/>
          </a:bodyPr>
          <a:lstStyle/>
          <a:p>
            <a:r>
              <a:rPr lang="es-VE" sz="1400" dirty="0"/>
              <a:t>2.3 </a:t>
            </a:r>
            <a:r>
              <a:rPr lang="es-VE" sz="1400" dirty="0" err="1"/>
              <a:t>Equipment</a:t>
            </a:r>
            <a:r>
              <a:rPr lang="es-VE" sz="1400" dirty="0"/>
              <a:t> </a:t>
            </a:r>
            <a:r>
              <a:rPr lang="es-VE" sz="1400" dirty="0" err="1"/>
              <a:t>Disuse</a:t>
            </a:r>
            <a:endParaRPr lang="es-VE" sz="1400" dirty="0"/>
          </a:p>
        </p:txBody>
      </p:sp>
    </p:spTree>
    <p:extLst>
      <p:ext uri="{BB962C8B-B14F-4D97-AF65-F5344CB8AC3E}">
        <p14:creationId xmlns:p14="http://schemas.microsoft.com/office/powerpoint/2010/main" val="1232585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AFBF4B4A-EBCE-1577-D5F1-67B1A0742D6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31ECDF47-DA5C-ADB7-1EF0-CE5BC3BA5F98}"/>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E9173E55-C833-5CD3-8FF2-C9465AA1ACC4}"/>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004B35F-86FB-5467-DBBF-8DC99F8DB95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FC6ADC99-DE45-FB2E-651C-5DB07E6FAE10}"/>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5B543A38-8EB6-AF33-2135-ABCFF904D940}"/>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ABD9FB9E-27EB-2E18-8782-584459BB678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14</a:t>
            </a:r>
          </a:p>
        </p:txBody>
      </p:sp>
      <p:pic>
        <p:nvPicPr>
          <p:cNvPr id="14" name="Imagen 13">
            <a:extLst>
              <a:ext uri="{FF2B5EF4-FFF2-40B4-BE49-F238E27FC236}">
                <a16:creationId xmlns:a16="http://schemas.microsoft.com/office/drawing/2014/main" id="{7D1AC0A2-2E14-ED69-2E61-B6363623E097}"/>
              </a:ext>
            </a:extLst>
          </p:cNvPr>
          <p:cNvPicPr>
            <a:picLocks noChangeAspect="1"/>
          </p:cNvPicPr>
          <p:nvPr/>
        </p:nvPicPr>
        <p:blipFill>
          <a:blip r:embed="rId5"/>
          <a:stretch>
            <a:fillRect/>
          </a:stretch>
        </p:blipFill>
        <p:spPr>
          <a:xfrm>
            <a:off x="385153" y="3920909"/>
            <a:ext cx="3059290" cy="1648617"/>
          </a:xfrm>
          <a:prstGeom prst="rect">
            <a:avLst/>
          </a:prstGeom>
          <a:ln>
            <a:solidFill>
              <a:schemeClr val="tx1">
                <a:lumMod val="95000"/>
                <a:lumOff val="5000"/>
              </a:schemeClr>
            </a:solidFill>
          </a:ln>
        </p:spPr>
      </p:pic>
      <p:pic>
        <p:nvPicPr>
          <p:cNvPr id="26" name="Imagen 25">
            <a:extLst>
              <a:ext uri="{FF2B5EF4-FFF2-40B4-BE49-F238E27FC236}">
                <a16:creationId xmlns:a16="http://schemas.microsoft.com/office/drawing/2014/main" id="{60EB332F-11E8-C3DC-C3BA-7434F8083431}"/>
              </a:ext>
            </a:extLst>
          </p:cNvPr>
          <p:cNvPicPr>
            <a:picLocks noChangeAspect="1"/>
          </p:cNvPicPr>
          <p:nvPr/>
        </p:nvPicPr>
        <p:blipFill>
          <a:blip r:embed="rId6"/>
          <a:stretch>
            <a:fillRect/>
          </a:stretch>
        </p:blipFill>
        <p:spPr>
          <a:xfrm>
            <a:off x="385153" y="6032501"/>
            <a:ext cx="3086463" cy="2032549"/>
          </a:xfrm>
          <a:prstGeom prst="rect">
            <a:avLst/>
          </a:prstGeom>
          <a:ln>
            <a:solidFill>
              <a:schemeClr val="tx1">
                <a:lumMod val="95000"/>
                <a:lumOff val="5000"/>
              </a:schemeClr>
            </a:solidFill>
          </a:ln>
        </p:spPr>
      </p:pic>
      <p:pic>
        <p:nvPicPr>
          <p:cNvPr id="30" name="Imagen 29">
            <a:extLst>
              <a:ext uri="{FF2B5EF4-FFF2-40B4-BE49-F238E27FC236}">
                <a16:creationId xmlns:a16="http://schemas.microsoft.com/office/drawing/2014/main" id="{1C3818A1-3989-91AE-14C3-CD44C0FA2454}"/>
              </a:ext>
            </a:extLst>
          </p:cNvPr>
          <p:cNvPicPr>
            <a:picLocks noChangeAspect="1"/>
          </p:cNvPicPr>
          <p:nvPr/>
        </p:nvPicPr>
        <p:blipFill>
          <a:blip r:embed="rId7"/>
          <a:stretch>
            <a:fillRect/>
          </a:stretch>
        </p:blipFill>
        <p:spPr>
          <a:xfrm>
            <a:off x="385153" y="1481448"/>
            <a:ext cx="3049782" cy="2124270"/>
          </a:xfrm>
          <a:prstGeom prst="rect">
            <a:avLst/>
          </a:prstGeom>
          <a:ln>
            <a:solidFill>
              <a:schemeClr val="tx1">
                <a:lumMod val="95000"/>
                <a:lumOff val="5000"/>
              </a:schemeClr>
            </a:solidFill>
          </a:ln>
        </p:spPr>
      </p:pic>
    </p:spTree>
    <p:extLst>
      <p:ext uri="{BB962C8B-B14F-4D97-AF65-F5344CB8AC3E}">
        <p14:creationId xmlns:p14="http://schemas.microsoft.com/office/powerpoint/2010/main" val="267885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5AA3888-BC25-8D24-5233-2FD9EDF55123}"/>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50608292-7D48-EC04-623C-561EAE375CA4}"/>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90410A8A-42E7-147B-EF3E-FF8E04D84DE5}"/>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0D550B33-FC6B-CBA3-5CD3-804056F0D6B0}"/>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CB763EF-4CAB-269B-35DA-85A8E1698DF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E0895955-1C3F-D0D5-4248-4DA24E4A2F5C}"/>
              </a:ext>
            </a:extLst>
          </p:cNvPr>
          <p:cNvSpPr txBox="1"/>
          <p:nvPr/>
        </p:nvSpPr>
        <p:spPr>
          <a:xfrm>
            <a:off x="756000" y="10084923"/>
            <a:ext cx="1742330" cy="187325"/>
          </a:xfrm>
          <a:prstGeom prst="rect">
            <a:avLst/>
          </a:prstGeom>
        </p:spPr>
        <p:txBody>
          <a:bodyPr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1CC9607F-4801-0CAF-163A-43D216C2721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15</a:t>
            </a:r>
          </a:p>
        </p:txBody>
      </p:sp>
      <p:pic>
        <p:nvPicPr>
          <p:cNvPr id="20" name="Imagen 19">
            <a:extLst>
              <a:ext uri="{FF2B5EF4-FFF2-40B4-BE49-F238E27FC236}">
                <a16:creationId xmlns:a16="http://schemas.microsoft.com/office/drawing/2014/main" id="{38160E32-D3A6-163F-1677-FE57F34DA4AB}"/>
              </a:ext>
            </a:extLst>
          </p:cNvPr>
          <p:cNvPicPr>
            <a:picLocks noChangeAspect="1"/>
          </p:cNvPicPr>
          <p:nvPr/>
        </p:nvPicPr>
        <p:blipFill>
          <a:blip r:embed="rId5"/>
          <a:stretch>
            <a:fillRect/>
          </a:stretch>
        </p:blipFill>
        <p:spPr>
          <a:xfrm>
            <a:off x="349250" y="3975100"/>
            <a:ext cx="3272909" cy="1585460"/>
          </a:xfrm>
          <a:prstGeom prst="rect">
            <a:avLst/>
          </a:prstGeom>
          <a:ln>
            <a:solidFill>
              <a:schemeClr val="tx1">
                <a:lumMod val="95000"/>
                <a:lumOff val="5000"/>
              </a:schemeClr>
            </a:solidFill>
          </a:ln>
        </p:spPr>
      </p:pic>
      <p:pic>
        <p:nvPicPr>
          <p:cNvPr id="28" name="Imagen 27">
            <a:extLst>
              <a:ext uri="{FF2B5EF4-FFF2-40B4-BE49-F238E27FC236}">
                <a16:creationId xmlns:a16="http://schemas.microsoft.com/office/drawing/2014/main" id="{F130FEE1-E425-BD3D-63E5-6E4F9AEE4DCA}"/>
              </a:ext>
            </a:extLst>
          </p:cNvPr>
          <p:cNvPicPr>
            <a:picLocks noChangeAspect="1"/>
          </p:cNvPicPr>
          <p:nvPr/>
        </p:nvPicPr>
        <p:blipFill>
          <a:blip r:embed="rId6"/>
          <a:stretch>
            <a:fillRect/>
          </a:stretch>
        </p:blipFill>
        <p:spPr>
          <a:xfrm>
            <a:off x="349250" y="6069337"/>
            <a:ext cx="3296110" cy="1810003"/>
          </a:xfrm>
          <a:prstGeom prst="rect">
            <a:avLst/>
          </a:prstGeom>
          <a:ln>
            <a:solidFill>
              <a:schemeClr val="tx1">
                <a:lumMod val="95000"/>
                <a:lumOff val="5000"/>
              </a:schemeClr>
            </a:solidFill>
          </a:ln>
        </p:spPr>
      </p:pic>
      <p:pic>
        <p:nvPicPr>
          <p:cNvPr id="32" name="Imagen 31">
            <a:extLst>
              <a:ext uri="{FF2B5EF4-FFF2-40B4-BE49-F238E27FC236}">
                <a16:creationId xmlns:a16="http://schemas.microsoft.com/office/drawing/2014/main" id="{A71E20C1-5E8B-040F-7B5D-6314A7E96C0F}"/>
              </a:ext>
            </a:extLst>
          </p:cNvPr>
          <p:cNvPicPr>
            <a:picLocks noChangeAspect="1"/>
          </p:cNvPicPr>
          <p:nvPr/>
        </p:nvPicPr>
        <p:blipFill>
          <a:blip r:embed="rId7"/>
          <a:stretch>
            <a:fillRect/>
          </a:stretch>
        </p:blipFill>
        <p:spPr>
          <a:xfrm>
            <a:off x="349250" y="1360890"/>
            <a:ext cx="3276600" cy="2147772"/>
          </a:xfrm>
          <a:prstGeom prst="rect">
            <a:avLst/>
          </a:prstGeom>
          <a:ln>
            <a:solidFill>
              <a:schemeClr val="tx1">
                <a:lumMod val="95000"/>
                <a:lumOff val="5000"/>
              </a:schemeClr>
            </a:solidFill>
          </a:ln>
        </p:spPr>
      </p:pic>
    </p:spTree>
    <p:extLst>
      <p:ext uri="{BB962C8B-B14F-4D97-AF65-F5344CB8AC3E}">
        <p14:creationId xmlns:p14="http://schemas.microsoft.com/office/powerpoint/2010/main" val="575538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8EF5B7E4-84C7-14AB-2519-FE54A083E56C}"/>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F6F2E9DB-FA17-A21A-9F03-B4BFF3A08A9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C6A08C76-8414-EB48-4CBD-BBC08886B8A3}"/>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B63F4A10-A8AF-D360-4ECE-61AE3A7E2C99}"/>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B1309430-93D9-1BEA-FBF9-EDA41B0E028B}"/>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B736CBC3-FABC-8329-C3B2-8D8381A13E35}"/>
              </a:ext>
            </a:extLst>
          </p:cNvPr>
          <p:cNvSpPr txBox="1"/>
          <p:nvPr/>
        </p:nvSpPr>
        <p:spPr>
          <a:xfrm>
            <a:off x="756000" y="10084923"/>
            <a:ext cx="2107850" cy="185500"/>
          </a:xfrm>
          <a:prstGeom prst="rect">
            <a:avLst/>
          </a:prstGeom>
        </p:spPr>
        <p:txBody>
          <a:bodyPr wrap="square"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Configuraciones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Despliegue</a:t>
            </a:r>
            <a:r>
              <a:rPr lang="en-US" sz="999" dirty="0">
                <a:solidFill>
                  <a:srgbClr val="222525"/>
                </a:solidFill>
                <a:latin typeface="Montserrat"/>
                <a:ea typeface="Montserrat"/>
                <a:cs typeface="Montserrat"/>
                <a:sym typeface="Montserrat"/>
              </a:rPr>
              <a:t> </a:t>
            </a:r>
          </a:p>
        </p:txBody>
      </p:sp>
      <p:sp>
        <p:nvSpPr>
          <p:cNvPr id="13" name="TextBox 13">
            <a:extLst>
              <a:ext uri="{FF2B5EF4-FFF2-40B4-BE49-F238E27FC236}">
                <a16:creationId xmlns:a16="http://schemas.microsoft.com/office/drawing/2014/main" id="{EBBB5176-75D4-5249-327B-A1709BF07DD7}"/>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2" name="TextBox 12">
            <a:extLst>
              <a:ext uri="{FF2B5EF4-FFF2-40B4-BE49-F238E27FC236}">
                <a16:creationId xmlns:a16="http://schemas.microsoft.com/office/drawing/2014/main" id="{F6E07EFA-8798-C4FD-84CE-31C6A4C1A732}"/>
              </a:ext>
            </a:extLst>
          </p:cNvPr>
          <p:cNvSpPr txBox="1"/>
          <p:nvPr/>
        </p:nvSpPr>
        <p:spPr>
          <a:xfrm>
            <a:off x="589521" y="1261332"/>
            <a:ext cx="5867400" cy="1339854"/>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IV. </a:t>
            </a:r>
            <a:r>
              <a:rPr lang="en-US" sz="4000" dirty="0" err="1">
                <a:solidFill>
                  <a:srgbClr val="222525"/>
                </a:solidFill>
                <a:latin typeface="DM Serif Display"/>
                <a:ea typeface="DM Serif Display"/>
                <a:cs typeface="DM Serif Display"/>
                <a:sym typeface="DM Serif Display"/>
              </a:rPr>
              <a:t>Configuraciones</a:t>
            </a:r>
            <a:r>
              <a:rPr lang="en-US" sz="4000" dirty="0">
                <a:solidFill>
                  <a:srgbClr val="222525"/>
                </a:solidFill>
                <a:latin typeface="DM Serif Display"/>
                <a:ea typeface="DM Serif Display"/>
                <a:cs typeface="DM Serif Display"/>
                <a:sym typeface="DM Serif Display"/>
              </a:rPr>
              <a:t> de </a:t>
            </a:r>
            <a:r>
              <a:rPr lang="en-US" sz="4000" dirty="0" err="1">
                <a:solidFill>
                  <a:srgbClr val="222525"/>
                </a:solidFill>
                <a:latin typeface="DM Serif Display"/>
                <a:ea typeface="DM Serif Display"/>
                <a:cs typeface="DM Serif Display"/>
                <a:sym typeface="DM Serif Display"/>
              </a:rPr>
              <a:t>Despliegue</a:t>
            </a:r>
            <a:endParaRPr lang="en-US" sz="4000" dirty="0">
              <a:solidFill>
                <a:srgbClr val="222525"/>
              </a:solidFill>
              <a:latin typeface="DM Serif Display"/>
              <a:ea typeface="DM Serif Display"/>
              <a:cs typeface="DM Serif Display"/>
              <a:sym typeface="DM Serif Display"/>
            </a:endParaRPr>
          </a:p>
        </p:txBody>
      </p:sp>
      <p:sp>
        <p:nvSpPr>
          <p:cNvPr id="3" name="CuadroTexto 2">
            <a:extLst>
              <a:ext uri="{FF2B5EF4-FFF2-40B4-BE49-F238E27FC236}">
                <a16:creationId xmlns:a16="http://schemas.microsoft.com/office/drawing/2014/main" id="{9DD900F0-F1C4-12B9-776F-5A8916557F81}"/>
              </a:ext>
            </a:extLst>
          </p:cNvPr>
          <p:cNvSpPr txBox="1"/>
          <p:nvPr/>
        </p:nvSpPr>
        <p:spPr>
          <a:xfrm>
            <a:off x="496553" y="2984500"/>
            <a:ext cx="3934731" cy="369332"/>
          </a:xfrm>
          <a:prstGeom prst="rect">
            <a:avLst/>
          </a:prstGeom>
          <a:noFill/>
        </p:spPr>
        <p:txBody>
          <a:bodyPr wrap="none" rtlCol="0">
            <a:spAutoFit/>
          </a:bodyPr>
          <a:lstStyle/>
          <a:p>
            <a:pPr marL="342900" indent="-342900">
              <a:buFont typeface="+mj-lt"/>
              <a:buAutoNum type="arabicPeriod"/>
            </a:pPr>
            <a:r>
              <a:rPr lang="es-VE" dirty="0"/>
              <a:t>Configuración de Servicios y Tareas </a:t>
            </a:r>
          </a:p>
        </p:txBody>
      </p:sp>
      <p:sp>
        <p:nvSpPr>
          <p:cNvPr id="4" name="CuadroTexto 3">
            <a:extLst>
              <a:ext uri="{FF2B5EF4-FFF2-40B4-BE49-F238E27FC236}">
                <a16:creationId xmlns:a16="http://schemas.microsoft.com/office/drawing/2014/main" id="{679C6DC1-3D14-7CAD-99C2-C123248EE9C4}"/>
              </a:ext>
            </a:extLst>
          </p:cNvPr>
          <p:cNvSpPr txBox="1"/>
          <p:nvPr/>
        </p:nvSpPr>
        <p:spPr>
          <a:xfrm>
            <a:off x="771154" y="3538788"/>
            <a:ext cx="5550929" cy="1169551"/>
          </a:xfrm>
          <a:prstGeom prst="rect">
            <a:avLst/>
          </a:prstGeom>
          <a:solidFill>
            <a:schemeClr val="accent2"/>
          </a:solidFill>
          <a:ln>
            <a:solidFill>
              <a:srgbClr val="C00000"/>
            </a:solidFill>
          </a:ln>
        </p:spPr>
        <p:txBody>
          <a:bodyPr wrap="square" rtlCol="0">
            <a:spAutoFit/>
          </a:bodyPr>
          <a:lstStyle/>
          <a:p>
            <a:pPr algn="just"/>
            <a:r>
              <a:rPr lang="es-VE" sz="1400" dirty="0">
                <a:solidFill>
                  <a:schemeClr val="bg1"/>
                </a:solidFill>
              </a:rPr>
              <a:t>En la carpeta de los archivos y ejecutables del sistema se encuentra la carpeta </a:t>
            </a:r>
            <a:r>
              <a:rPr lang="es-VE" sz="1400" b="1" dirty="0" err="1">
                <a:solidFill>
                  <a:schemeClr val="bg1"/>
                </a:solidFill>
              </a:rPr>
              <a:t>service</a:t>
            </a:r>
            <a:r>
              <a:rPr lang="es-VE" sz="1400" dirty="0">
                <a:solidFill>
                  <a:schemeClr val="bg1"/>
                </a:solidFill>
              </a:rPr>
              <a:t>, dentro se encuentra un archivo </a:t>
            </a:r>
            <a:r>
              <a:rPr lang="es-VE" sz="1400" b="1" dirty="0">
                <a:solidFill>
                  <a:schemeClr val="bg1"/>
                </a:solidFill>
              </a:rPr>
              <a:t>queue-worker.bat,</a:t>
            </a:r>
            <a:r>
              <a:rPr lang="es-VE" sz="1400" dirty="0">
                <a:solidFill>
                  <a:schemeClr val="bg1"/>
                </a:solidFill>
              </a:rPr>
              <a:t> Con el creador de servicios NSSM se deben hacer las configuraciones correspondientes para que este archivo se convierta en un servicio del servidor.  </a:t>
            </a:r>
          </a:p>
        </p:txBody>
      </p:sp>
      <p:sp>
        <p:nvSpPr>
          <p:cNvPr id="5" name="CuadroTexto 4">
            <a:extLst>
              <a:ext uri="{FF2B5EF4-FFF2-40B4-BE49-F238E27FC236}">
                <a16:creationId xmlns:a16="http://schemas.microsoft.com/office/drawing/2014/main" id="{BCA869FC-9666-714A-4A11-20E0CADBF734}"/>
              </a:ext>
            </a:extLst>
          </p:cNvPr>
          <p:cNvSpPr txBox="1"/>
          <p:nvPr/>
        </p:nvSpPr>
        <p:spPr>
          <a:xfrm>
            <a:off x="756000" y="5520557"/>
            <a:ext cx="5550929" cy="738664"/>
          </a:xfrm>
          <a:prstGeom prst="rect">
            <a:avLst/>
          </a:prstGeom>
          <a:solidFill>
            <a:schemeClr val="accent2"/>
          </a:solidFill>
          <a:ln>
            <a:solidFill>
              <a:srgbClr val="C00000"/>
            </a:solidFill>
          </a:ln>
        </p:spPr>
        <p:txBody>
          <a:bodyPr wrap="square" rtlCol="0">
            <a:spAutoFit/>
          </a:bodyPr>
          <a:lstStyle/>
          <a:p>
            <a:pPr algn="just"/>
            <a:r>
              <a:rPr lang="es-VE" sz="1400" dirty="0">
                <a:solidFill>
                  <a:schemeClr val="bg1"/>
                </a:solidFill>
              </a:rPr>
              <a:t>Con el programador de tareas Windows se debe programar un comando para que limpie la tabla </a:t>
            </a:r>
            <a:r>
              <a:rPr lang="es-VE" sz="1400" b="1" dirty="0" err="1">
                <a:solidFill>
                  <a:schemeClr val="bg1"/>
                </a:solidFill>
              </a:rPr>
              <a:t>activity_log</a:t>
            </a:r>
            <a:r>
              <a:rPr lang="es-VE" sz="1400" b="1" dirty="0">
                <a:solidFill>
                  <a:schemeClr val="bg1"/>
                </a:solidFill>
              </a:rPr>
              <a:t> </a:t>
            </a:r>
            <a:r>
              <a:rPr lang="es-VE" sz="1400" dirty="0">
                <a:solidFill>
                  <a:schemeClr val="bg1"/>
                </a:solidFill>
              </a:rPr>
              <a:t>de la base de datos, para registros que tienen mas de 90 días.  </a:t>
            </a:r>
          </a:p>
        </p:txBody>
      </p:sp>
      <p:sp>
        <p:nvSpPr>
          <p:cNvPr id="6" name="CuadroTexto 5">
            <a:extLst>
              <a:ext uri="{FF2B5EF4-FFF2-40B4-BE49-F238E27FC236}">
                <a16:creationId xmlns:a16="http://schemas.microsoft.com/office/drawing/2014/main" id="{CFA41DC9-2D83-D234-65D1-F76FBC701E65}"/>
              </a:ext>
            </a:extLst>
          </p:cNvPr>
          <p:cNvSpPr txBox="1"/>
          <p:nvPr/>
        </p:nvSpPr>
        <p:spPr>
          <a:xfrm>
            <a:off x="771154" y="6702107"/>
            <a:ext cx="5550929" cy="523220"/>
          </a:xfrm>
          <a:prstGeom prst="rect">
            <a:avLst/>
          </a:prstGeom>
          <a:solidFill>
            <a:schemeClr val="accent2"/>
          </a:solidFill>
          <a:ln>
            <a:solidFill>
              <a:srgbClr val="C00000"/>
            </a:solidFill>
          </a:ln>
        </p:spPr>
        <p:txBody>
          <a:bodyPr wrap="square" rtlCol="0">
            <a:spAutoFit/>
          </a:bodyPr>
          <a:lstStyle/>
          <a:p>
            <a:pPr algn="just"/>
            <a:r>
              <a:rPr lang="es-VE" sz="1400" dirty="0">
                <a:solidFill>
                  <a:schemeClr val="bg1"/>
                </a:solidFill>
              </a:rPr>
              <a:t>Con el programador de tareas Windows se debe programar un comando para que limpie el archivo Laravel.log para evitar el desbordes de datos.   </a:t>
            </a:r>
          </a:p>
        </p:txBody>
      </p:sp>
    </p:spTree>
    <p:extLst>
      <p:ext uri="{BB962C8B-B14F-4D97-AF65-F5344CB8AC3E}">
        <p14:creationId xmlns:p14="http://schemas.microsoft.com/office/powerpoint/2010/main" val="300427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CC20BF0F-F981-44A5-D6AE-96B6B818B02B}"/>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C8634F39-2C88-9170-1098-828A3F255F25}"/>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485E20BE-866C-3076-A86E-FB1DD390A5C7}"/>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D602ED6B-74FB-B05A-DA56-B75C357D7DA2}"/>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9AC63FC4-EE96-8590-A1A7-5D6B20D3A2E7}"/>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34CFD5A-3596-1A72-898F-CDE4F85678D9}"/>
              </a:ext>
            </a:extLst>
          </p:cNvPr>
          <p:cNvSpPr txBox="1"/>
          <p:nvPr/>
        </p:nvSpPr>
        <p:spPr>
          <a:xfrm>
            <a:off x="756000" y="10084923"/>
            <a:ext cx="2107850" cy="185500"/>
          </a:xfrm>
          <a:prstGeom prst="rect">
            <a:avLst/>
          </a:prstGeom>
        </p:spPr>
        <p:txBody>
          <a:bodyPr wrap="square" lIns="0" tIns="0" rIns="0" bIns="0" rtlCol="0" anchor="t">
            <a:spAutoFit/>
          </a:bodyPr>
          <a:lstStyle/>
          <a:p>
            <a:pPr>
              <a:lnSpc>
                <a:spcPts val="1599"/>
              </a:lnSpc>
            </a:pPr>
            <a:r>
              <a:rPr lang="en-US" sz="999" dirty="0" err="1">
                <a:solidFill>
                  <a:srgbClr val="222525"/>
                </a:solidFill>
                <a:latin typeface="Montserrat"/>
                <a:ea typeface="Montserrat"/>
                <a:cs typeface="Montserrat"/>
                <a:sym typeface="Montserrat"/>
              </a:rPr>
              <a:t>Configuraciones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Despliegue</a:t>
            </a:r>
            <a:r>
              <a:rPr lang="en-US" sz="999" dirty="0">
                <a:solidFill>
                  <a:srgbClr val="222525"/>
                </a:solidFill>
                <a:latin typeface="Montserrat"/>
                <a:ea typeface="Montserrat"/>
                <a:cs typeface="Montserrat"/>
                <a:sym typeface="Montserrat"/>
              </a:rPr>
              <a:t> </a:t>
            </a:r>
          </a:p>
        </p:txBody>
      </p:sp>
      <p:sp>
        <p:nvSpPr>
          <p:cNvPr id="13" name="TextBox 13">
            <a:extLst>
              <a:ext uri="{FF2B5EF4-FFF2-40B4-BE49-F238E27FC236}">
                <a16:creationId xmlns:a16="http://schemas.microsoft.com/office/drawing/2014/main" id="{1A53AEF2-B85D-2AE6-A2A9-C1ECD223862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16</a:t>
            </a:r>
          </a:p>
        </p:txBody>
      </p:sp>
      <p:sp>
        <p:nvSpPr>
          <p:cNvPr id="3" name="CuadroTexto 2">
            <a:extLst>
              <a:ext uri="{FF2B5EF4-FFF2-40B4-BE49-F238E27FC236}">
                <a16:creationId xmlns:a16="http://schemas.microsoft.com/office/drawing/2014/main" id="{3B523DC7-7E5F-C1B7-0F7E-90ED57D4987F}"/>
              </a:ext>
            </a:extLst>
          </p:cNvPr>
          <p:cNvSpPr txBox="1"/>
          <p:nvPr/>
        </p:nvSpPr>
        <p:spPr>
          <a:xfrm>
            <a:off x="425450" y="1367191"/>
            <a:ext cx="3124381" cy="369332"/>
          </a:xfrm>
          <a:prstGeom prst="rect">
            <a:avLst/>
          </a:prstGeom>
          <a:noFill/>
        </p:spPr>
        <p:txBody>
          <a:bodyPr wrap="none" rtlCol="0">
            <a:spAutoFit/>
          </a:bodyPr>
          <a:lstStyle/>
          <a:p>
            <a:pPr marL="342900" indent="-342900">
              <a:buFont typeface="+mj-lt"/>
              <a:buAutoNum type="arabicPeriod"/>
            </a:pPr>
            <a:r>
              <a:rPr lang="es-VE" dirty="0"/>
              <a:t>Componentes y Estándares </a:t>
            </a:r>
          </a:p>
        </p:txBody>
      </p:sp>
      <p:sp>
        <p:nvSpPr>
          <p:cNvPr id="4" name="CuadroTexto 3">
            <a:extLst>
              <a:ext uri="{FF2B5EF4-FFF2-40B4-BE49-F238E27FC236}">
                <a16:creationId xmlns:a16="http://schemas.microsoft.com/office/drawing/2014/main" id="{D47A0F8C-C562-AC70-480E-33F36AE6EEA3}"/>
              </a:ext>
            </a:extLst>
          </p:cNvPr>
          <p:cNvSpPr txBox="1"/>
          <p:nvPr/>
        </p:nvSpPr>
        <p:spPr>
          <a:xfrm>
            <a:off x="774366" y="1983366"/>
            <a:ext cx="5550929" cy="523220"/>
          </a:xfrm>
          <a:prstGeom prst="rect">
            <a:avLst/>
          </a:prstGeom>
          <a:solidFill>
            <a:schemeClr val="accent2"/>
          </a:solidFill>
          <a:ln>
            <a:solidFill>
              <a:srgbClr val="C00000"/>
            </a:solidFill>
          </a:ln>
        </p:spPr>
        <p:txBody>
          <a:bodyPr wrap="square" rtlCol="0">
            <a:spAutoFit/>
          </a:bodyPr>
          <a:lstStyle/>
          <a:p>
            <a:pPr algn="just"/>
            <a:r>
              <a:rPr lang="es-VE" sz="1400" dirty="0">
                <a:solidFill>
                  <a:schemeClr val="bg1"/>
                </a:solidFill>
              </a:rPr>
              <a:t>Previamente instalado todos las tecnologías se deber hacer las configuraciones para que el sistema este en producción. </a:t>
            </a:r>
          </a:p>
        </p:txBody>
      </p:sp>
    </p:spTree>
    <p:extLst>
      <p:ext uri="{BB962C8B-B14F-4D97-AF65-F5344CB8AC3E}">
        <p14:creationId xmlns:p14="http://schemas.microsoft.com/office/powerpoint/2010/main" val="3630713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graphicFrame>
        <p:nvGraphicFramePr>
          <p:cNvPr id="6" name="Table 6"/>
          <p:cNvGraphicFramePr>
            <a:graphicFrameLocks noGrp="1"/>
          </p:cNvGraphicFramePr>
          <p:nvPr>
            <p:extLst>
              <p:ext uri="{D42A27DB-BD31-4B8C-83A1-F6EECF244321}">
                <p14:modId xmlns:p14="http://schemas.microsoft.com/office/powerpoint/2010/main" val="1313691757"/>
              </p:ext>
            </p:extLst>
          </p:nvPr>
        </p:nvGraphicFramePr>
        <p:xfrm>
          <a:off x="752992" y="3189618"/>
          <a:ext cx="6048000" cy="2043921"/>
        </p:xfrm>
        <a:graphic>
          <a:graphicData uri="http://schemas.openxmlformats.org/drawingml/2006/table">
            <a:tbl>
              <a:tblPr/>
              <a:tblGrid>
                <a:gridCol w="3274459">
                  <a:extLst>
                    <a:ext uri="{9D8B030D-6E8A-4147-A177-3AD203B41FA5}">
                      <a16:colId xmlns:a16="http://schemas.microsoft.com/office/drawing/2014/main" val="20000"/>
                    </a:ext>
                  </a:extLst>
                </a:gridCol>
                <a:gridCol w="2773541">
                  <a:extLst>
                    <a:ext uri="{9D8B030D-6E8A-4147-A177-3AD203B41FA5}">
                      <a16:colId xmlns:a16="http://schemas.microsoft.com/office/drawing/2014/main" val="20001"/>
                    </a:ext>
                  </a:extLst>
                </a:gridCol>
              </a:tblGrid>
              <a:tr h="709175">
                <a:tc>
                  <a:txBody>
                    <a:bodyPr/>
                    <a:lstStyle/>
                    <a:p>
                      <a:pPr algn="ctr">
                        <a:lnSpc>
                          <a:spcPts val="1679"/>
                        </a:lnSpc>
                        <a:defRPr/>
                      </a:pPr>
                      <a:r>
                        <a:rPr lang="en-US" sz="1199" b="1" dirty="0" err="1">
                          <a:solidFill>
                            <a:srgbClr val="FFFFFF"/>
                          </a:solidFill>
                          <a:latin typeface="Montserrat Bold"/>
                          <a:ea typeface="Montserrat Bold"/>
                          <a:cs typeface="Montserrat Bold"/>
                          <a:sym typeface="Montserrat Bold"/>
                        </a:rPr>
                        <a:t>Organismo</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a:solidFill>
                            <a:srgbClr val="000000"/>
                          </a:solidFill>
                          <a:latin typeface="Montserrat"/>
                          <a:ea typeface="Montserrat"/>
                          <a:cs typeface="Montserrat"/>
                          <a:sym typeface="Montserrat"/>
                        </a:rPr>
                        <a:t>Sección Seguridad Tecnológica</a:t>
                      </a: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00559">
                <a:tc>
                  <a:txBody>
                    <a:bodyPr/>
                    <a:lstStyle/>
                    <a:p>
                      <a:pPr algn="ctr">
                        <a:lnSpc>
                          <a:spcPts val="1679"/>
                        </a:lnSpc>
                        <a:defRPr/>
                      </a:pPr>
                      <a:r>
                        <a:rPr lang="en-US" sz="1199" b="1">
                          <a:solidFill>
                            <a:srgbClr val="FFFFFF"/>
                          </a:solidFill>
                          <a:latin typeface="Montserrat Bold"/>
                          <a:ea typeface="Montserrat Bold"/>
                          <a:cs typeface="Montserrat Bold"/>
                          <a:sym typeface="Montserrat Bold"/>
                        </a:rPr>
                        <a:t>Proyecto </a:t>
                      </a:r>
                      <a:endParaRPr lang="en-US" sz="1100"/>
                    </a:p>
                    <a:p>
                      <a:pPr algn="ctr">
                        <a:lnSpc>
                          <a:spcPts val="1679"/>
                        </a:lnSpc>
                      </a:pPr>
                      <a:endParaRPr lang="en-US" sz="110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err="1">
                          <a:solidFill>
                            <a:srgbClr val="000000"/>
                          </a:solidFill>
                          <a:latin typeface="Montserrat"/>
                          <a:ea typeface="Montserrat"/>
                          <a:cs typeface="Montserrat"/>
                          <a:sym typeface="Montserrat"/>
                        </a:rPr>
                        <a:t>CamStatus</a:t>
                      </a:r>
                      <a:r>
                        <a:rPr lang="en-US" sz="999" dirty="0">
                          <a:solidFill>
                            <a:srgbClr val="000000"/>
                          </a:solidFill>
                          <a:latin typeface="Montserrat"/>
                          <a:ea typeface="Montserrat"/>
                          <a:cs typeface="Montserrat"/>
                          <a:sym typeface="Montserrat"/>
                        </a:rPr>
                        <a:t>-Security</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4187">
                <a:tc>
                  <a:txBody>
                    <a:bodyPr/>
                    <a:lstStyle/>
                    <a:p>
                      <a:pPr algn="ctr">
                        <a:lnSpc>
                          <a:spcPts val="1679"/>
                        </a:lnSpc>
                        <a:defRPr/>
                      </a:pPr>
                      <a:r>
                        <a:rPr lang="en-US" sz="1199" b="1" dirty="0" err="1">
                          <a:solidFill>
                            <a:srgbClr val="FFFFFF"/>
                          </a:solidFill>
                          <a:latin typeface="Montserrat Bold"/>
                          <a:ea typeface="Montserrat Bold"/>
                          <a:cs typeface="Montserrat Bold"/>
                          <a:sym typeface="Montserrat Bold"/>
                        </a:rPr>
                        <a:t>Entregable</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dirty="0">
                          <a:solidFill>
                            <a:srgbClr val="000000"/>
                          </a:solidFill>
                          <a:latin typeface="Montserrat"/>
                          <a:ea typeface="Montserrat"/>
                          <a:cs typeface="Montserrat"/>
                          <a:sym typeface="Montserrat"/>
                        </a:rPr>
                        <a:t>Manual de </a:t>
                      </a:r>
                      <a:r>
                        <a:rPr lang="en-US" sz="999" dirty="0" err="1">
                          <a:solidFill>
                            <a:srgbClr val="000000"/>
                          </a:solidFill>
                          <a:latin typeface="Montserrat"/>
                          <a:ea typeface="Montserrat"/>
                          <a:cs typeface="Montserrat"/>
                          <a:sym typeface="Montserrat"/>
                        </a:rPr>
                        <a:t>Desarollador</a:t>
                      </a:r>
                      <a:endParaRPr lang="en-US" sz="1100" dirty="0"/>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7" name="Table 7"/>
          <p:cNvGraphicFramePr>
            <a:graphicFrameLocks noGrp="1"/>
          </p:cNvGraphicFramePr>
          <p:nvPr/>
        </p:nvGraphicFramePr>
        <p:xfrm>
          <a:off x="756000" y="6023186"/>
          <a:ext cx="6048000" cy="2551500"/>
        </p:xfrm>
        <a:graphic>
          <a:graphicData uri="http://schemas.openxmlformats.org/drawingml/2006/table">
            <a:tbl>
              <a:tblPr/>
              <a:tblGrid>
                <a:gridCol w="1512000">
                  <a:extLst>
                    <a:ext uri="{9D8B030D-6E8A-4147-A177-3AD203B41FA5}">
                      <a16:colId xmlns:a16="http://schemas.microsoft.com/office/drawing/2014/main" val="20000"/>
                    </a:ext>
                  </a:extLst>
                </a:gridCol>
                <a:gridCol w="1512000">
                  <a:extLst>
                    <a:ext uri="{9D8B030D-6E8A-4147-A177-3AD203B41FA5}">
                      <a16:colId xmlns:a16="http://schemas.microsoft.com/office/drawing/2014/main" val="20001"/>
                    </a:ext>
                  </a:extLst>
                </a:gridCol>
                <a:gridCol w="1512000">
                  <a:extLst>
                    <a:ext uri="{9D8B030D-6E8A-4147-A177-3AD203B41FA5}">
                      <a16:colId xmlns:a16="http://schemas.microsoft.com/office/drawing/2014/main" val="20002"/>
                    </a:ext>
                  </a:extLst>
                </a:gridCol>
                <a:gridCol w="1512000">
                  <a:extLst>
                    <a:ext uri="{9D8B030D-6E8A-4147-A177-3AD203B41FA5}">
                      <a16:colId xmlns:a16="http://schemas.microsoft.com/office/drawing/2014/main" val="20003"/>
                    </a:ext>
                  </a:extLst>
                </a:gridCol>
              </a:tblGrid>
              <a:tr h="637875">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Versión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Causa del cambio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Responsable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tc>
                  <a:txBody>
                    <a:bodyPr/>
                    <a:lstStyle/>
                    <a:p>
                      <a:pPr algn="ctr">
                        <a:lnSpc>
                          <a:spcPts val="1399"/>
                        </a:lnSpc>
                        <a:defRPr/>
                      </a:pPr>
                      <a:r>
                        <a:rPr lang="en-US" sz="999" b="1">
                          <a:solidFill>
                            <a:srgbClr val="FFFFFF"/>
                          </a:solidFill>
                          <a:latin typeface="Montserrat Bold"/>
                          <a:ea typeface="Montserrat Bold"/>
                          <a:cs typeface="Montserrat Bold"/>
                          <a:sym typeface="Montserrat Bold"/>
                        </a:rPr>
                        <a:t>Fecha</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AA0000"/>
                    </a:solidFill>
                  </a:tcPr>
                </a:tc>
                <a:extLst>
                  <a:ext uri="{0D108BD9-81ED-4DB2-BD59-A6C34878D82A}">
                    <a16:rowId xmlns:a16="http://schemas.microsoft.com/office/drawing/2014/main" val="10000"/>
                  </a:ext>
                </a:extLst>
              </a:tr>
              <a:tr h="637875">
                <a:tc>
                  <a:txBody>
                    <a:bodyPr/>
                    <a:lstStyle/>
                    <a:p>
                      <a:pPr algn="ctr">
                        <a:lnSpc>
                          <a:spcPts val="1399"/>
                        </a:lnSpc>
                        <a:defRPr/>
                      </a:pPr>
                      <a:r>
                        <a:rPr lang="en-US" sz="999">
                          <a:solidFill>
                            <a:srgbClr val="000000"/>
                          </a:solidFill>
                          <a:latin typeface="Montserrat"/>
                          <a:ea typeface="Montserrat"/>
                          <a:cs typeface="Montserrat"/>
                          <a:sym typeface="Montserrat"/>
                        </a:rPr>
                        <a:t>1.0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Versión inicial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Manuel Moreno</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r>
                        <a:rPr lang="en-US" sz="999">
                          <a:solidFill>
                            <a:srgbClr val="000000"/>
                          </a:solidFill>
                          <a:latin typeface="Montserrat"/>
                          <a:ea typeface="Montserrat"/>
                          <a:cs typeface="Montserrat"/>
                          <a:sym typeface="Montserrat"/>
                        </a:rPr>
                        <a:t>xxxx</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37875">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1399"/>
                        </a:lnSpc>
                        <a:defRPr/>
                      </a:pP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8" name="TextBox 8"/>
          <p:cNvSpPr txBox="1"/>
          <p:nvPr/>
        </p:nvSpPr>
        <p:spPr>
          <a:xfrm>
            <a:off x="756000" y="1786562"/>
            <a:ext cx="6048000" cy="613410"/>
          </a:xfrm>
          <a:prstGeom prst="rect">
            <a:avLst/>
          </a:prstGeom>
        </p:spPr>
        <p:txBody>
          <a:bodyPr lIns="0" tIns="0" rIns="0" bIns="0" rtlCol="0" anchor="t">
            <a:spAutoFit/>
          </a:bodyPr>
          <a:lstStyle/>
          <a:p>
            <a:pPr algn="l">
              <a:lnSpc>
                <a:spcPts val="4770"/>
              </a:lnSpc>
            </a:pPr>
            <a:r>
              <a:rPr lang="en-US" sz="4500">
                <a:solidFill>
                  <a:srgbClr val="222525"/>
                </a:solidFill>
                <a:latin typeface="DM Serif Display"/>
                <a:ea typeface="DM Serif Display"/>
                <a:cs typeface="DM Serif Display"/>
                <a:sym typeface="DM Serif Display"/>
              </a:rPr>
              <a:t>Bitácora de Supervisión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756000" y="1777037"/>
            <a:ext cx="6048000" cy="698500"/>
          </a:xfrm>
          <a:prstGeom prst="rect">
            <a:avLst/>
          </a:prstGeom>
        </p:spPr>
        <p:txBody>
          <a:bodyPr lIns="0" tIns="0" rIns="0" bIns="0" rtlCol="0" anchor="t">
            <a:spAutoFit/>
          </a:bodyPr>
          <a:lstStyle/>
          <a:p>
            <a:pPr algn="l">
              <a:lnSpc>
                <a:spcPts val="5300"/>
              </a:lnSpc>
            </a:pPr>
            <a:r>
              <a:rPr lang="en-US" sz="5000">
                <a:solidFill>
                  <a:srgbClr val="222525"/>
                </a:solidFill>
                <a:latin typeface="DM Serif Display"/>
                <a:ea typeface="DM Serif Display"/>
                <a:cs typeface="DM Serif Display"/>
                <a:sym typeface="DM Serif Display"/>
              </a:rPr>
              <a:t>Índice</a:t>
            </a:r>
          </a:p>
        </p:txBody>
      </p:sp>
      <p:sp>
        <p:nvSpPr>
          <p:cNvPr id="6" name="TextBox 6"/>
          <p:cNvSpPr txBox="1"/>
          <p:nvPr/>
        </p:nvSpPr>
        <p:spPr>
          <a:xfrm>
            <a:off x="589520" y="2834854"/>
            <a:ext cx="1524891" cy="903227"/>
          </a:xfrm>
          <a:prstGeom prst="rect">
            <a:avLst/>
          </a:prstGeom>
        </p:spPr>
        <p:txBody>
          <a:bodyPr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 - </a:t>
            </a:r>
            <a:r>
              <a:rPr lang="en-US" sz="1503" b="1" dirty="0" err="1">
                <a:solidFill>
                  <a:schemeClr val="tx1">
                    <a:lumMod val="95000"/>
                    <a:lumOff val="5000"/>
                  </a:schemeClr>
                </a:solidFill>
                <a:latin typeface="Montserrat Semi-Bold"/>
                <a:ea typeface="Montserrat Semi-Bold"/>
                <a:cs typeface="Montserrat Semi-Bold"/>
                <a:sym typeface="Montserrat Semi-Bold"/>
              </a:rPr>
              <a:t>Introducción</a:t>
            </a:r>
            <a:endParaRPr lang="en-US" sz="1503" b="1" dirty="0">
              <a:solidFill>
                <a:schemeClr val="tx1">
                  <a:lumMod val="95000"/>
                  <a:lumOff val="5000"/>
                </a:schemeClr>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9" name="AutoShape 9"/>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0" name="TextBox 10"/>
          <p:cNvSpPr txBox="1"/>
          <p:nvPr/>
        </p:nvSpPr>
        <p:spPr>
          <a:xfrm>
            <a:off x="622178" y="5359247"/>
            <a:ext cx="3364647" cy="299720"/>
          </a:xfrm>
          <a:prstGeom prst="rect">
            <a:avLst/>
          </a:prstGeom>
        </p:spPr>
        <p:txBody>
          <a:bodyPr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II – </a:t>
            </a:r>
            <a:r>
              <a:rPr lang="en-US" sz="1500" b="1" dirty="0" err="1">
                <a:solidFill>
                  <a:srgbClr val="222525"/>
                </a:solidFill>
                <a:latin typeface="Montserrat Semi-Bold"/>
                <a:ea typeface="Montserrat Semi-Bold"/>
                <a:cs typeface="Montserrat Semi-Bold"/>
                <a:sym typeface="Montserrat Semi-Bold"/>
              </a:rPr>
              <a:t>Diagramas</a:t>
            </a:r>
            <a:r>
              <a:rPr lang="en-US" sz="1500" b="1" dirty="0">
                <a:solidFill>
                  <a:srgbClr val="222525"/>
                </a:solidFill>
                <a:latin typeface="Montserrat Semi-Bold"/>
                <a:ea typeface="Montserrat Semi-Bold"/>
                <a:cs typeface="Montserrat Semi-Bold"/>
                <a:sym typeface="Montserrat Semi-Bold"/>
              </a:rPr>
              <a:t> de </a:t>
            </a:r>
            <a:r>
              <a:rPr lang="en-US" sz="1500" b="1" dirty="0" err="1">
                <a:solidFill>
                  <a:srgbClr val="222525"/>
                </a:solidFill>
                <a:latin typeface="Montserrat Semi-Bold"/>
                <a:ea typeface="Montserrat Semi-Bold"/>
                <a:cs typeface="Montserrat Semi-Bold"/>
                <a:sym typeface="Montserrat Semi-Bold"/>
              </a:rPr>
              <a:t>Diseño</a:t>
            </a:r>
            <a:endParaRPr lang="en-US" sz="1500" b="1" dirty="0">
              <a:solidFill>
                <a:srgbClr val="222525"/>
              </a:solidFill>
              <a:latin typeface="Montserrat Semi-Bold"/>
              <a:ea typeface="Montserrat Semi-Bold"/>
              <a:cs typeface="Montserrat Semi-Bold"/>
              <a:sym typeface="Montserrat Semi-Bold"/>
            </a:endParaRPr>
          </a:p>
        </p:txBody>
      </p:sp>
      <p:sp>
        <p:nvSpPr>
          <p:cNvPr id="11" name="TextBox 11"/>
          <p:cNvSpPr txBox="1"/>
          <p:nvPr/>
        </p:nvSpPr>
        <p:spPr>
          <a:xfrm>
            <a:off x="6622142" y="2834854"/>
            <a:ext cx="696673" cy="599899"/>
          </a:xfrm>
          <a:prstGeom prst="rect">
            <a:avLst/>
          </a:prstGeom>
        </p:spPr>
        <p:txBody>
          <a:bodyPr lIns="0" tIns="0" rIns="0" bIns="0" rtlCol="0" anchor="t">
            <a:spAutoFit/>
          </a:bodyPr>
          <a:lstStyle/>
          <a:p>
            <a:pPr algn="r">
              <a:lnSpc>
                <a:spcPts val="2405"/>
              </a:lnSpc>
            </a:pPr>
            <a:r>
              <a:rPr lang="en-US" sz="1503" b="1" dirty="0">
                <a:solidFill>
                  <a:srgbClr val="222525"/>
                </a:solidFill>
                <a:latin typeface="Montserrat Bold"/>
                <a:ea typeface="Montserrat Bold"/>
                <a:cs typeface="Montserrat Bold"/>
                <a:sym typeface="Montserrat Bold"/>
              </a:rPr>
              <a:t>Pag.</a:t>
            </a:r>
          </a:p>
          <a:p>
            <a:pPr algn="l">
              <a:lnSpc>
                <a:spcPts val="2405"/>
              </a:lnSpc>
            </a:pPr>
            <a:endParaRPr lang="en-US" sz="1503" b="1" dirty="0">
              <a:solidFill>
                <a:srgbClr val="222525"/>
              </a:solidFill>
              <a:latin typeface="Montserrat Bold"/>
              <a:ea typeface="Montserrat Bold"/>
              <a:cs typeface="Montserrat Bold"/>
              <a:sym typeface="Montserrat Bold"/>
            </a:endParaRPr>
          </a:p>
        </p:txBody>
      </p:sp>
      <p:sp>
        <p:nvSpPr>
          <p:cNvPr id="16" name="CuadroTexto 15">
            <a:extLst>
              <a:ext uri="{FF2B5EF4-FFF2-40B4-BE49-F238E27FC236}">
                <a16:creationId xmlns:a16="http://schemas.microsoft.com/office/drawing/2014/main" id="{9AA99A9C-193F-099E-CA56-59DBF442BA45}"/>
              </a:ext>
            </a:extLst>
          </p:cNvPr>
          <p:cNvSpPr txBox="1"/>
          <p:nvPr/>
        </p:nvSpPr>
        <p:spPr>
          <a:xfrm>
            <a:off x="589520" y="3291703"/>
            <a:ext cx="6727159" cy="307777"/>
          </a:xfrm>
          <a:prstGeom prst="rect">
            <a:avLst/>
          </a:prstGeom>
          <a:noFill/>
        </p:spPr>
        <p:txBody>
          <a:bodyPr wrap="square" rtlCol="0">
            <a:spAutoFit/>
          </a:bodyPr>
          <a:lstStyle/>
          <a:p>
            <a:pPr marL="342900" indent="-342900">
              <a:buFont typeface="+mj-lt"/>
              <a:buAutoNum type="arabicPeriod"/>
            </a:pPr>
            <a:r>
              <a:rPr lang="es-VE" sz="1400" dirty="0"/>
              <a:t>Requerimientos   ………………………………………………………………………………………………….     4</a:t>
            </a:r>
          </a:p>
        </p:txBody>
      </p:sp>
      <p:sp>
        <p:nvSpPr>
          <p:cNvPr id="17" name="CuadroTexto 16">
            <a:extLst>
              <a:ext uri="{FF2B5EF4-FFF2-40B4-BE49-F238E27FC236}">
                <a16:creationId xmlns:a16="http://schemas.microsoft.com/office/drawing/2014/main" id="{9EE4329A-F664-7EE5-9ED6-62CC365996FD}"/>
              </a:ext>
            </a:extLst>
          </p:cNvPr>
          <p:cNvSpPr txBox="1"/>
          <p:nvPr/>
        </p:nvSpPr>
        <p:spPr>
          <a:xfrm>
            <a:off x="617961" y="5770176"/>
            <a:ext cx="6727159" cy="954107"/>
          </a:xfrm>
          <a:prstGeom prst="rect">
            <a:avLst/>
          </a:prstGeom>
          <a:noFill/>
        </p:spPr>
        <p:txBody>
          <a:bodyPr wrap="square" rtlCol="0">
            <a:spAutoFit/>
          </a:bodyPr>
          <a:lstStyle/>
          <a:p>
            <a:pPr marL="342900" indent="-342900" algn="just">
              <a:buFont typeface="+mj-lt"/>
              <a:buAutoNum type="arabicPeriod"/>
            </a:pPr>
            <a:r>
              <a:rPr lang="es-VE" sz="1400" dirty="0"/>
              <a:t>Diagrama de Casos de Uso    …………………………………………………………………………………     6</a:t>
            </a:r>
          </a:p>
          <a:p>
            <a:pPr marL="342900" indent="-342900" algn="just">
              <a:buFont typeface="+mj-lt"/>
              <a:buAutoNum type="arabicPeriod"/>
            </a:pPr>
            <a:r>
              <a:rPr lang="es-VE" sz="1400" dirty="0"/>
              <a:t>Diagrama de Flujo de Datos   …………………………………………………………………………………    7</a:t>
            </a:r>
          </a:p>
          <a:p>
            <a:pPr marL="342900" indent="-342900" algn="just">
              <a:buFont typeface="+mj-lt"/>
              <a:buAutoNum type="arabicPeriod"/>
            </a:pPr>
            <a:r>
              <a:rPr lang="es-VE" sz="1400" dirty="0"/>
              <a:t>Diagrama Modelo Entidad Relación   …………………………………………………………………….    7    </a:t>
            </a:r>
          </a:p>
          <a:p>
            <a:endParaRPr lang="es-VE" sz="1400" dirty="0"/>
          </a:p>
        </p:txBody>
      </p:sp>
      <p:sp>
        <p:nvSpPr>
          <p:cNvPr id="12" name="TextBox 6">
            <a:extLst>
              <a:ext uri="{FF2B5EF4-FFF2-40B4-BE49-F238E27FC236}">
                <a16:creationId xmlns:a16="http://schemas.microsoft.com/office/drawing/2014/main" id="{B1F09912-45EB-8CC5-1B0B-AF54303A8ECD}"/>
              </a:ext>
            </a:extLst>
          </p:cNvPr>
          <p:cNvSpPr txBox="1"/>
          <p:nvPr/>
        </p:nvSpPr>
        <p:spPr>
          <a:xfrm>
            <a:off x="589519" y="3686250"/>
            <a:ext cx="2717450" cy="894027"/>
          </a:xfrm>
          <a:prstGeom prst="rect">
            <a:avLst/>
          </a:prstGeom>
        </p:spPr>
        <p:txBody>
          <a:bodyPr wrap="square" lIns="0" tIns="0" rIns="0" bIns="0" rtlCol="0" anchor="t">
            <a:spAutoFit/>
          </a:bodyPr>
          <a:lstStyle/>
          <a:p>
            <a:pPr algn="l">
              <a:lnSpc>
                <a:spcPts val="2405"/>
              </a:lnSpc>
            </a:pPr>
            <a:r>
              <a:rPr lang="en-US" sz="1503" b="1" dirty="0">
                <a:solidFill>
                  <a:schemeClr val="tx1">
                    <a:lumMod val="95000"/>
                    <a:lumOff val="5000"/>
                  </a:schemeClr>
                </a:solidFill>
                <a:latin typeface="Montserrat Semi-Bold"/>
                <a:ea typeface="Montserrat Semi-Bold"/>
                <a:cs typeface="Montserrat Semi-Bold"/>
                <a:sym typeface="Montserrat Semi-Bold"/>
              </a:rPr>
              <a:t>II – Stack de Tecnologias </a:t>
            </a: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a:p>
            <a:pPr algn="l">
              <a:lnSpc>
                <a:spcPts val="2405"/>
              </a:lnSpc>
            </a:pPr>
            <a:endParaRPr lang="en-US" sz="1503" b="1" dirty="0">
              <a:solidFill>
                <a:srgbClr val="222525"/>
              </a:solidFill>
              <a:latin typeface="Montserrat Semi-Bold"/>
              <a:ea typeface="Montserrat Semi-Bold"/>
              <a:cs typeface="Montserrat Semi-Bold"/>
              <a:sym typeface="Montserrat Semi-Bold"/>
            </a:endParaRPr>
          </a:p>
        </p:txBody>
      </p:sp>
      <p:sp>
        <p:nvSpPr>
          <p:cNvPr id="14" name="CuadroTexto 13">
            <a:extLst>
              <a:ext uri="{FF2B5EF4-FFF2-40B4-BE49-F238E27FC236}">
                <a16:creationId xmlns:a16="http://schemas.microsoft.com/office/drawing/2014/main" id="{37AEDBC2-8811-A040-E134-6AFED3A3DA60}"/>
              </a:ext>
            </a:extLst>
          </p:cNvPr>
          <p:cNvSpPr txBox="1"/>
          <p:nvPr/>
        </p:nvSpPr>
        <p:spPr>
          <a:xfrm>
            <a:off x="589519" y="3972451"/>
            <a:ext cx="6727159" cy="1815882"/>
          </a:xfrm>
          <a:prstGeom prst="rect">
            <a:avLst/>
          </a:prstGeom>
          <a:noFill/>
        </p:spPr>
        <p:txBody>
          <a:bodyPr wrap="square" rtlCol="0">
            <a:spAutoFit/>
          </a:bodyPr>
          <a:lstStyle/>
          <a:p>
            <a:pPr marL="342900" indent="-342900">
              <a:buFont typeface="+mj-lt"/>
              <a:buAutoNum type="arabicPeriod"/>
            </a:pPr>
            <a:r>
              <a:rPr lang="es-VE" sz="1400" dirty="0"/>
              <a:t>Lenguaje y Framework   .………………………………………………………………………………………..    5</a:t>
            </a:r>
          </a:p>
          <a:p>
            <a:pPr marL="342900" indent="-342900">
              <a:buFont typeface="+mj-lt"/>
              <a:buAutoNum type="arabicPeriod"/>
            </a:pPr>
            <a:r>
              <a:rPr lang="es-VE" sz="1400" dirty="0"/>
              <a:t>Manejador de Base de Datos   ……………………………………………………………………………….    5</a:t>
            </a:r>
          </a:p>
          <a:p>
            <a:pPr marL="342900" indent="-342900">
              <a:buFont typeface="+mj-lt"/>
              <a:buAutoNum type="arabicPeriod"/>
            </a:pPr>
            <a:r>
              <a:rPr lang="es-VE" sz="1400" dirty="0"/>
              <a:t>Entornos de Desarrollo   ………………………………………………………………………………………..    5</a:t>
            </a:r>
          </a:p>
          <a:p>
            <a:pPr marL="342900" indent="-342900">
              <a:buFont typeface="+mj-lt"/>
              <a:buAutoNum type="arabicPeriod"/>
            </a:pPr>
            <a:r>
              <a:rPr lang="es-VE" sz="1400" dirty="0"/>
              <a:t>Gestor de Dependencias   ……………………………………………………………………………………..    5</a:t>
            </a:r>
          </a:p>
          <a:p>
            <a:pPr marL="342900" indent="-342900">
              <a:buFont typeface="+mj-lt"/>
              <a:buAutoNum type="arabicPeriod"/>
            </a:pPr>
            <a:r>
              <a:rPr lang="es-VE" sz="1400" dirty="0"/>
              <a:t>Creador de Servicios   …………………………………………………………………………………………...    5</a:t>
            </a:r>
          </a:p>
          <a:p>
            <a:pPr marL="342900" indent="-342900">
              <a:buFont typeface="+mj-lt"/>
              <a:buAutoNum type="arabicPeriod"/>
            </a:pPr>
            <a:r>
              <a:rPr lang="es-VE" sz="1400" dirty="0"/>
              <a:t>Editor de código fuente   ……………………………………………………………………………………….    5</a:t>
            </a:r>
          </a:p>
          <a:p>
            <a:endParaRPr lang="es-VE" sz="1400" dirty="0"/>
          </a:p>
          <a:p>
            <a:pPr marL="342900" indent="-342900">
              <a:buFont typeface="+mj-lt"/>
              <a:buAutoNum type="arabicPeriod"/>
            </a:pPr>
            <a:endParaRPr lang="es-VE" sz="1400" dirty="0"/>
          </a:p>
        </p:txBody>
      </p:sp>
      <p:sp>
        <p:nvSpPr>
          <p:cNvPr id="15" name="TextBox 10">
            <a:extLst>
              <a:ext uri="{FF2B5EF4-FFF2-40B4-BE49-F238E27FC236}">
                <a16:creationId xmlns:a16="http://schemas.microsoft.com/office/drawing/2014/main" id="{4905C07C-8395-2D72-2D54-65C4401202A0}"/>
              </a:ext>
            </a:extLst>
          </p:cNvPr>
          <p:cNvSpPr txBox="1"/>
          <p:nvPr/>
        </p:nvSpPr>
        <p:spPr>
          <a:xfrm>
            <a:off x="616894" y="6629397"/>
            <a:ext cx="3364647" cy="299720"/>
          </a:xfrm>
          <a:prstGeom prst="rect">
            <a:avLst/>
          </a:prstGeom>
        </p:spPr>
        <p:txBody>
          <a:bodyPr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III – </a:t>
            </a:r>
            <a:r>
              <a:rPr lang="en-US" sz="1500" b="1" dirty="0" err="1">
                <a:solidFill>
                  <a:srgbClr val="222525"/>
                </a:solidFill>
                <a:latin typeface="Montserrat Semi-Bold"/>
                <a:ea typeface="Montserrat Semi-Bold"/>
                <a:cs typeface="Montserrat Semi-Bold"/>
                <a:sym typeface="Montserrat Semi-Bold"/>
              </a:rPr>
              <a:t>Estructuras</a:t>
            </a:r>
            <a:r>
              <a:rPr lang="en-US" sz="1500" b="1" dirty="0">
                <a:solidFill>
                  <a:srgbClr val="222525"/>
                </a:solidFill>
                <a:latin typeface="Montserrat Semi-Bold"/>
                <a:ea typeface="Montserrat Semi-Bold"/>
                <a:cs typeface="Montserrat Semi-Bold"/>
                <a:sym typeface="Montserrat Semi-Bold"/>
              </a:rPr>
              <a:t> de Desarrollo</a:t>
            </a:r>
          </a:p>
        </p:txBody>
      </p:sp>
      <p:sp>
        <p:nvSpPr>
          <p:cNvPr id="18" name="CuadroTexto 17">
            <a:extLst>
              <a:ext uri="{FF2B5EF4-FFF2-40B4-BE49-F238E27FC236}">
                <a16:creationId xmlns:a16="http://schemas.microsoft.com/office/drawing/2014/main" id="{E2EA4F6A-1010-30C9-5058-C6546C1E4316}"/>
              </a:ext>
            </a:extLst>
          </p:cNvPr>
          <p:cNvSpPr txBox="1"/>
          <p:nvPr/>
        </p:nvSpPr>
        <p:spPr>
          <a:xfrm>
            <a:off x="629595" y="7041268"/>
            <a:ext cx="7111055" cy="2031325"/>
          </a:xfrm>
          <a:prstGeom prst="rect">
            <a:avLst/>
          </a:prstGeom>
          <a:noFill/>
        </p:spPr>
        <p:txBody>
          <a:bodyPr wrap="square" rtlCol="0">
            <a:spAutoFit/>
          </a:bodyPr>
          <a:lstStyle/>
          <a:p>
            <a:pPr marL="342900" indent="-342900" algn="just">
              <a:buFont typeface="+mj-lt"/>
              <a:buAutoNum type="arabicPeriod"/>
            </a:pPr>
            <a:r>
              <a:rPr lang="es-VE" sz="1400" dirty="0"/>
              <a:t>Estructura de Carpetas   ………………………………………………………………………………………..   8</a:t>
            </a:r>
          </a:p>
          <a:p>
            <a:pPr marL="342900" indent="-342900" algn="just">
              <a:buFont typeface="+mj-lt"/>
              <a:buAutoNum type="arabicPeriod"/>
            </a:pPr>
            <a:r>
              <a:rPr lang="es-VE" sz="1400" dirty="0"/>
              <a:t>Diccionario de Datos   ……………………………………………………………………………………………   10</a:t>
            </a:r>
          </a:p>
          <a:p>
            <a:pPr algn="just"/>
            <a:r>
              <a:rPr lang="es-VE" sz="1400" dirty="0"/>
              <a:t>         2.1 </a:t>
            </a:r>
            <a:r>
              <a:rPr lang="es-VE" sz="1400" dirty="0" err="1"/>
              <a:t>User</a:t>
            </a:r>
            <a:r>
              <a:rPr lang="es-VE" sz="1400" dirty="0"/>
              <a:t>  ……………………………………………………………………………………………………………….   10 </a:t>
            </a:r>
          </a:p>
          <a:p>
            <a:pPr algn="just"/>
            <a:r>
              <a:rPr lang="es-VE" sz="1400" dirty="0"/>
              <a:t>         2.2 </a:t>
            </a:r>
            <a:r>
              <a:rPr lang="es-VE" sz="1400" dirty="0" err="1"/>
              <a:t>Monitoring</a:t>
            </a:r>
            <a:r>
              <a:rPr lang="es-VE" sz="1400" dirty="0"/>
              <a:t> </a:t>
            </a:r>
            <a:r>
              <a:rPr lang="es-VE" sz="1400" dirty="0" err="1"/>
              <a:t>System</a:t>
            </a:r>
            <a:r>
              <a:rPr lang="es-VE" sz="1400" dirty="0"/>
              <a:t>   ………………………………………………………………………………………..   11</a:t>
            </a:r>
          </a:p>
          <a:p>
            <a:pPr algn="just"/>
            <a:r>
              <a:rPr lang="es-VE" sz="1400" dirty="0"/>
              <a:t>         2.3 Network </a:t>
            </a:r>
            <a:r>
              <a:rPr lang="es-VE" sz="1400" dirty="0" err="1"/>
              <a:t>Infrastructure</a:t>
            </a:r>
            <a:r>
              <a:rPr lang="es-VE" sz="1400" dirty="0"/>
              <a:t>   ………………………………………………………………………………….   12</a:t>
            </a:r>
          </a:p>
          <a:p>
            <a:pPr algn="just"/>
            <a:r>
              <a:rPr lang="es-VE" sz="1400" dirty="0"/>
              <a:t>         2.4 </a:t>
            </a:r>
            <a:r>
              <a:rPr lang="es-VE" sz="1400" dirty="0" err="1"/>
              <a:t>Equipment</a:t>
            </a:r>
            <a:r>
              <a:rPr lang="es-VE" sz="1400" dirty="0"/>
              <a:t> </a:t>
            </a:r>
            <a:r>
              <a:rPr lang="es-VE" sz="1400" dirty="0" err="1"/>
              <a:t>Disuse</a:t>
            </a:r>
            <a:r>
              <a:rPr lang="es-VE" sz="1400" dirty="0"/>
              <a:t>   ………………………………………………………………………………………….   13 </a:t>
            </a:r>
          </a:p>
          <a:p>
            <a:pPr algn="just"/>
            <a:endParaRPr lang="es-VE" sz="1400" dirty="0"/>
          </a:p>
          <a:p>
            <a:pPr marL="342900" indent="-342900" algn="just">
              <a:buFont typeface="+mj-lt"/>
              <a:buAutoNum type="arabicPeriod"/>
            </a:pPr>
            <a:endParaRPr lang="es-VE" sz="1400" dirty="0"/>
          </a:p>
          <a:p>
            <a:endParaRPr lang="es-VE" sz="1400" dirty="0"/>
          </a:p>
        </p:txBody>
      </p:sp>
      <p:sp>
        <p:nvSpPr>
          <p:cNvPr id="19" name="TextBox 10">
            <a:extLst>
              <a:ext uri="{FF2B5EF4-FFF2-40B4-BE49-F238E27FC236}">
                <a16:creationId xmlns:a16="http://schemas.microsoft.com/office/drawing/2014/main" id="{E4D093E6-DD55-640D-0084-ABB0732ECEE9}"/>
              </a:ext>
            </a:extLst>
          </p:cNvPr>
          <p:cNvSpPr txBox="1"/>
          <p:nvPr/>
        </p:nvSpPr>
        <p:spPr>
          <a:xfrm>
            <a:off x="621270" y="8483426"/>
            <a:ext cx="3627948" cy="297582"/>
          </a:xfrm>
          <a:prstGeom prst="rect">
            <a:avLst/>
          </a:prstGeom>
        </p:spPr>
        <p:txBody>
          <a:bodyPr wrap="square" lIns="0" tIns="0" rIns="0" bIns="0" rtlCol="0" anchor="t">
            <a:spAutoFit/>
          </a:bodyPr>
          <a:lstStyle/>
          <a:p>
            <a:pPr algn="l">
              <a:lnSpc>
                <a:spcPts val="2559"/>
              </a:lnSpc>
            </a:pPr>
            <a:r>
              <a:rPr lang="en-US" sz="1500" b="1" dirty="0">
                <a:solidFill>
                  <a:srgbClr val="222525"/>
                </a:solidFill>
                <a:latin typeface="Montserrat Semi-Bold"/>
                <a:ea typeface="Montserrat Semi-Bold"/>
                <a:cs typeface="Montserrat Semi-Bold"/>
                <a:sym typeface="Montserrat Semi-Bold"/>
              </a:rPr>
              <a:t>IV – </a:t>
            </a:r>
            <a:r>
              <a:rPr lang="en-US" sz="1500" b="1" dirty="0" err="1">
                <a:solidFill>
                  <a:srgbClr val="222525"/>
                </a:solidFill>
                <a:latin typeface="Montserrat Semi-Bold"/>
                <a:ea typeface="Montserrat Semi-Bold"/>
                <a:cs typeface="Montserrat Semi-Bold"/>
                <a:sym typeface="Montserrat Semi-Bold"/>
              </a:rPr>
              <a:t>Configuraciones</a:t>
            </a:r>
            <a:r>
              <a:rPr lang="en-US" sz="1500" b="1" dirty="0">
                <a:solidFill>
                  <a:srgbClr val="222525"/>
                </a:solidFill>
                <a:latin typeface="Montserrat Semi-Bold"/>
                <a:ea typeface="Montserrat Semi-Bold"/>
                <a:cs typeface="Montserrat Semi-Bold"/>
                <a:sym typeface="Montserrat Semi-Bold"/>
              </a:rPr>
              <a:t> de </a:t>
            </a:r>
            <a:r>
              <a:rPr lang="en-US" sz="1500" b="1" dirty="0" err="1">
                <a:solidFill>
                  <a:srgbClr val="222525"/>
                </a:solidFill>
                <a:latin typeface="Montserrat Semi-Bold"/>
                <a:ea typeface="Montserrat Semi-Bold"/>
                <a:cs typeface="Montserrat Semi-Bold"/>
                <a:sym typeface="Montserrat Semi-Bold"/>
              </a:rPr>
              <a:t>Despliegue</a:t>
            </a:r>
            <a:endParaRPr lang="en-US" sz="1500" b="1" dirty="0">
              <a:solidFill>
                <a:srgbClr val="222525"/>
              </a:solidFill>
              <a:latin typeface="Montserrat Semi-Bold"/>
              <a:ea typeface="Montserrat Semi-Bold"/>
              <a:cs typeface="Montserrat Semi-Bold"/>
              <a:sym typeface="Montserrat Semi-Bold"/>
            </a:endParaRPr>
          </a:p>
        </p:txBody>
      </p:sp>
      <p:sp>
        <p:nvSpPr>
          <p:cNvPr id="20" name="CuadroTexto 19">
            <a:extLst>
              <a:ext uri="{FF2B5EF4-FFF2-40B4-BE49-F238E27FC236}">
                <a16:creationId xmlns:a16="http://schemas.microsoft.com/office/drawing/2014/main" id="{F341F8F1-A2E5-BA88-F528-A5843A2E3FC7}"/>
              </a:ext>
            </a:extLst>
          </p:cNvPr>
          <p:cNvSpPr txBox="1"/>
          <p:nvPr/>
        </p:nvSpPr>
        <p:spPr>
          <a:xfrm>
            <a:off x="629595" y="8900289"/>
            <a:ext cx="6727159" cy="954107"/>
          </a:xfrm>
          <a:prstGeom prst="rect">
            <a:avLst/>
          </a:prstGeom>
          <a:noFill/>
        </p:spPr>
        <p:txBody>
          <a:bodyPr wrap="square" rtlCol="0">
            <a:spAutoFit/>
          </a:bodyPr>
          <a:lstStyle/>
          <a:p>
            <a:pPr marL="342900" indent="-342900" algn="just">
              <a:buFont typeface="+mj-lt"/>
              <a:buAutoNum type="arabicPeriod"/>
            </a:pPr>
            <a:r>
              <a:rPr lang="es-VE" sz="1400" dirty="0"/>
              <a:t>Configuración de Servicios y Tareas  ……………………………………………………………………….    5</a:t>
            </a:r>
          </a:p>
          <a:p>
            <a:pPr marL="342900" indent="-342900" algn="just">
              <a:buFont typeface="+mj-lt"/>
              <a:buAutoNum type="arabicPeriod"/>
            </a:pPr>
            <a:r>
              <a:rPr lang="es-VE" sz="1400" dirty="0"/>
              <a:t>Componentes y Estándares   ………………………………………………………………………………….. </a:t>
            </a:r>
          </a:p>
          <a:p>
            <a:pPr marL="342900" indent="-342900" algn="just">
              <a:buFont typeface="+mj-lt"/>
              <a:buAutoNum type="arabicPeriod"/>
            </a:pPr>
            <a:endParaRPr lang="es-VE" sz="1400" dirty="0"/>
          </a:p>
          <a:p>
            <a:endParaRPr lang="es-VE"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p:cNvSpPr txBox="1"/>
          <p:nvPr/>
        </p:nvSpPr>
        <p:spPr>
          <a:xfrm>
            <a:off x="589521" y="1439886"/>
            <a:ext cx="6048000" cy="660181"/>
          </a:xfrm>
          <a:prstGeom prst="rect">
            <a:avLst/>
          </a:prstGeom>
        </p:spPr>
        <p:txBody>
          <a:bodyPr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 </a:t>
            </a:r>
            <a:r>
              <a:rPr lang="en-US" sz="4000" dirty="0" err="1">
                <a:solidFill>
                  <a:srgbClr val="222525"/>
                </a:solidFill>
                <a:latin typeface="DM Serif Display"/>
                <a:ea typeface="DM Serif Display"/>
                <a:cs typeface="DM Serif Display"/>
                <a:sym typeface="DM Serif Display"/>
              </a:rPr>
              <a:t>Introducción</a:t>
            </a:r>
            <a:endParaRPr lang="en-US" sz="4000" dirty="0">
              <a:solidFill>
                <a:srgbClr val="222525"/>
              </a:solidFill>
              <a:latin typeface="DM Serif Display"/>
              <a:ea typeface="DM Serif Display"/>
              <a:cs typeface="DM Serif Display"/>
              <a:sym typeface="DM Serif Display"/>
            </a:endParaRPr>
          </a:p>
        </p:txBody>
      </p:sp>
      <p:sp>
        <p:nvSpPr>
          <p:cNvPr id="13" name="TextBox 13"/>
          <p:cNvSpPr txBox="1"/>
          <p:nvPr/>
        </p:nvSpPr>
        <p:spPr>
          <a:xfrm>
            <a:off x="756000" y="10084923"/>
            <a:ext cx="1742330" cy="191912"/>
          </a:xfrm>
          <a:prstGeom prst="rect">
            <a:avLst/>
          </a:prstGeom>
        </p:spPr>
        <p:txBody>
          <a:bodyPr lIns="0" tIns="0" rIns="0" bIns="0" rtlCol="0" anchor="t">
            <a:spAutoFit/>
          </a:bodyPr>
          <a:lstStyle/>
          <a:p>
            <a:pPr>
              <a:lnSpc>
                <a:spcPts val="1599"/>
              </a:lnSpc>
            </a:pPr>
            <a:r>
              <a:rPr lang="en-US" sz="1200" dirty="0" err="1">
                <a:solidFill>
                  <a:srgbClr val="222525"/>
                </a:solidFill>
                <a:latin typeface="Montserrat"/>
                <a:ea typeface="Montserrat"/>
                <a:cs typeface="Montserrat"/>
                <a:sym typeface="Montserrat"/>
              </a:rPr>
              <a:t>Introducción</a:t>
            </a:r>
            <a:endParaRPr lang="en-US" sz="1200" dirty="0">
              <a:solidFill>
                <a:srgbClr val="222525"/>
              </a:solidFill>
              <a:latin typeface="Montserrat"/>
              <a:ea typeface="Montserrat"/>
              <a:cs typeface="Montserrat"/>
              <a:sym typeface="Montserrat"/>
            </a:endParaRPr>
          </a:p>
        </p:txBody>
      </p:sp>
      <p:sp>
        <p:nvSpPr>
          <p:cNvPr id="14" name="TextBox 14"/>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4</a:t>
            </a:r>
          </a:p>
        </p:txBody>
      </p:sp>
      <p:grpSp>
        <p:nvGrpSpPr>
          <p:cNvPr id="26" name="Group 6">
            <a:extLst>
              <a:ext uri="{FF2B5EF4-FFF2-40B4-BE49-F238E27FC236}">
                <a16:creationId xmlns:a16="http://schemas.microsoft.com/office/drawing/2014/main" id="{CCE254E3-6879-6DA9-1636-41A02AB6EC8B}"/>
              </a:ext>
            </a:extLst>
          </p:cNvPr>
          <p:cNvGrpSpPr/>
          <p:nvPr/>
        </p:nvGrpSpPr>
        <p:grpSpPr>
          <a:xfrm>
            <a:off x="502033" y="2788330"/>
            <a:ext cx="6549917" cy="3200035"/>
            <a:chOff x="0" y="0"/>
            <a:chExt cx="1082655" cy="1070284"/>
          </a:xfrm>
        </p:grpSpPr>
        <p:sp>
          <p:nvSpPr>
            <p:cNvPr id="27" name="Freeform 7">
              <a:extLst>
                <a:ext uri="{FF2B5EF4-FFF2-40B4-BE49-F238E27FC236}">
                  <a16:creationId xmlns:a16="http://schemas.microsoft.com/office/drawing/2014/main" id="{2562284F-E5DE-5DDA-3549-0BAD9C365AFC}"/>
                </a:ext>
              </a:extLst>
            </p:cNvPr>
            <p:cNvSpPr/>
            <p:nvPr/>
          </p:nvSpPr>
          <p:spPr>
            <a:xfrm>
              <a:off x="0" y="0"/>
              <a:ext cx="1082655" cy="1070284"/>
            </a:xfrm>
            <a:custGeom>
              <a:avLst/>
              <a:gdLst/>
              <a:ahLst/>
              <a:cxnLst/>
              <a:rect l="l" t="t" r="r" b="b"/>
              <a:pathLst>
                <a:path w="1082655" h="1070284">
                  <a:moveTo>
                    <a:pt x="0" y="0"/>
                  </a:moveTo>
                  <a:lnTo>
                    <a:pt x="1082655" y="0"/>
                  </a:lnTo>
                  <a:lnTo>
                    <a:pt x="1082655" y="1070284"/>
                  </a:lnTo>
                  <a:lnTo>
                    <a:pt x="0" y="1070284"/>
                  </a:lnTo>
                  <a:close/>
                </a:path>
              </a:pathLst>
            </a:custGeom>
            <a:solidFill>
              <a:schemeClr val="tx1"/>
            </a:solidFill>
          </p:spPr>
        </p:sp>
        <p:sp>
          <p:nvSpPr>
            <p:cNvPr id="28" name="TextBox 8">
              <a:extLst>
                <a:ext uri="{FF2B5EF4-FFF2-40B4-BE49-F238E27FC236}">
                  <a16:creationId xmlns:a16="http://schemas.microsoft.com/office/drawing/2014/main" id="{83E2B5A2-D6DF-345F-61AA-8C334EEAAAB4}"/>
                </a:ext>
              </a:extLst>
            </p:cNvPr>
            <p:cNvSpPr txBox="1"/>
            <p:nvPr/>
          </p:nvSpPr>
          <p:spPr>
            <a:xfrm>
              <a:off x="0" y="-85725"/>
              <a:ext cx="1082655" cy="1156009"/>
            </a:xfrm>
            <a:prstGeom prst="rect">
              <a:avLst/>
            </a:prstGeom>
          </p:spPr>
          <p:txBody>
            <a:bodyPr lIns="50800" tIns="50800" rIns="50800" bIns="50800" rtlCol="0" anchor="ctr"/>
            <a:lstStyle/>
            <a:p>
              <a:pPr algn="ctr">
                <a:lnSpc>
                  <a:spcPts val="2069"/>
                </a:lnSpc>
              </a:pPr>
              <a:endParaRPr>
                <a:solidFill>
                  <a:schemeClr val="tx1">
                    <a:lumMod val="95000"/>
                    <a:lumOff val="5000"/>
                  </a:schemeClr>
                </a:solidFill>
              </a:endParaRPr>
            </a:p>
          </p:txBody>
        </p:sp>
      </p:grpSp>
      <p:sp>
        <p:nvSpPr>
          <p:cNvPr id="29" name="CuadroTexto 28">
            <a:extLst>
              <a:ext uri="{FF2B5EF4-FFF2-40B4-BE49-F238E27FC236}">
                <a16:creationId xmlns:a16="http://schemas.microsoft.com/office/drawing/2014/main" id="{68F11F59-3675-FB10-6706-860E59584EDB}"/>
              </a:ext>
            </a:extLst>
          </p:cNvPr>
          <p:cNvSpPr txBox="1"/>
          <p:nvPr/>
        </p:nvSpPr>
        <p:spPr>
          <a:xfrm>
            <a:off x="876354" y="2880242"/>
            <a:ext cx="5801273" cy="3016210"/>
          </a:xfrm>
          <a:prstGeom prst="rect">
            <a:avLst/>
          </a:prstGeom>
          <a:noFill/>
        </p:spPr>
        <p:txBody>
          <a:bodyPr wrap="square" rtlCol="0">
            <a:spAutoFit/>
          </a:bodyPr>
          <a:lstStyle/>
          <a:p>
            <a:pPr algn="just"/>
            <a:r>
              <a:rPr lang="es-VE" sz="2800" dirty="0">
                <a:solidFill>
                  <a:schemeClr val="bg1"/>
                </a:solidFill>
              </a:rPr>
              <a:t>Requerimientos</a:t>
            </a:r>
          </a:p>
          <a:p>
            <a:pPr algn="just"/>
            <a:endParaRPr lang="es-VE" dirty="0">
              <a:solidFill>
                <a:schemeClr val="bg1"/>
              </a:solidFill>
            </a:endParaRPr>
          </a:p>
          <a:p>
            <a:pPr marL="285750" indent="-285750" algn="just">
              <a:buFont typeface="Arial" panose="020B0604020202020204" pitchFamily="34" charset="0"/>
              <a:buChar char="•"/>
            </a:pPr>
            <a:r>
              <a:rPr lang="es-VE" dirty="0">
                <a:solidFill>
                  <a:schemeClr val="bg1"/>
                </a:solidFill>
              </a:rPr>
              <a:t>Equipo Pentium i3-3220 o Superior</a:t>
            </a:r>
          </a:p>
          <a:p>
            <a:pPr marL="285750" indent="-285750" algn="just">
              <a:buFont typeface="Arial" panose="020B0604020202020204" pitchFamily="34" charset="0"/>
              <a:buChar char="•"/>
            </a:pPr>
            <a:r>
              <a:rPr lang="es-VE" dirty="0">
                <a:solidFill>
                  <a:schemeClr val="bg1"/>
                </a:solidFill>
              </a:rPr>
              <a:t>Mínimo 4Gb en RAM</a:t>
            </a:r>
          </a:p>
          <a:p>
            <a:pPr marL="285750" indent="-285750" algn="just">
              <a:buFont typeface="Arial" panose="020B0604020202020204" pitchFamily="34" charset="0"/>
              <a:buChar char="•"/>
            </a:pPr>
            <a:r>
              <a:rPr lang="es-VE" dirty="0">
                <a:solidFill>
                  <a:schemeClr val="bg1"/>
                </a:solidFill>
              </a:rPr>
              <a:t>Mínimo 120Gb de almacenamiento en disco</a:t>
            </a:r>
          </a:p>
          <a:p>
            <a:pPr marL="285750" indent="-285750" algn="just">
              <a:buFont typeface="Arial" panose="020B0604020202020204" pitchFamily="34" charset="0"/>
              <a:buChar char="•"/>
            </a:pPr>
            <a:r>
              <a:rPr lang="es-VE" dirty="0">
                <a:solidFill>
                  <a:schemeClr val="bg1"/>
                </a:solidFill>
              </a:rPr>
              <a:t>Sistema Operativo  Windows 10 o Superior</a:t>
            </a:r>
          </a:p>
          <a:p>
            <a:pPr marL="285750" indent="-285750" algn="just">
              <a:buFont typeface="Arial" panose="020B0604020202020204" pitchFamily="34" charset="0"/>
              <a:buChar char="•"/>
            </a:pPr>
            <a:r>
              <a:rPr lang="es-VE" dirty="0">
                <a:solidFill>
                  <a:schemeClr val="bg1"/>
                </a:solidFill>
              </a:rPr>
              <a:t>Resolución gráfica 800*600</a:t>
            </a:r>
          </a:p>
          <a:p>
            <a:pPr marL="285750" indent="-285750" algn="just">
              <a:buFont typeface="Arial" panose="020B0604020202020204" pitchFamily="34" charset="0"/>
              <a:buChar char="•"/>
            </a:pPr>
            <a:r>
              <a:rPr lang="es-VE" dirty="0">
                <a:solidFill>
                  <a:schemeClr val="bg1"/>
                </a:solidFill>
              </a:rPr>
              <a:t>Navegador web Mozilla Firefox, Microsoft Edge, entre otros.</a:t>
            </a:r>
          </a:p>
          <a:p>
            <a:pPr marL="285750" indent="-285750" algn="just">
              <a:buFont typeface="Arial" panose="020B0604020202020204" pitchFamily="34" charset="0"/>
              <a:buChar char="•"/>
            </a:pPr>
            <a:r>
              <a:rPr lang="es-VE" dirty="0">
                <a:solidFill>
                  <a:schemeClr val="bg1"/>
                </a:solidFill>
              </a:rPr>
              <a:t>Adobe Reader 5.0 o posterior</a:t>
            </a:r>
          </a:p>
        </p:txBody>
      </p:sp>
      <p:sp>
        <p:nvSpPr>
          <p:cNvPr id="9" name="CuadroTexto 8">
            <a:extLst>
              <a:ext uri="{FF2B5EF4-FFF2-40B4-BE49-F238E27FC236}">
                <a16:creationId xmlns:a16="http://schemas.microsoft.com/office/drawing/2014/main" id="{452401A0-74FC-5C2C-C338-95F30BE973FA}"/>
              </a:ext>
            </a:extLst>
          </p:cNvPr>
          <p:cNvSpPr txBox="1"/>
          <p:nvPr/>
        </p:nvSpPr>
        <p:spPr>
          <a:xfrm>
            <a:off x="1033981" y="8745682"/>
            <a:ext cx="5486017" cy="1015663"/>
          </a:xfrm>
          <a:prstGeom prst="rect">
            <a:avLst/>
          </a:prstGeom>
          <a:noFill/>
        </p:spPr>
        <p:txBody>
          <a:bodyPr wrap="square" rtlCol="0">
            <a:spAutoFit/>
          </a:bodyPr>
          <a:lstStyle/>
          <a:p>
            <a:pPr algn="just"/>
            <a:r>
              <a:rPr lang="es-VE" b="1" dirty="0"/>
              <a:t>Nota: </a:t>
            </a:r>
            <a:r>
              <a:rPr lang="es-VE" sz="1400" dirty="0"/>
              <a:t>Es clave destacar que los requerimientos descritos son los mínimos para la ejecución del sistema, pero debe se tomar en consideración si las exigencias en su entorno de producción crecen, de ser asi se deben hacer los ajustes necesarios.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6" name="TextBox 6"/>
          <p:cNvSpPr txBox="1"/>
          <p:nvPr/>
        </p:nvSpPr>
        <p:spPr>
          <a:xfrm>
            <a:off x="425450" y="1261332"/>
            <a:ext cx="6056643" cy="660181"/>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II. Stack de </a:t>
            </a:r>
            <a:r>
              <a:rPr lang="en-US" sz="4000" dirty="0" err="1">
                <a:solidFill>
                  <a:srgbClr val="222525"/>
                </a:solidFill>
                <a:latin typeface="DM Serif Display"/>
                <a:ea typeface="DM Serif Display"/>
                <a:cs typeface="DM Serif Display"/>
                <a:sym typeface="DM Serif Display"/>
              </a:rPr>
              <a:t>Tencnologías</a:t>
            </a:r>
            <a:endParaRPr lang="en-US" sz="4000" dirty="0">
              <a:solidFill>
                <a:srgbClr val="222525"/>
              </a:solidFill>
              <a:latin typeface="DM Serif Display"/>
              <a:ea typeface="DM Serif Display"/>
              <a:cs typeface="DM Serif Display"/>
              <a:sym typeface="DM Serif Display"/>
            </a:endParaRPr>
          </a:p>
        </p:txBody>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a:solidFill>
                  <a:srgbClr val="222525"/>
                </a:solidFill>
                <a:latin typeface="Montserrat"/>
                <a:ea typeface="Montserrat"/>
                <a:cs typeface="Montserrat"/>
                <a:sym typeface="Montserrat"/>
              </a:rPr>
              <a:t>Stack de </a:t>
            </a:r>
            <a:r>
              <a:rPr lang="en-US" sz="999" dirty="0" err="1">
                <a:solidFill>
                  <a:srgbClr val="222525"/>
                </a:solidFill>
                <a:latin typeface="Montserrat"/>
                <a:ea typeface="Montserrat"/>
                <a:cs typeface="Montserrat"/>
                <a:sym typeface="Montserrat"/>
              </a:rPr>
              <a:t>Tecnologías</a:t>
            </a:r>
            <a:endParaRPr lang="en-US" sz="999" dirty="0">
              <a:solidFill>
                <a:srgbClr val="222525"/>
              </a:solidFill>
              <a:latin typeface="Montserrat"/>
              <a:ea typeface="Montserrat"/>
              <a:cs typeface="Montserrat"/>
              <a:sym typeface="Montserrat"/>
            </a:endParaRP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5</a:t>
            </a:r>
          </a:p>
        </p:txBody>
      </p:sp>
      <p:graphicFrame>
        <p:nvGraphicFramePr>
          <p:cNvPr id="9" name="Tabla 8">
            <a:extLst>
              <a:ext uri="{FF2B5EF4-FFF2-40B4-BE49-F238E27FC236}">
                <a16:creationId xmlns:a16="http://schemas.microsoft.com/office/drawing/2014/main" id="{08A250B0-B714-4555-C36C-C1CA667561EF}"/>
              </a:ext>
            </a:extLst>
          </p:cNvPr>
          <p:cNvGraphicFramePr>
            <a:graphicFrameLocks noGrp="1"/>
          </p:cNvGraphicFramePr>
          <p:nvPr>
            <p:extLst>
              <p:ext uri="{D42A27DB-BD31-4B8C-83A1-F6EECF244321}">
                <p14:modId xmlns:p14="http://schemas.microsoft.com/office/powerpoint/2010/main" val="1756175105"/>
              </p:ext>
            </p:extLst>
          </p:nvPr>
        </p:nvGraphicFramePr>
        <p:xfrm>
          <a:off x="920954" y="1921513"/>
          <a:ext cx="5712076" cy="7392264"/>
        </p:xfrm>
        <a:graphic>
          <a:graphicData uri="http://schemas.openxmlformats.org/drawingml/2006/table">
            <a:tbl>
              <a:tblPr firstRow="1" firstCol="1" bandRow="1">
                <a:tableStyleId>{284E427A-3D55-4303-BF80-6455036E1DE7}</a:tableStyleId>
              </a:tblPr>
              <a:tblGrid>
                <a:gridCol w="1428019">
                  <a:extLst>
                    <a:ext uri="{9D8B030D-6E8A-4147-A177-3AD203B41FA5}">
                      <a16:colId xmlns:a16="http://schemas.microsoft.com/office/drawing/2014/main" val="3433899914"/>
                    </a:ext>
                  </a:extLst>
                </a:gridCol>
                <a:gridCol w="1428019">
                  <a:extLst>
                    <a:ext uri="{9D8B030D-6E8A-4147-A177-3AD203B41FA5}">
                      <a16:colId xmlns:a16="http://schemas.microsoft.com/office/drawing/2014/main" val="239841859"/>
                    </a:ext>
                  </a:extLst>
                </a:gridCol>
                <a:gridCol w="1428019">
                  <a:extLst>
                    <a:ext uri="{9D8B030D-6E8A-4147-A177-3AD203B41FA5}">
                      <a16:colId xmlns:a16="http://schemas.microsoft.com/office/drawing/2014/main" val="912615957"/>
                    </a:ext>
                  </a:extLst>
                </a:gridCol>
                <a:gridCol w="1428019">
                  <a:extLst>
                    <a:ext uri="{9D8B030D-6E8A-4147-A177-3AD203B41FA5}">
                      <a16:colId xmlns:a16="http://schemas.microsoft.com/office/drawing/2014/main" val="2810730380"/>
                    </a:ext>
                  </a:extLst>
                </a:gridCol>
              </a:tblGrid>
              <a:tr h="665826">
                <a:tc>
                  <a:txBody>
                    <a:bodyPr/>
                    <a:lstStyle/>
                    <a:p>
                      <a:pPr algn="ctr"/>
                      <a:endParaRPr lang="es-VE" sz="2000" b="1" dirty="0"/>
                    </a:p>
                  </a:txBody>
                  <a:tcPr/>
                </a:tc>
                <a:tc>
                  <a:txBody>
                    <a:bodyPr/>
                    <a:lstStyle/>
                    <a:p>
                      <a:pPr algn="ctr"/>
                      <a:r>
                        <a:rPr lang="es-VE" sz="2000" b="1" dirty="0"/>
                        <a:t>Tipo de Tecnología</a:t>
                      </a:r>
                    </a:p>
                  </a:txBody>
                  <a:tcPr/>
                </a:tc>
                <a:tc>
                  <a:txBody>
                    <a:bodyPr/>
                    <a:lstStyle/>
                    <a:p>
                      <a:pPr algn="ctr"/>
                      <a:r>
                        <a:rPr lang="es-VE" sz="2000" b="1" dirty="0"/>
                        <a:t>Nombre </a:t>
                      </a:r>
                    </a:p>
                  </a:txBody>
                  <a:tcPr/>
                </a:tc>
                <a:tc>
                  <a:txBody>
                    <a:bodyPr/>
                    <a:lstStyle/>
                    <a:p>
                      <a:pPr algn="ctr"/>
                      <a:r>
                        <a:rPr lang="es-VE" sz="2000" b="1" dirty="0"/>
                        <a:t>Versión</a:t>
                      </a:r>
                    </a:p>
                  </a:txBody>
                  <a:tcPr/>
                </a:tc>
                <a:extLst>
                  <a:ext uri="{0D108BD9-81ED-4DB2-BD59-A6C34878D82A}">
                    <a16:rowId xmlns:a16="http://schemas.microsoft.com/office/drawing/2014/main" val="210737443"/>
                  </a:ext>
                </a:extLst>
              </a:tr>
              <a:tr h="334481">
                <a:tc>
                  <a:txBody>
                    <a:bodyPr/>
                    <a:lstStyle/>
                    <a:p>
                      <a:pPr algn="ctr"/>
                      <a:r>
                        <a:rPr lang="es-VE" sz="1600" b="1" dirty="0"/>
                        <a:t>1.</a:t>
                      </a:r>
                    </a:p>
                  </a:txBody>
                  <a:tcPr anchor="ctr"/>
                </a:tc>
                <a:tc>
                  <a:txBody>
                    <a:bodyPr/>
                    <a:lstStyle/>
                    <a:p>
                      <a:pPr algn="ctr"/>
                      <a:r>
                        <a:rPr lang="es-VE" sz="1600" b="0" dirty="0"/>
                        <a:t>Lenguaje </a:t>
                      </a:r>
                    </a:p>
                  </a:txBody>
                  <a:tcPr anchor="ctr"/>
                </a:tc>
                <a:tc>
                  <a:txBody>
                    <a:bodyPr/>
                    <a:lstStyle/>
                    <a:p>
                      <a:pPr algn="ctr"/>
                      <a:r>
                        <a:rPr lang="es-VE" sz="1600" b="0" dirty="0"/>
                        <a:t>PHP</a:t>
                      </a:r>
                    </a:p>
                  </a:txBody>
                  <a:tcPr anchor="ctr"/>
                </a:tc>
                <a:tc>
                  <a:txBody>
                    <a:bodyPr/>
                    <a:lstStyle/>
                    <a:p>
                      <a:pPr algn="ctr"/>
                      <a:r>
                        <a:rPr lang="es-VE" sz="1600" b="0" dirty="0"/>
                        <a:t>8.2</a:t>
                      </a:r>
                    </a:p>
                  </a:txBody>
                  <a:tcPr anchor="ctr"/>
                </a:tc>
                <a:extLst>
                  <a:ext uri="{0D108BD9-81ED-4DB2-BD59-A6C34878D82A}">
                    <a16:rowId xmlns:a16="http://schemas.microsoft.com/office/drawing/2014/main" val="3169059605"/>
                  </a:ext>
                </a:extLst>
              </a:tr>
              <a:tr h="577321">
                <a:tc>
                  <a:txBody>
                    <a:bodyPr/>
                    <a:lstStyle/>
                    <a:p>
                      <a:pPr algn="ctr"/>
                      <a:endParaRPr lang="es-VE" sz="1600" b="1" dirty="0"/>
                    </a:p>
                  </a:txBody>
                  <a:tcPr anchor="ctr"/>
                </a:tc>
                <a:tc>
                  <a:txBody>
                    <a:bodyPr/>
                    <a:lstStyle/>
                    <a:p>
                      <a:pPr algn="ctr"/>
                      <a:r>
                        <a:rPr lang="es-VE" sz="1600" b="0" dirty="0"/>
                        <a:t>Framework de Back-</a:t>
                      </a:r>
                      <a:r>
                        <a:rPr lang="es-VE" sz="1600" b="0" dirty="0" err="1"/>
                        <a:t>end</a:t>
                      </a:r>
                      <a:r>
                        <a:rPr lang="es-VE" sz="1600" b="0" dirty="0"/>
                        <a:t> </a:t>
                      </a:r>
                    </a:p>
                  </a:txBody>
                  <a:tcPr anchor="ctr"/>
                </a:tc>
                <a:tc>
                  <a:txBody>
                    <a:bodyPr/>
                    <a:lstStyle/>
                    <a:p>
                      <a:pPr algn="ctr"/>
                      <a:r>
                        <a:rPr lang="es-VE" sz="1600" b="0" dirty="0"/>
                        <a:t>Laravel </a:t>
                      </a:r>
                    </a:p>
                  </a:txBody>
                  <a:tcPr anchor="ctr"/>
                </a:tc>
                <a:tc>
                  <a:txBody>
                    <a:bodyPr/>
                    <a:lstStyle/>
                    <a:p>
                      <a:pPr algn="ctr"/>
                      <a:r>
                        <a:rPr lang="es-VE" sz="1600" b="0" dirty="0"/>
                        <a:t>12.0</a:t>
                      </a:r>
                    </a:p>
                  </a:txBody>
                  <a:tcPr anchor="ctr"/>
                </a:tc>
                <a:extLst>
                  <a:ext uri="{0D108BD9-81ED-4DB2-BD59-A6C34878D82A}">
                    <a16:rowId xmlns:a16="http://schemas.microsoft.com/office/drawing/2014/main" val="35921481"/>
                  </a:ext>
                </a:extLst>
              </a:tr>
              <a:tr h="577321">
                <a:tc>
                  <a:txBody>
                    <a:bodyPr/>
                    <a:lstStyle/>
                    <a:p>
                      <a:pPr algn="ctr"/>
                      <a:endParaRPr lang="es-VE" sz="1600" b="1" dirty="0"/>
                    </a:p>
                  </a:txBody>
                  <a:tcPr anchor="ctr"/>
                </a:tc>
                <a:tc>
                  <a:txBody>
                    <a:bodyPr/>
                    <a:lstStyle/>
                    <a:p>
                      <a:pPr algn="ctr"/>
                      <a:r>
                        <a:rPr lang="es-VE" sz="1600" b="0" dirty="0"/>
                        <a:t>Framework de Front-</a:t>
                      </a:r>
                      <a:r>
                        <a:rPr lang="es-VE" sz="1600" b="0" dirty="0" err="1"/>
                        <a:t>end</a:t>
                      </a:r>
                      <a:endParaRPr lang="es-VE" sz="1600" b="0" dirty="0"/>
                    </a:p>
                  </a:txBody>
                  <a:tcPr anchor="ctr"/>
                </a:tc>
                <a:tc>
                  <a:txBody>
                    <a:bodyPr/>
                    <a:lstStyle/>
                    <a:p>
                      <a:pPr algn="ctr"/>
                      <a:r>
                        <a:rPr lang="es-VE" sz="1600" b="0" dirty="0" err="1"/>
                        <a:t>Tailwind</a:t>
                      </a:r>
                      <a:r>
                        <a:rPr lang="es-VE" sz="1600" b="0" dirty="0"/>
                        <a:t> CSS</a:t>
                      </a:r>
                    </a:p>
                  </a:txBody>
                  <a:tcPr anchor="ctr"/>
                </a:tc>
                <a:tc>
                  <a:txBody>
                    <a:bodyPr/>
                    <a:lstStyle/>
                    <a:p>
                      <a:pPr algn="ctr"/>
                      <a:r>
                        <a:rPr lang="es-VE" sz="1600" b="0" dirty="0"/>
                        <a:t>4.1.11</a:t>
                      </a:r>
                    </a:p>
                  </a:txBody>
                  <a:tcPr anchor="ctr"/>
                </a:tc>
                <a:extLst>
                  <a:ext uri="{0D108BD9-81ED-4DB2-BD59-A6C34878D82A}">
                    <a16:rowId xmlns:a16="http://schemas.microsoft.com/office/drawing/2014/main" val="2010822774"/>
                  </a:ext>
                </a:extLst>
              </a:tr>
              <a:tr h="781621">
                <a:tc>
                  <a:txBody>
                    <a:bodyPr/>
                    <a:lstStyle/>
                    <a:p>
                      <a:pPr algn="ctr"/>
                      <a:r>
                        <a:rPr lang="es-VE" sz="1600" b="1" dirty="0"/>
                        <a:t>2.</a:t>
                      </a:r>
                    </a:p>
                  </a:txBody>
                  <a:tcPr anchor="ctr"/>
                </a:tc>
                <a:tc>
                  <a:txBody>
                    <a:bodyPr/>
                    <a:lstStyle/>
                    <a:p>
                      <a:pPr algn="ctr"/>
                      <a:r>
                        <a:rPr lang="es-VE" sz="1600" b="0" dirty="0"/>
                        <a:t>Sistema de Gestión de Base de Datos</a:t>
                      </a:r>
                    </a:p>
                  </a:txBody>
                  <a:tcPr anchor="ctr"/>
                </a:tc>
                <a:tc>
                  <a:txBody>
                    <a:bodyPr/>
                    <a:lstStyle/>
                    <a:p>
                      <a:pPr algn="ctr"/>
                      <a:r>
                        <a:rPr lang="es-VE" sz="1600" b="0" dirty="0"/>
                        <a:t>MySQL</a:t>
                      </a:r>
                    </a:p>
                  </a:txBody>
                  <a:tcPr anchor="ctr"/>
                </a:tc>
                <a:tc>
                  <a:txBody>
                    <a:bodyPr/>
                    <a:lstStyle/>
                    <a:p>
                      <a:pPr algn="ctr"/>
                      <a:r>
                        <a:rPr lang="es-VE" sz="1600" b="0" dirty="0" err="1"/>
                        <a:t>xxx</a:t>
                      </a:r>
                      <a:endParaRPr lang="es-VE" sz="1600" b="0" dirty="0"/>
                    </a:p>
                  </a:txBody>
                  <a:tcPr anchor="ctr"/>
                </a:tc>
                <a:extLst>
                  <a:ext uri="{0D108BD9-81ED-4DB2-BD59-A6C34878D82A}">
                    <a16:rowId xmlns:a16="http://schemas.microsoft.com/office/drawing/2014/main" val="3562787436"/>
                  </a:ext>
                </a:extLst>
              </a:tr>
              <a:tr h="577321">
                <a:tc>
                  <a:txBody>
                    <a:bodyPr/>
                    <a:lstStyle/>
                    <a:p>
                      <a:pPr algn="ctr"/>
                      <a:r>
                        <a:rPr lang="es-VE" sz="1600" b="1" dirty="0"/>
                        <a:t>3.</a:t>
                      </a:r>
                    </a:p>
                  </a:txBody>
                  <a:tcPr anchor="ctr"/>
                </a:tc>
                <a:tc>
                  <a:txBody>
                    <a:bodyPr/>
                    <a:lstStyle/>
                    <a:p>
                      <a:pPr algn="ctr"/>
                      <a:r>
                        <a:rPr lang="es-VE" sz="1600" b="0" dirty="0"/>
                        <a:t>Entorno de desarrollo</a:t>
                      </a:r>
                    </a:p>
                  </a:txBody>
                  <a:tcPr anchor="ctr"/>
                </a:tc>
                <a:tc>
                  <a:txBody>
                    <a:bodyPr/>
                    <a:lstStyle/>
                    <a:p>
                      <a:pPr algn="ctr"/>
                      <a:r>
                        <a:rPr lang="es-VE" sz="1600" b="0" dirty="0"/>
                        <a:t>Node.js</a:t>
                      </a:r>
                    </a:p>
                  </a:txBody>
                  <a:tcPr anchor="ctr"/>
                </a:tc>
                <a:tc>
                  <a:txBody>
                    <a:bodyPr/>
                    <a:lstStyle/>
                    <a:p>
                      <a:pPr algn="ctr"/>
                      <a:r>
                        <a:rPr lang="es-VE" sz="1600" b="0" dirty="0"/>
                        <a:t>22.17.0</a:t>
                      </a:r>
                    </a:p>
                  </a:txBody>
                  <a:tcPr anchor="ctr"/>
                </a:tc>
                <a:extLst>
                  <a:ext uri="{0D108BD9-81ED-4DB2-BD59-A6C34878D82A}">
                    <a16:rowId xmlns:a16="http://schemas.microsoft.com/office/drawing/2014/main" val="624018272"/>
                  </a:ext>
                </a:extLst>
              </a:tr>
              <a:tr h="577321">
                <a:tc>
                  <a:txBody>
                    <a:bodyPr/>
                    <a:lstStyle/>
                    <a:p>
                      <a:pPr algn="ctr"/>
                      <a:endParaRPr lang="es-VE" sz="1600" b="1" dirty="0"/>
                    </a:p>
                  </a:txBody>
                  <a:tcPr anchor="ctr"/>
                </a:tc>
                <a:tc>
                  <a:txBody>
                    <a:bodyPr/>
                    <a:lstStyle/>
                    <a:p>
                      <a:pPr algn="ctr"/>
                      <a:r>
                        <a:rPr lang="es-VE" sz="1600" b="0" dirty="0"/>
                        <a:t>Entorno de desarrollo </a:t>
                      </a:r>
                    </a:p>
                  </a:txBody>
                  <a:tcPr anchor="ctr"/>
                </a:tc>
                <a:tc>
                  <a:txBody>
                    <a:bodyPr/>
                    <a:lstStyle/>
                    <a:p>
                      <a:pPr algn="ctr"/>
                      <a:r>
                        <a:rPr lang="es-VE" sz="1600" b="0" dirty="0" err="1"/>
                        <a:t>Laragon</a:t>
                      </a:r>
                      <a:endParaRPr lang="es-VE" sz="1600" b="0" dirty="0"/>
                    </a:p>
                  </a:txBody>
                  <a:tcPr anchor="ctr"/>
                </a:tc>
                <a:tc>
                  <a:txBody>
                    <a:bodyPr/>
                    <a:lstStyle/>
                    <a:p>
                      <a:pPr algn="ctr"/>
                      <a:r>
                        <a:rPr lang="es-VE" sz="1600" b="0" dirty="0" err="1"/>
                        <a:t>xxxx</a:t>
                      </a:r>
                      <a:endParaRPr lang="es-VE" sz="1600" b="0" dirty="0"/>
                    </a:p>
                  </a:txBody>
                  <a:tcPr anchor="ctr"/>
                </a:tc>
                <a:extLst>
                  <a:ext uri="{0D108BD9-81ED-4DB2-BD59-A6C34878D82A}">
                    <a16:rowId xmlns:a16="http://schemas.microsoft.com/office/drawing/2014/main" val="3828895375"/>
                  </a:ext>
                </a:extLst>
              </a:tr>
              <a:tr h="1072168">
                <a:tc>
                  <a:txBody>
                    <a:bodyPr/>
                    <a:lstStyle/>
                    <a:p>
                      <a:pPr algn="ctr"/>
                      <a:r>
                        <a:rPr lang="es-VE" sz="1600" b="1" dirty="0"/>
                        <a:t>4.</a:t>
                      </a:r>
                    </a:p>
                  </a:txBody>
                  <a:tcPr anchor="ctr"/>
                </a:tc>
                <a:tc>
                  <a:txBody>
                    <a:bodyPr/>
                    <a:lstStyle/>
                    <a:p>
                      <a:pPr algn="ctr"/>
                      <a:r>
                        <a:rPr lang="es-VE" sz="1600" b="0" dirty="0"/>
                        <a:t>Herramienta de gestión de dependencias de PHP</a:t>
                      </a:r>
                    </a:p>
                  </a:txBody>
                  <a:tcPr anchor="ctr"/>
                </a:tc>
                <a:tc>
                  <a:txBody>
                    <a:bodyPr/>
                    <a:lstStyle/>
                    <a:p>
                      <a:pPr algn="ctr"/>
                      <a:r>
                        <a:rPr lang="es-VE" sz="1600" b="0" dirty="0" err="1"/>
                        <a:t>Composer</a:t>
                      </a:r>
                      <a:endParaRPr lang="es-VE" sz="1600" b="0" dirty="0"/>
                    </a:p>
                  </a:txBody>
                  <a:tcPr anchor="ctr"/>
                </a:tc>
                <a:tc>
                  <a:txBody>
                    <a:bodyPr/>
                    <a:lstStyle/>
                    <a:p>
                      <a:pPr algn="ctr"/>
                      <a:r>
                        <a:rPr lang="es-VE" sz="1600" b="0" dirty="0"/>
                        <a:t>2.7.7</a:t>
                      </a:r>
                    </a:p>
                  </a:txBody>
                  <a:tcPr anchor="ctr"/>
                </a:tc>
                <a:extLst>
                  <a:ext uri="{0D108BD9-81ED-4DB2-BD59-A6C34878D82A}">
                    <a16:rowId xmlns:a16="http://schemas.microsoft.com/office/drawing/2014/main" val="375239764"/>
                  </a:ext>
                </a:extLst>
              </a:tr>
              <a:tr h="1072168">
                <a:tc>
                  <a:txBody>
                    <a:bodyPr/>
                    <a:lstStyle/>
                    <a:p>
                      <a:pPr algn="ctr"/>
                      <a:r>
                        <a:rPr lang="es-VE" sz="1600" b="1" dirty="0"/>
                        <a:t>5.</a:t>
                      </a:r>
                    </a:p>
                  </a:txBody>
                  <a:tcPr anchor="ctr"/>
                </a:tc>
                <a:tc>
                  <a:txBody>
                    <a:bodyPr/>
                    <a:lstStyle/>
                    <a:p>
                      <a:pPr algn="ctr"/>
                      <a:r>
                        <a:rPr lang="es-VE" sz="1600" b="0" dirty="0"/>
                        <a:t>Creador de servicios </a:t>
                      </a:r>
                    </a:p>
                  </a:txBody>
                  <a:tcPr anchor="ctr"/>
                </a:tc>
                <a:tc>
                  <a:txBody>
                    <a:bodyPr/>
                    <a:lstStyle/>
                    <a:p>
                      <a:pPr algn="ctr"/>
                      <a:r>
                        <a:rPr lang="es-VE" sz="1600" b="0" dirty="0"/>
                        <a:t>NSSM</a:t>
                      </a:r>
                    </a:p>
                  </a:txBody>
                  <a:tcPr anchor="ctr"/>
                </a:tc>
                <a:tc>
                  <a:txBody>
                    <a:bodyPr/>
                    <a:lstStyle/>
                    <a:p>
                      <a:pPr algn="ctr"/>
                      <a:r>
                        <a:rPr lang="es-VE" sz="1600" b="0" dirty="0"/>
                        <a:t>2.24-101</a:t>
                      </a:r>
                    </a:p>
                  </a:txBody>
                  <a:tcPr anchor="ctr"/>
                </a:tc>
                <a:extLst>
                  <a:ext uri="{0D108BD9-81ED-4DB2-BD59-A6C34878D82A}">
                    <a16:rowId xmlns:a16="http://schemas.microsoft.com/office/drawing/2014/main" val="2271180474"/>
                  </a:ext>
                </a:extLst>
              </a:tr>
              <a:tr h="1072168">
                <a:tc>
                  <a:txBody>
                    <a:bodyPr/>
                    <a:lstStyle/>
                    <a:p>
                      <a:pPr algn="ctr"/>
                      <a:r>
                        <a:rPr lang="es-VE" sz="1600" b="1" dirty="0"/>
                        <a:t>6. </a:t>
                      </a:r>
                    </a:p>
                  </a:txBody>
                  <a:tcPr anchor="ctr"/>
                </a:tc>
                <a:tc>
                  <a:txBody>
                    <a:bodyPr/>
                    <a:lstStyle/>
                    <a:p>
                      <a:pPr algn="ctr"/>
                      <a:r>
                        <a:rPr lang="es-VE" sz="1600" b="0" dirty="0"/>
                        <a:t>Editor de código fuente </a:t>
                      </a:r>
                    </a:p>
                  </a:txBody>
                  <a:tcPr anchor="ctr"/>
                </a:tc>
                <a:tc>
                  <a:txBody>
                    <a:bodyPr/>
                    <a:lstStyle/>
                    <a:p>
                      <a:pPr algn="ctr"/>
                      <a:r>
                        <a:rPr lang="es-VE" sz="1600" b="0" dirty="0"/>
                        <a:t>Visual Studio </a:t>
                      </a:r>
                      <a:r>
                        <a:rPr lang="es-VE" sz="1600" b="0" dirty="0" err="1"/>
                        <a:t>Code</a:t>
                      </a:r>
                      <a:endParaRPr lang="es-VE" sz="1600" b="0" dirty="0"/>
                    </a:p>
                  </a:txBody>
                  <a:tcPr anchor="ctr"/>
                </a:tc>
                <a:tc>
                  <a:txBody>
                    <a:bodyPr/>
                    <a:lstStyle/>
                    <a:p>
                      <a:pPr algn="ctr"/>
                      <a:endParaRPr lang="es-VE" sz="1600" b="0" dirty="0"/>
                    </a:p>
                  </a:txBody>
                  <a:tcPr anchor="ctr"/>
                </a:tc>
                <a:extLst>
                  <a:ext uri="{0D108BD9-81ED-4DB2-BD59-A6C34878D82A}">
                    <a16:rowId xmlns:a16="http://schemas.microsoft.com/office/drawing/2014/main" val="3657960979"/>
                  </a:ext>
                </a:extLst>
              </a:tr>
            </a:tbl>
          </a:graphicData>
        </a:graphic>
      </p:graphicFrame>
      <p:sp>
        <p:nvSpPr>
          <p:cNvPr id="10" name="CuadroTexto 9">
            <a:extLst>
              <a:ext uri="{FF2B5EF4-FFF2-40B4-BE49-F238E27FC236}">
                <a16:creationId xmlns:a16="http://schemas.microsoft.com/office/drawing/2014/main" id="{569046D3-77EB-A8B8-529E-F22996A0502C}"/>
              </a:ext>
            </a:extLst>
          </p:cNvPr>
          <p:cNvSpPr txBox="1"/>
          <p:nvPr/>
        </p:nvSpPr>
        <p:spPr>
          <a:xfrm>
            <a:off x="928283" y="9592684"/>
            <a:ext cx="5712077" cy="338554"/>
          </a:xfrm>
          <a:prstGeom prst="rect">
            <a:avLst/>
          </a:prstGeom>
          <a:noFill/>
        </p:spPr>
        <p:txBody>
          <a:bodyPr wrap="none" rtlCol="0">
            <a:spAutoFit/>
          </a:bodyPr>
          <a:lstStyle/>
          <a:p>
            <a:pPr algn="just"/>
            <a:r>
              <a:rPr lang="es-VE" sz="1600" b="1" dirty="0"/>
              <a:t>Nota: </a:t>
            </a:r>
            <a:r>
              <a:rPr lang="es-VE" sz="1400" b="1" dirty="0"/>
              <a:t>la instalación de cada uno de estos archivos debe ser libre de proxy.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6B0D6EBA-6612-12FD-B9C4-CF35A87A5C84}"/>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84B3701-DE00-37F3-F1C2-C5CC6EE7EE02}"/>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3">
            <a:extLst>
              <a:ext uri="{FF2B5EF4-FFF2-40B4-BE49-F238E27FC236}">
                <a16:creationId xmlns:a16="http://schemas.microsoft.com/office/drawing/2014/main" id="{7684516E-DD3F-D425-0C32-306D0EABB5D7}"/>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a:extLst>
              <a:ext uri="{FF2B5EF4-FFF2-40B4-BE49-F238E27FC236}">
                <a16:creationId xmlns:a16="http://schemas.microsoft.com/office/drawing/2014/main" id="{6424D0FD-C93C-9732-9DC6-47B3CF2588AE}"/>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AutoShape 5">
            <a:extLst>
              <a:ext uri="{FF2B5EF4-FFF2-40B4-BE49-F238E27FC236}">
                <a16:creationId xmlns:a16="http://schemas.microsoft.com/office/drawing/2014/main" id="{C380E7AF-0797-B98D-C4B9-2DE78657F73F}"/>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a:extLst>
              <a:ext uri="{FF2B5EF4-FFF2-40B4-BE49-F238E27FC236}">
                <a16:creationId xmlns:a16="http://schemas.microsoft.com/office/drawing/2014/main" id="{9F052CF7-C27A-0287-F6B2-72764F18B17A}"/>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Diagramas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Diseño</a:t>
            </a:r>
            <a:endParaRPr lang="en-US" sz="999" dirty="0">
              <a:solidFill>
                <a:srgbClr val="222525"/>
              </a:solidFill>
              <a:latin typeface="Montserrat"/>
              <a:ea typeface="Montserrat"/>
              <a:cs typeface="Montserrat"/>
              <a:sym typeface="Montserrat"/>
            </a:endParaRPr>
          </a:p>
        </p:txBody>
      </p:sp>
      <p:sp>
        <p:nvSpPr>
          <p:cNvPr id="8" name="TextBox 8">
            <a:extLst>
              <a:ext uri="{FF2B5EF4-FFF2-40B4-BE49-F238E27FC236}">
                <a16:creationId xmlns:a16="http://schemas.microsoft.com/office/drawing/2014/main" id="{7258339A-2D4E-5DB4-746F-B1BDBEF17B1C}"/>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11" name="TextBox 6">
            <a:extLst>
              <a:ext uri="{FF2B5EF4-FFF2-40B4-BE49-F238E27FC236}">
                <a16:creationId xmlns:a16="http://schemas.microsoft.com/office/drawing/2014/main" id="{F99373E6-E010-3F32-7913-DF2C791896F1}"/>
              </a:ext>
            </a:extLst>
          </p:cNvPr>
          <p:cNvSpPr txBox="1"/>
          <p:nvPr/>
        </p:nvSpPr>
        <p:spPr>
          <a:xfrm>
            <a:off x="284667" y="1371282"/>
            <a:ext cx="6984650" cy="660181"/>
          </a:xfrm>
          <a:prstGeom prst="rect">
            <a:avLst/>
          </a:prstGeom>
        </p:spPr>
        <p:txBody>
          <a:bodyPr wrap="square" lIns="0" tIns="0" rIns="0" bIns="0" rtlCol="0" anchor="t">
            <a:spAutoFit/>
          </a:bodyPr>
          <a:lstStyle/>
          <a:p>
            <a:pPr algn="just">
              <a:lnSpc>
                <a:spcPts val="5300"/>
              </a:lnSpc>
            </a:pPr>
            <a:r>
              <a:rPr lang="en-US" sz="4000" dirty="0">
                <a:solidFill>
                  <a:srgbClr val="222525"/>
                </a:solidFill>
                <a:latin typeface="DM Serif Display"/>
                <a:ea typeface="DM Serif Display"/>
                <a:cs typeface="DM Serif Display"/>
                <a:sym typeface="DM Serif Display"/>
              </a:rPr>
              <a:t>III. </a:t>
            </a:r>
            <a:r>
              <a:rPr lang="en-US" sz="4000" dirty="0" err="1">
                <a:solidFill>
                  <a:srgbClr val="222525"/>
                </a:solidFill>
                <a:latin typeface="DM Serif Display"/>
                <a:ea typeface="DM Serif Display"/>
                <a:cs typeface="DM Serif Display"/>
                <a:sym typeface="DM Serif Display"/>
              </a:rPr>
              <a:t>Diagramas</a:t>
            </a:r>
            <a:r>
              <a:rPr lang="en-US" sz="4000" dirty="0">
                <a:solidFill>
                  <a:srgbClr val="222525"/>
                </a:solidFill>
                <a:latin typeface="DM Serif Display"/>
                <a:ea typeface="DM Serif Display"/>
                <a:cs typeface="DM Serif Display"/>
                <a:sym typeface="DM Serif Display"/>
              </a:rPr>
              <a:t> de </a:t>
            </a:r>
            <a:r>
              <a:rPr lang="en-US" sz="4000" dirty="0" err="1">
                <a:solidFill>
                  <a:srgbClr val="222525"/>
                </a:solidFill>
                <a:latin typeface="DM Serif Display"/>
                <a:ea typeface="DM Serif Display"/>
                <a:cs typeface="DM Serif Display"/>
                <a:sym typeface="DM Serif Display"/>
              </a:rPr>
              <a:t>Diseño</a:t>
            </a:r>
            <a:endParaRPr lang="en-US" sz="4000" dirty="0">
              <a:solidFill>
                <a:srgbClr val="222525"/>
              </a:solidFill>
              <a:latin typeface="DM Serif Display"/>
              <a:ea typeface="DM Serif Display"/>
              <a:cs typeface="DM Serif Display"/>
              <a:sym typeface="DM Serif Display"/>
            </a:endParaRPr>
          </a:p>
        </p:txBody>
      </p:sp>
      <p:sp>
        <p:nvSpPr>
          <p:cNvPr id="13" name="CuadroTexto 12">
            <a:extLst>
              <a:ext uri="{FF2B5EF4-FFF2-40B4-BE49-F238E27FC236}">
                <a16:creationId xmlns:a16="http://schemas.microsoft.com/office/drawing/2014/main" id="{952A532D-2869-1420-F209-A2650756CB58}"/>
              </a:ext>
            </a:extLst>
          </p:cNvPr>
          <p:cNvSpPr txBox="1"/>
          <p:nvPr/>
        </p:nvSpPr>
        <p:spPr>
          <a:xfrm>
            <a:off x="452767" y="2506060"/>
            <a:ext cx="3007618" cy="369332"/>
          </a:xfrm>
          <a:prstGeom prst="rect">
            <a:avLst/>
          </a:prstGeom>
          <a:noFill/>
        </p:spPr>
        <p:txBody>
          <a:bodyPr wrap="none" rtlCol="0">
            <a:spAutoFit/>
          </a:bodyPr>
          <a:lstStyle/>
          <a:p>
            <a:pPr marL="342900" indent="-342900">
              <a:buFont typeface="+mj-lt"/>
              <a:buAutoNum type="arabicPeriod"/>
            </a:pPr>
            <a:r>
              <a:rPr lang="es-VE" dirty="0"/>
              <a:t>Diagrama de Casos de Uso</a:t>
            </a:r>
          </a:p>
        </p:txBody>
      </p:sp>
      <p:pic>
        <p:nvPicPr>
          <p:cNvPr id="14" name="Imagen 13">
            <a:extLst>
              <a:ext uri="{FF2B5EF4-FFF2-40B4-BE49-F238E27FC236}">
                <a16:creationId xmlns:a16="http://schemas.microsoft.com/office/drawing/2014/main" id="{3975BB89-C84E-37EB-2E87-8638444E8EF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766" y="3437646"/>
            <a:ext cx="5562136" cy="4499854"/>
          </a:xfrm>
          <a:prstGeom prst="rect">
            <a:avLst/>
          </a:prstGeom>
        </p:spPr>
      </p:pic>
      <p:sp>
        <p:nvSpPr>
          <p:cNvPr id="6" name="CuadroTexto 5">
            <a:extLst>
              <a:ext uri="{FF2B5EF4-FFF2-40B4-BE49-F238E27FC236}">
                <a16:creationId xmlns:a16="http://schemas.microsoft.com/office/drawing/2014/main" id="{16700836-8256-AA10-DFF9-B7DE5EC135CE}"/>
              </a:ext>
            </a:extLst>
          </p:cNvPr>
          <p:cNvSpPr txBox="1"/>
          <p:nvPr/>
        </p:nvSpPr>
        <p:spPr>
          <a:xfrm>
            <a:off x="2425069" y="7937295"/>
            <a:ext cx="2070631" cy="307777"/>
          </a:xfrm>
          <a:prstGeom prst="rect">
            <a:avLst/>
          </a:prstGeom>
          <a:noFill/>
        </p:spPr>
        <p:txBody>
          <a:bodyPr wrap="none" rtlCol="0">
            <a:spAutoFit/>
          </a:bodyPr>
          <a:lstStyle/>
          <a:p>
            <a:r>
              <a:rPr lang="es-VE" sz="1400" b="1" dirty="0"/>
              <a:t>Casos de uso para </a:t>
            </a:r>
            <a:r>
              <a:rPr lang="es-VE" sz="1400" b="1" dirty="0" err="1"/>
              <a:t>admin</a:t>
            </a:r>
            <a:r>
              <a:rPr lang="es-VE" sz="1400" b="1" dirty="0"/>
              <a:t>.</a:t>
            </a:r>
          </a:p>
        </p:txBody>
      </p:sp>
    </p:spTree>
    <p:extLst>
      <p:ext uri="{BB962C8B-B14F-4D97-AF65-F5344CB8AC3E}">
        <p14:creationId xmlns:p14="http://schemas.microsoft.com/office/powerpoint/2010/main" val="3391324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2A8A9C71-4D5F-3528-7044-FB1DCD72A038}"/>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946350FC-A48E-08BB-D625-E94B8CBE1AF0}"/>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F5C8C2EB-67D6-15F1-3876-321185DA1FE1}"/>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6F4213ED-5128-61E2-7254-6C81A5C16C84}"/>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a:extLst>
              <a:ext uri="{FF2B5EF4-FFF2-40B4-BE49-F238E27FC236}">
                <a16:creationId xmlns:a16="http://schemas.microsoft.com/office/drawing/2014/main" id="{7F13848C-122F-F612-D735-EDD503E29AD8}"/>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a:extLst>
              <a:ext uri="{FF2B5EF4-FFF2-40B4-BE49-F238E27FC236}">
                <a16:creationId xmlns:a16="http://schemas.microsoft.com/office/drawing/2014/main" id="{54EAD12C-9643-1C67-3A4A-25317BCD5EDC}"/>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Diagramas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Diseño</a:t>
            </a:r>
            <a:endParaRPr lang="en-US" sz="999" dirty="0">
              <a:solidFill>
                <a:srgbClr val="222525"/>
              </a:solidFill>
              <a:latin typeface="Montserrat"/>
              <a:ea typeface="Montserrat"/>
              <a:cs typeface="Montserrat"/>
              <a:sym typeface="Montserrat"/>
            </a:endParaRPr>
          </a:p>
        </p:txBody>
      </p:sp>
      <p:sp>
        <p:nvSpPr>
          <p:cNvPr id="8" name="TextBox 8">
            <a:extLst>
              <a:ext uri="{FF2B5EF4-FFF2-40B4-BE49-F238E27FC236}">
                <a16:creationId xmlns:a16="http://schemas.microsoft.com/office/drawing/2014/main" id="{F15D4AA5-D3C1-A650-F86B-E2B73661082E}"/>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6</a:t>
            </a:r>
          </a:p>
        </p:txBody>
      </p:sp>
      <p:sp>
        <p:nvSpPr>
          <p:cNvPr id="6" name="CuadroTexto 5">
            <a:extLst>
              <a:ext uri="{FF2B5EF4-FFF2-40B4-BE49-F238E27FC236}">
                <a16:creationId xmlns:a16="http://schemas.microsoft.com/office/drawing/2014/main" id="{D12194EB-A553-42F2-E640-36B754AA05C5}"/>
              </a:ext>
            </a:extLst>
          </p:cNvPr>
          <p:cNvSpPr txBox="1"/>
          <p:nvPr/>
        </p:nvSpPr>
        <p:spPr>
          <a:xfrm>
            <a:off x="2621573" y="5266182"/>
            <a:ext cx="2035494" cy="307777"/>
          </a:xfrm>
          <a:prstGeom prst="rect">
            <a:avLst/>
          </a:prstGeom>
          <a:noFill/>
        </p:spPr>
        <p:txBody>
          <a:bodyPr wrap="none" rtlCol="0">
            <a:spAutoFit/>
          </a:bodyPr>
          <a:lstStyle/>
          <a:p>
            <a:r>
              <a:rPr lang="es-VE" sz="1400" b="1" dirty="0"/>
              <a:t>Casos de uso para editor.</a:t>
            </a:r>
          </a:p>
        </p:txBody>
      </p:sp>
      <p:pic>
        <p:nvPicPr>
          <p:cNvPr id="9" name="Imagen 8">
            <a:extLst>
              <a:ext uri="{FF2B5EF4-FFF2-40B4-BE49-F238E27FC236}">
                <a16:creationId xmlns:a16="http://schemas.microsoft.com/office/drawing/2014/main" id="{A02053BA-FDB0-6EB2-365A-8B8A2D8083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250" y="1184961"/>
            <a:ext cx="5056141" cy="4081221"/>
          </a:xfrm>
          <a:prstGeom prst="rect">
            <a:avLst/>
          </a:prstGeom>
        </p:spPr>
      </p:pic>
      <p:pic>
        <p:nvPicPr>
          <p:cNvPr id="12" name="Imagen 11">
            <a:extLst>
              <a:ext uri="{FF2B5EF4-FFF2-40B4-BE49-F238E27FC236}">
                <a16:creationId xmlns:a16="http://schemas.microsoft.com/office/drawing/2014/main" id="{1D0F755A-125A-6222-94DD-79C098D8E8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61444" y="5765569"/>
            <a:ext cx="4761497" cy="3703387"/>
          </a:xfrm>
          <a:prstGeom prst="rect">
            <a:avLst/>
          </a:prstGeom>
        </p:spPr>
      </p:pic>
      <p:sp>
        <p:nvSpPr>
          <p:cNvPr id="15" name="CuadroTexto 14">
            <a:extLst>
              <a:ext uri="{FF2B5EF4-FFF2-40B4-BE49-F238E27FC236}">
                <a16:creationId xmlns:a16="http://schemas.microsoft.com/office/drawing/2014/main" id="{67C033EC-9BD8-E958-0860-61B71D473819}"/>
              </a:ext>
            </a:extLst>
          </p:cNvPr>
          <p:cNvSpPr txBox="1"/>
          <p:nvPr/>
        </p:nvSpPr>
        <p:spPr>
          <a:xfrm>
            <a:off x="2724445" y="9468956"/>
            <a:ext cx="2014654" cy="307777"/>
          </a:xfrm>
          <a:prstGeom prst="rect">
            <a:avLst/>
          </a:prstGeom>
          <a:noFill/>
        </p:spPr>
        <p:txBody>
          <a:bodyPr wrap="none" rtlCol="0">
            <a:spAutoFit/>
          </a:bodyPr>
          <a:lstStyle/>
          <a:p>
            <a:r>
              <a:rPr lang="es-VE" sz="1400" b="1" dirty="0"/>
              <a:t>Casos de uso para lector.</a:t>
            </a:r>
          </a:p>
        </p:txBody>
      </p:sp>
    </p:spTree>
    <p:extLst>
      <p:ext uri="{BB962C8B-B14F-4D97-AF65-F5344CB8AC3E}">
        <p14:creationId xmlns:p14="http://schemas.microsoft.com/office/powerpoint/2010/main" val="3953760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p:cNvGrpSpPr/>
        <p:nvPr/>
      </p:nvGrpSpPr>
      <p:grpSpPr>
        <a:xfrm>
          <a:off x="0" y="0"/>
          <a:ext cx="0" cy="0"/>
          <a:chOff x="0" y="0"/>
          <a:chExt cx="0" cy="0"/>
        </a:xfrm>
      </p:grpSpPr>
      <p:sp>
        <p:nvSpPr>
          <p:cNvPr id="2" name="Freeform 2"/>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7" name="TextBox 7"/>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Diagramas</a:t>
            </a:r>
            <a:r>
              <a:rPr lang="en-US" sz="999" dirty="0">
                <a:solidFill>
                  <a:srgbClr val="222525"/>
                </a:solidFill>
                <a:latin typeface="Montserrat"/>
                <a:ea typeface="Montserrat"/>
                <a:cs typeface="Montserrat"/>
                <a:sym typeface="Montserrat"/>
              </a:rPr>
              <a:t> de </a:t>
            </a:r>
            <a:r>
              <a:rPr lang="en-US" sz="999" dirty="0" err="1">
                <a:solidFill>
                  <a:srgbClr val="222525"/>
                </a:solidFill>
                <a:latin typeface="Montserrat"/>
                <a:ea typeface="Montserrat"/>
                <a:cs typeface="Montserrat"/>
                <a:sym typeface="Montserrat"/>
              </a:rPr>
              <a:t>Diseño</a:t>
            </a:r>
            <a:endParaRPr lang="en-US" sz="999" dirty="0">
              <a:solidFill>
                <a:srgbClr val="222525"/>
              </a:solidFill>
              <a:latin typeface="Montserrat"/>
              <a:ea typeface="Montserrat"/>
              <a:cs typeface="Montserrat"/>
              <a:sym typeface="Montserrat"/>
            </a:endParaRPr>
          </a:p>
        </p:txBody>
      </p:sp>
      <p:sp>
        <p:nvSpPr>
          <p:cNvPr id="8" name="TextBox 8"/>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7</a:t>
            </a:r>
          </a:p>
        </p:txBody>
      </p:sp>
      <p:sp>
        <p:nvSpPr>
          <p:cNvPr id="13" name="CuadroTexto 12">
            <a:extLst>
              <a:ext uri="{FF2B5EF4-FFF2-40B4-BE49-F238E27FC236}">
                <a16:creationId xmlns:a16="http://schemas.microsoft.com/office/drawing/2014/main" id="{7DED7637-40B9-C936-5B5E-644ECD75E827}"/>
              </a:ext>
            </a:extLst>
          </p:cNvPr>
          <p:cNvSpPr txBox="1"/>
          <p:nvPr/>
        </p:nvSpPr>
        <p:spPr>
          <a:xfrm>
            <a:off x="589521" y="1428487"/>
            <a:ext cx="3107454" cy="369332"/>
          </a:xfrm>
          <a:prstGeom prst="rect">
            <a:avLst/>
          </a:prstGeom>
          <a:noFill/>
        </p:spPr>
        <p:txBody>
          <a:bodyPr wrap="none" rtlCol="0">
            <a:spAutoFit/>
          </a:bodyPr>
          <a:lstStyle/>
          <a:p>
            <a:pPr marL="342900" indent="-342900">
              <a:buFont typeface="+mj-lt"/>
              <a:buAutoNum type="arabicPeriod" startAt="2"/>
            </a:pPr>
            <a:r>
              <a:rPr lang="es-VE" dirty="0"/>
              <a:t>Diagrama de Flujo de Datos</a:t>
            </a:r>
          </a:p>
        </p:txBody>
      </p:sp>
      <p:sp>
        <p:nvSpPr>
          <p:cNvPr id="15" name="CuadroTexto 14">
            <a:extLst>
              <a:ext uri="{FF2B5EF4-FFF2-40B4-BE49-F238E27FC236}">
                <a16:creationId xmlns:a16="http://schemas.microsoft.com/office/drawing/2014/main" id="{D2EC4784-5D90-6243-26D0-2232EB7A1F58}"/>
              </a:ext>
            </a:extLst>
          </p:cNvPr>
          <p:cNvSpPr txBox="1"/>
          <p:nvPr/>
        </p:nvSpPr>
        <p:spPr>
          <a:xfrm>
            <a:off x="335170" y="5974925"/>
            <a:ext cx="4117153" cy="369332"/>
          </a:xfrm>
          <a:prstGeom prst="rect">
            <a:avLst/>
          </a:prstGeom>
          <a:noFill/>
        </p:spPr>
        <p:txBody>
          <a:bodyPr wrap="none" rtlCol="0">
            <a:spAutoFit/>
          </a:bodyPr>
          <a:lstStyle/>
          <a:p>
            <a:pPr marL="342900" indent="-342900">
              <a:buFont typeface="+mj-lt"/>
              <a:buAutoNum type="arabicPeriod" startAt="3"/>
            </a:pPr>
            <a:r>
              <a:rPr lang="es-VE" dirty="0"/>
              <a:t>Diagrama de Modelo Entidad Relación</a:t>
            </a:r>
          </a:p>
        </p:txBody>
      </p:sp>
      <p:sp>
        <p:nvSpPr>
          <p:cNvPr id="19" name="CuadroTexto 18">
            <a:extLst>
              <a:ext uri="{FF2B5EF4-FFF2-40B4-BE49-F238E27FC236}">
                <a16:creationId xmlns:a16="http://schemas.microsoft.com/office/drawing/2014/main" id="{02F398AE-8167-8DDD-4DBB-1240304E98D9}"/>
              </a:ext>
            </a:extLst>
          </p:cNvPr>
          <p:cNvSpPr txBox="1"/>
          <p:nvPr/>
        </p:nvSpPr>
        <p:spPr>
          <a:xfrm>
            <a:off x="988150" y="9382530"/>
            <a:ext cx="5812350" cy="584775"/>
          </a:xfrm>
          <a:prstGeom prst="rect">
            <a:avLst/>
          </a:prstGeom>
          <a:noFill/>
        </p:spPr>
        <p:txBody>
          <a:bodyPr wrap="square" rtlCol="0">
            <a:spAutoFit/>
          </a:bodyPr>
          <a:lstStyle/>
          <a:p>
            <a:pPr algn="just"/>
            <a:r>
              <a:rPr lang="es-VE" b="1" dirty="0"/>
              <a:t>Nota: </a:t>
            </a:r>
            <a:r>
              <a:rPr lang="es-VE" sz="1400" b="1" dirty="0"/>
              <a:t>En La fase de diseño el idioma usado es español y en la fase de desarrollo es el inglés. </a:t>
            </a:r>
          </a:p>
        </p:txBody>
      </p:sp>
      <p:pic>
        <p:nvPicPr>
          <p:cNvPr id="9" name="Imagen 8">
            <a:extLst>
              <a:ext uri="{FF2B5EF4-FFF2-40B4-BE49-F238E27FC236}">
                <a16:creationId xmlns:a16="http://schemas.microsoft.com/office/drawing/2014/main" id="{48808685-8814-79B6-E896-0DFDE4684D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902" y="2130882"/>
            <a:ext cx="7094177" cy="3295011"/>
          </a:xfrm>
          <a:prstGeom prst="rect">
            <a:avLst/>
          </a:prstGeom>
          <a:ln>
            <a:solidFill>
              <a:srgbClr val="C00000"/>
            </a:solidFill>
          </a:ln>
        </p:spPr>
      </p:pic>
      <p:pic>
        <p:nvPicPr>
          <p:cNvPr id="12" name="Imagen 11">
            <a:extLst>
              <a:ext uri="{FF2B5EF4-FFF2-40B4-BE49-F238E27FC236}">
                <a16:creationId xmlns:a16="http://schemas.microsoft.com/office/drawing/2014/main" id="{EEFC4E82-A508-4F82-8FEF-0893AC0F12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7220" y="6556599"/>
            <a:ext cx="7122060" cy="2689065"/>
          </a:xfrm>
          <a:prstGeom prst="rect">
            <a:avLst/>
          </a:prstGeom>
          <a:ln>
            <a:solidFill>
              <a:srgbClr val="C00000"/>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5F2"/>
        </a:solidFill>
        <a:effectLst/>
      </p:bgPr>
    </p:bg>
    <p:spTree>
      <p:nvGrpSpPr>
        <p:cNvPr id="1" name="">
          <a:extLst>
            <a:ext uri="{FF2B5EF4-FFF2-40B4-BE49-F238E27FC236}">
              <a16:creationId xmlns:a16="http://schemas.microsoft.com/office/drawing/2014/main" id="{44981643-1D4B-1469-C3DA-4019D1E573A4}"/>
            </a:ext>
          </a:extLst>
        </p:cNvPr>
        <p:cNvGrpSpPr/>
        <p:nvPr/>
      </p:nvGrpSpPr>
      <p:grpSpPr>
        <a:xfrm>
          <a:off x="0" y="0"/>
          <a:ext cx="0" cy="0"/>
          <a:chOff x="0" y="0"/>
          <a:chExt cx="0" cy="0"/>
        </a:xfrm>
      </p:grpSpPr>
      <p:sp>
        <p:nvSpPr>
          <p:cNvPr id="7" name="Freeform 7">
            <a:extLst>
              <a:ext uri="{FF2B5EF4-FFF2-40B4-BE49-F238E27FC236}">
                <a16:creationId xmlns:a16="http://schemas.microsoft.com/office/drawing/2014/main" id="{A7E22B79-C304-28C5-6614-F7B7F0C3A76B}"/>
              </a:ext>
            </a:extLst>
          </p:cNvPr>
          <p:cNvSpPr/>
          <p:nvPr/>
        </p:nvSpPr>
        <p:spPr>
          <a:xfrm rot="5400000">
            <a:off x="5789382"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8" name="Freeform 8">
            <a:extLst>
              <a:ext uri="{FF2B5EF4-FFF2-40B4-BE49-F238E27FC236}">
                <a16:creationId xmlns:a16="http://schemas.microsoft.com/office/drawing/2014/main" id="{787ED79C-10FE-86D5-9B69-ED3F21E662D0}"/>
              </a:ext>
            </a:extLst>
          </p:cNvPr>
          <p:cNvSpPr/>
          <p:nvPr/>
        </p:nvSpPr>
        <p:spPr>
          <a:xfrm rot="5400000">
            <a:off x="2595895"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9" name="Freeform 9">
            <a:extLst>
              <a:ext uri="{FF2B5EF4-FFF2-40B4-BE49-F238E27FC236}">
                <a16:creationId xmlns:a16="http://schemas.microsoft.com/office/drawing/2014/main" id="{66CE4FBE-82F7-C5C2-78F2-C84BAE5F4B78}"/>
              </a:ext>
            </a:extLst>
          </p:cNvPr>
          <p:cNvSpPr/>
          <p:nvPr/>
        </p:nvSpPr>
        <p:spPr>
          <a:xfrm rot="5400000">
            <a:off x="-591576" y="-1598340"/>
            <a:ext cx="2362194" cy="3049781"/>
          </a:xfrm>
          <a:custGeom>
            <a:avLst/>
            <a:gdLst/>
            <a:ahLst/>
            <a:cxnLst/>
            <a:rect l="l" t="t" r="r" b="b"/>
            <a:pathLst>
              <a:path w="2362194" h="3049781">
                <a:moveTo>
                  <a:pt x="0" y="0"/>
                </a:moveTo>
                <a:lnTo>
                  <a:pt x="2362194" y="0"/>
                </a:lnTo>
                <a:lnTo>
                  <a:pt x="2362194" y="3049782"/>
                </a:lnTo>
                <a:lnTo>
                  <a:pt x="0" y="304978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0" name="AutoShape 10">
            <a:extLst>
              <a:ext uri="{FF2B5EF4-FFF2-40B4-BE49-F238E27FC236}">
                <a16:creationId xmlns:a16="http://schemas.microsoft.com/office/drawing/2014/main" id="{425DD9B5-68BC-71BE-0638-BBD3CE4A4ABD}"/>
              </a:ext>
            </a:extLst>
          </p:cNvPr>
          <p:cNvSpPr/>
          <p:nvPr/>
        </p:nvSpPr>
        <p:spPr>
          <a:xfrm>
            <a:off x="756000" y="9931238"/>
            <a:ext cx="6048000" cy="0"/>
          </a:xfrm>
          <a:prstGeom prst="line">
            <a:avLst/>
          </a:prstGeom>
          <a:ln w="9525" cap="flat">
            <a:solidFill>
              <a:srgbClr val="000000"/>
            </a:solidFill>
            <a:prstDash val="solid"/>
            <a:headEnd type="none" w="sm" len="sm"/>
            <a:tailEnd type="none" w="sm" len="sm"/>
          </a:ln>
        </p:spPr>
      </p:sp>
      <p:sp>
        <p:nvSpPr>
          <p:cNvPr id="12" name="TextBox 12">
            <a:extLst>
              <a:ext uri="{FF2B5EF4-FFF2-40B4-BE49-F238E27FC236}">
                <a16:creationId xmlns:a16="http://schemas.microsoft.com/office/drawing/2014/main" id="{94DDF829-24D7-12C7-1C92-71452F96FE11}"/>
              </a:ext>
            </a:extLst>
          </p:cNvPr>
          <p:cNvSpPr txBox="1"/>
          <p:nvPr/>
        </p:nvSpPr>
        <p:spPr>
          <a:xfrm>
            <a:off x="756000" y="10084923"/>
            <a:ext cx="1742330" cy="187325"/>
          </a:xfrm>
          <a:prstGeom prst="rect">
            <a:avLst/>
          </a:prstGeom>
        </p:spPr>
        <p:txBody>
          <a:bodyPr lIns="0" tIns="0" rIns="0" bIns="0" rtlCol="0" anchor="t">
            <a:spAutoFit/>
          </a:bodyPr>
          <a:lstStyle/>
          <a:p>
            <a:pPr algn="l">
              <a:lnSpc>
                <a:spcPts val="1599"/>
              </a:lnSpc>
            </a:pPr>
            <a:r>
              <a:rPr lang="en-US" sz="999" dirty="0" err="1">
                <a:solidFill>
                  <a:srgbClr val="222525"/>
                </a:solidFill>
                <a:latin typeface="Montserrat"/>
                <a:ea typeface="Montserrat"/>
                <a:cs typeface="Montserrat"/>
                <a:sym typeface="Montserrat"/>
              </a:rPr>
              <a:t>Estructuras</a:t>
            </a:r>
            <a:r>
              <a:rPr lang="en-US" sz="999" dirty="0">
                <a:solidFill>
                  <a:srgbClr val="222525"/>
                </a:solidFill>
                <a:latin typeface="Montserrat"/>
                <a:ea typeface="Montserrat"/>
                <a:cs typeface="Montserrat"/>
                <a:sym typeface="Montserrat"/>
              </a:rPr>
              <a:t> de Desarrollo</a:t>
            </a:r>
          </a:p>
        </p:txBody>
      </p:sp>
      <p:sp>
        <p:nvSpPr>
          <p:cNvPr id="13" name="TextBox 13">
            <a:extLst>
              <a:ext uri="{FF2B5EF4-FFF2-40B4-BE49-F238E27FC236}">
                <a16:creationId xmlns:a16="http://schemas.microsoft.com/office/drawing/2014/main" id="{006230B4-6F1A-5485-F92A-F17A837D8B94}"/>
              </a:ext>
            </a:extLst>
          </p:cNvPr>
          <p:cNvSpPr txBox="1"/>
          <p:nvPr/>
        </p:nvSpPr>
        <p:spPr>
          <a:xfrm>
            <a:off x="5061670" y="10084923"/>
            <a:ext cx="1742330" cy="187325"/>
          </a:xfrm>
          <a:prstGeom prst="rect">
            <a:avLst/>
          </a:prstGeom>
        </p:spPr>
        <p:txBody>
          <a:bodyPr lIns="0" tIns="0" rIns="0" bIns="0" rtlCol="0" anchor="t">
            <a:spAutoFit/>
          </a:bodyPr>
          <a:lstStyle/>
          <a:p>
            <a:pPr algn="r">
              <a:lnSpc>
                <a:spcPts val="1599"/>
              </a:lnSpc>
            </a:pPr>
            <a:r>
              <a:rPr lang="en-US" sz="999" dirty="0">
                <a:solidFill>
                  <a:srgbClr val="222525"/>
                </a:solidFill>
                <a:latin typeface="Montserrat"/>
                <a:ea typeface="Montserrat"/>
                <a:cs typeface="Montserrat"/>
                <a:sym typeface="Montserrat"/>
              </a:rPr>
              <a:t>8</a:t>
            </a:r>
          </a:p>
        </p:txBody>
      </p:sp>
      <p:pic>
        <p:nvPicPr>
          <p:cNvPr id="6" name="Imagen 5">
            <a:extLst>
              <a:ext uri="{FF2B5EF4-FFF2-40B4-BE49-F238E27FC236}">
                <a16:creationId xmlns:a16="http://schemas.microsoft.com/office/drawing/2014/main" id="{175FBB73-A492-E934-8D97-10722C799FA1}"/>
              </a:ext>
            </a:extLst>
          </p:cNvPr>
          <p:cNvPicPr>
            <a:picLocks noChangeAspect="1"/>
          </p:cNvPicPr>
          <p:nvPr/>
        </p:nvPicPr>
        <p:blipFill>
          <a:blip r:embed="rId5"/>
          <a:stretch>
            <a:fillRect/>
          </a:stretch>
        </p:blipFill>
        <p:spPr>
          <a:xfrm>
            <a:off x="2142457" y="7898822"/>
            <a:ext cx="2753109" cy="1895740"/>
          </a:xfrm>
          <a:prstGeom prst="rect">
            <a:avLst/>
          </a:prstGeom>
        </p:spPr>
      </p:pic>
      <p:pic>
        <p:nvPicPr>
          <p:cNvPr id="17" name="Imagen 16">
            <a:extLst>
              <a:ext uri="{FF2B5EF4-FFF2-40B4-BE49-F238E27FC236}">
                <a16:creationId xmlns:a16="http://schemas.microsoft.com/office/drawing/2014/main" id="{3FFBEFFF-82B1-8EB4-68C3-06221E130F19}"/>
              </a:ext>
            </a:extLst>
          </p:cNvPr>
          <p:cNvPicPr>
            <a:picLocks noChangeAspect="1"/>
          </p:cNvPicPr>
          <p:nvPr/>
        </p:nvPicPr>
        <p:blipFill>
          <a:blip r:embed="rId6"/>
          <a:srcRect b="7233"/>
          <a:stretch>
            <a:fillRect/>
          </a:stretch>
        </p:blipFill>
        <p:spPr>
          <a:xfrm>
            <a:off x="921500" y="2964026"/>
            <a:ext cx="2429214" cy="4647293"/>
          </a:xfrm>
          <a:prstGeom prst="rect">
            <a:avLst/>
          </a:prstGeom>
        </p:spPr>
      </p:pic>
      <p:sp>
        <p:nvSpPr>
          <p:cNvPr id="26" name="TextBox 6">
            <a:extLst>
              <a:ext uri="{FF2B5EF4-FFF2-40B4-BE49-F238E27FC236}">
                <a16:creationId xmlns:a16="http://schemas.microsoft.com/office/drawing/2014/main" id="{0ECB97D7-5AD4-AB6B-2BFA-798460EFD7B0}"/>
              </a:ext>
            </a:extLst>
          </p:cNvPr>
          <p:cNvSpPr txBox="1"/>
          <p:nvPr/>
        </p:nvSpPr>
        <p:spPr>
          <a:xfrm>
            <a:off x="284667" y="1371282"/>
            <a:ext cx="6984650" cy="660181"/>
          </a:xfrm>
          <a:prstGeom prst="rect">
            <a:avLst/>
          </a:prstGeom>
        </p:spPr>
        <p:txBody>
          <a:bodyPr wrap="square" lIns="0" tIns="0" rIns="0" bIns="0" rtlCol="0" anchor="t">
            <a:spAutoFit/>
          </a:bodyPr>
          <a:lstStyle/>
          <a:p>
            <a:pPr algn="l">
              <a:lnSpc>
                <a:spcPts val="5300"/>
              </a:lnSpc>
            </a:pPr>
            <a:r>
              <a:rPr lang="en-US" sz="4000" dirty="0">
                <a:solidFill>
                  <a:srgbClr val="222525"/>
                </a:solidFill>
                <a:latin typeface="DM Serif Display"/>
                <a:ea typeface="DM Serif Display"/>
                <a:cs typeface="DM Serif Display"/>
                <a:sym typeface="DM Serif Display"/>
              </a:rPr>
              <a:t>III. </a:t>
            </a:r>
            <a:r>
              <a:rPr lang="en-US" sz="4000" dirty="0" err="1">
                <a:solidFill>
                  <a:srgbClr val="222525"/>
                </a:solidFill>
                <a:latin typeface="DM Serif Display"/>
                <a:ea typeface="DM Serif Display"/>
                <a:cs typeface="DM Serif Display"/>
                <a:sym typeface="DM Serif Display"/>
              </a:rPr>
              <a:t>Estructuras</a:t>
            </a:r>
            <a:r>
              <a:rPr lang="en-US" sz="4000" dirty="0">
                <a:solidFill>
                  <a:srgbClr val="222525"/>
                </a:solidFill>
                <a:latin typeface="DM Serif Display"/>
                <a:ea typeface="DM Serif Display"/>
                <a:cs typeface="DM Serif Display"/>
                <a:sym typeface="DM Serif Display"/>
              </a:rPr>
              <a:t> de Desarrollo</a:t>
            </a:r>
          </a:p>
        </p:txBody>
      </p:sp>
      <p:sp>
        <p:nvSpPr>
          <p:cNvPr id="28" name="CuadroTexto 27">
            <a:extLst>
              <a:ext uri="{FF2B5EF4-FFF2-40B4-BE49-F238E27FC236}">
                <a16:creationId xmlns:a16="http://schemas.microsoft.com/office/drawing/2014/main" id="{A7BA8E77-7A51-1EEB-AC55-DEE1FDA739C7}"/>
              </a:ext>
            </a:extLst>
          </p:cNvPr>
          <p:cNvSpPr txBox="1"/>
          <p:nvPr/>
        </p:nvSpPr>
        <p:spPr>
          <a:xfrm>
            <a:off x="3956911" y="5102005"/>
            <a:ext cx="1488677" cy="307777"/>
          </a:xfrm>
          <a:prstGeom prst="rect">
            <a:avLst/>
          </a:prstGeom>
          <a:noFill/>
          <a:ln>
            <a:solidFill>
              <a:srgbClr val="FF0000"/>
            </a:solidFill>
          </a:ln>
        </p:spPr>
        <p:txBody>
          <a:bodyPr wrap="none" rtlCol="0">
            <a:spAutoFit/>
          </a:bodyPr>
          <a:lstStyle/>
          <a:p>
            <a:r>
              <a:rPr lang="es-VE" sz="1400" dirty="0"/>
              <a:t>Estructura Global </a:t>
            </a:r>
          </a:p>
        </p:txBody>
      </p:sp>
      <p:sp>
        <p:nvSpPr>
          <p:cNvPr id="33" name="CuadroTexto 32">
            <a:extLst>
              <a:ext uri="{FF2B5EF4-FFF2-40B4-BE49-F238E27FC236}">
                <a16:creationId xmlns:a16="http://schemas.microsoft.com/office/drawing/2014/main" id="{64AC7FFC-79A1-3FCE-4CBE-E9AAA8AB3406}"/>
              </a:ext>
            </a:extLst>
          </p:cNvPr>
          <p:cNvSpPr txBox="1"/>
          <p:nvPr/>
        </p:nvSpPr>
        <p:spPr>
          <a:xfrm>
            <a:off x="5586721" y="8256059"/>
            <a:ext cx="1851746" cy="738664"/>
          </a:xfrm>
          <a:prstGeom prst="rect">
            <a:avLst/>
          </a:prstGeom>
          <a:noFill/>
          <a:ln>
            <a:solidFill>
              <a:srgbClr val="FF0000"/>
            </a:solidFill>
          </a:ln>
        </p:spPr>
        <p:txBody>
          <a:bodyPr wrap="square" rtlCol="0">
            <a:spAutoFit/>
          </a:bodyPr>
          <a:lstStyle/>
          <a:p>
            <a:pPr algn="just"/>
            <a:r>
              <a:rPr lang="es-VE" sz="1400" dirty="0"/>
              <a:t>Controladores para CRUD de registros y demás funcionalidades </a:t>
            </a:r>
          </a:p>
        </p:txBody>
      </p:sp>
      <p:cxnSp>
        <p:nvCxnSpPr>
          <p:cNvPr id="35" name="Conector recto de flecha 34">
            <a:extLst>
              <a:ext uri="{FF2B5EF4-FFF2-40B4-BE49-F238E27FC236}">
                <a16:creationId xmlns:a16="http://schemas.microsoft.com/office/drawing/2014/main" id="{1ABB40CB-AD0D-1BA8-20E7-0201D3520D85}"/>
              </a:ext>
            </a:extLst>
          </p:cNvPr>
          <p:cNvCxnSpPr>
            <a:cxnSpLocks/>
            <a:stCxn id="33" idx="1"/>
          </p:cNvCxnSpPr>
          <p:nvPr/>
        </p:nvCxnSpPr>
        <p:spPr>
          <a:xfrm flipH="1">
            <a:off x="4860585" y="8625391"/>
            <a:ext cx="726136" cy="136470"/>
          </a:xfrm>
          <a:prstGeom prst="straightConnector1">
            <a:avLst/>
          </a:prstGeom>
          <a:ln>
            <a:solidFill>
              <a:srgbClr val="FF0000"/>
            </a:solidFill>
            <a:tailEnd type="triangle"/>
          </a:ln>
        </p:spPr>
        <p:style>
          <a:lnRef idx="2">
            <a:schemeClr val="accent2"/>
          </a:lnRef>
          <a:fillRef idx="0">
            <a:schemeClr val="accent2"/>
          </a:fillRef>
          <a:effectRef idx="1">
            <a:schemeClr val="accent2"/>
          </a:effectRef>
          <a:fontRef idx="minor">
            <a:schemeClr val="tx1"/>
          </a:fontRef>
        </p:style>
      </p:cxnSp>
      <p:sp>
        <p:nvSpPr>
          <p:cNvPr id="40" name="Cerrar llave 39">
            <a:extLst>
              <a:ext uri="{FF2B5EF4-FFF2-40B4-BE49-F238E27FC236}">
                <a16:creationId xmlns:a16="http://schemas.microsoft.com/office/drawing/2014/main" id="{F03E8F09-063D-8CE5-6B55-A335C3DA42D8}"/>
              </a:ext>
            </a:extLst>
          </p:cNvPr>
          <p:cNvSpPr/>
          <p:nvPr/>
        </p:nvSpPr>
        <p:spPr>
          <a:xfrm>
            <a:off x="3282008" y="2851191"/>
            <a:ext cx="529155" cy="481755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VE" dirty="0"/>
          </a:p>
        </p:txBody>
      </p:sp>
      <p:sp>
        <p:nvSpPr>
          <p:cNvPr id="41" name="CuadroTexto 40">
            <a:extLst>
              <a:ext uri="{FF2B5EF4-FFF2-40B4-BE49-F238E27FC236}">
                <a16:creationId xmlns:a16="http://schemas.microsoft.com/office/drawing/2014/main" id="{4130D01E-B3A6-5041-5A95-1F24062DB3D7}"/>
              </a:ext>
            </a:extLst>
          </p:cNvPr>
          <p:cNvSpPr txBox="1"/>
          <p:nvPr/>
        </p:nvSpPr>
        <p:spPr>
          <a:xfrm>
            <a:off x="589521" y="2226422"/>
            <a:ext cx="2659574" cy="369332"/>
          </a:xfrm>
          <a:prstGeom prst="rect">
            <a:avLst/>
          </a:prstGeom>
          <a:noFill/>
        </p:spPr>
        <p:txBody>
          <a:bodyPr wrap="none" rtlCol="0">
            <a:spAutoFit/>
          </a:bodyPr>
          <a:lstStyle/>
          <a:p>
            <a:pPr marL="342900" indent="-342900">
              <a:buFont typeface="+mj-lt"/>
              <a:buAutoNum type="arabicPeriod"/>
            </a:pPr>
            <a:r>
              <a:rPr lang="es-VE" dirty="0"/>
              <a:t>Estructura de Carpetas</a:t>
            </a:r>
          </a:p>
        </p:txBody>
      </p:sp>
    </p:spTree>
    <p:extLst>
      <p:ext uri="{BB962C8B-B14F-4D97-AF65-F5344CB8AC3E}">
        <p14:creationId xmlns:p14="http://schemas.microsoft.com/office/powerpoint/2010/main" val="3879200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1025</TotalTime>
  <Words>714</Words>
  <Application>Microsoft Office PowerPoint</Application>
  <PresentationFormat>Personalizado</PresentationFormat>
  <Paragraphs>164</Paragraphs>
  <Slides>18</Slides>
  <Notes>11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18</vt:i4>
      </vt:variant>
    </vt:vector>
  </HeadingPairs>
  <TitlesOfParts>
    <vt:vector size="25" baseType="lpstr">
      <vt:lpstr>Montserrat Bold</vt:lpstr>
      <vt:lpstr>Arial</vt:lpstr>
      <vt:lpstr>DM Serif Display</vt:lpstr>
      <vt:lpstr>Calibri</vt:lpstr>
      <vt:lpstr>Montserrat Semi-Bold</vt:lpstr>
      <vt:lpstr>Montserrat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Documento A4 manual guía de estilos manual identidad visual minimalista rojo</dc:title>
  <cp:lastModifiedBy>Manuel Moreno</cp:lastModifiedBy>
  <cp:revision>5</cp:revision>
  <dcterms:created xsi:type="dcterms:W3CDTF">2006-08-16T00:00:00Z</dcterms:created>
  <dcterms:modified xsi:type="dcterms:W3CDTF">2025-07-31T14:29:34Z</dcterms:modified>
  <dc:identifier>DAGuG20pVCc</dc:identifier>
</cp:coreProperties>
</file>