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EF4396-E38B-4FA0-ACF9-6B60B9A79E38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249EC924-C853-46E8-B07E-93532A1714E5}">
      <dgm:prSet/>
      <dgm:spPr/>
      <dgm:t>
        <a:bodyPr/>
        <a:lstStyle/>
        <a:p>
          <a:r>
            <a:rPr lang="it-IT" b="1"/>
            <a:t>L’evoluzione filogenetica</a:t>
          </a:r>
        </a:p>
      </dgm:t>
    </dgm:pt>
    <dgm:pt modelId="{0088169D-DFB6-41F8-87AB-C5090195541D}" type="parTrans" cxnId="{7D022AD9-54DF-4B21-86B8-10F02CB748BA}">
      <dgm:prSet/>
      <dgm:spPr/>
      <dgm:t>
        <a:bodyPr/>
        <a:lstStyle/>
        <a:p>
          <a:endParaRPr lang="it-IT" sz="2000"/>
        </a:p>
      </dgm:t>
    </dgm:pt>
    <dgm:pt modelId="{7B6C1688-7317-4A01-A504-C5171BA5B1F9}" type="sibTrans" cxnId="{7D022AD9-54DF-4B21-86B8-10F02CB748BA}">
      <dgm:prSet/>
      <dgm:spPr/>
      <dgm:t>
        <a:bodyPr/>
        <a:lstStyle/>
        <a:p>
          <a:endParaRPr lang="it-IT"/>
        </a:p>
      </dgm:t>
    </dgm:pt>
    <dgm:pt modelId="{90DD2D8E-DBA8-4620-8B74-8769A3F2EA63}">
      <dgm:prSet/>
      <dgm:spPr/>
      <dgm:t>
        <a:bodyPr/>
        <a:lstStyle/>
        <a:p>
          <a:r>
            <a:rPr lang="it-IT" b="1"/>
            <a:t>Lo sviluppo ontogenetico</a:t>
          </a:r>
        </a:p>
      </dgm:t>
    </dgm:pt>
    <dgm:pt modelId="{D888145B-E170-4E95-B8FE-53A56C8C3768}" type="parTrans" cxnId="{23EAAB0E-E66F-433B-B627-BA9A1E197D69}">
      <dgm:prSet/>
      <dgm:spPr/>
      <dgm:t>
        <a:bodyPr/>
        <a:lstStyle/>
        <a:p>
          <a:endParaRPr lang="it-IT" sz="2000"/>
        </a:p>
      </dgm:t>
    </dgm:pt>
    <dgm:pt modelId="{33E87A53-0BB4-49C5-A5F6-6732EFB6726B}" type="sibTrans" cxnId="{23EAAB0E-E66F-433B-B627-BA9A1E197D69}">
      <dgm:prSet/>
      <dgm:spPr/>
      <dgm:t>
        <a:bodyPr/>
        <a:lstStyle/>
        <a:p>
          <a:endParaRPr lang="it-IT"/>
        </a:p>
      </dgm:t>
    </dgm:pt>
    <dgm:pt modelId="{3B2D44A8-8324-4051-8BA2-FA3D2272C375}">
      <dgm:prSet/>
      <dgm:spPr/>
      <dgm:t>
        <a:bodyPr/>
        <a:lstStyle/>
        <a:p>
          <a:r>
            <a:rPr lang="it-IT" b="1"/>
            <a:t>Confronti tra cognizione umana e animale</a:t>
          </a:r>
        </a:p>
      </dgm:t>
    </dgm:pt>
    <dgm:pt modelId="{FC0AFC39-13CD-4527-847D-B86F312BAE20}" type="parTrans" cxnId="{8298F1FB-0D17-4A68-9762-C493122D2DD6}">
      <dgm:prSet/>
      <dgm:spPr/>
      <dgm:t>
        <a:bodyPr/>
        <a:lstStyle/>
        <a:p>
          <a:endParaRPr lang="it-IT" sz="2000"/>
        </a:p>
      </dgm:t>
    </dgm:pt>
    <dgm:pt modelId="{DA087270-AAAC-412D-AD25-698443A8E9BC}" type="sibTrans" cxnId="{8298F1FB-0D17-4A68-9762-C493122D2DD6}">
      <dgm:prSet/>
      <dgm:spPr/>
      <dgm:t>
        <a:bodyPr/>
        <a:lstStyle/>
        <a:p>
          <a:endParaRPr lang="it-IT"/>
        </a:p>
      </dgm:t>
    </dgm:pt>
    <dgm:pt modelId="{DF8C5057-57CE-480B-80DB-B766B7928386}">
      <dgm:prSet/>
      <dgm:spPr/>
      <dgm:t>
        <a:bodyPr/>
        <a:lstStyle/>
        <a:p>
          <a:r>
            <a:rPr lang="it-IT" b="1"/>
            <a:t>Decostruzione del primato umano</a:t>
          </a:r>
        </a:p>
      </dgm:t>
    </dgm:pt>
    <dgm:pt modelId="{F54F5DD3-9F69-49A2-B2A8-34013A496205}" type="parTrans" cxnId="{567E44A5-6B53-4E3D-BAB6-4A3CD5EC22DD}">
      <dgm:prSet/>
      <dgm:spPr/>
      <dgm:t>
        <a:bodyPr/>
        <a:lstStyle/>
        <a:p>
          <a:endParaRPr lang="it-IT" sz="2000"/>
        </a:p>
      </dgm:t>
    </dgm:pt>
    <dgm:pt modelId="{B97660C0-4DC4-4489-BE6F-99C51F8A0812}" type="sibTrans" cxnId="{567E44A5-6B53-4E3D-BAB6-4A3CD5EC22DD}">
      <dgm:prSet/>
      <dgm:spPr/>
      <dgm:t>
        <a:bodyPr/>
        <a:lstStyle/>
        <a:p>
          <a:endParaRPr lang="it-IT"/>
        </a:p>
      </dgm:t>
    </dgm:pt>
    <dgm:pt modelId="{903D55AF-CD2E-47B1-AC5C-7DEF43B05412}">
      <dgm:prSet/>
      <dgm:spPr/>
      <dgm:t>
        <a:bodyPr/>
        <a:lstStyle/>
        <a:p>
          <a:r>
            <a:rPr lang="it-IT"/>
            <a:t>Sviluppo della neocorteccia</a:t>
          </a:r>
        </a:p>
      </dgm:t>
    </dgm:pt>
    <dgm:pt modelId="{A26A731E-D373-4D91-ACB3-BB39B121B095}" type="parTrans" cxnId="{0BCDEA3C-ABA0-4254-875D-49C2FB490D5A}">
      <dgm:prSet/>
      <dgm:spPr/>
      <dgm:t>
        <a:bodyPr/>
        <a:lstStyle/>
        <a:p>
          <a:endParaRPr lang="it-IT" sz="2000"/>
        </a:p>
      </dgm:t>
    </dgm:pt>
    <dgm:pt modelId="{1F656B3F-90E5-4D1F-A947-02E03DABD4F4}" type="sibTrans" cxnId="{0BCDEA3C-ABA0-4254-875D-49C2FB490D5A}">
      <dgm:prSet/>
      <dgm:spPr/>
      <dgm:t>
        <a:bodyPr/>
        <a:lstStyle/>
        <a:p>
          <a:endParaRPr lang="it-IT"/>
        </a:p>
      </dgm:t>
    </dgm:pt>
    <dgm:pt modelId="{993EF4BB-2347-4675-AF76-D1E7FED5BE7C}">
      <dgm:prSet/>
      <dgm:spPr/>
      <dgm:t>
        <a:bodyPr/>
        <a:lstStyle/>
        <a:p>
          <a:r>
            <a:rPr lang="it-IT"/>
            <a:t>Evoluzione del linguaggio</a:t>
          </a:r>
        </a:p>
      </dgm:t>
    </dgm:pt>
    <dgm:pt modelId="{801A5D60-1C77-467B-B875-17767AB13724}" type="parTrans" cxnId="{00B6ABAE-24FF-4CD7-B661-AFB6C23BCD89}">
      <dgm:prSet/>
      <dgm:spPr/>
      <dgm:t>
        <a:bodyPr/>
        <a:lstStyle/>
        <a:p>
          <a:endParaRPr lang="it-IT" sz="2000"/>
        </a:p>
      </dgm:t>
    </dgm:pt>
    <dgm:pt modelId="{36879B50-ADC6-47A0-BEEA-4FDB9E0B7CD5}" type="sibTrans" cxnId="{00B6ABAE-24FF-4CD7-B661-AFB6C23BCD89}">
      <dgm:prSet/>
      <dgm:spPr/>
      <dgm:t>
        <a:bodyPr/>
        <a:lstStyle/>
        <a:p>
          <a:endParaRPr lang="it-IT"/>
        </a:p>
      </dgm:t>
    </dgm:pt>
    <dgm:pt modelId="{FC723849-F79C-4FF9-A0E7-3C8BA0509CD4}">
      <dgm:prSet/>
      <dgm:spPr/>
      <dgm:t>
        <a:bodyPr/>
        <a:lstStyle/>
        <a:p>
          <a:r>
            <a:rPr lang="it-IT"/>
            <a:t>Plasticità cerebrale</a:t>
          </a:r>
        </a:p>
      </dgm:t>
    </dgm:pt>
    <dgm:pt modelId="{6370039C-40ED-4A9E-AAA2-8618BAD229BE}" type="parTrans" cxnId="{59D66EB0-4719-4AD7-ADB4-BB83912AA500}">
      <dgm:prSet/>
      <dgm:spPr/>
      <dgm:t>
        <a:bodyPr/>
        <a:lstStyle/>
        <a:p>
          <a:endParaRPr lang="it-IT" sz="2000"/>
        </a:p>
      </dgm:t>
    </dgm:pt>
    <dgm:pt modelId="{35E2F6FE-09A5-4A4A-9419-9E39BE2307E7}" type="sibTrans" cxnId="{59D66EB0-4719-4AD7-ADB4-BB83912AA500}">
      <dgm:prSet/>
      <dgm:spPr/>
      <dgm:t>
        <a:bodyPr/>
        <a:lstStyle/>
        <a:p>
          <a:endParaRPr lang="it-IT"/>
        </a:p>
      </dgm:t>
    </dgm:pt>
    <dgm:pt modelId="{D7063302-E0F3-4F3A-927D-268272E1441B}">
      <dgm:prSet/>
      <dgm:spPr/>
      <dgm:t>
        <a:bodyPr/>
        <a:lstStyle/>
        <a:p>
          <a:r>
            <a:rPr lang="it-IT"/>
            <a:t>Emersione della coscienza</a:t>
          </a:r>
        </a:p>
      </dgm:t>
    </dgm:pt>
    <dgm:pt modelId="{481934E8-4FC7-4470-A0BA-5DE606AAE425}" type="parTrans" cxnId="{B75B3F32-8C26-423B-8DA6-DF8B7DF65903}">
      <dgm:prSet/>
      <dgm:spPr/>
      <dgm:t>
        <a:bodyPr/>
        <a:lstStyle/>
        <a:p>
          <a:endParaRPr lang="it-IT" sz="2000"/>
        </a:p>
      </dgm:t>
    </dgm:pt>
    <dgm:pt modelId="{B447D1DE-81FC-4553-8ACC-FD940A9617A7}" type="sibTrans" cxnId="{B75B3F32-8C26-423B-8DA6-DF8B7DF65903}">
      <dgm:prSet/>
      <dgm:spPr/>
      <dgm:t>
        <a:bodyPr/>
        <a:lstStyle/>
        <a:p>
          <a:endParaRPr lang="it-IT"/>
        </a:p>
      </dgm:t>
    </dgm:pt>
    <dgm:pt modelId="{11F2C187-7A72-47CC-ABC1-43565F8AD14A}">
      <dgm:prSet/>
      <dgm:spPr/>
      <dgm:t>
        <a:bodyPr/>
        <a:lstStyle/>
        <a:p>
          <a:r>
            <a:rPr lang="it-IT"/>
            <a:t>Sviluppo delle capacità manipolative e simboliche</a:t>
          </a:r>
        </a:p>
      </dgm:t>
    </dgm:pt>
    <dgm:pt modelId="{57B16F3B-F6C1-4660-AD02-BDABB8881D10}" type="parTrans" cxnId="{1F0788F8-CE56-4942-AD21-A518BF90D97A}">
      <dgm:prSet/>
      <dgm:spPr/>
      <dgm:t>
        <a:bodyPr/>
        <a:lstStyle/>
        <a:p>
          <a:endParaRPr lang="it-IT" sz="2000"/>
        </a:p>
      </dgm:t>
    </dgm:pt>
    <dgm:pt modelId="{7624C3C7-40E4-4202-B027-A91CC4B6F8EC}" type="sibTrans" cxnId="{1F0788F8-CE56-4942-AD21-A518BF90D97A}">
      <dgm:prSet/>
      <dgm:spPr/>
      <dgm:t>
        <a:bodyPr/>
        <a:lstStyle/>
        <a:p>
          <a:endParaRPr lang="it-IT"/>
        </a:p>
      </dgm:t>
    </dgm:pt>
    <dgm:pt modelId="{90395582-9DCA-452E-BE0C-68347D87D48E}">
      <dgm:prSet/>
      <dgm:spPr/>
      <dgm:t>
        <a:bodyPr/>
        <a:lstStyle/>
        <a:p>
          <a:r>
            <a:rPr lang="it-IT"/>
            <a:t>Il ruolo della psicopatologia nell’evoluzione del genere umano</a:t>
          </a:r>
        </a:p>
      </dgm:t>
    </dgm:pt>
    <dgm:pt modelId="{D50E7B51-E209-4D54-A027-21BB0F2AE9CC}" type="parTrans" cxnId="{6B816DA0-C530-48FB-9200-F8149C6697FA}">
      <dgm:prSet/>
      <dgm:spPr/>
      <dgm:t>
        <a:bodyPr/>
        <a:lstStyle/>
        <a:p>
          <a:endParaRPr lang="it-IT" sz="2000"/>
        </a:p>
      </dgm:t>
    </dgm:pt>
    <dgm:pt modelId="{9C1B961E-2340-4398-A4C9-34018489BB19}" type="sibTrans" cxnId="{6B816DA0-C530-48FB-9200-F8149C6697FA}">
      <dgm:prSet/>
      <dgm:spPr/>
      <dgm:t>
        <a:bodyPr/>
        <a:lstStyle/>
        <a:p>
          <a:endParaRPr lang="it-IT"/>
        </a:p>
      </dgm:t>
    </dgm:pt>
    <dgm:pt modelId="{B095C090-202A-4B84-8B4E-69EECC79ECCD}">
      <dgm:prSet/>
      <dgm:spPr/>
      <dgm:t>
        <a:bodyPr/>
        <a:lstStyle/>
        <a:p>
          <a:r>
            <a:rPr lang="it-IT"/>
            <a:t>Sviluppo fetale</a:t>
          </a:r>
        </a:p>
      </dgm:t>
    </dgm:pt>
    <dgm:pt modelId="{9CE6F808-3668-4B99-9831-C02408C8DD4F}" type="parTrans" cxnId="{EED37784-178F-48D0-A407-DEB4991EAA45}">
      <dgm:prSet/>
      <dgm:spPr/>
      <dgm:t>
        <a:bodyPr/>
        <a:lstStyle/>
        <a:p>
          <a:endParaRPr lang="it-IT" sz="2000"/>
        </a:p>
      </dgm:t>
    </dgm:pt>
    <dgm:pt modelId="{972D9622-F46C-4390-B604-87F9274FEB28}" type="sibTrans" cxnId="{EED37784-178F-48D0-A407-DEB4991EAA45}">
      <dgm:prSet/>
      <dgm:spPr/>
      <dgm:t>
        <a:bodyPr/>
        <a:lstStyle/>
        <a:p>
          <a:endParaRPr lang="it-IT"/>
        </a:p>
      </dgm:t>
    </dgm:pt>
    <dgm:pt modelId="{10E35342-00A8-4E70-9FCC-35854AC50538}">
      <dgm:prSet/>
      <dgm:spPr/>
      <dgm:t>
        <a:bodyPr/>
        <a:lstStyle/>
        <a:p>
          <a:r>
            <a:rPr lang="it-IT"/>
            <a:t>Sviluppo del controllo motorio</a:t>
          </a:r>
        </a:p>
      </dgm:t>
    </dgm:pt>
    <dgm:pt modelId="{817275B2-0304-4AFB-8599-159998A15756}" type="parTrans" cxnId="{CC1C19F1-0F56-47FF-A2E3-36FBD42F2069}">
      <dgm:prSet/>
      <dgm:spPr/>
      <dgm:t>
        <a:bodyPr/>
        <a:lstStyle/>
        <a:p>
          <a:endParaRPr lang="it-IT" sz="2000"/>
        </a:p>
      </dgm:t>
    </dgm:pt>
    <dgm:pt modelId="{9FC5D4BF-8CB9-43BB-AFBC-91FAFD1D4619}" type="sibTrans" cxnId="{CC1C19F1-0F56-47FF-A2E3-36FBD42F2069}">
      <dgm:prSet/>
      <dgm:spPr/>
      <dgm:t>
        <a:bodyPr/>
        <a:lstStyle/>
        <a:p>
          <a:endParaRPr lang="it-IT"/>
        </a:p>
      </dgm:t>
    </dgm:pt>
    <dgm:pt modelId="{6D0626F4-B5E6-48D9-B5CD-7864A271B7AD}">
      <dgm:prSet/>
      <dgm:spPr/>
      <dgm:t>
        <a:bodyPr/>
        <a:lstStyle/>
        <a:p>
          <a:r>
            <a:rPr lang="it-IT"/>
            <a:t>Acquisizione del linguaggio</a:t>
          </a:r>
        </a:p>
      </dgm:t>
    </dgm:pt>
    <dgm:pt modelId="{58B2F6E9-CA29-4C9F-A6C7-B139C79F5735}" type="parTrans" cxnId="{6A41288F-AE11-47C0-9D46-3488C4F9B952}">
      <dgm:prSet/>
      <dgm:spPr/>
      <dgm:t>
        <a:bodyPr/>
        <a:lstStyle/>
        <a:p>
          <a:endParaRPr lang="it-IT" sz="2000"/>
        </a:p>
      </dgm:t>
    </dgm:pt>
    <dgm:pt modelId="{F2EE509A-3E36-4A80-B197-B62E09AABC90}" type="sibTrans" cxnId="{6A41288F-AE11-47C0-9D46-3488C4F9B952}">
      <dgm:prSet/>
      <dgm:spPr/>
      <dgm:t>
        <a:bodyPr/>
        <a:lstStyle/>
        <a:p>
          <a:endParaRPr lang="it-IT"/>
        </a:p>
      </dgm:t>
    </dgm:pt>
    <dgm:pt modelId="{92F938EB-A39F-4AB7-8ADC-0917DDEB4DD1}">
      <dgm:prSet/>
      <dgm:spPr/>
      <dgm:t>
        <a:bodyPr/>
        <a:lstStyle/>
        <a:p>
          <a:r>
            <a:rPr lang="it-IT"/>
            <a:t>Formazione dell’autocoscienza</a:t>
          </a:r>
        </a:p>
      </dgm:t>
    </dgm:pt>
    <dgm:pt modelId="{6C897615-EC7F-482F-A393-DAFB15D86CE0}" type="parTrans" cxnId="{EE71084B-D178-4040-8994-72D19FCE643C}">
      <dgm:prSet/>
      <dgm:spPr/>
      <dgm:t>
        <a:bodyPr/>
        <a:lstStyle/>
        <a:p>
          <a:endParaRPr lang="it-IT" sz="2000"/>
        </a:p>
      </dgm:t>
    </dgm:pt>
    <dgm:pt modelId="{8E3D56EF-1397-4C9E-8AE8-7A16C154193F}" type="sibTrans" cxnId="{EE71084B-D178-4040-8994-72D19FCE643C}">
      <dgm:prSet/>
      <dgm:spPr/>
      <dgm:t>
        <a:bodyPr/>
        <a:lstStyle/>
        <a:p>
          <a:endParaRPr lang="it-IT"/>
        </a:p>
      </dgm:t>
    </dgm:pt>
    <dgm:pt modelId="{1C48B076-9BC6-4724-B21A-0A8CC7B1EC7D}">
      <dgm:prSet/>
      <dgm:spPr/>
      <dgm:t>
        <a:bodyPr/>
        <a:lstStyle/>
        <a:p>
          <a:r>
            <a:rPr lang="it-IT"/>
            <a:t>Comprensione simbolica</a:t>
          </a:r>
        </a:p>
      </dgm:t>
    </dgm:pt>
    <dgm:pt modelId="{0B1B0B33-7B61-41DD-B40B-99AB69E05CA6}" type="parTrans" cxnId="{BF6705EC-C7DE-4F24-9AF5-E39A3D25D947}">
      <dgm:prSet/>
      <dgm:spPr/>
      <dgm:t>
        <a:bodyPr/>
        <a:lstStyle/>
        <a:p>
          <a:endParaRPr lang="it-IT" sz="2000"/>
        </a:p>
      </dgm:t>
    </dgm:pt>
    <dgm:pt modelId="{61CE1841-83DF-4B99-94ED-050F4E2D236C}" type="sibTrans" cxnId="{BF6705EC-C7DE-4F24-9AF5-E39A3D25D947}">
      <dgm:prSet/>
      <dgm:spPr/>
      <dgm:t>
        <a:bodyPr/>
        <a:lstStyle/>
        <a:p>
          <a:endParaRPr lang="it-IT"/>
        </a:p>
      </dgm:t>
    </dgm:pt>
    <dgm:pt modelId="{075B8673-DF8C-46BA-B9D1-9C2531068A7C}">
      <dgm:prSet/>
      <dgm:spPr/>
      <dgm:t>
        <a:bodyPr/>
        <a:lstStyle/>
        <a:p>
          <a:r>
            <a:rPr lang="it-IT"/>
            <a:t>Sviluppo dell’empatia e teoria della mente</a:t>
          </a:r>
        </a:p>
      </dgm:t>
    </dgm:pt>
    <dgm:pt modelId="{84620607-8DE3-456B-9A82-24621C206F19}" type="parTrans" cxnId="{B8156418-388F-4E4E-BFB4-55D34A6956F8}">
      <dgm:prSet/>
      <dgm:spPr/>
      <dgm:t>
        <a:bodyPr/>
        <a:lstStyle/>
        <a:p>
          <a:endParaRPr lang="it-IT" sz="2000"/>
        </a:p>
      </dgm:t>
    </dgm:pt>
    <dgm:pt modelId="{792BE059-A8DD-4BF3-89E3-BFBA1493845F}" type="sibTrans" cxnId="{B8156418-388F-4E4E-BFB4-55D34A6956F8}">
      <dgm:prSet/>
      <dgm:spPr/>
      <dgm:t>
        <a:bodyPr/>
        <a:lstStyle/>
        <a:p>
          <a:endParaRPr lang="it-IT"/>
        </a:p>
      </dgm:t>
    </dgm:pt>
    <dgm:pt modelId="{E7884C3F-90BA-4FE7-8D66-FEAAEEDE65A8}">
      <dgm:prSet/>
      <dgm:spPr/>
      <dgm:t>
        <a:bodyPr/>
        <a:lstStyle/>
        <a:p>
          <a:r>
            <a:rPr lang="it-IT"/>
            <a:t>Psicopatologie infantili</a:t>
          </a:r>
        </a:p>
      </dgm:t>
    </dgm:pt>
    <dgm:pt modelId="{CC5BBE60-E102-4130-B9FF-87A442AACC87}" type="parTrans" cxnId="{F65525EF-3031-4EFD-BE66-4A68F6E83166}">
      <dgm:prSet/>
      <dgm:spPr/>
      <dgm:t>
        <a:bodyPr/>
        <a:lstStyle/>
        <a:p>
          <a:endParaRPr lang="it-IT" sz="2000"/>
        </a:p>
      </dgm:t>
    </dgm:pt>
    <dgm:pt modelId="{D4EBB1F9-04B3-4DFD-83E1-668A415C1A5B}" type="sibTrans" cxnId="{F65525EF-3031-4EFD-BE66-4A68F6E83166}">
      <dgm:prSet/>
      <dgm:spPr/>
      <dgm:t>
        <a:bodyPr/>
        <a:lstStyle/>
        <a:p>
          <a:endParaRPr lang="it-IT"/>
        </a:p>
      </dgm:t>
    </dgm:pt>
    <dgm:pt modelId="{29F3BA29-E2B4-4640-A73B-0CF444A4701F}">
      <dgm:prSet/>
      <dgm:spPr/>
      <dgm:t>
        <a:bodyPr/>
        <a:lstStyle/>
        <a:p>
          <a:r>
            <a:rPr lang="it-IT"/>
            <a:t>Uso degli strumenti</a:t>
          </a:r>
        </a:p>
      </dgm:t>
    </dgm:pt>
    <dgm:pt modelId="{DA137B11-84BC-4806-BBAA-96AC51813DB8}" type="parTrans" cxnId="{C6022157-3435-45BE-87F4-6274A1FEB9E1}">
      <dgm:prSet/>
      <dgm:spPr/>
      <dgm:t>
        <a:bodyPr/>
        <a:lstStyle/>
        <a:p>
          <a:endParaRPr lang="it-IT" sz="2000"/>
        </a:p>
      </dgm:t>
    </dgm:pt>
    <dgm:pt modelId="{1B6295B4-5CDE-4C2E-BFAC-D8C753A23074}" type="sibTrans" cxnId="{C6022157-3435-45BE-87F4-6274A1FEB9E1}">
      <dgm:prSet/>
      <dgm:spPr/>
      <dgm:t>
        <a:bodyPr/>
        <a:lstStyle/>
        <a:p>
          <a:endParaRPr lang="it-IT"/>
        </a:p>
      </dgm:t>
    </dgm:pt>
    <dgm:pt modelId="{AA56EF0A-37D2-45B0-9E34-E0FA24D2A968}">
      <dgm:prSet/>
      <dgm:spPr/>
      <dgm:t>
        <a:bodyPr/>
        <a:lstStyle/>
        <a:p>
          <a:r>
            <a:rPr lang="it-IT"/>
            <a:t>Capacità empatiche</a:t>
          </a:r>
        </a:p>
      </dgm:t>
    </dgm:pt>
    <dgm:pt modelId="{5B0AD7CC-7C40-4070-83D1-A6796711ED92}" type="parTrans" cxnId="{3E7668F8-99D6-4D69-B7B4-6B2B6616A9F3}">
      <dgm:prSet/>
      <dgm:spPr/>
      <dgm:t>
        <a:bodyPr/>
        <a:lstStyle/>
        <a:p>
          <a:endParaRPr lang="it-IT" sz="2000"/>
        </a:p>
      </dgm:t>
    </dgm:pt>
    <dgm:pt modelId="{5A340841-FAFC-4677-80B4-89F72B23F050}" type="sibTrans" cxnId="{3E7668F8-99D6-4D69-B7B4-6B2B6616A9F3}">
      <dgm:prSet/>
      <dgm:spPr/>
      <dgm:t>
        <a:bodyPr/>
        <a:lstStyle/>
        <a:p>
          <a:endParaRPr lang="it-IT"/>
        </a:p>
      </dgm:t>
    </dgm:pt>
    <dgm:pt modelId="{FC142BA3-01FB-4F88-95D8-AEAF2D53558A}">
      <dgm:prSet/>
      <dgm:spPr/>
      <dgm:t>
        <a:bodyPr/>
        <a:lstStyle/>
        <a:p>
          <a:r>
            <a:rPr lang="it-IT"/>
            <a:t>Intelligenza sociale</a:t>
          </a:r>
        </a:p>
      </dgm:t>
    </dgm:pt>
    <dgm:pt modelId="{9C403011-577C-498E-B9A6-8B0F1009E1E8}" type="parTrans" cxnId="{C9ED230C-6F61-4CB4-9129-1509006A2E82}">
      <dgm:prSet/>
      <dgm:spPr/>
      <dgm:t>
        <a:bodyPr/>
        <a:lstStyle/>
        <a:p>
          <a:endParaRPr lang="it-IT" sz="2000"/>
        </a:p>
      </dgm:t>
    </dgm:pt>
    <dgm:pt modelId="{A32E153A-E1AF-4A96-9044-FAB0BC9F8758}" type="sibTrans" cxnId="{C9ED230C-6F61-4CB4-9129-1509006A2E82}">
      <dgm:prSet/>
      <dgm:spPr/>
      <dgm:t>
        <a:bodyPr/>
        <a:lstStyle/>
        <a:p>
          <a:endParaRPr lang="it-IT"/>
        </a:p>
      </dgm:t>
    </dgm:pt>
    <dgm:pt modelId="{3A1C94D0-C9C9-493E-92A4-95BA9D7880B7}">
      <dgm:prSet/>
      <dgm:spPr/>
      <dgm:t>
        <a:bodyPr/>
        <a:lstStyle/>
        <a:p>
          <a:r>
            <a:rPr lang="it-IT"/>
            <a:t>Autocoscienza</a:t>
          </a:r>
        </a:p>
      </dgm:t>
    </dgm:pt>
    <dgm:pt modelId="{BE350217-C035-4656-9AF2-8015027CDE24}" type="parTrans" cxnId="{77B0D65D-13A3-4485-A4E4-0AF43D0BCEAF}">
      <dgm:prSet/>
      <dgm:spPr/>
      <dgm:t>
        <a:bodyPr/>
        <a:lstStyle/>
        <a:p>
          <a:endParaRPr lang="it-IT" sz="2000"/>
        </a:p>
      </dgm:t>
    </dgm:pt>
    <dgm:pt modelId="{98B47D3C-5D29-402A-B59B-AD208E059A78}" type="sibTrans" cxnId="{77B0D65D-13A3-4485-A4E4-0AF43D0BCEAF}">
      <dgm:prSet/>
      <dgm:spPr/>
      <dgm:t>
        <a:bodyPr/>
        <a:lstStyle/>
        <a:p>
          <a:endParaRPr lang="it-IT"/>
        </a:p>
      </dgm:t>
    </dgm:pt>
    <dgm:pt modelId="{6CBA0E7C-C4B7-42D2-A784-5BABB630B930}">
      <dgm:prSet/>
      <dgm:spPr/>
      <dgm:t>
        <a:bodyPr/>
        <a:lstStyle/>
        <a:p>
          <a:r>
            <a:rPr lang="it-IT"/>
            <a:t>Psicopatologie come adattamenti evolutivi</a:t>
          </a:r>
        </a:p>
      </dgm:t>
    </dgm:pt>
    <dgm:pt modelId="{17F45382-FBE5-4E20-80E4-8ACB13085F27}" type="parTrans" cxnId="{88A4629D-44CC-4BCC-B1CF-1B29C4E069B4}">
      <dgm:prSet/>
      <dgm:spPr/>
      <dgm:t>
        <a:bodyPr/>
        <a:lstStyle/>
        <a:p>
          <a:endParaRPr lang="it-IT" sz="2000"/>
        </a:p>
      </dgm:t>
    </dgm:pt>
    <dgm:pt modelId="{0FBF5794-7762-4E63-94F9-9D670E9DD22B}" type="sibTrans" cxnId="{88A4629D-44CC-4BCC-B1CF-1B29C4E069B4}">
      <dgm:prSet/>
      <dgm:spPr/>
      <dgm:t>
        <a:bodyPr/>
        <a:lstStyle/>
        <a:p>
          <a:endParaRPr lang="it-IT"/>
        </a:p>
      </dgm:t>
    </dgm:pt>
    <dgm:pt modelId="{13E25ADF-465A-4E64-9607-106079CCFB56}">
      <dgm:prSet/>
      <dgm:spPr/>
      <dgm:t>
        <a:bodyPr/>
        <a:lstStyle/>
        <a:p>
          <a:r>
            <a:rPr lang="it-IT"/>
            <a:t>Esempi di intelligenza animale superiore</a:t>
          </a:r>
        </a:p>
      </dgm:t>
    </dgm:pt>
    <dgm:pt modelId="{BA13D9AD-6013-4032-B7F4-22C2110F97DF}" type="parTrans" cxnId="{0697CB04-3A61-487A-972A-02FAEC6EE614}">
      <dgm:prSet/>
      <dgm:spPr/>
      <dgm:t>
        <a:bodyPr/>
        <a:lstStyle/>
        <a:p>
          <a:endParaRPr lang="it-IT" sz="2000"/>
        </a:p>
      </dgm:t>
    </dgm:pt>
    <dgm:pt modelId="{B6AAB26A-41E3-4E7C-B681-D249BEEFE599}" type="sibTrans" cxnId="{0697CB04-3A61-487A-972A-02FAEC6EE614}">
      <dgm:prSet/>
      <dgm:spPr/>
      <dgm:t>
        <a:bodyPr/>
        <a:lstStyle/>
        <a:p>
          <a:endParaRPr lang="it-IT"/>
        </a:p>
      </dgm:t>
    </dgm:pt>
    <dgm:pt modelId="{BECBBDFB-331C-4340-9672-43FA1BE282BC}">
      <dgm:prSet/>
      <dgm:spPr/>
      <dgm:t>
        <a:bodyPr/>
        <a:lstStyle/>
        <a:p>
          <a:r>
            <a:rPr lang="it-IT"/>
            <a:t>I limiti psicofisici umani</a:t>
          </a:r>
        </a:p>
      </dgm:t>
    </dgm:pt>
    <dgm:pt modelId="{C39C8E96-FB30-45F7-BF60-EBAFE7B83B59}" type="parTrans" cxnId="{9853481A-6661-4D32-B53B-76DAAFE08210}">
      <dgm:prSet/>
      <dgm:spPr/>
      <dgm:t>
        <a:bodyPr/>
        <a:lstStyle/>
        <a:p>
          <a:endParaRPr lang="it-IT" sz="2000"/>
        </a:p>
      </dgm:t>
    </dgm:pt>
    <dgm:pt modelId="{35B21D6C-F025-459F-B143-CA9E1BD936AE}" type="sibTrans" cxnId="{9853481A-6661-4D32-B53B-76DAAFE08210}">
      <dgm:prSet/>
      <dgm:spPr/>
      <dgm:t>
        <a:bodyPr/>
        <a:lstStyle/>
        <a:p>
          <a:endParaRPr lang="it-IT"/>
        </a:p>
      </dgm:t>
    </dgm:pt>
    <dgm:pt modelId="{51F56486-7FE0-4A3C-B4BB-414DA543A4E0}">
      <dgm:prSet/>
      <dgm:spPr/>
      <dgm:t>
        <a:bodyPr/>
        <a:lstStyle/>
        <a:p>
          <a:r>
            <a:rPr lang="it-IT"/>
            <a:t>La nostra dipendenza da euristiche e bias</a:t>
          </a:r>
        </a:p>
      </dgm:t>
    </dgm:pt>
    <dgm:pt modelId="{897D1832-5BAE-4AE3-BF41-978A34F099E0}" type="parTrans" cxnId="{7FA1AB34-59D1-4FF9-BA81-1C8F6DC15AF9}">
      <dgm:prSet/>
      <dgm:spPr/>
      <dgm:t>
        <a:bodyPr/>
        <a:lstStyle/>
        <a:p>
          <a:endParaRPr lang="it-IT" sz="2000"/>
        </a:p>
      </dgm:t>
    </dgm:pt>
    <dgm:pt modelId="{729B3A0A-E75B-452B-A7A4-54AF7CAF11F1}" type="sibTrans" cxnId="{7FA1AB34-59D1-4FF9-BA81-1C8F6DC15AF9}">
      <dgm:prSet/>
      <dgm:spPr/>
      <dgm:t>
        <a:bodyPr/>
        <a:lstStyle/>
        <a:p>
          <a:endParaRPr lang="it-IT"/>
        </a:p>
      </dgm:t>
    </dgm:pt>
    <dgm:pt modelId="{9104D6BD-17CC-445B-979C-10B13B5DF81C}">
      <dgm:prSet/>
      <dgm:spPr/>
      <dgm:t>
        <a:bodyPr/>
        <a:lstStyle/>
        <a:p>
          <a:r>
            <a:rPr lang="it-IT"/>
            <a:t>Il ruolo della relazione</a:t>
          </a:r>
        </a:p>
      </dgm:t>
    </dgm:pt>
    <dgm:pt modelId="{87DB4CB6-0893-4876-9195-F3A2E473382B}" type="parTrans" cxnId="{590C1CD1-1E39-4ED4-86E5-E93FA4BCE962}">
      <dgm:prSet/>
      <dgm:spPr/>
      <dgm:t>
        <a:bodyPr/>
        <a:lstStyle/>
        <a:p>
          <a:endParaRPr lang="it-IT" sz="2000"/>
        </a:p>
      </dgm:t>
    </dgm:pt>
    <dgm:pt modelId="{811B23E2-486E-4E2D-8CD0-858E218DB8C1}" type="sibTrans" cxnId="{590C1CD1-1E39-4ED4-86E5-E93FA4BCE962}">
      <dgm:prSet/>
      <dgm:spPr/>
      <dgm:t>
        <a:bodyPr/>
        <a:lstStyle/>
        <a:p>
          <a:endParaRPr lang="it-IT"/>
        </a:p>
      </dgm:t>
    </dgm:pt>
    <dgm:pt modelId="{BF8F2258-1703-41FB-B7BF-D00CCE1083DA}" type="pres">
      <dgm:prSet presAssocID="{29EF4396-E38B-4FA0-ACF9-6B60B9A79E38}" presName="Name0" presStyleCnt="0">
        <dgm:presLayoutVars>
          <dgm:dir/>
          <dgm:animLvl val="lvl"/>
          <dgm:resizeHandles val="exact"/>
        </dgm:presLayoutVars>
      </dgm:prSet>
      <dgm:spPr/>
    </dgm:pt>
    <dgm:pt modelId="{77785E71-E6B0-4E82-B615-3ABA72BB2216}" type="pres">
      <dgm:prSet presAssocID="{249EC924-C853-46E8-B07E-93532A1714E5}" presName="composite" presStyleCnt="0"/>
      <dgm:spPr/>
    </dgm:pt>
    <dgm:pt modelId="{6DF93759-F4FC-4ABA-A8FF-3FEFD0CCA5A8}" type="pres">
      <dgm:prSet presAssocID="{249EC924-C853-46E8-B07E-93532A1714E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D3459635-A035-4D77-801D-A911BDB328B1}" type="pres">
      <dgm:prSet presAssocID="{249EC924-C853-46E8-B07E-93532A1714E5}" presName="desTx" presStyleLbl="alignAccFollowNode1" presStyleIdx="0" presStyleCnt="4">
        <dgm:presLayoutVars>
          <dgm:bulletEnabled val="1"/>
        </dgm:presLayoutVars>
      </dgm:prSet>
      <dgm:spPr/>
    </dgm:pt>
    <dgm:pt modelId="{938A2311-3191-4C99-B79D-507F3C528A18}" type="pres">
      <dgm:prSet presAssocID="{7B6C1688-7317-4A01-A504-C5171BA5B1F9}" presName="space" presStyleCnt="0"/>
      <dgm:spPr/>
    </dgm:pt>
    <dgm:pt modelId="{E3B3328F-7171-42B0-AA87-8651B4E310F1}" type="pres">
      <dgm:prSet presAssocID="{90DD2D8E-DBA8-4620-8B74-8769A3F2EA63}" presName="composite" presStyleCnt="0"/>
      <dgm:spPr/>
    </dgm:pt>
    <dgm:pt modelId="{B52695DA-52F6-412C-AF77-65675E7A2CAC}" type="pres">
      <dgm:prSet presAssocID="{90DD2D8E-DBA8-4620-8B74-8769A3F2EA63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7DA86393-D0F0-4AEC-9863-DDD2A26408EF}" type="pres">
      <dgm:prSet presAssocID="{90DD2D8E-DBA8-4620-8B74-8769A3F2EA63}" presName="desTx" presStyleLbl="alignAccFollowNode1" presStyleIdx="1" presStyleCnt="4">
        <dgm:presLayoutVars>
          <dgm:bulletEnabled val="1"/>
        </dgm:presLayoutVars>
      </dgm:prSet>
      <dgm:spPr/>
    </dgm:pt>
    <dgm:pt modelId="{830EF8B9-A2A1-44BE-AB61-938DB4817DC0}" type="pres">
      <dgm:prSet presAssocID="{33E87A53-0BB4-49C5-A5F6-6732EFB6726B}" presName="space" presStyleCnt="0"/>
      <dgm:spPr/>
    </dgm:pt>
    <dgm:pt modelId="{C3AFA24C-36AA-4529-BE04-8F654D699DEC}" type="pres">
      <dgm:prSet presAssocID="{3B2D44A8-8324-4051-8BA2-FA3D2272C375}" presName="composite" presStyleCnt="0"/>
      <dgm:spPr/>
    </dgm:pt>
    <dgm:pt modelId="{75EEB398-9719-40E8-AEAF-EE51CE095291}" type="pres">
      <dgm:prSet presAssocID="{3B2D44A8-8324-4051-8BA2-FA3D2272C375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629307D-0C27-43A0-B1A5-D6D9EF556ABD}" type="pres">
      <dgm:prSet presAssocID="{3B2D44A8-8324-4051-8BA2-FA3D2272C375}" presName="desTx" presStyleLbl="alignAccFollowNode1" presStyleIdx="2" presStyleCnt="4">
        <dgm:presLayoutVars>
          <dgm:bulletEnabled val="1"/>
        </dgm:presLayoutVars>
      </dgm:prSet>
      <dgm:spPr/>
    </dgm:pt>
    <dgm:pt modelId="{5957B22D-03AD-4A17-8B4F-774A49647892}" type="pres">
      <dgm:prSet presAssocID="{DA087270-AAAC-412D-AD25-698443A8E9BC}" presName="space" presStyleCnt="0"/>
      <dgm:spPr/>
    </dgm:pt>
    <dgm:pt modelId="{8932B268-FEAB-4271-B845-41167672910D}" type="pres">
      <dgm:prSet presAssocID="{DF8C5057-57CE-480B-80DB-B766B7928386}" presName="composite" presStyleCnt="0"/>
      <dgm:spPr/>
    </dgm:pt>
    <dgm:pt modelId="{48EA6738-BB3C-4383-9636-122B78BA151D}" type="pres">
      <dgm:prSet presAssocID="{DF8C5057-57CE-480B-80DB-B766B792838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E7A52DA0-F3BE-4451-B946-FD186A5EF3BA}" type="pres">
      <dgm:prSet presAssocID="{DF8C5057-57CE-480B-80DB-B766B7928386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0697CB04-3A61-487A-972A-02FAEC6EE614}" srcId="{DF8C5057-57CE-480B-80DB-B766B7928386}" destId="{13E25ADF-465A-4E64-9607-106079CCFB56}" srcOrd="0" destOrd="0" parTransId="{BA13D9AD-6013-4032-B7F4-22C2110F97DF}" sibTransId="{B6AAB26A-41E3-4E7C-B681-D249BEEFE599}"/>
    <dgm:cxn modelId="{C7C4E309-59EE-4089-BF13-51F211BD17DC}" type="presOf" srcId="{E7884C3F-90BA-4FE7-8D66-FEAAEEDE65A8}" destId="{7DA86393-D0F0-4AEC-9863-DDD2A26408EF}" srcOrd="0" destOrd="7" presId="urn:microsoft.com/office/officeart/2005/8/layout/hList1"/>
    <dgm:cxn modelId="{C9ED230C-6F61-4CB4-9129-1509006A2E82}" srcId="{3B2D44A8-8324-4051-8BA2-FA3D2272C375}" destId="{FC142BA3-01FB-4F88-95D8-AEAF2D53558A}" srcOrd="2" destOrd="0" parTransId="{9C403011-577C-498E-B9A6-8B0F1009E1E8}" sibTransId="{A32E153A-E1AF-4A96-9044-FAB0BC9F8758}"/>
    <dgm:cxn modelId="{23EAAB0E-E66F-433B-B627-BA9A1E197D69}" srcId="{29EF4396-E38B-4FA0-ACF9-6B60B9A79E38}" destId="{90DD2D8E-DBA8-4620-8B74-8769A3F2EA63}" srcOrd="1" destOrd="0" parTransId="{D888145B-E170-4E95-B8FE-53A56C8C3768}" sibTransId="{33E87A53-0BB4-49C5-A5F6-6732EFB6726B}"/>
    <dgm:cxn modelId="{B8156418-388F-4E4E-BFB4-55D34A6956F8}" srcId="{90DD2D8E-DBA8-4620-8B74-8769A3F2EA63}" destId="{075B8673-DF8C-46BA-B9D1-9C2531068A7C}" srcOrd="6" destOrd="0" parTransId="{84620607-8DE3-456B-9A82-24621C206F19}" sibTransId="{792BE059-A8DD-4BF3-89E3-BFBA1493845F}"/>
    <dgm:cxn modelId="{9853481A-6661-4D32-B53B-76DAAFE08210}" srcId="{DF8C5057-57CE-480B-80DB-B766B7928386}" destId="{BECBBDFB-331C-4340-9672-43FA1BE282BC}" srcOrd="1" destOrd="0" parTransId="{C39C8E96-FB30-45F7-BF60-EBAFE7B83B59}" sibTransId="{35B21D6C-F025-459F-B143-CA9E1BD936AE}"/>
    <dgm:cxn modelId="{18E14F1A-7FD2-4225-9235-578ABC8F22CC}" type="presOf" srcId="{FC723849-F79C-4FF9-A0E7-3C8BA0509CD4}" destId="{D3459635-A035-4D77-801D-A911BDB328B1}" srcOrd="0" destOrd="0" presId="urn:microsoft.com/office/officeart/2005/8/layout/hList1"/>
    <dgm:cxn modelId="{8C428525-E1E0-45E7-B7E5-7338B408D317}" type="presOf" srcId="{90395582-9DCA-452E-BE0C-68347D87D48E}" destId="{D3459635-A035-4D77-801D-A911BDB328B1}" srcOrd="0" destOrd="5" presId="urn:microsoft.com/office/officeart/2005/8/layout/hList1"/>
    <dgm:cxn modelId="{E9BC182D-D0C6-449C-83BB-C936CBFBE7B1}" type="presOf" srcId="{DF8C5057-57CE-480B-80DB-B766B7928386}" destId="{48EA6738-BB3C-4383-9636-122B78BA151D}" srcOrd="0" destOrd="0" presId="urn:microsoft.com/office/officeart/2005/8/layout/hList1"/>
    <dgm:cxn modelId="{B75B3F32-8C26-423B-8DA6-DF8B7DF65903}" srcId="{249EC924-C853-46E8-B07E-93532A1714E5}" destId="{D7063302-E0F3-4F3A-927D-268272E1441B}" srcOrd="3" destOrd="0" parTransId="{481934E8-4FC7-4470-A0BA-5DE606AAE425}" sibTransId="{B447D1DE-81FC-4553-8ACC-FD940A9617A7}"/>
    <dgm:cxn modelId="{694C1433-D958-405D-9026-6FFC9BBCCB0F}" type="presOf" srcId="{075B8673-DF8C-46BA-B9D1-9C2531068A7C}" destId="{7DA86393-D0F0-4AEC-9863-DDD2A26408EF}" srcOrd="0" destOrd="6" presId="urn:microsoft.com/office/officeart/2005/8/layout/hList1"/>
    <dgm:cxn modelId="{A9D17C34-9BE5-4A51-8179-5378EC5A7E92}" type="presOf" srcId="{90DD2D8E-DBA8-4620-8B74-8769A3F2EA63}" destId="{B52695DA-52F6-412C-AF77-65675E7A2CAC}" srcOrd="0" destOrd="0" presId="urn:microsoft.com/office/officeart/2005/8/layout/hList1"/>
    <dgm:cxn modelId="{7FA1AB34-59D1-4FF9-BA81-1C8F6DC15AF9}" srcId="{DF8C5057-57CE-480B-80DB-B766B7928386}" destId="{51F56486-7FE0-4A3C-B4BB-414DA543A4E0}" srcOrd="2" destOrd="0" parTransId="{897D1832-5BAE-4AE3-BF41-978A34F099E0}" sibTransId="{729B3A0A-E75B-452B-A7A4-54AF7CAF11F1}"/>
    <dgm:cxn modelId="{0BCDEA3C-ABA0-4254-875D-49C2FB490D5A}" srcId="{249EC924-C853-46E8-B07E-93532A1714E5}" destId="{903D55AF-CD2E-47B1-AC5C-7DEF43B05412}" srcOrd="1" destOrd="0" parTransId="{A26A731E-D373-4D91-ACB3-BB39B121B095}" sibTransId="{1F656B3F-90E5-4D1F-A947-02E03DABD4F4}"/>
    <dgm:cxn modelId="{9CDBF740-2504-4D2B-811E-149B696F668E}" type="presOf" srcId="{BECBBDFB-331C-4340-9672-43FA1BE282BC}" destId="{E7A52DA0-F3BE-4451-B946-FD186A5EF3BA}" srcOrd="0" destOrd="1" presId="urn:microsoft.com/office/officeart/2005/8/layout/hList1"/>
    <dgm:cxn modelId="{77B0D65D-13A3-4485-A4E4-0AF43D0BCEAF}" srcId="{3B2D44A8-8324-4051-8BA2-FA3D2272C375}" destId="{3A1C94D0-C9C9-493E-92A4-95BA9D7880B7}" srcOrd="3" destOrd="0" parTransId="{BE350217-C035-4656-9AF2-8015027CDE24}" sibTransId="{98B47D3C-5D29-402A-B59B-AD208E059A78}"/>
    <dgm:cxn modelId="{FDA00147-874D-466F-A608-8DD117E353B8}" type="presOf" srcId="{29F3BA29-E2B4-4640-A73B-0CF444A4701F}" destId="{C629307D-0C27-43A0-B1A5-D6D9EF556ABD}" srcOrd="0" destOrd="0" presId="urn:microsoft.com/office/officeart/2005/8/layout/hList1"/>
    <dgm:cxn modelId="{EE71084B-D178-4040-8994-72D19FCE643C}" srcId="{90DD2D8E-DBA8-4620-8B74-8769A3F2EA63}" destId="{92F938EB-A39F-4AB7-8ADC-0917DDEB4DD1}" srcOrd="4" destOrd="0" parTransId="{6C897615-EC7F-482F-A393-DAFB15D86CE0}" sibTransId="{8E3D56EF-1397-4C9E-8AE8-7A16C154193F}"/>
    <dgm:cxn modelId="{8158536C-B5DB-41AA-A94B-2E326D7CE567}" type="presOf" srcId="{13E25ADF-465A-4E64-9607-106079CCFB56}" destId="{E7A52DA0-F3BE-4451-B946-FD186A5EF3BA}" srcOrd="0" destOrd="0" presId="urn:microsoft.com/office/officeart/2005/8/layout/hList1"/>
    <dgm:cxn modelId="{07B96E6E-6B83-4CD6-93A6-2AEA5880432F}" type="presOf" srcId="{1C48B076-9BC6-4724-B21A-0A8CC7B1EC7D}" destId="{7DA86393-D0F0-4AEC-9863-DDD2A26408EF}" srcOrd="0" destOrd="5" presId="urn:microsoft.com/office/officeart/2005/8/layout/hList1"/>
    <dgm:cxn modelId="{0FA30350-0130-45BF-AFA9-9E41733DB3D8}" type="presOf" srcId="{FC142BA3-01FB-4F88-95D8-AEAF2D53558A}" destId="{C629307D-0C27-43A0-B1A5-D6D9EF556ABD}" srcOrd="0" destOrd="2" presId="urn:microsoft.com/office/officeart/2005/8/layout/hList1"/>
    <dgm:cxn modelId="{C6022157-3435-45BE-87F4-6274A1FEB9E1}" srcId="{3B2D44A8-8324-4051-8BA2-FA3D2272C375}" destId="{29F3BA29-E2B4-4640-A73B-0CF444A4701F}" srcOrd="0" destOrd="0" parTransId="{DA137B11-84BC-4806-BBAA-96AC51813DB8}" sibTransId="{1B6295B4-5CDE-4C2E-BFAC-D8C753A23074}"/>
    <dgm:cxn modelId="{C02AC757-C7E0-40C6-B613-8088680FC176}" type="presOf" srcId="{993EF4BB-2347-4675-AF76-D1E7FED5BE7C}" destId="{D3459635-A035-4D77-801D-A911BDB328B1}" srcOrd="0" destOrd="2" presId="urn:microsoft.com/office/officeart/2005/8/layout/hList1"/>
    <dgm:cxn modelId="{199DB858-83F4-48B1-B1E8-C5ACBF319423}" type="presOf" srcId="{6CBA0E7C-C4B7-42D2-A784-5BABB630B930}" destId="{C629307D-0C27-43A0-B1A5-D6D9EF556ABD}" srcOrd="0" destOrd="4" presId="urn:microsoft.com/office/officeart/2005/8/layout/hList1"/>
    <dgm:cxn modelId="{76E8D959-302F-4931-8967-0EE1825A4054}" type="presOf" srcId="{D7063302-E0F3-4F3A-927D-268272E1441B}" destId="{D3459635-A035-4D77-801D-A911BDB328B1}" srcOrd="0" destOrd="3" presId="urn:microsoft.com/office/officeart/2005/8/layout/hList1"/>
    <dgm:cxn modelId="{E15A9D5A-859F-4C4F-B10B-ED6C32B4AB4D}" type="presOf" srcId="{AA56EF0A-37D2-45B0-9E34-E0FA24D2A968}" destId="{C629307D-0C27-43A0-B1A5-D6D9EF556ABD}" srcOrd="0" destOrd="1" presId="urn:microsoft.com/office/officeart/2005/8/layout/hList1"/>
    <dgm:cxn modelId="{22F6FD5A-0936-4A54-A31A-4EA86DB3AB1E}" type="presOf" srcId="{3B2D44A8-8324-4051-8BA2-FA3D2272C375}" destId="{75EEB398-9719-40E8-AEAF-EE51CE095291}" srcOrd="0" destOrd="0" presId="urn:microsoft.com/office/officeart/2005/8/layout/hList1"/>
    <dgm:cxn modelId="{E7E9017C-A2B7-411B-9C49-42C17FB2C66A}" type="presOf" srcId="{903D55AF-CD2E-47B1-AC5C-7DEF43B05412}" destId="{D3459635-A035-4D77-801D-A911BDB328B1}" srcOrd="0" destOrd="1" presId="urn:microsoft.com/office/officeart/2005/8/layout/hList1"/>
    <dgm:cxn modelId="{0F8C0D7F-66CE-49A5-B41E-8CDEED5C3E0E}" type="presOf" srcId="{9104D6BD-17CC-445B-979C-10B13B5DF81C}" destId="{7DA86393-D0F0-4AEC-9863-DDD2A26408EF}" srcOrd="0" destOrd="1" presId="urn:microsoft.com/office/officeart/2005/8/layout/hList1"/>
    <dgm:cxn modelId="{EED37784-178F-48D0-A407-DEB4991EAA45}" srcId="{90DD2D8E-DBA8-4620-8B74-8769A3F2EA63}" destId="{B095C090-202A-4B84-8B4E-69EECC79ECCD}" srcOrd="0" destOrd="0" parTransId="{9CE6F808-3668-4B99-9831-C02408C8DD4F}" sibTransId="{972D9622-F46C-4390-B604-87F9274FEB28}"/>
    <dgm:cxn modelId="{6A41288F-AE11-47C0-9D46-3488C4F9B952}" srcId="{90DD2D8E-DBA8-4620-8B74-8769A3F2EA63}" destId="{6D0626F4-B5E6-48D9-B5CD-7864A271B7AD}" srcOrd="3" destOrd="0" parTransId="{58B2F6E9-CA29-4C9F-A6C7-B139C79F5735}" sibTransId="{F2EE509A-3E36-4A80-B197-B62E09AABC90}"/>
    <dgm:cxn modelId="{B713928F-B067-4B6C-8987-08736F43F4FF}" type="presOf" srcId="{11F2C187-7A72-47CC-ABC1-43565F8AD14A}" destId="{D3459635-A035-4D77-801D-A911BDB328B1}" srcOrd="0" destOrd="4" presId="urn:microsoft.com/office/officeart/2005/8/layout/hList1"/>
    <dgm:cxn modelId="{88A4629D-44CC-4BCC-B1CF-1B29C4E069B4}" srcId="{3B2D44A8-8324-4051-8BA2-FA3D2272C375}" destId="{6CBA0E7C-C4B7-42D2-A784-5BABB630B930}" srcOrd="4" destOrd="0" parTransId="{17F45382-FBE5-4E20-80E4-8ACB13085F27}" sibTransId="{0FBF5794-7762-4E63-94F9-9D670E9DD22B}"/>
    <dgm:cxn modelId="{6B816DA0-C530-48FB-9200-F8149C6697FA}" srcId="{249EC924-C853-46E8-B07E-93532A1714E5}" destId="{90395582-9DCA-452E-BE0C-68347D87D48E}" srcOrd="5" destOrd="0" parTransId="{D50E7B51-E209-4D54-A027-21BB0F2AE9CC}" sibTransId="{9C1B961E-2340-4398-A4C9-34018489BB19}"/>
    <dgm:cxn modelId="{FAD740A2-5625-4340-A9D9-75EB3AE9473B}" type="presOf" srcId="{51F56486-7FE0-4A3C-B4BB-414DA543A4E0}" destId="{E7A52DA0-F3BE-4451-B946-FD186A5EF3BA}" srcOrd="0" destOrd="2" presId="urn:microsoft.com/office/officeart/2005/8/layout/hList1"/>
    <dgm:cxn modelId="{567E44A5-6B53-4E3D-BAB6-4A3CD5EC22DD}" srcId="{29EF4396-E38B-4FA0-ACF9-6B60B9A79E38}" destId="{DF8C5057-57CE-480B-80DB-B766B7928386}" srcOrd="3" destOrd="0" parTransId="{F54F5DD3-9F69-49A2-B2A8-34013A496205}" sibTransId="{B97660C0-4DC4-4489-BE6F-99C51F8A0812}"/>
    <dgm:cxn modelId="{9CD2ACAB-3736-49D0-9CFA-16863F41DD68}" type="presOf" srcId="{29EF4396-E38B-4FA0-ACF9-6B60B9A79E38}" destId="{BF8F2258-1703-41FB-B7BF-D00CCE1083DA}" srcOrd="0" destOrd="0" presId="urn:microsoft.com/office/officeart/2005/8/layout/hList1"/>
    <dgm:cxn modelId="{2BF765AC-0139-4370-B040-9543D939DC00}" type="presOf" srcId="{92F938EB-A39F-4AB7-8ADC-0917DDEB4DD1}" destId="{7DA86393-D0F0-4AEC-9863-DDD2A26408EF}" srcOrd="0" destOrd="4" presId="urn:microsoft.com/office/officeart/2005/8/layout/hList1"/>
    <dgm:cxn modelId="{00B6ABAE-24FF-4CD7-B661-AFB6C23BCD89}" srcId="{249EC924-C853-46E8-B07E-93532A1714E5}" destId="{993EF4BB-2347-4675-AF76-D1E7FED5BE7C}" srcOrd="2" destOrd="0" parTransId="{801A5D60-1C77-467B-B875-17767AB13724}" sibTransId="{36879B50-ADC6-47A0-BEEA-4FDB9E0B7CD5}"/>
    <dgm:cxn modelId="{59D66EB0-4719-4AD7-ADB4-BB83912AA500}" srcId="{249EC924-C853-46E8-B07E-93532A1714E5}" destId="{FC723849-F79C-4FF9-A0E7-3C8BA0509CD4}" srcOrd="0" destOrd="0" parTransId="{6370039C-40ED-4A9E-AAA2-8618BAD229BE}" sibTransId="{35E2F6FE-09A5-4A4A-9419-9E39BE2307E7}"/>
    <dgm:cxn modelId="{63F39EB5-41CD-4653-B127-84FE8D08FCB8}" type="presOf" srcId="{B095C090-202A-4B84-8B4E-69EECC79ECCD}" destId="{7DA86393-D0F0-4AEC-9863-DDD2A26408EF}" srcOrd="0" destOrd="0" presId="urn:microsoft.com/office/officeart/2005/8/layout/hList1"/>
    <dgm:cxn modelId="{F246DBB8-D800-469D-8969-67A2C76A76D7}" type="presOf" srcId="{10E35342-00A8-4E70-9FCC-35854AC50538}" destId="{7DA86393-D0F0-4AEC-9863-DDD2A26408EF}" srcOrd="0" destOrd="2" presId="urn:microsoft.com/office/officeart/2005/8/layout/hList1"/>
    <dgm:cxn modelId="{11AE95C0-43EE-40B5-B67A-4A6B5846047B}" type="presOf" srcId="{6D0626F4-B5E6-48D9-B5CD-7864A271B7AD}" destId="{7DA86393-D0F0-4AEC-9863-DDD2A26408EF}" srcOrd="0" destOrd="3" presId="urn:microsoft.com/office/officeart/2005/8/layout/hList1"/>
    <dgm:cxn modelId="{590C1CD1-1E39-4ED4-86E5-E93FA4BCE962}" srcId="{90DD2D8E-DBA8-4620-8B74-8769A3F2EA63}" destId="{9104D6BD-17CC-445B-979C-10B13B5DF81C}" srcOrd="1" destOrd="0" parTransId="{87DB4CB6-0893-4876-9195-F3A2E473382B}" sibTransId="{811B23E2-486E-4E2D-8CD0-858E218DB8C1}"/>
    <dgm:cxn modelId="{7DD708D8-39EC-4904-9C7D-E687C28CB14F}" type="presOf" srcId="{249EC924-C853-46E8-B07E-93532A1714E5}" destId="{6DF93759-F4FC-4ABA-A8FF-3FEFD0CCA5A8}" srcOrd="0" destOrd="0" presId="urn:microsoft.com/office/officeart/2005/8/layout/hList1"/>
    <dgm:cxn modelId="{7D022AD9-54DF-4B21-86B8-10F02CB748BA}" srcId="{29EF4396-E38B-4FA0-ACF9-6B60B9A79E38}" destId="{249EC924-C853-46E8-B07E-93532A1714E5}" srcOrd="0" destOrd="0" parTransId="{0088169D-DFB6-41F8-87AB-C5090195541D}" sibTransId="{7B6C1688-7317-4A01-A504-C5171BA5B1F9}"/>
    <dgm:cxn modelId="{94C747E1-174B-4919-9B8E-4E8DEB31A008}" type="presOf" srcId="{3A1C94D0-C9C9-493E-92A4-95BA9D7880B7}" destId="{C629307D-0C27-43A0-B1A5-D6D9EF556ABD}" srcOrd="0" destOrd="3" presId="urn:microsoft.com/office/officeart/2005/8/layout/hList1"/>
    <dgm:cxn modelId="{BF6705EC-C7DE-4F24-9AF5-E39A3D25D947}" srcId="{90DD2D8E-DBA8-4620-8B74-8769A3F2EA63}" destId="{1C48B076-9BC6-4724-B21A-0A8CC7B1EC7D}" srcOrd="5" destOrd="0" parTransId="{0B1B0B33-7B61-41DD-B40B-99AB69E05CA6}" sibTransId="{61CE1841-83DF-4B99-94ED-050F4E2D236C}"/>
    <dgm:cxn modelId="{F65525EF-3031-4EFD-BE66-4A68F6E83166}" srcId="{90DD2D8E-DBA8-4620-8B74-8769A3F2EA63}" destId="{E7884C3F-90BA-4FE7-8D66-FEAAEEDE65A8}" srcOrd="7" destOrd="0" parTransId="{CC5BBE60-E102-4130-B9FF-87A442AACC87}" sibTransId="{D4EBB1F9-04B3-4DFD-83E1-668A415C1A5B}"/>
    <dgm:cxn modelId="{CC1C19F1-0F56-47FF-A2E3-36FBD42F2069}" srcId="{90DD2D8E-DBA8-4620-8B74-8769A3F2EA63}" destId="{10E35342-00A8-4E70-9FCC-35854AC50538}" srcOrd="2" destOrd="0" parTransId="{817275B2-0304-4AFB-8599-159998A15756}" sibTransId="{9FC5D4BF-8CB9-43BB-AFBC-91FAFD1D4619}"/>
    <dgm:cxn modelId="{3E7668F8-99D6-4D69-B7B4-6B2B6616A9F3}" srcId="{3B2D44A8-8324-4051-8BA2-FA3D2272C375}" destId="{AA56EF0A-37D2-45B0-9E34-E0FA24D2A968}" srcOrd="1" destOrd="0" parTransId="{5B0AD7CC-7C40-4070-83D1-A6796711ED92}" sibTransId="{5A340841-FAFC-4677-80B4-89F72B23F050}"/>
    <dgm:cxn modelId="{1F0788F8-CE56-4942-AD21-A518BF90D97A}" srcId="{249EC924-C853-46E8-B07E-93532A1714E5}" destId="{11F2C187-7A72-47CC-ABC1-43565F8AD14A}" srcOrd="4" destOrd="0" parTransId="{57B16F3B-F6C1-4660-AD02-BDABB8881D10}" sibTransId="{7624C3C7-40E4-4202-B027-A91CC4B6F8EC}"/>
    <dgm:cxn modelId="{8298F1FB-0D17-4A68-9762-C493122D2DD6}" srcId="{29EF4396-E38B-4FA0-ACF9-6B60B9A79E38}" destId="{3B2D44A8-8324-4051-8BA2-FA3D2272C375}" srcOrd="2" destOrd="0" parTransId="{FC0AFC39-13CD-4527-847D-B86F312BAE20}" sibTransId="{DA087270-AAAC-412D-AD25-698443A8E9BC}"/>
    <dgm:cxn modelId="{C2D01D13-54B1-4643-9961-F3A67C5892F9}" type="presParOf" srcId="{BF8F2258-1703-41FB-B7BF-D00CCE1083DA}" destId="{77785E71-E6B0-4E82-B615-3ABA72BB2216}" srcOrd="0" destOrd="0" presId="urn:microsoft.com/office/officeart/2005/8/layout/hList1"/>
    <dgm:cxn modelId="{E11C44DA-2081-4774-841B-486BD7740140}" type="presParOf" srcId="{77785E71-E6B0-4E82-B615-3ABA72BB2216}" destId="{6DF93759-F4FC-4ABA-A8FF-3FEFD0CCA5A8}" srcOrd="0" destOrd="0" presId="urn:microsoft.com/office/officeart/2005/8/layout/hList1"/>
    <dgm:cxn modelId="{47893679-BA96-4E29-A6C5-94CBA0B68EBB}" type="presParOf" srcId="{77785E71-E6B0-4E82-B615-3ABA72BB2216}" destId="{D3459635-A035-4D77-801D-A911BDB328B1}" srcOrd="1" destOrd="0" presId="urn:microsoft.com/office/officeart/2005/8/layout/hList1"/>
    <dgm:cxn modelId="{8812B15F-FF72-4BC9-9E5E-D6C8818FA724}" type="presParOf" srcId="{BF8F2258-1703-41FB-B7BF-D00CCE1083DA}" destId="{938A2311-3191-4C99-B79D-507F3C528A18}" srcOrd="1" destOrd="0" presId="urn:microsoft.com/office/officeart/2005/8/layout/hList1"/>
    <dgm:cxn modelId="{0D5634E8-8811-4B93-9817-64D923952689}" type="presParOf" srcId="{BF8F2258-1703-41FB-B7BF-D00CCE1083DA}" destId="{E3B3328F-7171-42B0-AA87-8651B4E310F1}" srcOrd="2" destOrd="0" presId="urn:microsoft.com/office/officeart/2005/8/layout/hList1"/>
    <dgm:cxn modelId="{C76D3296-A45E-45EB-A77C-6A55A4A85B33}" type="presParOf" srcId="{E3B3328F-7171-42B0-AA87-8651B4E310F1}" destId="{B52695DA-52F6-412C-AF77-65675E7A2CAC}" srcOrd="0" destOrd="0" presId="urn:microsoft.com/office/officeart/2005/8/layout/hList1"/>
    <dgm:cxn modelId="{8D746685-CA78-4233-9D03-7B1013A395E4}" type="presParOf" srcId="{E3B3328F-7171-42B0-AA87-8651B4E310F1}" destId="{7DA86393-D0F0-4AEC-9863-DDD2A26408EF}" srcOrd="1" destOrd="0" presId="urn:microsoft.com/office/officeart/2005/8/layout/hList1"/>
    <dgm:cxn modelId="{20B4BA96-8E11-46F6-99F7-B1047CC75AE8}" type="presParOf" srcId="{BF8F2258-1703-41FB-B7BF-D00CCE1083DA}" destId="{830EF8B9-A2A1-44BE-AB61-938DB4817DC0}" srcOrd="3" destOrd="0" presId="urn:microsoft.com/office/officeart/2005/8/layout/hList1"/>
    <dgm:cxn modelId="{EC81FD3C-B068-4CB1-A538-2060F0FFE652}" type="presParOf" srcId="{BF8F2258-1703-41FB-B7BF-D00CCE1083DA}" destId="{C3AFA24C-36AA-4529-BE04-8F654D699DEC}" srcOrd="4" destOrd="0" presId="urn:microsoft.com/office/officeart/2005/8/layout/hList1"/>
    <dgm:cxn modelId="{9369EE9A-1ED0-4FB2-875C-8E8BF97A6C06}" type="presParOf" srcId="{C3AFA24C-36AA-4529-BE04-8F654D699DEC}" destId="{75EEB398-9719-40E8-AEAF-EE51CE095291}" srcOrd="0" destOrd="0" presId="urn:microsoft.com/office/officeart/2005/8/layout/hList1"/>
    <dgm:cxn modelId="{752C595F-C398-41F2-8E57-B6DD0BA4CE5D}" type="presParOf" srcId="{C3AFA24C-36AA-4529-BE04-8F654D699DEC}" destId="{C629307D-0C27-43A0-B1A5-D6D9EF556ABD}" srcOrd="1" destOrd="0" presId="urn:microsoft.com/office/officeart/2005/8/layout/hList1"/>
    <dgm:cxn modelId="{1F2C55FA-93D2-4198-B2BF-971C329306B6}" type="presParOf" srcId="{BF8F2258-1703-41FB-B7BF-D00CCE1083DA}" destId="{5957B22D-03AD-4A17-8B4F-774A49647892}" srcOrd="5" destOrd="0" presId="urn:microsoft.com/office/officeart/2005/8/layout/hList1"/>
    <dgm:cxn modelId="{9495979D-8FE8-4F4D-86A2-3A0A64D2EFDB}" type="presParOf" srcId="{BF8F2258-1703-41FB-B7BF-D00CCE1083DA}" destId="{8932B268-FEAB-4271-B845-41167672910D}" srcOrd="6" destOrd="0" presId="urn:microsoft.com/office/officeart/2005/8/layout/hList1"/>
    <dgm:cxn modelId="{799FA680-CE19-45CE-9BAB-A4DD4DCB434E}" type="presParOf" srcId="{8932B268-FEAB-4271-B845-41167672910D}" destId="{48EA6738-BB3C-4383-9636-122B78BA151D}" srcOrd="0" destOrd="0" presId="urn:microsoft.com/office/officeart/2005/8/layout/hList1"/>
    <dgm:cxn modelId="{0FB6E175-AD51-4977-99E1-E3BEBC8D92FE}" type="presParOf" srcId="{8932B268-FEAB-4271-B845-41167672910D}" destId="{E7A52DA0-F3BE-4451-B946-FD186A5EF3B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758BF4-8669-469A-9C6B-E815CFB61DE8}" type="doc">
      <dgm:prSet loTypeId="urn:microsoft.com/office/officeart/2005/8/layout/hierarchy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883B721F-4CD8-42F6-A4C4-25F2FCA12847}">
      <dgm:prSet phldrT="[Testo]"/>
      <dgm:spPr/>
      <dgm:t>
        <a:bodyPr/>
        <a:lstStyle/>
        <a:p>
          <a:pPr>
            <a:lnSpc>
              <a:spcPct val="100000"/>
            </a:lnSpc>
          </a:pPr>
          <a:r>
            <a:rPr lang="it-IT"/>
            <a:t>Il simbolo nella storia</a:t>
          </a:r>
          <a:endParaRPr lang="it-IT" dirty="0"/>
        </a:p>
      </dgm:t>
    </dgm:pt>
    <dgm:pt modelId="{8C2E45AD-9DB8-48F6-9518-C3AD0E235E4B}" type="parTrans" cxnId="{ECA175F4-6D6A-4AA2-BA8A-68ECE30551B7}">
      <dgm:prSet/>
      <dgm:spPr/>
      <dgm:t>
        <a:bodyPr/>
        <a:lstStyle/>
        <a:p>
          <a:endParaRPr lang="it-IT"/>
        </a:p>
      </dgm:t>
    </dgm:pt>
    <dgm:pt modelId="{1B6710FF-A277-44AE-9FE1-DD884AFBE254}" type="sibTrans" cxnId="{ECA175F4-6D6A-4AA2-BA8A-68ECE30551B7}">
      <dgm:prSet/>
      <dgm:spPr/>
      <dgm:t>
        <a:bodyPr/>
        <a:lstStyle/>
        <a:p>
          <a:endParaRPr lang="it-IT"/>
        </a:p>
      </dgm:t>
    </dgm:pt>
    <dgm:pt modelId="{4E83BDA3-99E0-4FE4-AE44-3A042968C729}">
      <dgm:prSet phldrT="[Testo]" custT="1"/>
      <dgm:spPr/>
      <dgm:t>
        <a:bodyPr/>
        <a:lstStyle/>
        <a:p>
          <a:r>
            <a:rPr lang="it-IT" sz="1400" dirty="0"/>
            <a:t>L’arte rupestre come primo linguaggio simbolico</a:t>
          </a:r>
        </a:p>
      </dgm:t>
    </dgm:pt>
    <dgm:pt modelId="{79AD2859-5BF0-46AD-A3AF-ED7B388B66A6}" type="parTrans" cxnId="{3A34F683-B55C-4977-AFFD-94116B02B446}">
      <dgm:prSet/>
      <dgm:spPr/>
      <dgm:t>
        <a:bodyPr/>
        <a:lstStyle/>
        <a:p>
          <a:endParaRPr lang="it-IT"/>
        </a:p>
      </dgm:t>
    </dgm:pt>
    <dgm:pt modelId="{C3DBC426-1638-430F-8DB2-9B3C43916BB7}" type="sibTrans" cxnId="{3A34F683-B55C-4977-AFFD-94116B02B446}">
      <dgm:prSet/>
      <dgm:spPr/>
      <dgm:t>
        <a:bodyPr/>
        <a:lstStyle/>
        <a:p>
          <a:endParaRPr lang="it-IT"/>
        </a:p>
      </dgm:t>
    </dgm:pt>
    <dgm:pt modelId="{19E1D46F-FD52-4D3C-9D9D-0758BCA6B2B0}">
      <dgm:prSet phldrT="[Testo]" custT="1"/>
      <dgm:spPr/>
      <dgm:t>
        <a:bodyPr/>
        <a:lstStyle/>
        <a:p>
          <a:r>
            <a:rPr lang="it-IT" sz="1400" dirty="0"/>
            <a:t>Archetipi universali</a:t>
          </a:r>
        </a:p>
      </dgm:t>
    </dgm:pt>
    <dgm:pt modelId="{CB275B90-E68E-47ED-BC08-7531C7D25662}" type="parTrans" cxnId="{693AD5A5-5A47-406B-B02E-6FD0122EC41F}">
      <dgm:prSet/>
      <dgm:spPr/>
      <dgm:t>
        <a:bodyPr/>
        <a:lstStyle/>
        <a:p>
          <a:endParaRPr lang="it-IT"/>
        </a:p>
      </dgm:t>
    </dgm:pt>
    <dgm:pt modelId="{078411C4-5269-4BAC-8F7F-5655753A7A4F}" type="sibTrans" cxnId="{693AD5A5-5A47-406B-B02E-6FD0122EC41F}">
      <dgm:prSet/>
      <dgm:spPr/>
      <dgm:t>
        <a:bodyPr/>
        <a:lstStyle/>
        <a:p>
          <a:endParaRPr lang="it-IT"/>
        </a:p>
      </dgm:t>
    </dgm:pt>
    <dgm:pt modelId="{9AC94D96-0CBE-4969-89FA-7B38A33C9F24}">
      <dgm:prSet phldrT="[Testo]" custT="1"/>
      <dgm:spPr/>
      <dgm:t>
        <a:bodyPr/>
        <a:lstStyle/>
        <a:p>
          <a:r>
            <a:rPr lang="it-IT" sz="1400" dirty="0"/>
            <a:t>Rituali e controllo sociale</a:t>
          </a:r>
        </a:p>
      </dgm:t>
    </dgm:pt>
    <dgm:pt modelId="{763D0CD1-8C83-43D7-AEB5-5708C22885B9}" type="parTrans" cxnId="{F9518044-F9DC-45B5-9D3F-E72577BC424A}">
      <dgm:prSet/>
      <dgm:spPr/>
      <dgm:t>
        <a:bodyPr/>
        <a:lstStyle/>
        <a:p>
          <a:endParaRPr lang="it-IT"/>
        </a:p>
      </dgm:t>
    </dgm:pt>
    <dgm:pt modelId="{B0CED789-EB2A-4A3D-8E69-61DDFE731209}" type="sibTrans" cxnId="{F9518044-F9DC-45B5-9D3F-E72577BC424A}">
      <dgm:prSet/>
      <dgm:spPr/>
      <dgm:t>
        <a:bodyPr/>
        <a:lstStyle/>
        <a:p>
          <a:endParaRPr lang="it-IT"/>
        </a:p>
      </dgm:t>
    </dgm:pt>
    <dgm:pt modelId="{14909366-4832-4D6F-9599-EDAA8932BED6}">
      <dgm:prSet phldrT="[Testo]"/>
      <dgm:spPr/>
      <dgm:t>
        <a:bodyPr/>
        <a:lstStyle/>
        <a:p>
          <a:pPr>
            <a:lnSpc>
              <a:spcPct val="100000"/>
            </a:lnSpc>
          </a:pPr>
          <a:r>
            <a:rPr lang="it-IT"/>
            <a:t>La psicologia delle masse</a:t>
          </a:r>
          <a:endParaRPr lang="it-IT" dirty="0"/>
        </a:p>
      </dgm:t>
    </dgm:pt>
    <dgm:pt modelId="{B422EF70-E2C0-4159-93BB-905E91C656BC}" type="parTrans" cxnId="{C5607EF7-1B4A-4596-967D-6D30872EFD2E}">
      <dgm:prSet/>
      <dgm:spPr/>
      <dgm:t>
        <a:bodyPr/>
        <a:lstStyle/>
        <a:p>
          <a:endParaRPr lang="it-IT"/>
        </a:p>
      </dgm:t>
    </dgm:pt>
    <dgm:pt modelId="{FB527100-35A5-4D15-B099-C5DB48228B32}" type="sibTrans" cxnId="{C5607EF7-1B4A-4596-967D-6D30872EFD2E}">
      <dgm:prSet/>
      <dgm:spPr/>
      <dgm:t>
        <a:bodyPr/>
        <a:lstStyle/>
        <a:p>
          <a:endParaRPr lang="it-IT"/>
        </a:p>
      </dgm:t>
    </dgm:pt>
    <dgm:pt modelId="{FFA243B6-7224-487A-A13B-B2B8C408C3EC}">
      <dgm:prSet phldrT="[Testo]" custT="1"/>
      <dgm:spPr/>
      <dgm:t>
        <a:bodyPr/>
        <a:lstStyle/>
        <a:p>
          <a:r>
            <a:rPr lang="it-IT" sz="1400" dirty="0"/>
            <a:t>Le scoperte di Le Bon e Freud</a:t>
          </a:r>
        </a:p>
      </dgm:t>
    </dgm:pt>
    <dgm:pt modelId="{2409AF6D-6254-44DA-BC09-367ED7ACB886}" type="parTrans" cxnId="{9B080531-4876-4626-B74F-E2B23C11A9C6}">
      <dgm:prSet/>
      <dgm:spPr/>
      <dgm:t>
        <a:bodyPr/>
        <a:lstStyle/>
        <a:p>
          <a:endParaRPr lang="it-IT"/>
        </a:p>
      </dgm:t>
    </dgm:pt>
    <dgm:pt modelId="{412BA12B-598A-4A06-A987-0816A26740F8}" type="sibTrans" cxnId="{9B080531-4876-4626-B74F-E2B23C11A9C6}">
      <dgm:prSet/>
      <dgm:spPr/>
      <dgm:t>
        <a:bodyPr/>
        <a:lstStyle/>
        <a:p>
          <a:endParaRPr lang="it-IT"/>
        </a:p>
      </dgm:t>
    </dgm:pt>
    <dgm:pt modelId="{059E2E91-355F-494A-B755-FD296D760374}">
      <dgm:prSet phldrT="[Testo]" custT="1"/>
      <dgm:spPr/>
      <dgm:t>
        <a:bodyPr/>
        <a:lstStyle/>
        <a:p>
          <a:r>
            <a:rPr lang="it-IT" sz="1400" dirty="0"/>
            <a:t>I meccanismi di contagio e controllo emotivo</a:t>
          </a:r>
        </a:p>
      </dgm:t>
    </dgm:pt>
    <dgm:pt modelId="{C8102148-FD2B-41F5-87EC-CF392C0D5AF7}" type="parTrans" cxnId="{2C385694-6E11-45B1-AB75-257DD52E5FE8}">
      <dgm:prSet/>
      <dgm:spPr/>
      <dgm:t>
        <a:bodyPr/>
        <a:lstStyle/>
        <a:p>
          <a:endParaRPr lang="it-IT"/>
        </a:p>
      </dgm:t>
    </dgm:pt>
    <dgm:pt modelId="{4B55F8C0-67AA-4DEA-A4EC-D99012221A7D}" type="sibTrans" cxnId="{2C385694-6E11-45B1-AB75-257DD52E5FE8}">
      <dgm:prSet/>
      <dgm:spPr/>
      <dgm:t>
        <a:bodyPr/>
        <a:lstStyle/>
        <a:p>
          <a:endParaRPr lang="it-IT"/>
        </a:p>
      </dgm:t>
    </dgm:pt>
    <dgm:pt modelId="{910BB456-3287-400B-8A17-FF38395F7361}">
      <dgm:prSet phldrT="[Testo]"/>
      <dgm:spPr/>
      <dgm:t>
        <a:bodyPr/>
        <a:lstStyle/>
        <a:p>
          <a:pPr>
            <a:lnSpc>
              <a:spcPct val="100000"/>
            </a:lnSpc>
          </a:pPr>
          <a:r>
            <a:rPr lang="it-IT"/>
            <a:t>La codificazione religiosa</a:t>
          </a:r>
          <a:endParaRPr lang="it-IT" dirty="0"/>
        </a:p>
      </dgm:t>
    </dgm:pt>
    <dgm:pt modelId="{DB2A9815-FF01-41CF-8272-E7C80BE16B41}" type="parTrans" cxnId="{423B5E7F-AC1E-4D0C-98CD-2F15214BFE19}">
      <dgm:prSet/>
      <dgm:spPr/>
      <dgm:t>
        <a:bodyPr/>
        <a:lstStyle/>
        <a:p>
          <a:endParaRPr lang="it-IT"/>
        </a:p>
      </dgm:t>
    </dgm:pt>
    <dgm:pt modelId="{56A11AD7-6A08-4FC7-AE4F-88CCA5130C02}" type="sibTrans" cxnId="{423B5E7F-AC1E-4D0C-98CD-2F15214BFE19}">
      <dgm:prSet/>
      <dgm:spPr/>
      <dgm:t>
        <a:bodyPr/>
        <a:lstStyle/>
        <a:p>
          <a:endParaRPr lang="it-IT"/>
        </a:p>
      </dgm:t>
    </dgm:pt>
    <dgm:pt modelId="{88882F82-BA21-4C12-8585-F33A40C4E877}">
      <dgm:prSet phldrT="[Testo]" custT="1"/>
      <dgm:spPr/>
      <dgm:t>
        <a:bodyPr/>
        <a:lstStyle/>
        <a:p>
          <a:r>
            <a:rPr lang="it-IT" sz="1400" dirty="0"/>
            <a:t>Il potere del simbolo sacro</a:t>
          </a:r>
        </a:p>
      </dgm:t>
    </dgm:pt>
    <dgm:pt modelId="{7C8E6A6F-A456-4952-9C71-237AFD1554C6}" type="parTrans" cxnId="{9E2CC688-00C9-4E47-816C-59A2A2FEC94D}">
      <dgm:prSet/>
      <dgm:spPr/>
      <dgm:t>
        <a:bodyPr/>
        <a:lstStyle/>
        <a:p>
          <a:endParaRPr lang="it-IT"/>
        </a:p>
      </dgm:t>
    </dgm:pt>
    <dgm:pt modelId="{449C8BE8-8DC0-4EC4-A6B8-3F6E11708471}" type="sibTrans" cxnId="{9E2CC688-00C9-4E47-816C-59A2A2FEC94D}">
      <dgm:prSet/>
      <dgm:spPr/>
      <dgm:t>
        <a:bodyPr/>
        <a:lstStyle/>
        <a:p>
          <a:endParaRPr lang="it-IT"/>
        </a:p>
      </dgm:t>
    </dgm:pt>
    <dgm:pt modelId="{FDF4347E-E8AA-466B-921D-B48BF6F46BE3}">
      <dgm:prSet phldrT="[Testo]" custT="1"/>
      <dgm:spPr/>
      <dgm:t>
        <a:bodyPr/>
        <a:lstStyle/>
        <a:p>
          <a:r>
            <a:rPr lang="it-IT" sz="1400" dirty="0"/>
            <a:t>L’emergere del pensiero simbolico</a:t>
          </a:r>
        </a:p>
      </dgm:t>
    </dgm:pt>
    <dgm:pt modelId="{1ED10DF2-444A-4318-BB18-CC007A37E0F5}" type="parTrans" cxnId="{4A1C9B61-EE7C-468E-90C1-CE604C9D2563}">
      <dgm:prSet/>
      <dgm:spPr/>
      <dgm:t>
        <a:bodyPr/>
        <a:lstStyle/>
        <a:p>
          <a:endParaRPr lang="it-IT"/>
        </a:p>
      </dgm:t>
    </dgm:pt>
    <dgm:pt modelId="{354C1082-C77A-4739-A219-6D4B08987246}" type="sibTrans" cxnId="{4A1C9B61-EE7C-468E-90C1-CE604C9D2563}">
      <dgm:prSet/>
      <dgm:spPr/>
      <dgm:t>
        <a:bodyPr/>
        <a:lstStyle/>
        <a:p>
          <a:endParaRPr lang="it-IT"/>
        </a:p>
      </dgm:t>
    </dgm:pt>
    <dgm:pt modelId="{0E86686E-294A-48EE-9673-C41285504E7C}">
      <dgm:prSet phldrT="[Testo]"/>
      <dgm:spPr/>
      <dgm:t>
        <a:bodyPr/>
        <a:lstStyle/>
        <a:p>
          <a:pPr>
            <a:lnSpc>
              <a:spcPct val="100000"/>
            </a:lnSpc>
          </a:pPr>
          <a:r>
            <a:rPr lang="it-IT"/>
            <a:t>L’evoluzione moderna del simbolo</a:t>
          </a:r>
          <a:endParaRPr lang="it-IT" dirty="0"/>
        </a:p>
      </dgm:t>
    </dgm:pt>
    <dgm:pt modelId="{201EF6D9-3C06-46D6-9EFD-206D0F1F2A36}" type="parTrans" cxnId="{1681E27A-A575-4614-93D3-1E8AA6453C4C}">
      <dgm:prSet/>
      <dgm:spPr/>
      <dgm:t>
        <a:bodyPr/>
        <a:lstStyle/>
        <a:p>
          <a:endParaRPr lang="it-IT"/>
        </a:p>
      </dgm:t>
    </dgm:pt>
    <dgm:pt modelId="{77095981-99C5-4B6D-8950-20C5C0F84B2E}" type="sibTrans" cxnId="{1681E27A-A575-4614-93D3-1E8AA6453C4C}">
      <dgm:prSet/>
      <dgm:spPr/>
      <dgm:t>
        <a:bodyPr/>
        <a:lstStyle/>
        <a:p>
          <a:endParaRPr lang="it-IT"/>
        </a:p>
      </dgm:t>
    </dgm:pt>
    <dgm:pt modelId="{4057041D-AAA7-465B-9555-1D7BF0BF0486}">
      <dgm:prSet phldrT="[Testo]" custT="1"/>
      <dgm:spPr/>
      <dgm:t>
        <a:bodyPr/>
        <a:lstStyle/>
        <a:p>
          <a:r>
            <a:rPr lang="it-IT" sz="1400" dirty="0"/>
            <a:t>Dal sacro al commerciale</a:t>
          </a:r>
        </a:p>
      </dgm:t>
    </dgm:pt>
    <dgm:pt modelId="{02FC35E5-9047-4866-B105-DFD5DD9369BE}" type="parTrans" cxnId="{7722EF9C-3BFD-418E-AB40-A4CF814D948D}">
      <dgm:prSet/>
      <dgm:spPr/>
      <dgm:t>
        <a:bodyPr/>
        <a:lstStyle/>
        <a:p>
          <a:endParaRPr lang="it-IT"/>
        </a:p>
      </dgm:t>
    </dgm:pt>
    <dgm:pt modelId="{BDF6D274-0655-4610-98D6-4C83202AF9A8}" type="sibTrans" cxnId="{7722EF9C-3BFD-418E-AB40-A4CF814D948D}">
      <dgm:prSet/>
      <dgm:spPr/>
      <dgm:t>
        <a:bodyPr/>
        <a:lstStyle/>
        <a:p>
          <a:endParaRPr lang="it-IT"/>
        </a:p>
      </dgm:t>
    </dgm:pt>
    <dgm:pt modelId="{A00D213A-FC7D-422F-8022-9CBD3FAA1DEE}">
      <dgm:prSet phldrT="[Testo]" custT="1"/>
      <dgm:spPr/>
      <dgm:t>
        <a:bodyPr/>
        <a:lstStyle/>
        <a:p>
          <a:r>
            <a:rPr lang="it-IT" sz="1400" dirty="0"/>
            <a:t>Il marketing come «religione moderna»</a:t>
          </a:r>
        </a:p>
      </dgm:t>
    </dgm:pt>
    <dgm:pt modelId="{5D1B6CF5-1799-4AA1-99B7-C62DA82555F2}" type="parTrans" cxnId="{B31889B3-D7D6-4A59-BEEA-0F1F6046F825}">
      <dgm:prSet/>
      <dgm:spPr/>
      <dgm:t>
        <a:bodyPr/>
        <a:lstStyle/>
        <a:p>
          <a:endParaRPr lang="it-IT"/>
        </a:p>
      </dgm:t>
    </dgm:pt>
    <dgm:pt modelId="{8A26FE56-CE76-429A-8680-87C94268D7D0}" type="sibTrans" cxnId="{B31889B3-D7D6-4A59-BEEA-0F1F6046F825}">
      <dgm:prSet/>
      <dgm:spPr/>
      <dgm:t>
        <a:bodyPr/>
        <a:lstStyle/>
        <a:p>
          <a:endParaRPr lang="it-IT"/>
        </a:p>
      </dgm:t>
    </dgm:pt>
    <dgm:pt modelId="{54D26DD9-E12C-47E8-8B77-7262BBBC1A41}">
      <dgm:prSet phldrT="[Testo]" custT="1"/>
      <dgm:spPr/>
      <dgm:t>
        <a:bodyPr/>
        <a:lstStyle/>
        <a:p>
          <a:r>
            <a:rPr lang="it-IT" sz="1400" dirty="0"/>
            <a:t>I social media e la manipolazione del simbolo digitale </a:t>
          </a:r>
        </a:p>
      </dgm:t>
    </dgm:pt>
    <dgm:pt modelId="{E8F10F94-0FE9-4538-89BD-82F772DF3E46}" type="parTrans" cxnId="{852699E2-D28C-4EA2-A4DD-9B9AD978F969}">
      <dgm:prSet/>
      <dgm:spPr/>
      <dgm:t>
        <a:bodyPr/>
        <a:lstStyle/>
        <a:p>
          <a:endParaRPr lang="it-IT"/>
        </a:p>
      </dgm:t>
    </dgm:pt>
    <dgm:pt modelId="{23D8ED3F-2620-4079-9FAA-FE9230C7564A}" type="sibTrans" cxnId="{852699E2-D28C-4EA2-A4DD-9B9AD978F969}">
      <dgm:prSet/>
      <dgm:spPr/>
      <dgm:t>
        <a:bodyPr/>
        <a:lstStyle/>
        <a:p>
          <a:endParaRPr lang="it-IT"/>
        </a:p>
      </dgm:t>
    </dgm:pt>
    <dgm:pt modelId="{9E6A143A-DD5F-47C5-B3E4-C2D89DD07A5C}">
      <dgm:prSet phldrT="[Testo]" custT="1"/>
      <dgm:spPr/>
      <dgm:t>
        <a:bodyPr/>
        <a:lstStyle/>
        <a:p>
          <a:r>
            <a:rPr lang="it-IT" sz="1050" dirty="0"/>
            <a:t>L’impatto dell’intelligenza artificiale e della realtà virtuale sulla creazione e la diffusione dei simboli</a:t>
          </a:r>
        </a:p>
      </dgm:t>
    </dgm:pt>
    <dgm:pt modelId="{5076B4EC-BD90-48D3-BCC6-85480D0BF4D7}" type="parTrans" cxnId="{E71CC461-A625-4E6C-A53B-DA66EBFE49FF}">
      <dgm:prSet/>
      <dgm:spPr/>
      <dgm:t>
        <a:bodyPr/>
        <a:lstStyle/>
        <a:p>
          <a:endParaRPr lang="it-IT"/>
        </a:p>
      </dgm:t>
    </dgm:pt>
    <dgm:pt modelId="{70A88905-3109-4FB8-BC7D-0FC478040D56}" type="sibTrans" cxnId="{E71CC461-A625-4E6C-A53B-DA66EBFE49FF}">
      <dgm:prSet/>
      <dgm:spPr/>
      <dgm:t>
        <a:bodyPr/>
        <a:lstStyle/>
        <a:p>
          <a:endParaRPr lang="it-IT"/>
        </a:p>
      </dgm:t>
    </dgm:pt>
    <dgm:pt modelId="{85D714FF-81F4-4DD2-9D8E-09F90DED2ED1}" type="pres">
      <dgm:prSet presAssocID="{B1758BF4-8669-469A-9C6B-E815CFB61DE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5EBE33-70AC-4542-94A9-07604135FC7C}" type="pres">
      <dgm:prSet presAssocID="{883B721F-4CD8-42F6-A4C4-25F2FCA12847}" presName="root" presStyleCnt="0"/>
      <dgm:spPr/>
    </dgm:pt>
    <dgm:pt modelId="{6829506C-DDF3-453E-B814-B4E333C35A66}" type="pres">
      <dgm:prSet presAssocID="{883B721F-4CD8-42F6-A4C4-25F2FCA12847}" presName="rootComposite" presStyleCnt="0"/>
      <dgm:spPr/>
    </dgm:pt>
    <dgm:pt modelId="{3BE78F88-1C97-4A9B-AD68-805AE8D3601A}" type="pres">
      <dgm:prSet presAssocID="{883B721F-4CD8-42F6-A4C4-25F2FCA12847}" presName="rootText" presStyleLbl="node1" presStyleIdx="0" presStyleCnt="4"/>
      <dgm:spPr/>
    </dgm:pt>
    <dgm:pt modelId="{A6636347-7129-4DB0-8D08-A59828BCF771}" type="pres">
      <dgm:prSet presAssocID="{883B721F-4CD8-42F6-A4C4-25F2FCA12847}" presName="rootConnector" presStyleLbl="node1" presStyleIdx="0" presStyleCnt="4"/>
      <dgm:spPr/>
    </dgm:pt>
    <dgm:pt modelId="{08E888AD-9E7E-4241-AB40-28FDE29CF8C8}" type="pres">
      <dgm:prSet presAssocID="{883B721F-4CD8-42F6-A4C4-25F2FCA12847}" presName="childShape" presStyleCnt="0"/>
      <dgm:spPr/>
    </dgm:pt>
    <dgm:pt modelId="{3885CD55-94EE-42C4-8A25-1B13207B0DA7}" type="pres">
      <dgm:prSet presAssocID="{1ED10DF2-444A-4318-BB18-CC007A37E0F5}" presName="Name13" presStyleLbl="parChTrans1D2" presStyleIdx="0" presStyleCnt="11"/>
      <dgm:spPr/>
    </dgm:pt>
    <dgm:pt modelId="{9F2B8680-4CBD-40B9-A63D-950678A4980E}" type="pres">
      <dgm:prSet presAssocID="{FDF4347E-E8AA-466B-921D-B48BF6F46BE3}" presName="childText" presStyleLbl="bgAcc1" presStyleIdx="0" presStyleCnt="11">
        <dgm:presLayoutVars>
          <dgm:bulletEnabled val="1"/>
        </dgm:presLayoutVars>
      </dgm:prSet>
      <dgm:spPr/>
    </dgm:pt>
    <dgm:pt modelId="{589F053B-910A-4D76-8130-3A7B33B5B7AB}" type="pres">
      <dgm:prSet presAssocID="{79AD2859-5BF0-46AD-A3AF-ED7B388B66A6}" presName="Name13" presStyleLbl="parChTrans1D2" presStyleIdx="1" presStyleCnt="11"/>
      <dgm:spPr/>
    </dgm:pt>
    <dgm:pt modelId="{3547F4F0-89FE-480B-8692-19992464238E}" type="pres">
      <dgm:prSet presAssocID="{4E83BDA3-99E0-4FE4-AE44-3A042968C729}" presName="childText" presStyleLbl="bgAcc1" presStyleIdx="1" presStyleCnt="11">
        <dgm:presLayoutVars>
          <dgm:bulletEnabled val="1"/>
        </dgm:presLayoutVars>
      </dgm:prSet>
      <dgm:spPr/>
    </dgm:pt>
    <dgm:pt modelId="{D5C9F4FE-CC9E-4FCF-BAF5-73884B7E92E6}" type="pres">
      <dgm:prSet presAssocID="{910BB456-3287-400B-8A17-FF38395F7361}" presName="root" presStyleCnt="0"/>
      <dgm:spPr/>
    </dgm:pt>
    <dgm:pt modelId="{18BA9C98-AF36-4AB3-9CD3-D01C856918E1}" type="pres">
      <dgm:prSet presAssocID="{910BB456-3287-400B-8A17-FF38395F7361}" presName="rootComposite" presStyleCnt="0"/>
      <dgm:spPr/>
    </dgm:pt>
    <dgm:pt modelId="{630229FC-EDB8-4302-96DB-910F933A7AFD}" type="pres">
      <dgm:prSet presAssocID="{910BB456-3287-400B-8A17-FF38395F7361}" presName="rootText" presStyleLbl="node1" presStyleIdx="1" presStyleCnt="4"/>
      <dgm:spPr/>
    </dgm:pt>
    <dgm:pt modelId="{7B433E9C-F1AA-475B-8B73-2476D28D1926}" type="pres">
      <dgm:prSet presAssocID="{910BB456-3287-400B-8A17-FF38395F7361}" presName="rootConnector" presStyleLbl="node1" presStyleIdx="1" presStyleCnt="4"/>
      <dgm:spPr/>
    </dgm:pt>
    <dgm:pt modelId="{CF82833F-0771-4C23-B24C-F5547E3EE7D2}" type="pres">
      <dgm:prSet presAssocID="{910BB456-3287-400B-8A17-FF38395F7361}" presName="childShape" presStyleCnt="0"/>
      <dgm:spPr/>
    </dgm:pt>
    <dgm:pt modelId="{CB77B141-E326-4A9A-92EE-C18FAD65E3D3}" type="pres">
      <dgm:prSet presAssocID="{CB275B90-E68E-47ED-BC08-7531C7D25662}" presName="Name13" presStyleLbl="parChTrans1D2" presStyleIdx="2" presStyleCnt="11"/>
      <dgm:spPr/>
    </dgm:pt>
    <dgm:pt modelId="{8CFB9A4D-5226-430A-B89B-633685299D50}" type="pres">
      <dgm:prSet presAssocID="{19E1D46F-FD52-4D3C-9D9D-0758BCA6B2B0}" presName="childText" presStyleLbl="bgAcc1" presStyleIdx="2" presStyleCnt="11">
        <dgm:presLayoutVars>
          <dgm:bulletEnabled val="1"/>
        </dgm:presLayoutVars>
      </dgm:prSet>
      <dgm:spPr/>
    </dgm:pt>
    <dgm:pt modelId="{8CAA4D30-0CF3-4182-89D9-0F779CEDF5F6}" type="pres">
      <dgm:prSet presAssocID="{763D0CD1-8C83-43D7-AEB5-5708C22885B9}" presName="Name13" presStyleLbl="parChTrans1D2" presStyleIdx="3" presStyleCnt="11"/>
      <dgm:spPr/>
    </dgm:pt>
    <dgm:pt modelId="{F3F8AC02-1AD9-4638-A0FF-DCA23D0CB4B7}" type="pres">
      <dgm:prSet presAssocID="{9AC94D96-0CBE-4969-89FA-7B38A33C9F24}" presName="childText" presStyleLbl="bgAcc1" presStyleIdx="3" presStyleCnt="11">
        <dgm:presLayoutVars>
          <dgm:bulletEnabled val="1"/>
        </dgm:presLayoutVars>
      </dgm:prSet>
      <dgm:spPr/>
    </dgm:pt>
    <dgm:pt modelId="{4F76DF37-8457-486E-B3D7-34127FC99A54}" type="pres">
      <dgm:prSet presAssocID="{7C8E6A6F-A456-4952-9C71-237AFD1554C6}" presName="Name13" presStyleLbl="parChTrans1D2" presStyleIdx="4" presStyleCnt="11"/>
      <dgm:spPr/>
    </dgm:pt>
    <dgm:pt modelId="{7DE8BA33-AE4F-4EB9-A2BA-0A3CCAC3D523}" type="pres">
      <dgm:prSet presAssocID="{88882F82-BA21-4C12-8585-F33A40C4E877}" presName="childText" presStyleLbl="bgAcc1" presStyleIdx="4" presStyleCnt="11">
        <dgm:presLayoutVars>
          <dgm:bulletEnabled val="1"/>
        </dgm:presLayoutVars>
      </dgm:prSet>
      <dgm:spPr/>
    </dgm:pt>
    <dgm:pt modelId="{DF295130-0365-4E5A-A58A-CCE4E75307BC}" type="pres">
      <dgm:prSet presAssocID="{14909366-4832-4D6F-9599-EDAA8932BED6}" presName="root" presStyleCnt="0"/>
      <dgm:spPr/>
    </dgm:pt>
    <dgm:pt modelId="{4F85F4A8-3BE9-4D32-8BFC-78CA40C70B37}" type="pres">
      <dgm:prSet presAssocID="{14909366-4832-4D6F-9599-EDAA8932BED6}" presName="rootComposite" presStyleCnt="0"/>
      <dgm:spPr/>
    </dgm:pt>
    <dgm:pt modelId="{8C04181A-D339-4730-B4E3-2629DCCD8A19}" type="pres">
      <dgm:prSet presAssocID="{14909366-4832-4D6F-9599-EDAA8932BED6}" presName="rootText" presStyleLbl="node1" presStyleIdx="2" presStyleCnt="4"/>
      <dgm:spPr/>
    </dgm:pt>
    <dgm:pt modelId="{6853B6C4-8856-44CD-ACA7-B6E70E1B8261}" type="pres">
      <dgm:prSet presAssocID="{14909366-4832-4D6F-9599-EDAA8932BED6}" presName="rootConnector" presStyleLbl="node1" presStyleIdx="2" presStyleCnt="4"/>
      <dgm:spPr/>
    </dgm:pt>
    <dgm:pt modelId="{D9DB3793-344F-477F-8292-BAF851611A2C}" type="pres">
      <dgm:prSet presAssocID="{14909366-4832-4D6F-9599-EDAA8932BED6}" presName="childShape" presStyleCnt="0"/>
      <dgm:spPr/>
    </dgm:pt>
    <dgm:pt modelId="{A58209B7-98EA-47EF-ACE9-425A51289B0D}" type="pres">
      <dgm:prSet presAssocID="{2409AF6D-6254-44DA-BC09-367ED7ACB886}" presName="Name13" presStyleLbl="parChTrans1D2" presStyleIdx="5" presStyleCnt="11"/>
      <dgm:spPr/>
    </dgm:pt>
    <dgm:pt modelId="{6166CD0A-51FB-4BFA-9D7A-A93C7EBBE8F7}" type="pres">
      <dgm:prSet presAssocID="{FFA243B6-7224-487A-A13B-B2B8C408C3EC}" presName="childText" presStyleLbl="bgAcc1" presStyleIdx="5" presStyleCnt="11">
        <dgm:presLayoutVars>
          <dgm:bulletEnabled val="1"/>
        </dgm:presLayoutVars>
      </dgm:prSet>
      <dgm:spPr/>
    </dgm:pt>
    <dgm:pt modelId="{32574196-B0BE-44B5-9090-DC96F9B445C3}" type="pres">
      <dgm:prSet presAssocID="{C8102148-FD2B-41F5-87EC-CF392C0D5AF7}" presName="Name13" presStyleLbl="parChTrans1D2" presStyleIdx="6" presStyleCnt="11"/>
      <dgm:spPr/>
    </dgm:pt>
    <dgm:pt modelId="{C10BEEBF-582E-4006-957A-D8C74A5052C2}" type="pres">
      <dgm:prSet presAssocID="{059E2E91-355F-494A-B755-FD296D760374}" presName="childText" presStyleLbl="bgAcc1" presStyleIdx="6" presStyleCnt="11">
        <dgm:presLayoutVars>
          <dgm:bulletEnabled val="1"/>
        </dgm:presLayoutVars>
      </dgm:prSet>
      <dgm:spPr/>
    </dgm:pt>
    <dgm:pt modelId="{E859A422-8F36-41A0-83BC-4CCCF6035F66}" type="pres">
      <dgm:prSet presAssocID="{0E86686E-294A-48EE-9673-C41285504E7C}" presName="root" presStyleCnt="0"/>
      <dgm:spPr/>
    </dgm:pt>
    <dgm:pt modelId="{9B2C3CB4-C121-4709-8CDC-B86B4BBAE862}" type="pres">
      <dgm:prSet presAssocID="{0E86686E-294A-48EE-9673-C41285504E7C}" presName="rootComposite" presStyleCnt="0"/>
      <dgm:spPr/>
    </dgm:pt>
    <dgm:pt modelId="{463A34D3-ACF5-48D6-A77E-72338F5E399A}" type="pres">
      <dgm:prSet presAssocID="{0E86686E-294A-48EE-9673-C41285504E7C}" presName="rootText" presStyleLbl="node1" presStyleIdx="3" presStyleCnt="4"/>
      <dgm:spPr/>
    </dgm:pt>
    <dgm:pt modelId="{9D707A4B-3A12-46E4-BAFE-F0B14B489E35}" type="pres">
      <dgm:prSet presAssocID="{0E86686E-294A-48EE-9673-C41285504E7C}" presName="rootConnector" presStyleLbl="node1" presStyleIdx="3" presStyleCnt="4"/>
      <dgm:spPr/>
    </dgm:pt>
    <dgm:pt modelId="{D8412FD4-B1B9-42EC-A0B3-6EA8E77716B5}" type="pres">
      <dgm:prSet presAssocID="{0E86686E-294A-48EE-9673-C41285504E7C}" presName="childShape" presStyleCnt="0"/>
      <dgm:spPr/>
    </dgm:pt>
    <dgm:pt modelId="{4B080FC1-0EF7-4730-AA10-AFAEFFBA9DD9}" type="pres">
      <dgm:prSet presAssocID="{02FC35E5-9047-4866-B105-DFD5DD9369BE}" presName="Name13" presStyleLbl="parChTrans1D2" presStyleIdx="7" presStyleCnt="11"/>
      <dgm:spPr/>
    </dgm:pt>
    <dgm:pt modelId="{42CDCC11-D24C-4578-947D-11BA1A193488}" type="pres">
      <dgm:prSet presAssocID="{4057041D-AAA7-465B-9555-1D7BF0BF0486}" presName="childText" presStyleLbl="bgAcc1" presStyleIdx="7" presStyleCnt="11">
        <dgm:presLayoutVars>
          <dgm:bulletEnabled val="1"/>
        </dgm:presLayoutVars>
      </dgm:prSet>
      <dgm:spPr/>
    </dgm:pt>
    <dgm:pt modelId="{E71392EC-BF2A-406D-B0B9-7ED7A189A401}" type="pres">
      <dgm:prSet presAssocID="{5D1B6CF5-1799-4AA1-99B7-C62DA82555F2}" presName="Name13" presStyleLbl="parChTrans1D2" presStyleIdx="8" presStyleCnt="11"/>
      <dgm:spPr/>
    </dgm:pt>
    <dgm:pt modelId="{FB3A3B1A-84D3-41C8-83A9-A42ED871E53D}" type="pres">
      <dgm:prSet presAssocID="{A00D213A-FC7D-422F-8022-9CBD3FAA1DEE}" presName="childText" presStyleLbl="bgAcc1" presStyleIdx="8" presStyleCnt="11">
        <dgm:presLayoutVars>
          <dgm:bulletEnabled val="1"/>
        </dgm:presLayoutVars>
      </dgm:prSet>
      <dgm:spPr/>
    </dgm:pt>
    <dgm:pt modelId="{DD8C35E3-D2AE-4E71-B1C1-5F9099729F64}" type="pres">
      <dgm:prSet presAssocID="{E8F10F94-0FE9-4538-89BD-82F772DF3E46}" presName="Name13" presStyleLbl="parChTrans1D2" presStyleIdx="9" presStyleCnt="11"/>
      <dgm:spPr/>
    </dgm:pt>
    <dgm:pt modelId="{5EFF7FA0-A37A-4AC2-8DB7-9DAE697F33E9}" type="pres">
      <dgm:prSet presAssocID="{54D26DD9-E12C-47E8-8B77-7262BBBC1A41}" presName="childText" presStyleLbl="bgAcc1" presStyleIdx="9" presStyleCnt="11">
        <dgm:presLayoutVars>
          <dgm:bulletEnabled val="1"/>
        </dgm:presLayoutVars>
      </dgm:prSet>
      <dgm:spPr/>
    </dgm:pt>
    <dgm:pt modelId="{06AC8A24-7AD9-4B74-837D-AB8D0BAEC9D2}" type="pres">
      <dgm:prSet presAssocID="{5076B4EC-BD90-48D3-BCC6-85480D0BF4D7}" presName="Name13" presStyleLbl="parChTrans1D2" presStyleIdx="10" presStyleCnt="11"/>
      <dgm:spPr/>
    </dgm:pt>
    <dgm:pt modelId="{04F8EA03-5592-4BE6-8839-741537C6B87B}" type="pres">
      <dgm:prSet presAssocID="{9E6A143A-DD5F-47C5-B3E4-C2D89DD07A5C}" presName="childText" presStyleLbl="bgAcc1" presStyleIdx="10" presStyleCnt="11">
        <dgm:presLayoutVars>
          <dgm:bulletEnabled val="1"/>
        </dgm:presLayoutVars>
      </dgm:prSet>
      <dgm:spPr/>
    </dgm:pt>
  </dgm:ptLst>
  <dgm:cxnLst>
    <dgm:cxn modelId="{867D1C04-9653-43EA-A52E-8F5A634CEC82}" type="presOf" srcId="{059E2E91-355F-494A-B755-FD296D760374}" destId="{C10BEEBF-582E-4006-957A-D8C74A5052C2}" srcOrd="0" destOrd="0" presId="urn:microsoft.com/office/officeart/2005/8/layout/hierarchy3"/>
    <dgm:cxn modelId="{A1858C0A-ECCB-421A-AE0B-93F6BB657A3C}" type="presOf" srcId="{9E6A143A-DD5F-47C5-B3E4-C2D89DD07A5C}" destId="{04F8EA03-5592-4BE6-8839-741537C6B87B}" srcOrd="0" destOrd="0" presId="urn:microsoft.com/office/officeart/2005/8/layout/hierarchy3"/>
    <dgm:cxn modelId="{BA77E920-C0D5-4DEF-A7A9-1213F8B70CC8}" type="presOf" srcId="{FDF4347E-E8AA-466B-921D-B48BF6F46BE3}" destId="{9F2B8680-4CBD-40B9-A63D-950678A4980E}" srcOrd="0" destOrd="0" presId="urn:microsoft.com/office/officeart/2005/8/layout/hierarchy3"/>
    <dgm:cxn modelId="{2D1F6E22-FA59-4BC9-9270-0F7DBF932780}" type="presOf" srcId="{14909366-4832-4D6F-9599-EDAA8932BED6}" destId="{8C04181A-D339-4730-B4E3-2629DCCD8A19}" srcOrd="0" destOrd="0" presId="urn:microsoft.com/office/officeart/2005/8/layout/hierarchy3"/>
    <dgm:cxn modelId="{26B93925-9635-40DF-A156-52FD07290D66}" type="presOf" srcId="{C8102148-FD2B-41F5-87EC-CF392C0D5AF7}" destId="{32574196-B0BE-44B5-9090-DC96F9B445C3}" srcOrd="0" destOrd="0" presId="urn:microsoft.com/office/officeart/2005/8/layout/hierarchy3"/>
    <dgm:cxn modelId="{AEDA882A-5021-4777-BE93-2B64B32F65D4}" type="presOf" srcId="{A00D213A-FC7D-422F-8022-9CBD3FAA1DEE}" destId="{FB3A3B1A-84D3-41C8-83A9-A42ED871E53D}" srcOrd="0" destOrd="0" presId="urn:microsoft.com/office/officeart/2005/8/layout/hierarchy3"/>
    <dgm:cxn modelId="{FA63942E-008A-4083-857A-842FFB75B5C2}" type="presOf" srcId="{5D1B6CF5-1799-4AA1-99B7-C62DA82555F2}" destId="{E71392EC-BF2A-406D-B0B9-7ED7A189A401}" srcOrd="0" destOrd="0" presId="urn:microsoft.com/office/officeart/2005/8/layout/hierarchy3"/>
    <dgm:cxn modelId="{9B080531-4876-4626-B74F-E2B23C11A9C6}" srcId="{14909366-4832-4D6F-9599-EDAA8932BED6}" destId="{FFA243B6-7224-487A-A13B-B2B8C408C3EC}" srcOrd="0" destOrd="0" parTransId="{2409AF6D-6254-44DA-BC09-367ED7ACB886}" sibTransId="{412BA12B-598A-4A06-A987-0816A26740F8}"/>
    <dgm:cxn modelId="{26D44D33-2E0A-47F9-8DE5-93009EB1CD4D}" type="presOf" srcId="{7C8E6A6F-A456-4952-9C71-237AFD1554C6}" destId="{4F76DF37-8457-486E-B3D7-34127FC99A54}" srcOrd="0" destOrd="0" presId="urn:microsoft.com/office/officeart/2005/8/layout/hierarchy3"/>
    <dgm:cxn modelId="{4A1C9B61-EE7C-468E-90C1-CE604C9D2563}" srcId="{883B721F-4CD8-42F6-A4C4-25F2FCA12847}" destId="{FDF4347E-E8AA-466B-921D-B48BF6F46BE3}" srcOrd="0" destOrd="0" parTransId="{1ED10DF2-444A-4318-BB18-CC007A37E0F5}" sibTransId="{354C1082-C77A-4739-A219-6D4B08987246}"/>
    <dgm:cxn modelId="{E71CC461-A625-4E6C-A53B-DA66EBFE49FF}" srcId="{0E86686E-294A-48EE-9673-C41285504E7C}" destId="{9E6A143A-DD5F-47C5-B3E4-C2D89DD07A5C}" srcOrd="3" destOrd="0" parTransId="{5076B4EC-BD90-48D3-BCC6-85480D0BF4D7}" sibTransId="{70A88905-3109-4FB8-BC7D-0FC478040D56}"/>
    <dgm:cxn modelId="{9B2EDA41-D0C7-4E95-A93D-B2D93479BFAE}" type="presOf" srcId="{0E86686E-294A-48EE-9673-C41285504E7C}" destId="{9D707A4B-3A12-46E4-BAFE-F0B14B489E35}" srcOrd="1" destOrd="0" presId="urn:microsoft.com/office/officeart/2005/8/layout/hierarchy3"/>
    <dgm:cxn modelId="{39980144-4E22-47F8-A27C-A2B4DC6A2C50}" type="presOf" srcId="{2409AF6D-6254-44DA-BC09-367ED7ACB886}" destId="{A58209B7-98EA-47EF-ACE9-425A51289B0D}" srcOrd="0" destOrd="0" presId="urn:microsoft.com/office/officeart/2005/8/layout/hierarchy3"/>
    <dgm:cxn modelId="{F9518044-F9DC-45B5-9D3F-E72577BC424A}" srcId="{910BB456-3287-400B-8A17-FF38395F7361}" destId="{9AC94D96-0CBE-4969-89FA-7B38A33C9F24}" srcOrd="1" destOrd="0" parTransId="{763D0CD1-8C83-43D7-AEB5-5708C22885B9}" sibTransId="{B0CED789-EB2A-4A3D-8E69-61DDFE731209}"/>
    <dgm:cxn modelId="{5B177868-9320-418A-9E40-EFBEC41FB1CA}" type="presOf" srcId="{883B721F-4CD8-42F6-A4C4-25F2FCA12847}" destId="{A6636347-7129-4DB0-8D08-A59828BCF771}" srcOrd="1" destOrd="0" presId="urn:microsoft.com/office/officeart/2005/8/layout/hierarchy3"/>
    <dgm:cxn modelId="{D2F6E24A-5E8F-439D-9325-82FDB01B4115}" type="presOf" srcId="{1ED10DF2-444A-4318-BB18-CC007A37E0F5}" destId="{3885CD55-94EE-42C4-8A25-1B13207B0DA7}" srcOrd="0" destOrd="0" presId="urn:microsoft.com/office/officeart/2005/8/layout/hierarchy3"/>
    <dgm:cxn modelId="{2239D94F-D1A2-4D18-9803-3DDBFA37BA87}" type="presOf" srcId="{CB275B90-E68E-47ED-BC08-7531C7D25662}" destId="{CB77B141-E326-4A9A-92EE-C18FAD65E3D3}" srcOrd="0" destOrd="0" presId="urn:microsoft.com/office/officeart/2005/8/layout/hierarchy3"/>
    <dgm:cxn modelId="{599C8F73-94A4-4C66-AB09-CB55736944F9}" type="presOf" srcId="{883B721F-4CD8-42F6-A4C4-25F2FCA12847}" destId="{3BE78F88-1C97-4A9B-AD68-805AE8D3601A}" srcOrd="0" destOrd="0" presId="urn:microsoft.com/office/officeart/2005/8/layout/hierarchy3"/>
    <dgm:cxn modelId="{1681E27A-A575-4614-93D3-1E8AA6453C4C}" srcId="{B1758BF4-8669-469A-9C6B-E815CFB61DE8}" destId="{0E86686E-294A-48EE-9673-C41285504E7C}" srcOrd="3" destOrd="0" parTransId="{201EF6D9-3C06-46D6-9EFD-206D0F1F2A36}" sibTransId="{77095981-99C5-4B6D-8950-20C5C0F84B2E}"/>
    <dgm:cxn modelId="{506C467C-FE6D-42DF-B65C-016E0ED33720}" type="presOf" srcId="{88882F82-BA21-4C12-8585-F33A40C4E877}" destId="{7DE8BA33-AE4F-4EB9-A2BA-0A3CCAC3D523}" srcOrd="0" destOrd="0" presId="urn:microsoft.com/office/officeart/2005/8/layout/hierarchy3"/>
    <dgm:cxn modelId="{423B5E7F-AC1E-4D0C-98CD-2F15214BFE19}" srcId="{B1758BF4-8669-469A-9C6B-E815CFB61DE8}" destId="{910BB456-3287-400B-8A17-FF38395F7361}" srcOrd="1" destOrd="0" parTransId="{DB2A9815-FF01-41CF-8272-E7C80BE16B41}" sibTransId="{56A11AD7-6A08-4FC7-AE4F-88CCA5130C02}"/>
    <dgm:cxn modelId="{3A34F683-B55C-4977-AFFD-94116B02B446}" srcId="{883B721F-4CD8-42F6-A4C4-25F2FCA12847}" destId="{4E83BDA3-99E0-4FE4-AE44-3A042968C729}" srcOrd="1" destOrd="0" parTransId="{79AD2859-5BF0-46AD-A3AF-ED7B388B66A6}" sibTransId="{C3DBC426-1638-430F-8DB2-9B3C43916BB7}"/>
    <dgm:cxn modelId="{9E2CC688-00C9-4E47-816C-59A2A2FEC94D}" srcId="{910BB456-3287-400B-8A17-FF38395F7361}" destId="{88882F82-BA21-4C12-8585-F33A40C4E877}" srcOrd="2" destOrd="0" parTransId="{7C8E6A6F-A456-4952-9C71-237AFD1554C6}" sibTransId="{449C8BE8-8DC0-4EC4-A6B8-3F6E11708471}"/>
    <dgm:cxn modelId="{A766948E-E4E5-4F3C-9CB0-E52B8A181584}" type="presOf" srcId="{14909366-4832-4D6F-9599-EDAA8932BED6}" destId="{6853B6C4-8856-44CD-ACA7-B6E70E1B8261}" srcOrd="1" destOrd="0" presId="urn:microsoft.com/office/officeart/2005/8/layout/hierarchy3"/>
    <dgm:cxn modelId="{9CF43193-B015-49EA-BDD8-46933E0FA97F}" type="presOf" srcId="{910BB456-3287-400B-8A17-FF38395F7361}" destId="{7B433E9C-F1AA-475B-8B73-2476D28D1926}" srcOrd="1" destOrd="0" presId="urn:microsoft.com/office/officeart/2005/8/layout/hierarchy3"/>
    <dgm:cxn modelId="{2C385694-6E11-45B1-AB75-257DD52E5FE8}" srcId="{14909366-4832-4D6F-9599-EDAA8932BED6}" destId="{059E2E91-355F-494A-B755-FD296D760374}" srcOrd="1" destOrd="0" parTransId="{C8102148-FD2B-41F5-87EC-CF392C0D5AF7}" sibTransId="{4B55F8C0-67AA-4DEA-A4EC-D99012221A7D}"/>
    <dgm:cxn modelId="{D5523596-F8A9-4179-9A52-249C45E214D4}" type="presOf" srcId="{5076B4EC-BD90-48D3-BCC6-85480D0BF4D7}" destId="{06AC8A24-7AD9-4B74-837D-AB8D0BAEC9D2}" srcOrd="0" destOrd="0" presId="urn:microsoft.com/office/officeart/2005/8/layout/hierarchy3"/>
    <dgm:cxn modelId="{4212859A-C765-49DF-9659-7AF9FBE3E04F}" type="presOf" srcId="{910BB456-3287-400B-8A17-FF38395F7361}" destId="{630229FC-EDB8-4302-96DB-910F933A7AFD}" srcOrd="0" destOrd="0" presId="urn:microsoft.com/office/officeart/2005/8/layout/hierarchy3"/>
    <dgm:cxn modelId="{7722EF9C-3BFD-418E-AB40-A4CF814D948D}" srcId="{0E86686E-294A-48EE-9673-C41285504E7C}" destId="{4057041D-AAA7-465B-9555-1D7BF0BF0486}" srcOrd="0" destOrd="0" parTransId="{02FC35E5-9047-4866-B105-DFD5DD9369BE}" sibTransId="{BDF6D274-0655-4610-98D6-4C83202AF9A8}"/>
    <dgm:cxn modelId="{12DF65A0-FE6B-432C-ACB6-DEE4BBAC5B58}" type="presOf" srcId="{B1758BF4-8669-469A-9C6B-E815CFB61DE8}" destId="{85D714FF-81F4-4DD2-9D8E-09F90DED2ED1}" srcOrd="0" destOrd="0" presId="urn:microsoft.com/office/officeart/2005/8/layout/hierarchy3"/>
    <dgm:cxn modelId="{B9F716A5-F4CA-45FC-A0EE-3887D8EDD327}" type="presOf" srcId="{9AC94D96-0CBE-4969-89FA-7B38A33C9F24}" destId="{F3F8AC02-1AD9-4638-A0FF-DCA23D0CB4B7}" srcOrd="0" destOrd="0" presId="urn:microsoft.com/office/officeart/2005/8/layout/hierarchy3"/>
    <dgm:cxn modelId="{693AD5A5-5A47-406B-B02E-6FD0122EC41F}" srcId="{910BB456-3287-400B-8A17-FF38395F7361}" destId="{19E1D46F-FD52-4D3C-9D9D-0758BCA6B2B0}" srcOrd="0" destOrd="0" parTransId="{CB275B90-E68E-47ED-BC08-7531C7D25662}" sibTransId="{078411C4-5269-4BAC-8F7F-5655753A7A4F}"/>
    <dgm:cxn modelId="{550185AE-2F84-4F63-BC12-4FAC4189A1A3}" type="presOf" srcId="{54D26DD9-E12C-47E8-8B77-7262BBBC1A41}" destId="{5EFF7FA0-A37A-4AC2-8DB7-9DAE697F33E9}" srcOrd="0" destOrd="0" presId="urn:microsoft.com/office/officeart/2005/8/layout/hierarchy3"/>
    <dgm:cxn modelId="{A3FCB4AE-672E-480C-9BA4-16E1C43C5545}" type="presOf" srcId="{0E86686E-294A-48EE-9673-C41285504E7C}" destId="{463A34D3-ACF5-48D6-A77E-72338F5E399A}" srcOrd="0" destOrd="0" presId="urn:microsoft.com/office/officeart/2005/8/layout/hierarchy3"/>
    <dgm:cxn modelId="{B31889B3-D7D6-4A59-BEEA-0F1F6046F825}" srcId="{0E86686E-294A-48EE-9673-C41285504E7C}" destId="{A00D213A-FC7D-422F-8022-9CBD3FAA1DEE}" srcOrd="1" destOrd="0" parTransId="{5D1B6CF5-1799-4AA1-99B7-C62DA82555F2}" sibTransId="{8A26FE56-CE76-429A-8680-87C94268D7D0}"/>
    <dgm:cxn modelId="{661F04C0-F2CC-463F-84B4-C8D8D0BE7663}" type="presOf" srcId="{E8F10F94-0FE9-4538-89BD-82F772DF3E46}" destId="{DD8C35E3-D2AE-4E71-B1C1-5F9099729F64}" srcOrd="0" destOrd="0" presId="urn:microsoft.com/office/officeart/2005/8/layout/hierarchy3"/>
    <dgm:cxn modelId="{8B3254DC-90E4-496C-ACC7-CE1948ED9242}" type="presOf" srcId="{19E1D46F-FD52-4D3C-9D9D-0758BCA6B2B0}" destId="{8CFB9A4D-5226-430A-B89B-633685299D50}" srcOrd="0" destOrd="0" presId="urn:microsoft.com/office/officeart/2005/8/layout/hierarchy3"/>
    <dgm:cxn modelId="{737A7FDF-635D-429A-86B3-CE94D963BD59}" type="presOf" srcId="{FFA243B6-7224-487A-A13B-B2B8C408C3EC}" destId="{6166CD0A-51FB-4BFA-9D7A-A93C7EBBE8F7}" srcOrd="0" destOrd="0" presId="urn:microsoft.com/office/officeart/2005/8/layout/hierarchy3"/>
    <dgm:cxn modelId="{556D8CE1-3221-4105-8ED2-AF9791707738}" type="presOf" srcId="{02FC35E5-9047-4866-B105-DFD5DD9369BE}" destId="{4B080FC1-0EF7-4730-AA10-AFAEFFBA9DD9}" srcOrd="0" destOrd="0" presId="urn:microsoft.com/office/officeart/2005/8/layout/hierarchy3"/>
    <dgm:cxn modelId="{852699E2-D28C-4EA2-A4DD-9B9AD978F969}" srcId="{0E86686E-294A-48EE-9673-C41285504E7C}" destId="{54D26DD9-E12C-47E8-8B77-7262BBBC1A41}" srcOrd="2" destOrd="0" parTransId="{E8F10F94-0FE9-4538-89BD-82F772DF3E46}" sibTransId="{23D8ED3F-2620-4079-9FAA-FE9230C7564A}"/>
    <dgm:cxn modelId="{F0FF69E9-7CDA-4A5C-850C-A597D736566A}" type="presOf" srcId="{4E83BDA3-99E0-4FE4-AE44-3A042968C729}" destId="{3547F4F0-89FE-480B-8692-19992464238E}" srcOrd="0" destOrd="0" presId="urn:microsoft.com/office/officeart/2005/8/layout/hierarchy3"/>
    <dgm:cxn modelId="{A44B9CEA-9CB4-4F15-9774-E3777BADE891}" type="presOf" srcId="{763D0CD1-8C83-43D7-AEB5-5708C22885B9}" destId="{8CAA4D30-0CF3-4182-89D9-0F779CEDF5F6}" srcOrd="0" destOrd="0" presId="urn:microsoft.com/office/officeart/2005/8/layout/hierarchy3"/>
    <dgm:cxn modelId="{49B0B7EB-C5C0-49BC-BB75-E4A0CD207C76}" type="presOf" srcId="{79AD2859-5BF0-46AD-A3AF-ED7B388B66A6}" destId="{589F053B-910A-4D76-8130-3A7B33B5B7AB}" srcOrd="0" destOrd="0" presId="urn:microsoft.com/office/officeart/2005/8/layout/hierarchy3"/>
    <dgm:cxn modelId="{ECA175F4-6D6A-4AA2-BA8A-68ECE30551B7}" srcId="{B1758BF4-8669-469A-9C6B-E815CFB61DE8}" destId="{883B721F-4CD8-42F6-A4C4-25F2FCA12847}" srcOrd="0" destOrd="0" parTransId="{8C2E45AD-9DB8-48F6-9518-C3AD0E235E4B}" sibTransId="{1B6710FF-A277-44AE-9FE1-DD884AFBE254}"/>
    <dgm:cxn modelId="{C5607EF7-1B4A-4596-967D-6D30872EFD2E}" srcId="{B1758BF4-8669-469A-9C6B-E815CFB61DE8}" destId="{14909366-4832-4D6F-9599-EDAA8932BED6}" srcOrd="2" destOrd="0" parTransId="{B422EF70-E2C0-4159-93BB-905E91C656BC}" sibTransId="{FB527100-35A5-4D15-B099-C5DB48228B32}"/>
    <dgm:cxn modelId="{1A6073FE-F677-47E9-96AD-38058BAAEA5C}" type="presOf" srcId="{4057041D-AAA7-465B-9555-1D7BF0BF0486}" destId="{42CDCC11-D24C-4578-947D-11BA1A193488}" srcOrd="0" destOrd="0" presId="urn:microsoft.com/office/officeart/2005/8/layout/hierarchy3"/>
    <dgm:cxn modelId="{A518CBC8-A8BF-423F-A15C-1D04FA69EBDB}" type="presParOf" srcId="{85D714FF-81F4-4DD2-9D8E-09F90DED2ED1}" destId="{665EBE33-70AC-4542-94A9-07604135FC7C}" srcOrd="0" destOrd="0" presId="urn:microsoft.com/office/officeart/2005/8/layout/hierarchy3"/>
    <dgm:cxn modelId="{06F81B88-E058-40D7-A4FA-4CC573114F4B}" type="presParOf" srcId="{665EBE33-70AC-4542-94A9-07604135FC7C}" destId="{6829506C-DDF3-453E-B814-B4E333C35A66}" srcOrd="0" destOrd="0" presId="urn:microsoft.com/office/officeart/2005/8/layout/hierarchy3"/>
    <dgm:cxn modelId="{1D127C8B-26AE-4C7A-B78E-5404F58AD8FB}" type="presParOf" srcId="{6829506C-DDF3-453E-B814-B4E333C35A66}" destId="{3BE78F88-1C97-4A9B-AD68-805AE8D3601A}" srcOrd="0" destOrd="0" presId="urn:microsoft.com/office/officeart/2005/8/layout/hierarchy3"/>
    <dgm:cxn modelId="{2EA44641-7FDB-4316-B0B7-37E02C3A5E04}" type="presParOf" srcId="{6829506C-DDF3-453E-B814-B4E333C35A66}" destId="{A6636347-7129-4DB0-8D08-A59828BCF771}" srcOrd="1" destOrd="0" presId="urn:microsoft.com/office/officeart/2005/8/layout/hierarchy3"/>
    <dgm:cxn modelId="{6040D989-D072-4AB1-81CC-A1CD73CE786F}" type="presParOf" srcId="{665EBE33-70AC-4542-94A9-07604135FC7C}" destId="{08E888AD-9E7E-4241-AB40-28FDE29CF8C8}" srcOrd="1" destOrd="0" presId="urn:microsoft.com/office/officeart/2005/8/layout/hierarchy3"/>
    <dgm:cxn modelId="{40E967C7-5524-4EAE-8308-06074F42A263}" type="presParOf" srcId="{08E888AD-9E7E-4241-AB40-28FDE29CF8C8}" destId="{3885CD55-94EE-42C4-8A25-1B13207B0DA7}" srcOrd="0" destOrd="0" presId="urn:microsoft.com/office/officeart/2005/8/layout/hierarchy3"/>
    <dgm:cxn modelId="{2183FC2C-5CE4-4CD2-BC56-D7AD2785B4B0}" type="presParOf" srcId="{08E888AD-9E7E-4241-AB40-28FDE29CF8C8}" destId="{9F2B8680-4CBD-40B9-A63D-950678A4980E}" srcOrd="1" destOrd="0" presId="urn:microsoft.com/office/officeart/2005/8/layout/hierarchy3"/>
    <dgm:cxn modelId="{2279A22B-A6D2-48DF-BBA7-D27B05B11247}" type="presParOf" srcId="{08E888AD-9E7E-4241-AB40-28FDE29CF8C8}" destId="{589F053B-910A-4D76-8130-3A7B33B5B7AB}" srcOrd="2" destOrd="0" presId="urn:microsoft.com/office/officeart/2005/8/layout/hierarchy3"/>
    <dgm:cxn modelId="{F9BF71A1-A27A-48EC-8BCC-95EE1C6D21DE}" type="presParOf" srcId="{08E888AD-9E7E-4241-AB40-28FDE29CF8C8}" destId="{3547F4F0-89FE-480B-8692-19992464238E}" srcOrd="3" destOrd="0" presId="urn:microsoft.com/office/officeart/2005/8/layout/hierarchy3"/>
    <dgm:cxn modelId="{949BB581-FCE6-452B-879D-183E1E1FFDF4}" type="presParOf" srcId="{85D714FF-81F4-4DD2-9D8E-09F90DED2ED1}" destId="{D5C9F4FE-CC9E-4FCF-BAF5-73884B7E92E6}" srcOrd="1" destOrd="0" presId="urn:microsoft.com/office/officeart/2005/8/layout/hierarchy3"/>
    <dgm:cxn modelId="{CDB87A63-647B-41CD-9940-817C25B99A98}" type="presParOf" srcId="{D5C9F4FE-CC9E-4FCF-BAF5-73884B7E92E6}" destId="{18BA9C98-AF36-4AB3-9CD3-D01C856918E1}" srcOrd="0" destOrd="0" presId="urn:microsoft.com/office/officeart/2005/8/layout/hierarchy3"/>
    <dgm:cxn modelId="{1D0595ED-4217-4EC9-B915-F8F2634DA819}" type="presParOf" srcId="{18BA9C98-AF36-4AB3-9CD3-D01C856918E1}" destId="{630229FC-EDB8-4302-96DB-910F933A7AFD}" srcOrd="0" destOrd="0" presId="urn:microsoft.com/office/officeart/2005/8/layout/hierarchy3"/>
    <dgm:cxn modelId="{0697457A-F2D4-49E3-A6BC-AB3213E68509}" type="presParOf" srcId="{18BA9C98-AF36-4AB3-9CD3-D01C856918E1}" destId="{7B433E9C-F1AA-475B-8B73-2476D28D1926}" srcOrd="1" destOrd="0" presId="urn:microsoft.com/office/officeart/2005/8/layout/hierarchy3"/>
    <dgm:cxn modelId="{A133B879-99CD-46FF-AF9A-ECFC3E78A872}" type="presParOf" srcId="{D5C9F4FE-CC9E-4FCF-BAF5-73884B7E92E6}" destId="{CF82833F-0771-4C23-B24C-F5547E3EE7D2}" srcOrd="1" destOrd="0" presId="urn:microsoft.com/office/officeart/2005/8/layout/hierarchy3"/>
    <dgm:cxn modelId="{F2DD92E3-FFEE-4420-9587-EA9BAFD08B72}" type="presParOf" srcId="{CF82833F-0771-4C23-B24C-F5547E3EE7D2}" destId="{CB77B141-E326-4A9A-92EE-C18FAD65E3D3}" srcOrd="0" destOrd="0" presId="urn:microsoft.com/office/officeart/2005/8/layout/hierarchy3"/>
    <dgm:cxn modelId="{54A92607-5B8E-4D3D-9AC6-3E2785A33590}" type="presParOf" srcId="{CF82833F-0771-4C23-B24C-F5547E3EE7D2}" destId="{8CFB9A4D-5226-430A-B89B-633685299D50}" srcOrd="1" destOrd="0" presId="urn:microsoft.com/office/officeart/2005/8/layout/hierarchy3"/>
    <dgm:cxn modelId="{1797E4B1-B630-4F5A-AB51-61F2FD6010B2}" type="presParOf" srcId="{CF82833F-0771-4C23-B24C-F5547E3EE7D2}" destId="{8CAA4D30-0CF3-4182-89D9-0F779CEDF5F6}" srcOrd="2" destOrd="0" presId="urn:microsoft.com/office/officeart/2005/8/layout/hierarchy3"/>
    <dgm:cxn modelId="{D24A4CF8-221E-4415-A4CB-761A3454D854}" type="presParOf" srcId="{CF82833F-0771-4C23-B24C-F5547E3EE7D2}" destId="{F3F8AC02-1AD9-4638-A0FF-DCA23D0CB4B7}" srcOrd="3" destOrd="0" presId="urn:microsoft.com/office/officeart/2005/8/layout/hierarchy3"/>
    <dgm:cxn modelId="{BD9797C3-406A-4691-A9A8-A8D719577BC3}" type="presParOf" srcId="{CF82833F-0771-4C23-B24C-F5547E3EE7D2}" destId="{4F76DF37-8457-486E-B3D7-34127FC99A54}" srcOrd="4" destOrd="0" presId="urn:microsoft.com/office/officeart/2005/8/layout/hierarchy3"/>
    <dgm:cxn modelId="{061A9BB4-C15F-47DA-A0FC-FC8DAAD9257F}" type="presParOf" srcId="{CF82833F-0771-4C23-B24C-F5547E3EE7D2}" destId="{7DE8BA33-AE4F-4EB9-A2BA-0A3CCAC3D523}" srcOrd="5" destOrd="0" presId="urn:microsoft.com/office/officeart/2005/8/layout/hierarchy3"/>
    <dgm:cxn modelId="{E535DFD6-6848-493A-BC66-E4B12FCD9906}" type="presParOf" srcId="{85D714FF-81F4-4DD2-9D8E-09F90DED2ED1}" destId="{DF295130-0365-4E5A-A58A-CCE4E75307BC}" srcOrd="2" destOrd="0" presId="urn:microsoft.com/office/officeart/2005/8/layout/hierarchy3"/>
    <dgm:cxn modelId="{876874EF-CF47-4737-8A1F-CFB93DD0121C}" type="presParOf" srcId="{DF295130-0365-4E5A-A58A-CCE4E75307BC}" destId="{4F85F4A8-3BE9-4D32-8BFC-78CA40C70B37}" srcOrd="0" destOrd="0" presId="urn:microsoft.com/office/officeart/2005/8/layout/hierarchy3"/>
    <dgm:cxn modelId="{6CBAC217-5BBC-42AD-9D2B-C8FA3C68E889}" type="presParOf" srcId="{4F85F4A8-3BE9-4D32-8BFC-78CA40C70B37}" destId="{8C04181A-D339-4730-B4E3-2629DCCD8A19}" srcOrd="0" destOrd="0" presId="urn:microsoft.com/office/officeart/2005/8/layout/hierarchy3"/>
    <dgm:cxn modelId="{4B640184-4712-443A-9FC3-09CD311938C0}" type="presParOf" srcId="{4F85F4A8-3BE9-4D32-8BFC-78CA40C70B37}" destId="{6853B6C4-8856-44CD-ACA7-B6E70E1B8261}" srcOrd="1" destOrd="0" presId="urn:microsoft.com/office/officeart/2005/8/layout/hierarchy3"/>
    <dgm:cxn modelId="{BCB01466-65C7-4671-B583-2DEE0AA63E55}" type="presParOf" srcId="{DF295130-0365-4E5A-A58A-CCE4E75307BC}" destId="{D9DB3793-344F-477F-8292-BAF851611A2C}" srcOrd="1" destOrd="0" presId="urn:microsoft.com/office/officeart/2005/8/layout/hierarchy3"/>
    <dgm:cxn modelId="{1498C10F-B3EF-444A-BAFD-2B85527009B6}" type="presParOf" srcId="{D9DB3793-344F-477F-8292-BAF851611A2C}" destId="{A58209B7-98EA-47EF-ACE9-425A51289B0D}" srcOrd="0" destOrd="0" presId="urn:microsoft.com/office/officeart/2005/8/layout/hierarchy3"/>
    <dgm:cxn modelId="{16219045-20D4-493C-94E1-EC4408B3A775}" type="presParOf" srcId="{D9DB3793-344F-477F-8292-BAF851611A2C}" destId="{6166CD0A-51FB-4BFA-9D7A-A93C7EBBE8F7}" srcOrd="1" destOrd="0" presId="urn:microsoft.com/office/officeart/2005/8/layout/hierarchy3"/>
    <dgm:cxn modelId="{EEFB9B12-4667-4CE9-8148-B8DE38940927}" type="presParOf" srcId="{D9DB3793-344F-477F-8292-BAF851611A2C}" destId="{32574196-B0BE-44B5-9090-DC96F9B445C3}" srcOrd="2" destOrd="0" presId="urn:microsoft.com/office/officeart/2005/8/layout/hierarchy3"/>
    <dgm:cxn modelId="{77F6DEFD-C177-494A-B520-C7AF55791401}" type="presParOf" srcId="{D9DB3793-344F-477F-8292-BAF851611A2C}" destId="{C10BEEBF-582E-4006-957A-D8C74A5052C2}" srcOrd="3" destOrd="0" presId="urn:microsoft.com/office/officeart/2005/8/layout/hierarchy3"/>
    <dgm:cxn modelId="{B12CA900-B6C1-47F7-92A6-7CF5CCDF8691}" type="presParOf" srcId="{85D714FF-81F4-4DD2-9D8E-09F90DED2ED1}" destId="{E859A422-8F36-41A0-83BC-4CCCF6035F66}" srcOrd="3" destOrd="0" presId="urn:microsoft.com/office/officeart/2005/8/layout/hierarchy3"/>
    <dgm:cxn modelId="{643504A4-580A-4AB8-A5D4-E108A456D15A}" type="presParOf" srcId="{E859A422-8F36-41A0-83BC-4CCCF6035F66}" destId="{9B2C3CB4-C121-4709-8CDC-B86B4BBAE862}" srcOrd="0" destOrd="0" presId="urn:microsoft.com/office/officeart/2005/8/layout/hierarchy3"/>
    <dgm:cxn modelId="{7154252E-6D72-439E-9387-9103A70E2B83}" type="presParOf" srcId="{9B2C3CB4-C121-4709-8CDC-B86B4BBAE862}" destId="{463A34D3-ACF5-48D6-A77E-72338F5E399A}" srcOrd="0" destOrd="0" presId="urn:microsoft.com/office/officeart/2005/8/layout/hierarchy3"/>
    <dgm:cxn modelId="{D49AC1E1-71ED-4CF5-A710-EBA2E12BC825}" type="presParOf" srcId="{9B2C3CB4-C121-4709-8CDC-B86B4BBAE862}" destId="{9D707A4B-3A12-46E4-BAFE-F0B14B489E35}" srcOrd="1" destOrd="0" presId="urn:microsoft.com/office/officeart/2005/8/layout/hierarchy3"/>
    <dgm:cxn modelId="{EF109CBC-B45A-4ED0-A2FC-30CD910B09D4}" type="presParOf" srcId="{E859A422-8F36-41A0-83BC-4CCCF6035F66}" destId="{D8412FD4-B1B9-42EC-A0B3-6EA8E77716B5}" srcOrd="1" destOrd="0" presId="urn:microsoft.com/office/officeart/2005/8/layout/hierarchy3"/>
    <dgm:cxn modelId="{3538DCE6-518A-4072-B2C7-85C3F162C690}" type="presParOf" srcId="{D8412FD4-B1B9-42EC-A0B3-6EA8E77716B5}" destId="{4B080FC1-0EF7-4730-AA10-AFAEFFBA9DD9}" srcOrd="0" destOrd="0" presId="urn:microsoft.com/office/officeart/2005/8/layout/hierarchy3"/>
    <dgm:cxn modelId="{04E3F53B-4F35-4758-8A1C-A95668B29CA7}" type="presParOf" srcId="{D8412FD4-B1B9-42EC-A0B3-6EA8E77716B5}" destId="{42CDCC11-D24C-4578-947D-11BA1A193488}" srcOrd="1" destOrd="0" presId="urn:microsoft.com/office/officeart/2005/8/layout/hierarchy3"/>
    <dgm:cxn modelId="{A6202EA7-8167-4AD8-9F39-5B90B746891F}" type="presParOf" srcId="{D8412FD4-B1B9-42EC-A0B3-6EA8E77716B5}" destId="{E71392EC-BF2A-406D-B0B9-7ED7A189A401}" srcOrd="2" destOrd="0" presId="urn:microsoft.com/office/officeart/2005/8/layout/hierarchy3"/>
    <dgm:cxn modelId="{D30F2DB3-067E-496D-AB5C-FF3CE583DDB5}" type="presParOf" srcId="{D8412FD4-B1B9-42EC-A0B3-6EA8E77716B5}" destId="{FB3A3B1A-84D3-41C8-83A9-A42ED871E53D}" srcOrd="3" destOrd="0" presId="urn:microsoft.com/office/officeart/2005/8/layout/hierarchy3"/>
    <dgm:cxn modelId="{BBE93FC8-BE45-4D8C-AD30-3D4F6CEB7FAC}" type="presParOf" srcId="{D8412FD4-B1B9-42EC-A0B3-6EA8E77716B5}" destId="{DD8C35E3-D2AE-4E71-B1C1-5F9099729F64}" srcOrd="4" destOrd="0" presId="urn:microsoft.com/office/officeart/2005/8/layout/hierarchy3"/>
    <dgm:cxn modelId="{E98B8D7A-3336-4186-9422-5ABF47BE067C}" type="presParOf" srcId="{D8412FD4-B1B9-42EC-A0B3-6EA8E77716B5}" destId="{5EFF7FA0-A37A-4AC2-8DB7-9DAE697F33E9}" srcOrd="5" destOrd="0" presId="urn:microsoft.com/office/officeart/2005/8/layout/hierarchy3"/>
    <dgm:cxn modelId="{4CD63231-37A5-4FBB-B8D6-1C49E75AFAA6}" type="presParOf" srcId="{D8412FD4-B1B9-42EC-A0B3-6EA8E77716B5}" destId="{06AC8A24-7AD9-4B74-837D-AB8D0BAEC9D2}" srcOrd="6" destOrd="0" presId="urn:microsoft.com/office/officeart/2005/8/layout/hierarchy3"/>
    <dgm:cxn modelId="{A283A1AD-04CE-421B-8703-07B0B6C71E7D}" type="presParOf" srcId="{D8412FD4-B1B9-42EC-A0B3-6EA8E77716B5}" destId="{04F8EA03-5592-4BE6-8839-741537C6B87B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1BEE5A-FCBF-4006-B336-21A9F25AEC2C}" type="doc">
      <dgm:prSet loTypeId="urn:microsoft.com/office/officeart/2009/3/layout/PieProces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it-IT"/>
        </a:p>
      </dgm:t>
    </dgm:pt>
    <dgm:pt modelId="{02BB27A6-6E5F-41D4-93D5-B3B04E2F2112}">
      <dgm:prSet phldrT="[Testo]"/>
      <dgm:spPr/>
      <dgm:t>
        <a:bodyPr/>
        <a:lstStyle/>
        <a:p>
          <a:r>
            <a:rPr lang="it-IT" dirty="0"/>
            <a:t>Evoluzione dell’espressività nell’era digitale</a:t>
          </a:r>
        </a:p>
      </dgm:t>
    </dgm:pt>
    <dgm:pt modelId="{28982E36-C2AF-4F00-A8BB-1FD854A40587}" type="parTrans" cxnId="{DDC6FF57-CE3A-4800-9ED4-97424A48F39B}">
      <dgm:prSet/>
      <dgm:spPr/>
      <dgm:t>
        <a:bodyPr/>
        <a:lstStyle/>
        <a:p>
          <a:endParaRPr lang="it-IT"/>
        </a:p>
      </dgm:t>
    </dgm:pt>
    <dgm:pt modelId="{D487AC4C-57D7-4CEE-8E71-730C9D269A0F}" type="sibTrans" cxnId="{DDC6FF57-CE3A-4800-9ED4-97424A48F39B}">
      <dgm:prSet/>
      <dgm:spPr/>
      <dgm:t>
        <a:bodyPr/>
        <a:lstStyle/>
        <a:p>
          <a:endParaRPr lang="it-IT"/>
        </a:p>
      </dgm:t>
    </dgm:pt>
    <dgm:pt modelId="{5D091F52-BFBD-482C-AAF1-8FCA577AAAFC}">
      <dgm:prSet phldrT="[Testo]" custT="1"/>
      <dgm:spPr/>
      <dgm:t>
        <a:bodyPr/>
        <a:lstStyle/>
        <a:p>
          <a:r>
            <a:rPr lang="it-IT" sz="2000" dirty="0"/>
            <a:t>Espressività sui social media </a:t>
          </a:r>
        </a:p>
      </dgm:t>
    </dgm:pt>
    <dgm:pt modelId="{124E2B71-D401-415B-A4D1-17961E5C3FD8}" type="parTrans" cxnId="{50DADABD-A8EA-4EDD-84A1-47886696B90C}">
      <dgm:prSet/>
      <dgm:spPr/>
      <dgm:t>
        <a:bodyPr/>
        <a:lstStyle/>
        <a:p>
          <a:endParaRPr lang="it-IT"/>
        </a:p>
      </dgm:t>
    </dgm:pt>
    <dgm:pt modelId="{53825D66-739E-48F5-A5D9-FC87C17C19CF}" type="sibTrans" cxnId="{50DADABD-A8EA-4EDD-84A1-47886696B90C}">
      <dgm:prSet/>
      <dgm:spPr/>
      <dgm:t>
        <a:bodyPr/>
        <a:lstStyle/>
        <a:p>
          <a:endParaRPr lang="it-IT"/>
        </a:p>
      </dgm:t>
    </dgm:pt>
    <dgm:pt modelId="{E8290125-ED4A-4DA7-8990-A2F176C1F520}">
      <dgm:prSet phldrT="[Testo]" custT="1"/>
      <dgm:spPr/>
      <dgm:t>
        <a:bodyPr/>
        <a:lstStyle/>
        <a:p>
          <a:endParaRPr lang="it-IT" sz="2000" dirty="0"/>
        </a:p>
        <a:p>
          <a:r>
            <a:rPr lang="it-IT" sz="2000" dirty="0"/>
            <a:t>Espressività nei videogiochi</a:t>
          </a:r>
        </a:p>
      </dgm:t>
    </dgm:pt>
    <dgm:pt modelId="{6086FA80-A4A4-4B78-A0AE-912D34837A5D}" type="parTrans" cxnId="{37DED982-CF4C-4D45-9B13-E9B293FBBB9C}">
      <dgm:prSet/>
      <dgm:spPr/>
      <dgm:t>
        <a:bodyPr/>
        <a:lstStyle/>
        <a:p>
          <a:endParaRPr lang="it-IT"/>
        </a:p>
      </dgm:t>
    </dgm:pt>
    <dgm:pt modelId="{6677FFA8-AA9C-4AC4-9C1B-94271202DA2D}" type="sibTrans" cxnId="{37DED982-CF4C-4D45-9B13-E9B293FBBB9C}">
      <dgm:prSet/>
      <dgm:spPr/>
      <dgm:t>
        <a:bodyPr/>
        <a:lstStyle/>
        <a:p>
          <a:endParaRPr lang="it-IT"/>
        </a:p>
      </dgm:t>
    </dgm:pt>
    <dgm:pt modelId="{433EFFDD-137A-4BD2-96A3-68000A02FE01}">
      <dgm:prSet phldrT="[Testo]"/>
      <dgm:spPr/>
      <dgm:t>
        <a:bodyPr/>
        <a:lstStyle/>
        <a:p>
          <a:r>
            <a:rPr lang="it-IT" dirty="0"/>
            <a:t>Tecnologie immersive in psicologia</a:t>
          </a:r>
        </a:p>
      </dgm:t>
    </dgm:pt>
    <dgm:pt modelId="{6B16B22B-9AF0-420A-A48C-D9A186E4B893}" type="parTrans" cxnId="{0534186A-70BE-427B-BC28-EBF2649984D5}">
      <dgm:prSet/>
      <dgm:spPr/>
      <dgm:t>
        <a:bodyPr/>
        <a:lstStyle/>
        <a:p>
          <a:endParaRPr lang="it-IT"/>
        </a:p>
      </dgm:t>
    </dgm:pt>
    <dgm:pt modelId="{63201BBA-7242-49EE-9B46-7318F19BBBF0}" type="sibTrans" cxnId="{0534186A-70BE-427B-BC28-EBF2649984D5}">
      <dgm:prSet/>
      <dgm:spPr/>
      <dgm:t>
        <a:bodyPr/>
        <a:lstStyle/>
        <a:p>
          <a:endParaRPr lang="it-IT"/>
        </a:p>
      </dgm:t>
    </dgm:pt>
    <dgm:pt modelId="{2453BAA3-7FA6-49D3-B9BA-6126F24F3A22}">
      <dgm:prSet phldrT="[Testo]" custT="1"/>
      <dgm:spPr/>
      <dgm:t>
        <a:bodyPr/>
        <a:lstStyle/>
        <a:p>
          <a:endParaRPr lang="it-IT" sz="2000" dirty="0"/>
        </a:p>
        <a:p>
          <a:r>
            <a:rPr lang="it-IT" sz="2000" dirty="0"/>
            <a:t>Setting virtuali innovativi</a:t>
          </a:r>
        </a:p>
      </dgm:t>
    </dgm:pt>
    <dgm:pt modelId="{A47E5AFA-A066-41BE-A8F5-E27726650C35}" type="parTrans" cxnId="{83D667B6-C492-4E6C-AF6C-73802904AA37}">
      <dgm:prSet/>
      <dgm:spPr/>
      <dgm:t>
        <a:bodyPr/>
        <a:lstStyle/>
        <a:p>
          <a:endParaRPr lang="it-IT"/>
        </a:p>
      </dgm:t>
    </dgm:pt>
    <dgm:pt modelId="{008D875A-9495-445B-96A0-F9B640AD00A3}" type="sibTrans" cxnId="{83D667B6-C492-4E6C-AF6C-73802904AA37}">
      <dgm:prSet/>
      <dgm:spPr/>
      <dgm:t>
        <a:bodyPr/>
        <a:lstStyle/>
        <a:p>
          <a:endParaRPr lang="it-IT"/>
        </a:p>
      </dgm:t>
    </dgm:pt>
    <dgm:pt modelId="{02EBD0F8-BB50-4895-9A4D-C1EB591382B6}">
      <dgm:prSet phldrT="[Testo]" custT="1"/>
      <dgm:spPr/>
      <dgm:t>
        <a:bodyPr/>
        <a:lstStyle/>
        <a:p>
          <a:r>
            <a:rPr lang="it-IT" sz="1400" dirty="0"/>
            <a:t>Nuovi linguaggi emotivi</a:t>
          </a:r>
        </a:p>
      </dgm:t>
    </dgm:pt>
    <dgm:pt modelId="{F42EB06E-3932-464F-90E3-BC0AE570CCC5}" type="parTrans" cxnId="{135E1F50-56C7-4BAA-8109-FAC5BFECAE86}">
      <dgm:prSet/>
      <dgm:spPr/>
      <dgm:t>
        <a:bodyPr/>
        <a:lstStyle/>
        <a:p>
          <a:endParaRPr lang="it-IT"/>
        </a:p>
      </dgm:t>
    </dgm:pt>
    <dgm:pt modelId="{5113F332-4C09-4A54-9AB7-E4102D1AFEE1}" type="sibTrans" cxnId="{135E1F50-56C7-4BAA-8109-FAC5BFECAE86}">
      <dgm:prSet/>
      <dgm:spPr/>
      <dgm:t>
        <a:bodyPr/>
        <a:lstStyle/>
        <a:p>
          <a:endParaRPr lang="it-IT"/>
        </a:p>
      </dgm:t>
    </dgm:pt>
    <dgm:pt modelId="{479425E9-7029-454F-ACB2-D55E2A8DA519}">
      <dgm:prSet phldrT="[Testo]" custT="1"/>
      <dgm:spPr/>
      <dgm:t>
        <a:bodyPr/>
        <a:lstStyle/>
        <a:p>
          <a:r>
            <a:rPr lang="it-IT" sz="1400" dirty="0"/>
            <a:t>L’autenticità delle emozioni online</a:t>
          </a:r>
        </a:p>
      </dgm:t>
    </dgm:pt>
    <dgm:pt modelId="{7D449326-6AF7-4194-BEA9-3C121D47B186}" type="parTrans" cxnId="{681D9AD1-767F-411F-A41D-852635847673}">
      <dgm:prSet/>
      <dgm:spPr/>
      <dgm:t>
        <a:bodyPr/>
        <a:lstStyle/>
        <a:p>
          <a:endParaRPr lang="it-IT"/>
        </a:p>
      </dgm:t>
    </dgm:pt>
    <dgm:pt modelId="{60395F76-F871-438B-B5F1-8C033207D676}" type="sibTrans" cxnId="{681D9AD1-767F-411F-A41D-852635847673}">
      <dgm:prSet/>
      <dgm:spPr/>
      <dgm:t>
        <a:bodyPr/>
        <a:lstStyle/>
        <a:p>
          <a:endParaRPr lang="it-IT"/>
        </a:p>
      </dgm:t>
    </dgm:pt>
    <dgm:pt modelId="{1464025A-172B-4E3F-A1C4-BBCB0A58BB7D}">
      <dgm:prSet phldrT="[Testo]" custT="1"/>
      <dgm:spPr/>
      <dgm:t>
        <a:bodyPr/>
        <a:lstStyle/>
        <a:p>
          <a:r>
            <a:rPr lang="it-IT" sz="1400" dirty="0"/>
            <a:t>La performance dell’identità digitale</a:t>
          </a:r>
        </a:p>
      </dgm:t>
    </dgm:pt>
    <dgm:pt modelId="{E21AF046-3F1A-4E35-A4FD-9372C84EB703}" type="parTrans" cxnId="{19F1DD56-8DA1-4A48-81A8-992D5CAC0F71}">
      <dgm:prSet/>
      <dgm:spPr/>
      <dgm:t>
        <a:bodyPr/>
        <a:lstStyle/>
        <a:p>
          <a:endParaRPr lang="it-IT"/>
        </a:p>
      </dgm:t>
    </dgm:pt>
    <dgm:pt modelId="{5A0D4403-1E93-48F5-95F4-772F83B601C8}" type="sibTrans" cxnId="{19F1DD56-8DA1-4A48-81A8-992D5CAC0F71}">
      <dgm:prSet/>
      <dgm:spPr/>
      <dgm:t>
        <a:bodyPr/>
        <a:lstStyle/>
        <a:p>
          <a:endParaRPr lang="it-IT"/>
        </a:p>
      </dgm:t>
    </dgm:pt>
    <dgm:pt modelId="{52ECBA0C-7A6D-4E3A-81B3-4378C0656511}">
      <dgm:prSet phldrT="[Testo]" custT="1"/>
      <dgm:spPr/>
      <dgm:t>
        <a:bodyPr/>
        <a:lstStyle/>
        <a:p>
          <a:r>
            <a:rPr lang="it-IT" sz="1400" dirty="0"/>
            <a:t>Il </a:t>
          </a:r>
          <a:r>
            <a:rPr lang="it-IT" sz="1400" b="1" dirty="0"/>
            <a:t>modello </a:t>
          </a:r>
          <a:r>
            <a:rPr lang="it-IT" sz="1400" b="1" dirty="0" err="1"/>
            <a:t>iperpersonale</a:t>
          </a:r>
          <a:r>
            <a:rPr lang="it-IT" sz="1400" b="1" dirty="0"/>
            <a:t> </a:t>
          </a:r>
          <a:r>
            <a:rPr lang="it-IT" sz="1400" dirty="0"/>
            <a:t>e il paradosso dell’</a:t>
          </a:r>
          <a:r>
            <a:rPr lang="it-IT" sz="1400" dirty="0" err="1"/>
            <a:t>iperconnesione</a:t>
          </a:r>
          <a:r>
            <a:rPr lang="it-IT" sz="1400" dirty="0"/>
            <a:t>/isolamento</a:t>
          </a:r>
        </a:p>
      </dgm:t>
    </dgm:pt>
    <dgm:pt modelId="{FE50C4B8-B6FB-4A63-9FBB-770FAD3D3B09}" type="parTrans" cxnId="{0B2542C2-A663-46C0-AAB0-25CD305FD983}">
      <dgm:prSet/>
      <dgm:spPr/>
      <dgm:t>
        <a:bodyPr/>
        <a:lstStyle/>
        <a:p>
          <a:endParaRPr lang="it-IT"/>
        </a:p>
      </dgm:t>
    </dgm:pt>
    <dgm:pt modelId="{23467A20-E56F-449F-8521-45B6F503BF3F}" type="sibTrans" cxnId="{0B2542C2-A663-46C0-AAB0-25CD305FD983}">
      <dgm:prSet/>
      <dgm:spPr/>
      <dgm:t>
        <a:bodyPr/>
        <a:lstStyle/>
        <a:p>
          <a:endParaRPr lang="it-IT"/>
        </a:p>
      </dgm:t>
    </dgm:pt>
    <dgm:pt modelId="{CBD913F0-2701-4A40-BA7D-CB3B18B685D4}">
      <dgm:prSet phldrT="[Testo]" custT="1"/>
      <dgm:spPr/>
      <dgm:t>
        <a:bodyPr/>
        <a:lstStyle/>
        <a:p>
          <a:r>
            <a:rPr lang="it-IT" sz="1400" dirty="0"/>
            <a:t>L’avatar come estensione del Sé</a:t>
          </a:r>
        </a:p>
      </dgm:t>
    </dgm:pt>
    <dgm:pt modelId="{3A7F6BB2-5DE5-43C2-BB4C-852D5D47E2DB}" type="parTrans" cxnId="{C835FFEA-155A-4133-85D5-F1BF638590C7}">
      <dgm:prSet/>
      <dgm:spPr/>
      <dgm:t>
        <a:bodyPr/>
        <a:lstStyle/>
        <a:p>
          <a:endParaRPr lang="it-IT"/>
        </a:p>
      </dgm:t>
    </dgm:pt>
    <dgm:pt modelId="{E716044A-E27B-4EB0-B06A-9653E13513F5}" type="sibTrans" cxnId="{C835FFEA-155A-4133-85D5-F1BF638590C7}">
      <dgm:prSet/>
      <dgm:spPr/>
      <dgm:t>
        <a:bodyPr/>
        <a:lstStyle/>
        <a:p>
          <a:endParaRPr lang="it-IT"/>
        </a:p>
      </dgm:t>
    </dgm:pt>
    <dgm:pt modelId="{E7267A90-FD8D-4E22-9A09-9DB56C9DAB95}">
      <dgm:prSet phldrT="[Testo]" custT="1"/>
      <dgm:spPr/>
      <dgm:t>
        <a:bodyPr/>
        <a:lstStyle/>
        <a:p>
          <a:r>
            <a:rPr lang="it-IT" sz="1400" dirty="0"/>
            <a:t>Comunicazione non verbale negli ambienti virtuali</a:t>
          </a:r>
        </a:p>
      </dgm:t>
    </dgm:pt>
    <dgm:pt modelId="{615F3AF8-B0C0-4B4A-8775-A4468EBD6641}" type="parTrans" cxnId="{62A8DCAA-362C-45E3-8944-68BAA59F210D}">
      <dgm:prSet/>
      <dgm:spPr/>
      <dgm:t>
        <a:bodyPr/>
        <a:lstStyle/>
        <a:p>
          <a:endParaRPr lang="it-IT"/>
        </a:p>
      </dgm:t>
    </dgm:pt>
    <dgm:pt modelId="{B6545308-8210-42B8-A492-4243ED147DA3}" type="sibTrans" cxnId="{62A8DCAA-362C-45E3-8944-68BAA59F210D}">
      <dgm:prSet/>
      <dgm:spPr/>
      <dgm:t>
        <a:bodyPr/>
        <a:lstStyle/>
        <a:p>
          <a:endParaRPr lang="it-IT"/>
        </a:p>
      </dgm:t>
    </dgm:pt>
    <dgm:pt modelId="{18D9F29A-6D05-44FF-9001-F2756CE4EA10}">
      <dgm:prSet phldrT="[Testo]" custT="1"/>
      <dgm:spPr/>
      <dgm:t>
        <a:bodyPr/>
        <a:lstStyle/>
        <a:p>
          <a:r>
            <a:rPr lang="it-IT" sz="1400" dirty="0"/>
            <a:t>Empatia e relazioni nei mondi digitali</a:t>
          </a:r>
        </a:p>
      </dgm:t>
    </dgm:pt>
    <dgm:pt modelId="{67E31A87-F8A0-420E-9154-19A9DB1EC3B5}" type="parTrans" cxnId="{4BC40026-40DF-4289-9B9C-BED90AB51E0B}">
      <dgm:prSet/>
      <dgm:spPr/>
      <dgm:t>
        <a:bodyPr/>
        <a:lstStyle/>
        <a:p>
          <a:endParaRPr lang="it-IT"/>
        </a:p>
      </dgm:t>
    </dgm:pt>
    <dgm:pt modelId="{A917B08F-FF96-48BD-8081-668691329100}" type="sibTrans" cxnId="{4BC40026-40DF-4289-9B9C-BED90AB51E0B}">
      <dgm:prSet/>
      <dgm:spPr/>
      <dgm:t>
        <a:bodyPr/>
        <a:lstStyle/>
        <a:p>
          <a:endParaRPr lang="it-IT"/>
        </a:p>
      </dgm:t>
    </dgm:pt>
    <dgm:pt modelId="{182BAC40-C431-44AD-838F-9457663DC025}">
      <dgm:prSet phldrT="[Testo]" custT="1"/>
      <dgm:spPr/>
      <dgm:t>
        <a:bodyPr/>
        <a:lstStyle/>
        <a:p>
          <a:r>
            <a:rPr lang="it-IT" sz="1400" dirty="0"/>
            <a:t>Il ruolo del gioco nell’espressione emotiva e viceversa</a:t>
          </a:r>
        </a:p>
      </dgm:t>
    </dgm:pt>
    <dgm:pt modelId="{9C1F8EF6-8595-4878-ADBA-3C05409F242B}" type="parTrans" cxnId="{9086E4E8-245C-4696-953D-5EF4E4BEC108}">
      <dgm:prSet/>
      <dgm:spPr/>
      <dgm:t>
        <a:bodyPr/>
        <a:lstStyle/>
        <a:p>
          <a:endParaRPr lang="it-IT"/>
        </a:p>
      </dgm:t>
    </dgm:pt>
    <dgm:pt modelId="{D5997413-87D2-4F58-98AD-94CF04503536}" type="sibTrans" cxnId="{9086E4E8-245C-4696-953D-5EF4E4BEC108}">
      <dgm:prSet/>
      <dgm:spPr/>
      <dgm:t>
        <a:bodyPr/>
        <a:lstStyle/>
        <a:p>
          <a:endParaRPr lang="it-IT"/>
        </a:p>
      </dgm:t>
    </dgm:pt>
    <dgm:pt modelId="{A642F3E1-5102-40E6-883F-D6A6F2426142}">
      <dgm:prSet phldrT="[Testo]" custT="1"/>
      <dgm:spPr/>
      <dgm:t>
        <a:bodyPr/>
        <a:lstStyle/>
        <a:p>
          <a:r>
            <a:rPr lang="it-IT" sz="2000" dirty="0"/>
            <a:t>Realtà virtuale nel setting terapeutico</a:t>
          </a:r>
        </a:p>
      </dgm:t>
    </dgm:pt>
    <dgm:pt modelId="{6D747FD8-2D42-4C92-87CA-8C7DDC782207}" type="parTrans" cxnId="{175BFC5F-DE07-4CE1-89B5-D5C813517D71}">
      <dgm:prSet/>
      <dgm:spPr/>
      <dgm:t>
        <a:bodyPr/>
        <a:lstStyle/>
        <a:p>
          <a:endParaRPr lang="it-IT"/>
        </a:p>
      </dgm:t>
    </dgm:pt>
    <dgm:pt modelId="{A7089564-66B1-4161-AFFE-FED141046533}" type="sibTrans" cxnId="{175BFC5F-DE07-4CE1-89B5-D5C813517D71}">
      <dgm:prSet/>
      <dgm:spPr/>
      <dgm:t>
        <a:bodyPr/>
        <a:lstStyle/>
        <a:p>
          <a:endParaRPr lang="it-IT"/>
        </a:p>
      </dgm:t>
    </dgm:pt>
    <dgm:pt modelId="{A9AB58DA-F5AB-4D67-8E8E-22140202493D}">
      <dgm:prSet phldrT="[Testo]" custT="1"/>
      <dgm:spPr/>
      <dgm:t>
        <a:bodyPr/>
        <a:lstStyle/>
        <a:p>
          <a:r>
            <a:rPr lang="it-IT" sz="1400" dirty="0"/>
            <a:t>Trattamento delle fobie ed esposizione graduale a trauma</a:t>
          </a:r>
        </a:p>
      </dgm:t>
    </dgm:pt>
    <dgm:pt modelId="{1A5D1892-F7E1-43B9-B002-3FF3DDB24319}" type="parTrans" cxnId="{BEC56C06-91FB-4C97-B3CF-DC295593637B}">
      <dgm:prSet/>
      <dgm:spPr/>
      <dgm:t>
        <a:bodyPr/>
        <a:lstStyle/>
        <a:p>
          <a:endParaRPr lang="it-IT"/>
        </a:p>
      </dgm:t>
    </dgm:pt>
    <dgm:pt modelId="{5C59675E-7608-4572-8D70-3DBE759DB34A}" type="sibTrans" cxnId="{BEC56C06-91FB-4C97-B3CF-DC295593637B}">
      <dgm:prSet/>
      <dgm:spPr/>
      <dgm:t>
        <a:bodyPr/>
        <a:lstStyle/>
        <a:p>
          <a:endParaRPr lang="it-IT"/>
        </a:p>
      </dgm:t>
    </dgm:pt>
    <dgm:pt modelId="{86623457-BD5E-45B1-AFF8-3B7B263A503C}">
      <dgm:prSet phldrT="[Testo]" custT="1"/>
      <dgm:spPr/>
      <dgm:t>
        <a:bodyPr/>
        <a:lstStyle/>
        <a:p>
          <a:r>
            <a:rPr lang="it-IT" sz="1400" dirty="0"/>
            <a:t>Riabilitazione cognitiva</a:t>
          </a:r>
        </a:p>
      </dgm:t>
    </dgm:pt>
    <dgm:pt modelId="{0C545040-7A58-4FF4-8DB5-9279B4FA8659}" type="parTrans" cxnId="{5A47DB65-91ED-444B-B817-3101F381A06D}">
      <dgm:prSet/>
      <dgm:spPr/>
      <dgm:t>
        <a:bodyPr/>
        <a:lstStyle/>
        <a:p>
          <a:endParaRPr lang="it-IT"/>
        </a:p>
      </dgm:t>
    </dgm:pt>
    <dgm:pt modelId="{2F1DCFEE-0D49-4751-AB91-96CD7211F947}" type="sibTrans" cxnId="{5A47DB65-91ED-444B-B817-3101F381A06D}">
      <dgm:prSet/>
      <dgm:spPr/>
      <dgm:t>
        <a:bodyPr/>
        <a:lstStyle/>
        <a:p>
          <a:endParaRPr lang="it-IT"/>
        </a:p>
      </dgm:t>
    </dgm:pt>
    <dgm:pt modelId="{ADC12C9F-6095-4778-B360-369DE6A0C17C}">
      <dgm:prSet phldrT="[Testo]" custT="1"/>
      <dgm:spPr/>
      <dgm:t>
        <a:bodyPr/>
        <a:lstStyle/>
        <a:p>
          <a:r>
            <a:rPr lang="it-IT" sz="1400" dirty="0"/>
            <a:t>Training delle abilità emotive e sociali</a:t>
          </a:r>
        </a:p>
      </dgm:t>
    </dgm:pt>
    <dgm:pt modelId="{7C32A524-348A-48D8-906F-D1C43A62E86A}" type="parTrans" cxnId="{07A18B06-95A8-49A3-BE27-83EEC9870154}">
      <dgm:prSet/>
      <dgm:spPr/>
      <dgm:t>
        <a:bodyPr/>
        <a:lstStyle/>
        <a:p>
          <a:endParaRPr lang="it-IT"/>
        </a:p>
      </dgm:t>
    </dgm:pt>
    <dgm:pt modelId="{E16CFA54-76E6-4E2A-9F16-F907EA5FA213}" type="sibTrans" cxnId="{07A18B06-95A8-49A3-BE27-83EEC9870154}">
      <dgm:prSet/>
      <dgm:spPr/>
      <dgm:t>
        <a:bodyPr/>
        <a:lstStyle/>
        <a:p>
          <a:endParaRPr lang="it-IT"/>
        </a:p>
      </dgm:t>
    </dgm:pt>
    <dgm:pt modelId="{19A34E21-E561-487F-B431-7706CB285260}">
      <dgm:prSet phldrT="[Testo]" custT="1"/>
      <dgm:spPr/>
      <dgm:t>
        <a:bodyPr/>
        <a:lstStyle/>
        <a:p>
          <a:endParaRPr lang="it-IT" sz="2000" dirty="0"/>
        </a:p>
        <a:p>
          <a:r>
            <a:rPr lang="it-IT" sz="2000" dirty="0"/>
            <a:t>Videogiochi e terapia</a:t>
          </a:r>
        </a:p>
      </dgm:t>
    </dgm:pt>
    <dgm:pt modelId="{ED880F44-8663-4704-A3AF-2061AD7008D6}" type="parTrans" cxnId="{DA75FF3C-312D-48DB-832D-449C1638173C}">
      <dgm:prSet/>
      <dgm:spPr/>
      <dgm:t>
        <a:bodyPr/>
        <a:lstStyle/>
        <a:p>
          <a:endParaRPr lang="it-IT"/>
        </a:p>
      </dgm:t>
    </dgm:pt>
    <dgm:pt modelId="{9E98D5FD-5386-4987-A258-E1B577C0A5D4}" type="sibTrans" cxnId="{DA75FF3C-312D-48DB-832D-449C1638173C}">
      <dgm:prSet/>
      <dgm:spPr/>
      <dgm:t>
        <a:bodyPr/>
        <a:lstStyle/>
        <a:p>
          <a:endParaRPr lang="it-IT"/>
        </a:p>
      </dgm:t>
    </dgm:pt>
    <dgm:pt modelId="{CB21FA87-14AB-4DC3-AB03-06723F85E14D}">
      <dgm:prSet phldrT="[Testo]" custT="1"/>
      <dgm:spPr/>
      <dgm:t>
        <a:bodyPr/>
        <a:lstStyle/>
        <a:p>
          <a:r>
            <a:rPr lang="it-IT" sz="1400" dirty="0"/>
            <a:t>Videogiochi e salute mentale</a:t>
          </a:r>
        </a:p>
      </dgm:t>
    </dgm:pt>
    <dgm:pt modelId="{2EE9CDBB-61AA-435E-A23E-2156283E9BD7}" type="parTrans" cxnId="{E1A8129F-C24F-46E4-84DC-EFC7DAF8FAF4}">
      <dgm:prSet/>
      <dgm:spPr/>
      <dgm:t>
        <a:bodyPr/>
        <a:lstStyle/>
        <a:p>
          <a:endParaRPr lang="it-IT"/>
        </a:p>
      </dgm:t>
    </dgm:pt>
    <dgm:pt modelId="{B4339CCF-6434-40CF-B750-D443D7666571}" type="sibTrans" cxnId="{E1A8129F-C24F-46E4-84DC-EFC7DAF8FAF4}">
      <dgm:prSet/>
      <dgm:spPr/>
      <dgm:t>
        <a:bodyPr/>
        <a:lstStyle/>
        <a:p>
          <a:endParaRPr lang="it-IT"/>
        </a:p>
      </dgm:t>
    </dgm:pt>
    <dgm:pt modelId="{91D353A5-8255-4F0E-B6E9-E35FF02909F3}">
      <dgm:prSet phldrT="[Testo]" custT="1"/>
      <dgm:spPr/>
      <dgm:t>
        <a:bodyPr/>
        <a:lstStyle/>
        <a:p>
          <a:r>
            <a:rPr lang="it-IT" sz="1400" dirty="0"/>
            <a:t>Gamification della terapia: il trattamento dello spettro autistico attraverso i </a:t>
          </a:r>
          <a:r>
            <a:rPr lang="it-IT" sz="1400" b="1" dirty="0" err="1"/>
            <a:t>Serious</a:t>
          </a:r>
          <a:r>
            <a:rPr lang="it-IT" sz="1400" b="1" dirty="0"/>
            <a:t> games</a:t>
          </a:r>
        </a:p>
      </dgm:t>
    </dgm:pt>
    <dgm:pt modelId="{A8928171-A4EF-4E73-BE9D-C67C62A04AD2}" type="parTrans" cxnId="{C7F74C5E-65C9-4EA4-A7BD-31C5036A2E92}">
      <dgm:prSet/>
      <dgm:spPr/>
      <dgm:t>
        <a:bodyPr/>
        <a:lstStyle/>
        <a:p>
          <a:endParaRPr lang="it-IT"/>
        </a:p>
      </dgm:t>
    </dgm:pt>
    <dgm:pt modelId="{B67C8A93-BCBA-4666-86D2-5886AB8722DC}" type="sibTrans" cxnId="{C7F74C5E-65C9-4EA4-A7BD-31C5036A2E92}">
      <dgm:prSet/>
      <dgm:spPr/>
      <dgm:t>
        <a:bodyPr/>
        <a:lstStyle/>
        <a:p>
          <a:endParaRPr lang="it-IT"/>
        </a:p>
      </dgm:t>
    </dgm:pt>
    <dgm:pt modelId="{A60FB958-D3CC-4D65-819D-C27F1AF39DD7}">
      <dgm:prSet phldrT="[Testo]" custT="1"/>
      <dgm:spPr/>
      <dgm:t>
        <a:bodyPr/>
        <a:lstStyle/>
        <a:p>
          <a:r>
            <a:rPr lang="it-IT" sz="1400" dirty="0"/>
            <a:t>Monitoraggio del progresso attraverso il videogioco</a:t>
          </a:r>
        </a:p>
      </dgm:t>
    </dgm:pt>
    <dgm:pt modelId="{C51D797A-6C15-4D8E-95F1-4E632A64E3D1}" type="parTrans" cxnId="{AC3B43F9-57A0-4728-93A5-F056DB8FB353}">
      <dgm:prSet/>
      <dgm:spPr/>
      <dgm:t>
        <a:bodyPr/>
        <a:lstStyle/>
        <a:p>
          <a:endParaRPr lang="it-IT"/>
        </a:p>
      </dgm:t>
    </dgm:pt>
    <dgm:pt modelId="{98C0780A-482B-4EC9-B251-B9E2B26CD8BA}" type="sibTrans" cxnId="{AC3B43F9-57A0-4728-93A5-F056DB8FB353}">
      <dgm:prSet/>
      <dgm:spPr/>
      <dgm:t>
        <a:bodyPr/>
        <a:lstStyle/>
        <a:p>
          <a:endParaRPr lang="it-IT"/>
        </a:p>
      </dgm:t>
    </dgm:pt>
    <dgm:pt modelId="{EDAA179C-22E8-4209-BB3F-18EAD81E2082}">
      <dgm:prSet phldrT="[Testo]" custT="1"/>
      <dgm:spPr/>
      <dgm:t>
        <a:bodyPr/>
        <a:lstStyle/>
        <a:p>
          <a:r>
            <a:rPr lang="it-IT" sz="1400" dirty="0"/>
            <a:t>Terapia online e telepresenza</a:t>
          </a:r>
        </a:p>
      </dgm:t>
    </dgm:pt>
    <dgm:pt modelId="{C5F89412-079B-42E5-B2C7-51CFF039D997}" type="parTrans" cxnId="{5E80FEAC-F261-4AE7-98B1-04F410E0C193}">
      <dgm:prSet/>
      <dgm:spPr/>
      <dgm:t>
        <a:bodyPr/>
        <a:lstStyle/>
        <a:p>
          <a:endParaRPr lang="it-IT"/>
        </a:p>
      </dgm:t>
    </dgm:pt>
    <dgm:pt modelId="{D8593356-CCE8-4B18-80F7-86B3B163667B}" type="sibTrans" cxnId="{5E80FEAC-F261-4AE7-98B1-04F410E0C193}">
      <dgm:prSet/>
      <dgm:spPr/>
      <dgm:t>
        <a:bodyPr/>
        <a:lstStyle/>
        <a:p>
          <a:endParaRPr lang="it-IT"/>
        </a:p>
      </dgm:t>
    </dgm:pt>
    <dgm:pt modelId="{BC3CBEB2-B16F-4D4F-9346-88BAF62872EA}">
      <dgm:prSet phldrT="[Testo]" custT="1"/>
      <dgm:spPr/>
      <dgm:t>
        <a:bodyPr/>
        <a:lstStyle/>
        <a:p>
          <a:r>
            <a:rPr lang="it-IT" sz="1400" dirty="0"/>
            <a:t>Ambienti virtuali personalizzati</a:t>
          </a:r>
        </a:p>
      </dgm:t>
    </dgm:pt>
    <dgm:pt modelId="{1BF610CC-BD53-4C6A-98EB-3A5BD96F001F}" type="parTrans" cxnId="{41CFDD9D-B1A2-4AE2-BB37-6E55C65B177E}">
      <dgm:prSet/>
      <dgm:spPr/>
      <dgm:t>
        <a:bodyPr/>
        <a:lstStyle/>
        <a:p>
          <a:endParaRPr lang="it-IT"/>
        </a:p>
      </dgm:t>
    </dgm:pt>
    <dgm:pt modelId="{7785A993-0A0C-4E72-8A72-E41766A905A6}" type="sibTrans" cxnId="{41CFDD9D-B1A2-4AE2-BB37-6E55C65B177E}">
      <dgm:prSet/>
      <dgm:spPr/>
      <dgm:t>
        <a:bodyPr/>
        <a:lstStyle/>
        <a:p>
          <a:endParaRPr lang="it-IT"/>
        </a:p>
      </dgm:t>
    </dgm:pt>
    <dgm:pt modelId="{2C19483B-0794-440B-BF6F-FCC66EDB9334}">
      <dgm:prSet phldrT="[Testo]" custT="1"/>
      <dgm:spPr/>
      <dgm:t>
        <a:bodyPr/>
        <a:lstStyle/>
        <a:p>
          <a:r>
            <a:rPr lang="it-IT" sz="1400" dirty="0"/>
            <a:t>Simulazione di scenari sociali</a:t>
          </a:r>
        </a:p>
      </dgm:t>
    </dgm:pt>
    <dgm:pt modelId="{B745C335-E7EA-493A-BE39-CA73FD962287}" type="parTrans" cxnId="{C20B842F-9857-4D22-BB0F-3EB3A7044B44}">
      <dgm:prSet/>
      <dgm:spPr/>
      <dgm:t>
        <a:bodyPr/>
        <a:lstStyle/>
        <a:p>
          <a:endParaRPr lang="it-IT"/>
        </a:p>
      </dgm:t>
    </dgm:pt>
    <dgm:pt modelId="{A65DC112-5497-406B-B6E3-AC0F22A7B914}" type="sibTrans" cxnId="{C20B842F-9857-4D22-BB0F-3EB3A7044B44}">
      <dgm:prSet/>
      <dgm:spPr/>
      <dgm:t>
        <a:bodyPr/>
        <a:lstStyle/>
        <a:p>
          <a:endParaRPr lang="it-IT"/>
        </a:p>
      </dgm:t>
    </dgm:pt>
    <dgm:pt modelId="{181ECF9F-C922-48D5-9D8F-7DF9EC7B0F2B}">
      <dgm:prSet phldrT="[Testo]" custT="1"/>
      <dgm:spPr/>
      <dgm:t>
        <a:bodyPr/>
        <a:lstStyle/>
        <a:p>
          <a:r>
            <a:rPr lang="it-IT" sz="1400" dirty="0"/>
            <a:t>Integrazione con biofeedback</a:t>
          </a:r>
        </a:p>
      </dgm:t>
    </dgm:pt>
    <dgm:pt modelId="{723E860C-F297-4538-B1F1-94BD403826D5}" type="parTrans" cxnId="{9DB1BEED-85A8-4930-811A-455BF460502A}">
      <dgm:prSet/>
      <dgm:spPr/>
      <dgm:t>
        <a:bodyPr/>
        <a:lstStyle/>
        <a:p>
          <a:endParaRPr lang="it-IT"/>
        </a:p>
      </dgm:t>
    </dgm:pt>
    <dgm:pt modelId="{455504C7-3BF7-49CE-8D17-9B6758F69C20}" type="sibTrans" cxnId="{9DB1BEED-85A8-4930-811A-455BF460502A}">
      <dgm:prSet/>
      <dgm:spPr/>
      <dgm:t>
        <a:bodyPr/>
        <a:lstStyle/>
        <a:p>
          <a:endParaRPr lang="it-IT"/>
        </a:p>
      </dgm:t>
    </dgm:pt>
    <dgm:pt modelId="{63D17FAE-F887-405F-8BCE-52F2C60E4F15}">
      <dgm:prSet phldrT="[Testo]"/>
      <dgm:spPr/>
      <dgm:t>
        <a:bodyPr/>
        <a:lstStyle/>
        <a:p>
          <a:endParaRPr lang="it-IT" sz="1300" dirty="0"/>
        </a:p>
      </dgm:t>
    </dgm:pt>
    <dgm:pt modelId="{44F27812-5B00-46F4-81BF-0E509A740902}" type="parTrans" cxnId="{1B53B3FA-4DBE-40AD-8447-DB5A1E6AFE3E}">
      <dgm:prSet/>
      <dgm:spPr/>
      <dgm:t>
        <a:bodyPr/>
        <a:lstStyle/>
        <a:p>
          <a:endParaRPr lang="it-IT"/>
        </a:p>
      </dgm:t>
    </dgm:pt>
    <dgm:pt modelId="{9C9A8BB9-7396-4CD6-8005-5BDED6E1811A}" type="sibTrans" cxnId="{1B53B3FA-4DBE-40AD-8447-DB5A1E6AFE3E}">
      <dgm:prSet/>
      <dgm:spPr/>
      <dgm:t>
        <a:bodyPr/>
        <a:lstStyle/>
        <a:p>
          <a:endParaRPr lang="it-IT"/>
        </a:p>
      </dgm:t>
    </dgm:pt>
    <dgm:pt modelId="{B72305F2-D9FF-483D-80CF-29DE31C50668}">
      <dgm:prSet phldrT="[Testo]" custT="1"/>
      <dgm:spPr/>
      <dgm:t>
        <a:bodyPr/>
        <a:lstStyle/>
        <a:p>
          <a:r>
            <a:rPr lang="en-US" sz="1400" b="0" i="0" dirty="0"/>
            <a:t>The </a:t>
          </a:r>
          <a:r>
            <a:rPr lang="en-US" sz="1400" b="1" i="0" dirty="0"/>
            <a:t>unified theory of acceptance and use of technology</a:t>
          </a:r>
          <a:r>
            <a:rPr lang="en-US" sz="1400" b="0" i="0" dirty="0"/>
            <a:t> (</a:t>
          </a:r>
          <a:r>
            <a:rPr lang="en-US" sz="1400" b="1" i="0" dirty="0"/>
            <a:t>UTAUT</a:t>
          </a:r>
          <a:r>
            <a:rPr lang="en-US" sz="1400" b="0" i="0" dirty="0"/>
            <a:t>)</a:t>
          </a:r>
          <a:endParaRPr lang="it-IT" sz="1400" dirty="0"/>
        </a:p>
      </dgm:t>
    </dgm:pt>
    <dgm:pt modelId="{1D979A20-8CE4-4E74-8D80-D3F23FB5444D}" type="parTrans" cxnId="{648E505B-1081-44B4-9CD4-DB9F3EB1A9EF}">
      <dgm:prSet/>
      <dgm:spPr/>
      <dgm:t>
        <a:bodyPr/>
        <a:lstStyle/>
        <a:p>
          <a:endParaRPr lang="it-IT"/>
        </a:p>
      </dgm:t>
    </dgm:pt>
    <dgm:pt modelId="{3D11E021-92D8-48AD-AEC4-6E683E8AA576}" type="sibTrans" cxnId="{648E505B-1081-44B4-9CD4-DB9F3EB1A9EF}">
      <dgm:prSet/>
      <dgm:spPr/>
      <dgm:t>
        <a:bodyPr/>
        <a:lstStyle/>
        <a:p>
          <a:endParaRPr lang="it-IT"/>
        </a:p>
      </dgm:t>
    </dgm:pt>
    <dgm:pt modelId="{EB46A3F4-3FD9-4E72-B79A-B30852D4F319}" type="pres">
      <dgm:prSet presAssocID="{341BEE5A-FCBF-4006-B336-21A9F25AEC2C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FC4D0302-3F40-4AEA-A949-ACDAC47B50B0}" type="pres">
      <dgm:prSet presAssocID="{02BB27A6-6E5F-41D4-93D5-B3B04E2F2112}" presName="ParentComposite" presStyleCnt="0"/>
      <dgm:spPr/>
    </dgm:pt>
    <dgm:pt modelId="{F7450888-A999-4619-A822-DA874EA3DF2F}" type="pres">
      <dgm:prSet presAssocID="{02BB27A6-6E5F-41D4-93D5-B3B04E2F2112}" presName="Chord" presStyleLbl="bgShp" presStyleIdx="0" presStyleCnt="2"/>
      <dgm:spPr/>
    </dgm:pt>
    <dgm:pt modelId="{803AC403-0117-4361-AC69-DEC6F41A59E5}" type="pres">
      <dgm:prSet presAssocID="{02BB27A6-6E5F-41D4-93D5-B3B04E2F2112}" presName="Pie" presStyleLbl="alignNode1" presStyleIdx="0" presStyleCnt="2"/>
      <dgm:spPr/>
    </dgm:pt>
    <dgm:pt modelId="{95B60D76-7BD0-4499-9901-361A09133838}" type="pres">
      <dgm:prSet presAssocID="{02BB27A6-6E5F-41D4-93D5-B3B04E2F2112}" presName="Parent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CFABA1D1-DDE7-4032-A3D7-BA2B87168DD5}" type="pres">
      <dgm:prSet presAssocID="{53825D66-739E-48F5-A5D9-FC87C17C19CF}" presName="negSibTrans" presStyleCnt="0"/>
      <dgm:spPr/>
    </dgm:pt>
    <dgm:pt modelId="{EB2FE82B-9A79-48E0-BF91-5281890130FF}" type="pres">
      <dgm:prSet presAssocID="{02BB27A6-6E5F-41D4-93D5-B3B04E2F2112}" presName="composite" presStyleCnt="0"/>
      <dgm:spPr/>
    </dgm:pt>
    <dgm:pt modelId="{A5776665-37E1-43F5-B733-B8E7E6CBF163}" type="pres">
      <dgm:prSet presAssocID="{02BB27A6-6E5F-41D4-93D5-B3B04E2F2112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19146532-E545-4501-84A0-C4EF24B7E625}" type="pres">
      <dgm:prSet presAssocID="{D487AC4C-57D7-4CEE-8E71-730C9D269A0F}" presName="sibTrans" presStyleCnt="0"/>
      <dgm:spPr/>
    </dgm:pt>
    <dgm:pt modelId="{3582BD44-85E6-4F0F-AF78-F7B568DF7666}" type="pres">
      <dgm:prSet presAssocID="{433EFFDD-137A-4BD2-96A3-68000A02FE01}" presName="ParentComposite" presStyleCnt="0"/>
      <dgm:spPr/>
    </dgm:pt>
    <dgm:pt modelId="{33806AE8-3485-46B4-91B4-D20A00AC7ED5}" type="pres">
      <dgm:prSet presAssocID="{433EFFDD-137A-4BD2-96A3-68000A02FE01}" presName="Chord" presStyleLbl="bgShp" presStyleIdx="1" presStyleCnt="2"/>
      <dgm:spPr/>
    </dgm:pt>
    <dgm:pt modelId="{DD231F6D-FFB1-40F5-BFBA-8E74EB82CFD6}" type="pres">
      <dgm:prSet presAssocID="{433EFFDD-137A-4BD2-96A3-68000A02FE01}" presName="Pie" presStyleLbl="alignNode1" presStyleIdx="1" presStyleCnt="2"/>
      <dgm:spPr/>
    </dgm:pt>
    <dgm:pt modelId="{F21D4DE7-A763-4523-9065-2019AA084A65}" type="pres">
      <dgm:prSet presAssocID="{433EFFDD-137A-4BD2-96A3-68000A02FE01}" presName="Parent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D9A8F48E-422C-4394-8C8C-20311398BBDE}" type="pres">
      <dgm:prSet presAssocID="{A7089564-66B1-4161-AFFE-FED141046533}" presName="negSibTrans" presStyleCnt="0"/>
      <dgm:spPr/>
    </dgm:pt>
    <dgm:pt modelId="{CD4DE1D6-12A3-4CF9-991D-E0CD459F84E9}" type="pres">
      <dgm:prSet presAssocID="{433EFFDD-137A-4BD2-96A3-68000A02FE01}" presName="composite" presStyleCnt="0"/>
      <dgm:spPr/>
    </dgm:pt>
    <dgm:pt modelId="{4E061DAF-487C-452D-8B37-CF6D28275B7E}" type="pres">
      <dgm:prSet presAssocID="{433EFFDD-137A-4BD2-96A3-68000A02FE01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D9B2B01-6515-466C-80AA-88367EFE3835}" type="presOf" srcId="{02BB27A6-6E5F-41D4-93D5-B3B04E2F2112}" destId="{95B60D76-7BD0-4499-9901-361A09133838}" srcOrd="0" destOrd="0" presId="urn:microsoft.com/office/officeart/2009/3/layout/PieProcess"/>
    <dgm:cxn modelId="{BEC56C06-91FB-4C97-B3CF-DC295593637B}" srcId="{A642F3E1-5102-40E6-883F-D6A6F2426142}" destId="{A9AB58DA-F5AB-4D67-8E8E-22140202493D}" srcOrd="0" destOrd="0" parTransId="{1A5D1892-F7E1-43B9-B002-3FF3DDB24319}" sibTransId="{5C59675E-7608-4572-8D70-3DBE759DB34A}"/>
    <dgm:cxn modelId="{07A18B06-95A8-49A3-BE27-83EEC9870154}" srcId="{A642F3E1-5102-40E6-883F-D6A6F2426142}" destId="{ADC12C9F-6095-4778-B360-369DE6A0C17C}" srcOrd="2" destOrd="0" parTransId="{7C32A524-348A-48D8-906F-D1C43A62E86A}" sibTransId="{E16CFA54-76E6-4E2A-9F16-F907EA5FA213}"/>
    <dgm:cxn modelId="{5C97B206-6CA3-4A28-AB9F-EB69B6C0437C}" type="presOf" srcId="{E8290125-ED4A-4DA7-8990-A2F176C1F520}" destId="{A5776665-37E1-43F5-B733-B8E7E6CBF163}" srcOrd="0" destOrd="6" presId="urn:microsoft.com/office/officeart/2009/3/layout/PieProcess"/>
    <dgm:cxn modelId="{F5431308-7C2A-4409-BBB4-1359A33E8C6E}" type="presOf" srcId="{02EBD0F8-BB50-4895-9A4D-C1EB591382B6}" destId="{A5776665-37E1-43F5-B733-B8E7E6CBF163}" srcOrd="0" destOrd="1" presId="urn:microsoft.com/office/officeart/2009/3/layout/PieProcess"/>
    <dgm:cxn modelId="{2C8F860E-83B5-4183-9438-E158F607ADD3}" type="presOf" srcId="{91D353A5-8255-4F0E-B6E9-E35FF02909F3}" destId="{4E061DAF-487C-452D-8B37-CF6D28275B7E}" srcOrd="0" destOrd="6" presId="urn:microsoft.com/office/officeart/2009/3/layout/PieProcess"/>
    <dgm:cxn modelId="{AE20CB16-FCED-473C-82BD-D6C0CB94AA95}" type="presOf" srcId="{A642F3E1-5102-40E6-883F-D6A6F2426142}" destId="{4E061DAF-487C-452D-8B37-CF6D28275B7E}" srcOrd="0" destOrd="0" presId="urn:microsoft.com/office/officeart/2009/3/layout/PieProcess"/>
    <dgm:cxn modelId="{4BC40026-40DF-4289-9B9C-BED90AB51E0B}" srcId="{E8290125-ED4A-4DA7-8990-A2F176C1F520}" destId="{18D9F29A-6D05-44FF-9001-F2756CE4EA10}" srcOrd="2" destOrd="0" parTransId="{67E31A87-F8A0-420E-9154-19A9DB1EC3B5}" sibTransId="{A917B08F-FF96-48BD-8081-668691329100}"/>
    <dgm:cxn modelId="{C20B842F-9857-4D22-BB0F-3EB3A7044B44}" srcId="{2453BAA3-7FA6-49D3-B9BA-6126F24F3A22}" destId="{2C19483B-0794-440B-BF6F-FCC66EDB9334}" srcOrd="2" destOrd="0" parTransId="{B745C335-E7EA-493A-BE39-CA73FD962287}" sibTransId="{A65DC112-5497-406B-B6E3-AC0F22A7B914}"/>
    <dgm:cxn modelId="{19F2B534-8434-41A3-8572-71BB6D912205}" type="presOf" srcId="{CB21FA87-14AB-4DC3-AB03-06723F85E14D}" destId="{4E061DAF-487C-452D-8B37-CF6D28275B7E}" srcOrd="0" destOrd="5" presId="urn:microsoft.com/office/officeart/2009/3/layout/PieProcess"/>
    <dgm:cxn modelId="{2EA24F38-6C16-4405-9041-628A0161DE01}" type="presOf" srcId="{CBD913F0-2701-4A40-BA7D-CB3B18B685D4}" destId="{A5776665-37E1-43F5-B733-B8E7E6CBF163}" srcOrd="0" destOrd="7" presId="urn:microsoft.com/office/officeart/2009/3/layout/PieProcess"/>
    <dgm:cxn modelId="{DA75FF3C-312D-48DB-832D-449C1638173C}" srcId="{433EFFDD-137A-4BD2-96A3-68000A02FE01}" destId="{19A34E21-E561-487F-B431-7706CB285260}" srcOrd="1" destOrd="0" parTransId="{ED880F44-8663-4704-A3AF-2061AD7008D6}" sibTransId="{9E98D5FD-5386-4987-A258-E1B577C0A5D4}"/>
    <dgm:cxn modelId="{648E505B-1081-44B4-9CD4-DB9F3EB1A9EF}" srcId="{5D091F52-BFBD-482C-AAF1-8FCA577AAAFC}" destId="{B72305F2-D9FF-483D-80CF-29DE31C50668}" srcOrd="1" destOrd="0" parTransId="{1D979A20-8CE4-4E74-8D80-D3F23FB5444D}" sibTransId="{3D11E021-92D8-48AD-AEC4-6E683E8AA576}"/>
    <dgm:cxn modelId="{C7F74C5E-65C9-4EA4-A7BD-31C5036A2E92}" srcId="{19A34E21-E561-487F-B431-7706CB285260}" destId="{91D353A5-8255-4F0E-B6E9-E35FF02909F3}" srcOrd="1" destOrd="0" parTransId="{A8928171-A4EF-4E73-BE9D-C67C62A04AD2}" sibTransId="{B67C8A93-BCBA-4666-86D2-5886AB8722DC}"/>
    <dgm:cxn modelId="{175BFC5F-DE07-4CE1-89B5-D5C813517D71}" srcId="{433EFFDD-137A-4BD2-96A3-68000A02FE01}" destId="{A642F3E1-5102-40E6-883F-D6A6F2426142}" srcOrd="0" destOrd="0" parTransId="{6D747FD8-2D42-4C92-87CA-8C7DDC782207}" sibTransId="{A7089564-66B1-4161-AFFE-FED141046533}"/>
    <dgm:cxn modelId="{761E8E42-F43C-4D05-8E9A-1612DB087730}" type="presOf" srcId="{B72305F2-D9FF-483D-80CF-29DE31C50668}" destId="{A5776665-37E1-43F5-B733-B8E7E6CBF163}" srcOrd="0" destOrd="2" presId="urn:microsoft.com/office/officeart/2009/3/layout/PieProcess"/>
    <dgm:cxn modelId="{5A47DB65-91ED-444B-B817-3101F381A06D}" srcId="{A642F3E1-5102-40E6-883F-D6A6F2426142}" destId="{86623457-BD5E-45B1-AFF8-3B7B263A503C}" srcOrd="1" destOrd="0" parTransId="{0C545040-7A58-4FF4-8DB5-9279B4FA8659}" sibTransId="{2F1DCFEE-0D49-4751-AB91-96CD7211F947}"/>
    <dgm:cxn modelId="{0534186A-70BE-427B-BC28-EBF2649984D5}" srcId="{341BEE5A-FCBF-4006-B336-21A9F25AEC2C}" destId="{433EFFDD-137A-4BD2-96A3-68000A02FE01}" srcOrd="1" destOrd="0" parTransId="{6B16B22B-9AF0-420A-A48C-D9A186E4B893}" sibTransId="{63201BBA-7242-49EE-9B46-7318F19BBBF0}"/>
    <dgm:cxn modelId="{2BEB5D4F-A97E-4E0A-A0B7-8780288D2267}" type="presOf" srcId="{E7267A90-FD8D-4E22-9A09-9DB56C9DAB95}" destId="{A5776665-37E1-43F5-B733-B8E7E6CBF163}" srcOrd="0" destOrd="8" presId="urn:microsoft.com/office/officeart/2009/3/layout/PieProcess"/>
    <dgm:cxn modelId="{135E1F50-56C7-4BAA-8109-FAC5BFECAE86}" srcId="{5D091F52-BFBD-482C-AAF1-8FCA577AAAFC}" destId="{02EBD0F8-BB50-4895-9A4D-C1EB591382B6}" srcOrd="0" destOrd="0" parTransId="{F42EB06E-3932-464F-90E3-BC0AE570CCC5}" sibTransId="{5113F332-4C09-4A54-9AB7-E4102D1AFEE1}"/>
    <dgm:cxn modelId="{D219CA75-BCCE-4761-AD02-E2A76D815074}" type="presOf" srcId="{2C19483B-0794-440B-BF6F-FCC66EDB9334}" destId="{4E061DAF-487C-452D-8B37-CF6D28275B7E}" srcOrd="0" destOrd="11" presId="urn:microsoft.com/office/officeart/2009/3/layout/PieProcess"/>
    <dgm:cxn modelId="{D8776D56-D5EE-42DE-970C-FF5382B7F266}" type="presOf" srcId="{341BEE5A-FCBF-4006-B336-21A9F25AEC2C}" destId="{EB46A3F4-3FD9-4E72-B79A-B30852D4F319}" srcOrd="0" destOrd="0" presId="urn:microsoft.com/office/officeart/2009/3/layout/PieProcess"/>
    <dgm:cxn modelId="{19F1DD56-8DA1-4A48-81A8-992D5CAC0F71}" srcId="{5D091F52-BFBD-482C-AAF1-8FCA577AAAFC}" destId="{1464025A-172B-4E3F-A1C4-BBCB0A58BB7D}" srcOrd="3" destOrd="0" parTransId="{E21AF046-3F1A-4E35-A4FD-9372C84EB703}" sibTransId="{5A0D4403-1E93-48F5-95F4-772F83B601C8}"/>
    <dgm:cxn modelId="{DDC6FF57-CE3A-4800-9ED4-97424A48F39B}" srcId="{341BEE5A-FCBF-4006-B336-21A9F25AEC2C}" destId="{02BB27A6-6E5F-41D4-93D5-B3B04E2F2112}" srcOrd="0" destOrd="0" parTransId="{28982E36-C2AF-4F00-A8BB-1FD854A40587}" sibTransId="{D487AC4C-57D7-4CEE-8E71-730C9D269A0F}"/>
    <dgm:cxn modelId="{37DED982-CF4C-4D45-9B13-E9B293FBBB9C}" srcId="{02BB27A6-6E5F-41D4-93D5-B3B04E2F2112}" destId="{E8290125-ED4A-4DA7-8990-A2F176C1F520}" srcOrd="1" destOrd="0" parTransId="{6086FA80-A4A4-4B78-A0AE-912D34837A5D}" sibTransId="{6677FFA8-AA9C-4AC4-9C1B-94271202DA2D}"/>
    <dgm:cxn modelId="{400C758C-3CD3-42D8-A031-D4CAD9449F18}" type="presOf" srcId="{ADC12C9F-6095-4778-B360-369DE6A0C17C}" destId="{4E061DAF-487C-452D-8B37-CF6D28275B7E}" srcOrd="0" destOrd="3" presId="urn:microsoft.com/office/officeart/2009/3/layout/PieProcess"/>
    <dgm:cxn modelId="{B56EBB96-4818-4697-9B40-564CFD6F600C}" type="presOf" srcId="{182BAC40-C431-44AD-838F-9457663DC025}" destId="{A5776665-37E1-43F5-B733-B8E7E6CBF163}" srcOrd="0" destOrd="10" presId="urn:microsoft.com/office/officeart/2009/3/layout/PieProcess"/>
    <dgm:cxn modelId="{19C9E596-F362-485A-98CD-568D07CB7A6C}" type="presOf" srcId="{19A34E21-E561-487F-B431-7706CB285260}" destId="{4E061DAF-487C-452D-8B37-CF6D28275B7E}" srcOrd="0" destOrd="4" presId="urn:microsoft.com/office/officeart/2009/3/layout/PieProcess"/>
    <dgm:cxn modelId="{27DD9B9D-8094-41E5-8E11-B73C8BD2614B}" type="presOf" srcId="{479425E9-7029-454F-ACB2-D55E2A8DA519}" destId="{A5776665-37E1-43F5-B733-B8E7E6CBF163}" srcOrd="0" destOrd="3" presId="urn:microsoft.com/office/officeart/2009/3/layout/PieProcess"/>
    <dgm:cxn modelId="{41CFDD9D-B1A2-4AE2-BB37-6E55C65B177E}" srcId="{2453BAA3-7FA6-49D3-B9BA-6126F24F3A22}" destId="{BC3CBEB2-B16F-4D4F-9346-88BAF62872EA}" srcOrd="1" destOrd="0" parTransId="{1BF610CC-BD53-4C6A-98EB-3A5BD96F001F}" sibTransId="{7785A993-0A0C-4E72-8A72-E41766A905A6}"/>
    <dgm:cxn modelId="{E1A8129F-C24F-46E4-84DC-EFC7DAF8FAF4}" srcId="{19A34E21-E561-487F-B431-7706CB285260}" destId="{CB21FA87-14AB-4DC3-AB03-06723F85E14D}" srcOrd="0" destOrd="0" parTransId="{2EE9CDBB-61AA-435E-A23E-2156283E9BD7}" sibTransId="{B4339CCF-6434-40CF-B750-D443D7666571}"/>
    <dgm:cxn modelId="{0DB094A0-1CCE-413A-B020-6B6856341E7D}" type="presOf" srcId="{86623457-BD5E-45B1-AFF8-3B7B263A503C}" destId="{4E061DAF-487C-452D-8B37-CF6D28275B7E}" srcOrd="0" destOrd="2" presId="urn:microsoft.com/office/officeart/2009/3/layout/PieProcess"/>
    <dgm:cxn modelId="{62A8DCAA-362C-45E3-8944-68BAA59F210D}" srcId="{E8290125-ED4A-4DA7-8990-A2F176C1F520}" destId="{E7267A90-FD8D-4E22-9A09-9DB56C9DAB95}" srcOrd="1" destOrd="0" parTransId="{615F3AF8-B0C0-4B4A-8775-A4468EBD6641}" sibTransId="{B6545308-8210-42B8-A492-4243ED147DA3}"/>
    <dgm:cxn modelId="{D9EBEEAC-F994-48F8-B735-5815D05E29EB}" type="presOf" srcId="{18D9F29A-6D05-44FF-9001-F2756CE4EA10}" destId="{A5776665-37E1-43F5-B733-B8E7E6CBF163}" srcOrd="0" destOrd="9" presId="urn:microsoft.com/office/officeart/2009/3/layout/PieProcess"/>
    <dgm:cxn modelId="{5E80FEAC-F261-4AE7-98B1-04F410E0C193}" srcId="{2453BAA3-7FA6-49D3-B9BA-6126F24F3A22}" destId="{EDAA179C-22E8-4209-BB3F-18EAD81E2082}" srcOrd="0" destOrd="0" parTransId="{C5F89412-079B-42E5-B2C7-51CFF039D997}" sibTransId="{D8593356-CCE8-4B18-80F7-86B3B163667B}"/>
    <dgm:cxn modelId="{A42637AF-9BDD-49CE-8810-C78CE5EDC567}" type="presOf" srcId="{A9AB58DA-F5AB-4D67-8E8E-22140202493D}" destId="{4E061DAF-487C-452D-8B37-CF6D28275B7E}" srcOrd="0" destOrd="1" presId="urn:microsoft.com/office/officeart/2009/3/layout/PieProcess"/>
    <dgm:cxn modelId="{D02737AF-47DF-43C0-B7DD-C4CF1012CCB8}" type="presOf" srcId="{181ECF9F-C922-48D5-9D8F-7DF9EC7B0F2B}" destId="{4E061DAF-487C-452D-8B37-CF6D28275B7E}" srcOrd="0" destOrd="12" presId="urn:microsoft.com/office/officeart/2009/3/layout/PieProcess"/>
    <dgm:cxn modelId="{83D667B6-C492-4E6C-AF6C-73802904AA37}" srcId="{433EFFDD-137A-4BD2-96A3-68000A02FE01}" destId="{2453BAA3-7FA6-49D3-B9BA-6126F24F3A22}" srcOrd="2" destOrd="0" parTransId="{A47E5AFA-A066-41BE-A8F5-E27726650C35}" sibTransId="{008D875A-9495-445B-96A0-F9B640AD00A3}"/>
    <dgm:cxn modelId="{50DADABD-A8EA-4EDD-84A1-47886696B90C}" srcId="{02BB27A6-6E5F-41D4-93D5-B3B04E2F2112}" destId="{5D091F52-BFBD-482C-AAF1-8FCA577AAAFC}" srcOrd="0" destOrd="0" parTransId="{124E2B71-D401-415B-A4D1-17961E5C3FD8}" sibTransId="{53825D66-739E-48F5-A5D9-FC87C17C19CF}"/>
    <dgm:cxn modelId="{0B2542C2-A663-46C0-AAB0-25CD305FD983}" srcId="{5D091F52-BFBD-482C-AAF1-8FCA577AAAFC}" destId="{52ECBA0C-7A6D-4E3A-81B3-4378C0656511}" srcOrd="4" destOrd="0" parTransId="{FE50C4B8-B6FB-4A63-9FBB-770FAD3D3B09}" sibTransId="{23467A20-E56F-449F-8521-45B6F503BF3F}"/>
    <dgm:cxn modelId="{987FB4C5-A42D-4816-A358-B3653090EB8D}" type="presOf" srcId="{BC3CBEB2-B16F-4D4F-9346-88BAF62872EA}" destId="{4E061DAF-487C-452D-8B37-CF6D28275B7E}" srcOrd="0" destOrd="10" presId="urn:microsoft.com/office/officeart/2009/3/layout/PieProcess"/>
    <dgm:cxn modelId="{C32F17CD-9606-4B2E-ADD9-ED24B3770E21}" type="presOf" srcId="{433EFFDD-137A-4BD2-96A3-68000A02FE01}" destId="{F21D4DE7-A763-4523-9065-2019AA084A65}" srcOrd="0" destOrd="0" presId="urn:microsoft.com/office/officeart/2009/3/layout/PieProcess"/>
    <dgm:cxn modelId="{256EFDCE-D0F1-4CA2-887B-33BFBA124A8C}" type="presOf" srcId="{2453BAA3-7FA6-49D3-B9BA-6126F24F3A22}" destId="{4E061DAF-487C-452D-8B37-CF6D28275B7E}" srcOrd="0" destOrd="8" presId="urn:microsoft.com/office/officeart/2009/3/layout/PieProcess"/>
    <dgm:cxn modelId="{681D9AD1-767F-411F-A41D-852635847673}" srcId="{5D091F52-BFBD-482C-AAF1-8FCA577AAAFC}" destId="{479425E9-7029-454F-ACB2-D55E2A8DA519}" srcOrd="2" destOrd="0" parTransId="{7D449326-6AF7-4194-BEA9-3C121D47B186}" sibTransId="{60395F76-F871-438B-B5F1-8C033207D676}"/>
    <dgm:cxn modelId="{E86422E1-1A75-4CCE-9ED9-7C994C464A47}" type="presOf" srcId="{1464025A-172B-4E3F-A1C4-BBCB0A58BB7D}" destId="{A5776665-37E1-43F5-B733-B8E7E6CBF163}" srcOrd="0" destOrd="4" presId="urn:microsoft.com/office/officeart/2009/3/layout/PieProcess"/>
    <dgm:cxn modelId="{966A05E5-B443-4FBD-B26E-BD1EE4BBAC30}" type="presOf" srcId="{63D17FAE-F887-405F-8BCE-52F2C60E4F15}" destId="{4E061DAF-487C-452D-8B37-CF6D28275B7E}" srcOrd="0" destOrd="13" presId="urn:microsoft.com/office/officeart/2009/3/layout/PieProcess"/>
    <dgm:cxn modelId="{9086E4E8-245C-4696-953D-5EF4E4BEC108}" srcId="{E8290125-ED4A-4DA7-8990-A2F176C1F520}" destId="{182BAC40-C431-44AD-838F-9457663DC025}" srcOrd="3" destOrd="0" parTransId="{9C1F8EF6-8595-4878-ADBA-3C05409F242B}" sibTransId="{D5997413-87D2-4F58-98AD-94CF04503536}"/>
    <dgm:cxn modelId="{C835FFEA-155A-4133-85D5-F1BF638590C7}" srcId="{E8290125-ED4A-4DA7-8990-A2F176C1F520}" destId="{CBD913F0-2701-4A40-BA7D-CB3B18B685D4}" srcOrd="0" destOrd="0" parTransId="{3A7F6BB2-5DE5-43C2-BB4C-852D5D47E2DB}" sibTransId="{E716044A-E27B-4EB0-B06A-9653E13513F5}"/>
    <dgm:cxn modelId="{9DB1BEED-85A8-4930-811A-455BF460502A}" srcId="{2453BAA3-7FA6-49D3-B9BA-6126F24F3A22}" destId="{181ECF9F-C922-48D5-9D8F-7DF9EC7B0F2B}" srcOrd="3" destOrd="0" parTransId="{723E860C-F297-4538-B1F1-94BD403826D5}" sibTransId="{455504C7-3BF7-49CE-8D17-9B6758F69C20}"/>
    <dgm:cxn modelId="{EBD8B9EE-998A-4C53-84F7-A4F17792F8B0}" type="presOf" srcId="{A60FB958-D3CC-4D65-819D-C27F1AF39DD7}" destId="{4E061DAF-487C-452D-8B37-CF6D28275B7E}" srcOrd="0" destOrd="7" presId="urn:microsoft.com/office/officeart/2009/3/layout/PieProcess"/>
    <dgm:cxn modelId="{CD5D9BF3-B08A-48C8-BC5F-94D7B88339D3}" type="presOf" srcId="{52ECBA0C-7A6D-4E3A-81B3-4378C0656511}" destId="{A5776665-37E1-43F5-B733-B8E7E6CBF163}" srcOrd="0" destOrd="5" presId="urn:microsoft.com/office/officeart/2009/3/layout/PieProcess"/>
    <dgm:cxn modelId="{1393F8F3-D20F-43AA-BA09-6A21031F0876}" type="presOf" srcId="{EDAA179C-22E8-4209-BB3F-18EAD81E2082}" destId="{4E061DAF-487C-452D-8B37-CF6D28275B7E}" srcOrd="0" destOrd="9" presId="urn:microsoft.com/office/officeart/2009/3/layout/PieProcess"/>
    <dgm:cxn modelId="{623B04F6-26ED-459F-B783-34B1EC65CE79}" type="presOf" srcId="{5D091F52-BFBD-482C-AAF1-8FCA577AAAFC}" destId="{A5776665-37E1-43F5-B733-B8E7E6CBF163}" srcOrd="0" destOrd="0" presId="urn:microsoft.com/office/officeart/2009/3/layout/PieProcess"/>
    <dgm:cxn modelId="{AC3B43F9-57A0-4728-93A5-F056DB8FB353}" srcId="{19A34E21-E561-487F-B431-7706CB285260}" destId="{A60FB958-D3CC-4D65-819D-C27F1AF39DD7}" srcOrd="2" destOrd="0" parTransId="{C51D797A-6C15-4D8E-95F1-4E632A64E3D1}" sibTransId="{98C0780A-482B-4EC9-B251-B9E2B26CD8BA}"/>
    <dgm:cxn modelId="{1B53B3FA-4DBE-40AD-8447-DB5A1E6AFE3E}" srcId="{433EFFDD-137A-4BD2-96A3-68000A02FE01}" destId="{63D17FAE-F887-405F-8BCE-52F2C60E4F15}" srcOrd="3" destOrd="0" parTransId="{44F27812-5B00-46F4-81BF-0E509A740902}" sibTransId="{9C9A8BB9-7396-4CD6-8005-5BDED6E1811A}"/>
    <dgm:cxn modelId="{4AF29E27-7495-4A09-9FC8-4D16B0E4203C}" type="presParOf" srcId="{EB46A3F4-3FD9-4E72-B79A-B30852D4F319}" destId="{FC4D0302-3F40-4AEA-A949-ACDAC47B50B0}" srcOrd="0" destOrd="0" presId="urn:microsoft.com/office/officeart/2009/3/layout/PieProcess"/>
    <dgm:cxn modelId="{C17BA1E1-CC35-4346-B68F-23268B6E63B0}" type="presParOf" srcId="{FC4D0302-3F40-4AEA-A949-ACDAC47B50B0}" destId="{F7450888-A999-4619-A822-DA874EA3DF2F}" srcOrd="0" destOrd="0" presId="urn:microsoft.com/office/officeart/2009/3/layout/PieProcess"/>
    <dgm:cxn modelId="{7591BA14-7F49-4113-A8EB-1A02BF87BB6C}" type="presParOf" srcId="{FC4D0302-3F40-4AEA-A949-ACDAC47B50B0}" destId="{803AC403-0117-4361-AC69-DEC6F41A59E5}" srcOrd="1" destOrd="0" presId="urn:microsoft.com/office/officeart/2009/3/layout/PieProcess"/>
    <dgm:cxn modelId="{1C6FFB8D-8CF1-46EC-A4DF-4C66356771AB}" type="presParOf" srcId="{FC4D0302-3F40-4AEA-A949-ACDAC47B50B0}" destId="{95B60D76-7BD0-4499-9901-361A09133838}" srcOrd="2" destOrd="0" presId="urn:microsoft.com/office/officeart/2009/3/layout/PieProcess"/>
    <dgm:cxn modelId="{F4F04FB1-86F1-4A31-8C3A-0AD45EC1C30E}" type="presParOf" srcId="{EB46A3F4-3FD9-4E72-B79A-B30852D4F319}" destId="{CFABA1D1-DDE7-4032-A3D7-BA2B87168DD5}" srcOrd="1" destOrd="0" presId="urn:microsoft.com/office/officeart/2009/3/layout/PieProcess"/>
    <dgm:cxn modelId="{8260480A-7B8E-4533-9E1F-F0EFE220AF4E}" type="presParOf" srcId="{EB46A3F4-3FD9-4E72-B79A-B30852D4F319}" destId="{EB2FE82B-9A79-48E0-BF91-5281890130FF}" srcOrd="2" destOrd="0" presId="urn:microsoft.com/office/officeart/2009/3/layout/PieProcess"/>
    <dgm:cxn modelId="{B5F4369A-5CF8-42CC-B9BC-1A9C11400B93}" type="presParOf" srcId="{EB2FE82B-9A79-48E0-BF91-5281890130FF}" destId="{A5776665-37E1-43F5-B733-B8E7E6CBF163}" srcOrd="0" destOrd="0" presId="urn:microsoft.com/office/officeart/2009/3/layout/PieProcess"/>
    <dgm:cxn modelId="{92DD4D43-AE2E-4AA6-9E46-D1DC64669517}" type="presParOf" srcId="{EB46A3F4-3FD9-4E72-B79A-B30852D4F319}" destId="{19146532-E545-4501-84A0-C4EF24B7E625}" srcOrd="3" destOrd="0" presId="urn:microsoft.com/office/officeart/2009/3/layout/PieProcess"/>
    <dgm:cxn modelId="{A3840FFA-1DF5-48EB-9558-1E3F2D68882F}" type="presParOf" srcId="{EB46A3F4-3FD9-4E72-B79A-B30852D4F319}" destId="{3582BD44-85E6-4F0F-AF78-F7B568DF7666}" srcOrd="4" destOrd="0" presId="urn:microsoft.com/office/officeart/2009/3/layout/PieProcess"/>
    <dgm:cxn modelId="{D0768E6A-1E63-457D-B7C2-A02E1268EFAD}" type="presParOf" srcId="{3582BD44-85E6-4F0F-AF78-F7B568DF7666}" destId="{33806AE8-3485-46B4-91B4-D20A00AC7ED5}" srcOrd="0" destOrd="0" presId="urn:microsoft.com/office/officeart/2009/3/layout/PieProcess"/>
    <dgm:cxn modelId="{E658363E-F516-48A2-9B0E-16EF400F4A51}" type="presParOf" srcId="{3582BD44-85E6-4F0F-AF78-F7B568DF7666}" destId="{DD231F6D-FFB1-40F5-BFBA-8E74EB82CFD6}" srcOrd="1" destOrd="0" presId="urn:microsoft.com/office/officeart/2009/3/layout/PieProcess"/>
    <dgm:cxn modelId="{5E827F15-5560-4735-A8A8-DD98D53EE103}" type="presParOf" srcId="{3582BD44-85E6-4F0F-AF78-F7B568DF7666}" destId="{F21D4DE7-A763-4523-9065-2019AA084A65}" srcOrd="2" destOrd="0" presId="urn:microsoft.com/office/officeart/2009/3/layout/PieProcess"/>
    <dgm:cxn modelId="{74F7F84A-4947-46D1-AB19-5FE94463C795}" type="presParOf" srcId="{EB46A3F4-3FD9-4E72-B79A-B30852D4F319}" destId="{D9A8F48E-422C-4394-8C8C-20311398BBDE}" srcOrd="5" destOrd="0" presId="urn:microsoft.com/office/officeart/2009/3/layout/PieProcess"/>
    <dgm:cxn modelId="{8B4E4C80-4A19-468B-984B-93B9C9B80086}" type="presParOf" srcId="{EB46A3F4-3FD9-4E72-B79A-B30852D4F319}" destId="{CD4DE1D6-12A3-4CF9-991D-E0CD459F84E9}" srcOrd="6" destOrd="0" presId="urn:microsoft.com/office/officeart/2009/3/layout/PieProcess"/>
    <dgm:cxn modelId="{AE0E63BC-98AE-44C9-80FA-4F9D13FB7C05}" type="presParOf" srcId="{CD4DE1D6-12A3-4CF9-991D-E0CD459F84E9}" destId="{4E061DAF-487C-452D-8B37-CF6D28275B7E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CEE98B-F283-426B-B8DE-C7390A98DCD7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it-IT"/>
        </a:p>
      </dgm:t>
    </dgm:pt>
    <dgm:pt modelId="{843D9E99-0155-499C-ADE0-EE13137914FA}">
      <dgm:prSet phldrT="[Testo]"/>
      <dgm:spPr/>
      <dgm:t>
        <a:bodyPr/>
        <a:lstStyle/>
        <a:p>
          <a:r>
            <a:rPr lang="it-IT" dirty="0"/>
            <a:t>Meriti</a:t>
          </a:r>
        </a:p>
      </dgm:t>
    </dgm:pt>
    <dgm:pt modelId="{D52A9FD4-9CE6-4CE1-8630-D7621C333695}" type="parTrans" cxnId="{ABF903DE-7E3D-4136-A36A-B87ABA43B29D}">
      <dgm:prSet/>
      <dgm:spPr/>
      <dgm:t>
        <a:bodyPr/>
        <a:lstStyle/>
        <a:p>
          <a:endParaRPr lang="it-IT"/>
        </a:p>
      </dgm:t>
    </dgm:pt>
    <dgm:pt modelId="{063A0F2C-8E95-44B3-B84C-523B1223972C}" type="sibTrans" cxnId="{ABF903DE-7E3D-4136-A36A-B87ABA43B29D}">
      <dgm:prSet/>
      <dgm:spPr/>
      <dgm:t>
        <a:bodyPr/>
        <a:lstStyle/>
        <a:p>
          <a:endParaRPr lang="it-IT"/>
        </a:p>
      </dgm:t>
    </dgm:pt>
    <dgm:pt modelId="{2611690A-5382-4273-B16D-0DDD8625E71D}">
      <dgm:prSet phldrT="[Testo]"/>
      <dgm:spPr/>
      <dgm:t>
        <a:bodyPr/>
        <a:lstStyle/>
        <a:p>
          <a:r>
            <a:rPr lang="it-IT" dirty="0"/>
            <a:t>Promozione del benessere e dello sviluppo personale</a:t>
          </a:r>
        </a:p>
      </dgm:t>
    </dgm:pt>
    <dgm:pt modelId="{990CE699-44AE-467E-BB94-AB3DA3830748}" type="parTrans" cxnId="{89E8939B-381D-407E-875B-39485E777805}">
      <dgm:prSet/>
      <dgm:spPr/>
      <dgm:t>
        <a:bodyPr/>
        <a:lstStyle/>
        <a:p>
          <a:endParaRPr lang="it-IT"/>
        </a:p>
      </dgm:t>
    </dgm:pt>
    <dgm:pt modelId="{B5B81E6E-1727-4B84-98A3-D7C7F511B884}" type="sibTrans" cxnId="{89E8939B-381D-407E-875B-39485E777805}">
      <dgm:prSet/>
      <dgm:spPr/>
      <dgm:t>
        <a:bodyPr/>
        <a:lstStyle/>
        <a:p>
          <a:endParaRPr lang="it-IT"/>
        </a:p>
      </dgm:t>
    </dgm:pt>
    <dgm:pt modelId="{A4D411E3-AFF0-4548-A11E-C476B256AFE3}">
      <dgm:prSet phldrT="[Testo]"/>
      <dgm:spPr/>
      <dgm:t>
        <a:bodyPr/>
        <a:lstStyle/>
        <a:p>
          <a:r>
            <a:rPr lang="it-IT" dirty="0"/>
            <a:t>Miglioramento delle relazioni umane</a:t>
          </a:r>
        </a:p>
      </dgm:t>
    </dgm:pt>
    <dgm:pt modelId="{7D3425F6-3865-4DA4-88B3-0864D2D50265}" type="parTrans" cxnId="{434F0D92-791B-438C-8432-2AF90914EFC7}">
      <dgm:prSet/>
      <dgm:spPr/>
      <dgm:t>
        <a:bodyPr/>
        <a:lstStyle/>
        <a:p>
          <a:endParaRPr lang="it-IT"/>
        </a:p>
      </dgm:t>
    </dgm:pt>
    <dgm:pt modelId="{9AAD828B-8F82-4AD5-AE87-08B1A87F1710}" type="sibTrans" cxnId="{434F0D92-791B-438C-8432-2AF90914EFC7}">
      <dgm:prSet/>
      <dgm:spPr/>
      <dgm:t>
        <a:bodyPr/>
        <a:lstStyle/>
        <a:p>
          <a:endParaRPr lang="it-IT"/>
        </a:p>
      </dgm:t>
    </dgm:pt>
    <dgm:pt modelId="{906CDBA9-0264-4AF7-A066-4C3EF70796D7}">
      <dgm:prSet phldrT="[Testo]"/>
      <dgm:spPr/>
      <dgm:t>
        <a:bodyPr/>
        <a:lstStyle/>
        <a:p>
          <a:r>
            <a:rPr lang="it-IT" dirty="0"/>
            <a:t>Accessibilità delle risorse psicologiche attraverso le nuove tecnologie</a:t>
          </a:r>
        </a:p>
      </dgm:t>
    </dgm:pt>
    <dgm:pt modelId="{E4BB890D-B4F9-4DE8-940D-663F17674472}" type="parTrans" cxnId="{B846C736-E9FE-4F03-8415-605A844511F3}">
      <dgm:prSet/>
      <dgm:spPr/>
      <dgm:t>
        <a:bodyPr/>
        <a:lstStyle/>
        <a:p>
          <a:endParaRPr lang="it-IT"/>
        </a:p>
      </dgm:t>
    </dgm:pt>
    <dgm:pt modelId="{38E5CFBE-CE51-48E4-AFA4-6384C2015589}" type="sibTrans" cxnId="{B846C736-E9FE-4F03-8415-605A844511F3}">
      <dgm:prSet/>
      <dgm:spPr/>
      <dgm:t>
        <a:bodyPr/>
        <a:lstStyle/>
        <a:p>
          <a:endParaRPr lang="it-IT"/>
        </a:p>
      </dgm:t>
    </dgm:pt>
    <dgm:pt modelId="{D97B0CCE-8227-4B9E-80C0-38E322776958}">
      <dgm:prSet phldrT="[Testo]"/>
      <dgm:spPr/>
      <dgm:t>
        <a:bodyPr/>
        <a:lstStyle/>
        <a:p>
          <a:r>
            <a:rPr lang="it-IT" dirty="0"/>
            <a:t>Demeriti</a:t>
          </a:r>
        </a:p>
      </dgm:t>
    </dgm:pt>
    <dgm:pt modelId="{D6845E53-BDFE-4EBF-9AC0-52C12602C113}" type="parTrans" cxnId="{9347FA38-A803-48C1-910F-7D39CE53A2E1}">
      <dgm:prSet/>
      <dgm:spPr/>
      <dgm:t>
        <a:bodyPr/>
        <a:lstStyle/>
        <a:p>
          <a:endParaRPr lang="it-IT"/>
        </a:p>
      </dgm:t>
    </dgm:pt>
    <dgm:pt modelId="{A61D2A46-7831-488B-8960-0F57E31FA06E}" type="sibTrans" cxnId="{9347FA38-A803-48C1-910F-7D39CE53A2E1}">
      <dgm:prSet/>
      <dgm:spPr/>
      <dgm:t>
        <a:bodyPr/>
        <a:lstStyle/>
        <a:p>
          <a:endParaRPr lang="it-IT"/>
        </a:p>
      </dgm:t>
    </dgm:pt>
    <dgm:pt modelId="{61B1C01E-B86E-41EB-BD71-44E1601E05BC}">
      <dgm:prSet phldrT="[Testo]"/>
      <dgm:spPr/>
      <dgm:t>
        <a:bodyPr/>
        <a:lstStyle/>
        <a:p>
          <a:r>
            <a:rPr lang="it-IT" dirty="0" err="1"/>
            <a:t>Psicologizzazione</a:t>
          </a:r>
          <a:r>
            <a:rPr lang="it-IT" dirty="0"/>
            <a:t> e medicalizzazione</a:t>
          </a:r>
        </a:p>
      </dgm:t>
    </dgm:pt>
    <dgm:pt modelId="{DD3FD0DD-09DF-4F5A-A44B-72CBF80D7D6E}" type="parTrans" cxnId="{69DF23FD-D1BB-4D69-AB9E-241B145DCFDA}">
      <dgm:prSet/>
      <dgm:spPr/>
      <dgm:t>
        <a:bodyPr/>
        <a:lstStyle/>
        <a:p>
          <a:endParaRPr lang="it-IT"/>
        </a:p>
      </dgm:t>
    </dgm:pt>
    <dgm:pt modelId="{C0BB1756-715B-4159-B4CD-068AA8B1FDF8}" type="sibTrans" cxnId="{69DF23FD-D1BB-4D69-AB9E-241B145DCFDA}">
      <dgm:prSet/>
      <dgm:spPr/>
      <dgm:t>
        <a:bodyPr/>
        <a:lstStyle/>
        <a:p>
          <a:endParaRPr lang="it-IT"/>
        </a:p>
      </dgm:t>
    </dgm:pt>
    <dgm:pt modelId="{19EA4C24-6305-4DEB-B834-10DBF4D1C7ED}">
      <dgm:prSet phldrT="[Testo]"/>
      <dgm:spPr/>
      <dgm:t>
        <a:bodyPr/>
        <a:lstStyle/>
        <a:p>
          <a:r>
            <a:rPr lang="it-IT" dirty="0"/>
            <a:t>Mercificazione del benessere</a:t>
          </a:r>
        </a:p>
      </dgm:t>
    </dgm:pt>
    <dgm:pt modelId="{30CE9AAA-93B5-4E8C-838B-B7656CED4F4A}" type="parTrans" cxnId="{07BE82E9-3BC8-4108-89EA-26A247F1FBAE}">
      <dgm:prSet/>
      <dgm:spPr/>
      <dgm:t>
        <a:bodyPr/>
        <a:lstStyle/>
        <a:p>
          <a:endParaRPr lang="it-IT"/>
        </a:p>
      </dgm:t>
    </dgm:pt>
    <dgm:pt modelId="{3B206C40-BC70-434A-9BFC-49145F17E730}" type="sibTrans" cxnId="{07BE82E9-3BC8-4108-89EA-26A247F1FBAE}">
      <dgm:prSet/>
      <dgm:spPr/>
      <dgm:t>
        <a:bodyPr/>
        <a:lstStyle/>
        <a:p>
          <a:endParaRPr lang="it-IT"/>
        </a:p>
      </dgm:t>
    </dgm:pt>
    <dgm:pt modelId="{0BFCAD43-01C7-45CE-81D5-A2BFBC04881C}">
      <dgm:prSet phldrT="[Testo]"/>
      <dgm:spPr/>
      <dgm:t>
        <a:bodyPr/>
        <a:lstStyle/>
        <a:p>
          <a:r>
            <a:rPr lang="it-IT" dirty="0"/>
            <a:t>Pseudo-psicologie e manipolazione sui social</a:t>
          </a:r>
        </a:p>
      </dgm:t>
    </dgm:pt>
    <dgm:pt modelId="{BB2ADBE1-D611-4E47-8BDB-0F74EB26AE94}" type="parTrans" cxnId="{0AE158AC-D728-4C78-98E0-A915C726782F}">
      <dgm:prSet/>
      <dgm:spPr/>
      <dgm:t>
        <a:bodyPr/>
        <a:lstStyle/>
        <a:p>
          <a:endParaRPr lang="it-IT"/>
        </a:p>
      </dgm:t>
    </dgm:pt>
    <dgm:pt modelId="{97227F99-DE63-4664-BC48-1126EC772251}" type="sibTrans" cxnId="{0AE158AC-D728-4C78-98E0-A915C726782F}">
      <dgm:prSet/>
      <dgm:spPr/>
      <dgm:t>
        <a:bodyPr/>
        <a:lstStyle/>
        <a:p>
          <a:endParaRPr lang="it-IT"/>
        </a:p>
      </dgm:t>
    </dgm:pt>
    <dgm:pt modelId="{77382156-29AC-4BC0-B8D2-7B3886569493}">
      <dgm:prSet phldrT="[Testo]"/>
      <dgm:spPr/>
      <dgm:t>
        <a:bodyPr/>
        <a:lstStyle/>
        <a:p>
          <a:r>
            <a:rPr lang="it-IT" dirty="0" err="1"/>
            <a:t>Guerrilla</a:t>
          </a:r>
          <a:r>
            <a:rPr lang="it-IT" dirty="0"/>
            <a:t> marketing, social media e profilazione dei dati</a:t>
          </a:r>
        </a:p>
      </dgm:t>
    </dgm:pt>
    <dgm:pt modelId="{6E4B3ACA-8AF0-4875-818E-E5E012F30C91}" type="parTrans" cxnId="{55C79E50-6A78-4254-951F-E4CB37C3225B}">
      <dgm:prSet/>
      <dgm:spPr/>
      <dgm:t>
        <a:bodyPr/>
        <a:lstStyle/>
        <a:p>
          <a:endParaRPr lang="it-IT"/>
        </a:p>
      </dgm:t>
    </dgm:pt>
    <dgm:pt modelId="{36417D79-79E2-44A5-A3FB-E15ABB5558CF}" type="sibTrans" cxnId="{55C79E50-6A78-4254-951F-E4CB37C3225B}">
      <dgm:prSet/>
      <dgm:spPr/>
      <dgm:t>
        <a:bodyPr/>
        <a:lstStyle/>
        <a:p>
          <a:endParaRPr lang="it-IT"/>
        </a:p>
      </dgm:t>
    </dgm:pt>
    <dgm:pt modelId="{6BC593EF-CF2B-4484-9F84-177D461F2407}">
      <dgm:prSet phldrT="[Testo]"/>
      <dgm:spPr/>
      <dgm:t>
        <a:bodyPr/>
        <a:lstStyle/>
        <a:p>
          <a:r>
            <a:rPr lang="it-IT" dirty="0"/>
            <a:t>Whale &amp; </a:t>
          </a:r>
          <a:r>
            <a:rPr lang="it-IT" dirty="0" err="1"/>
            <a:t>spear</a:t>
          </a:r>
          <a:r>
            <a:rPr lang="it-IT" dirty="0"/>
            <a:t> phishing, </a:t>
          </a:r>
          <a:r>
            <a:rPr lang="it-IT" dirty="0" err="1"/>
            <a:t>catfishing</a:t>
          </a:r>
          <a:r>
            <a:rPr lang="it-IT" dirty="0"/>
            <a:t>, furti di identità, sextortion, pedopornografia</a:t>
          </a:r>
        </a:p>
      </dgm:t>
    </dgm:pt>
    <dgm:pt modelId="{B1FEDE4D-D03C-4B97-90B9-C96AF84A8095}" type="parTrans" cxnId="{A8628552-9869-462F-B25C-0CA39586385F}">
      <dgm:prSet/>
      <dgm:spPr/>
      <dgm:t>
        <a:bodyPr/>
        <a:lstStyle/>
        <a:p>
          <a:endParaRPr lang="it-IT"/>
        </a:p>
      </dgm:t>
    </dgm:pt>
    <dgm:pt modelId="{FF01E990-035B-4C22-8427-DFE1006C2669}" type="sibTrans" cxnId="{A8628552-9869-462F-B25C-0CA39586385F}">
      <dgm:prSet/>
      <dgm:spPr/>
      <dgm:t>
        <a:bodyPr/>
        <a:lstStyle/>
        <a:p>
          <a:endParaRPr lang="it-IT"/>
        </a:p>
      </dgm:t>
    </dgm:pt>
    <dgm:pt modelId="{0491E4E6-9BE9-4EDB-92F2-77D9F9B6B77D}" type="pres">
      <dgm:prSet presAssocID="{B4CEE98B-F283-426B-B8DE-C7390A98DCD7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05C67E14-2B1F-4CE6-8315-B13B7E014D44}" type="pres">
      <dgm:prSet presAssocID="{B4CEE98B-F283-426B-B8DE-C7390A98DCD7}" presName="Background" presStyleLbl="node1" presStyleIdx="0" presStyleCnt="1"/>
      <dgm:spPr/>
    </dgm:pt>
    <dgm:pt modelId="{2913D46C-B481-4E31-9475-9207C079EC57}" type="pres">
      <dgm:prSet presAssocID="{B4CEE98B-F283-426B-B8DE-C7390A98DCD7}" presName="Divider" presStyleLbl="callout" presStyleIdx="0" presStyleCnt="1"/>
      <dgm:spPr/>
    </dgm:pt>
    <dgm:pt modelId="{1F8FA61F-1381-47CE-A697-9F67A170C6E3}" type="pres">
      <dgm:prSet presAssocID="{B4CEE98B-F283-426B-B8DE-C7390A98DCD7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5CFA3F9-7CC8-48C2-856D-AD9B635D88C4}" type="pres">
      <dgm:prSet presAssocID="{B4CEE98B-F283-426B-B8DE-C7390A98DCD7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C93370C-3DF5-4043-9547-A337E487E50A}" type="pres">
      <dgm:prSet presAssocID="{B4CEE98B-F283-426B-B8DE-C7390A98DCD7}" presName="ParentText1" presStyleLbl="revTx" presStyleIdx="0" presStyleCnt="0">
        <dgm:presLayoutVars>
          <dgm:chMax val="1"/>
          <dgm:chPref val="1"/>
        </dgm:presLayoutVars>
      </dgm:prSet>
      <dgm:spPr/>
    </dgm:pt>
    <dgm:pt modelId="{7D961F97-4889-4D16-9DF7-02906123DE6B}" type="pres">
      <dgm:prSet presAssocID="{B4CEE98B-F283-426B-B8DE-C7390A98DCD7}" presName="ParentShape1" presStyleLbl="alignImgPlace1" presStyleIdx="0" presStyleCnt="2">
        <dgm:presLayoutVars/>
      </dgm:prSet>
      <dgm:spPr/>
    </dgm:pt>
    <dgm:pt modelId="{B57F7F33-025F-4000-A44A-573C6213FC3E}" type="pres">
      <dgm:prSet presAssocID="{B4CEE98B-F283-426B-B8DE-C7390A98DCD7}" presName="ParentText2" presStyleLbl="revTx" presStyleIdx="0" presStyleCnt="0">
        <dgm:presLayoutVars>
          <dgm:chMax val="1"/>
          <dgm:chPref val="1"/>
        </dgm:presLayoutVars>
      </dgm:prSet>
      <dgm:spPr/>
    </dgm:pt>
    <dgm:pt modelId="{871D4703-06F0-4A32-A78A-F7DE31C7509F}" type="pres">
      <dgm:prSet presAssocID="{B4CEE98B-F283-426B-B8DE-C7390A98DCD7}" presName="ParentShape2" presStyleLbl="alignImgPlace1" presStyleIdx="1" presStyleCnt="2">
        <dgm:presLayoutVars/>
      </dgm:prSet>
      <dgm:spPr/>
    </dgm:pt>
  </dgm:ptLst>
  <dgm:cxnLst>
    <dgm:cxn modelId="{6AE9FA00-71AA-4635-A07C-A467CC9551FD}" type="presOf" srcId="{0BFCAD43-01C7-45CE-81D5-A2BFBC04881C}" destId="{75CFA3F9-7CC8-48C2-856D-AD9B635D88C4}" srcOrd="0" destOrd="2" presId="urn:microsoft.com/office/officeart/2009/3/layout/OpposingIdeas"/>
    <dgm:cxn modelId="{B846C736-E9FE-4F03-8415-605A844511F3}" srcId="{843D9E99-0155-499C-ADE0-EE13137914FA}" destId="{906CDBA9-0264-4AF7-A066-4C3EF70796D7}" srcOrd="2" destOrd="0" parTransId="{E4BB890D-B4F9-4DE8-940D-663F17674472}" sibTransId="{38E5CFBE-CE51-48E4-AFA4-6384C2015589}"/>
    <dgm:cxn modelId="{9347FA38-A803-48C1-910F-7D39CE53A2E1}" srcId="{B4CEE98B-F283-426B-B8DE-C7390A98DCD7}" destId="{D97B0CCE-8227-4B9E-80C0-38E322776958}" srcOrd="1" destOrd="0" parTransId="{D6845E53-BDFE-4EBF-9AC0-52C12602C113}" sibTransId="{A61D2A46-7831-488B-8960-0F57E31FA06E}"/>
    <dgm:cxn modelId="{9B382F39-134A-408E-A394-DC833C96C34A}" type="presOf" srcId="{D97B0CCE-8227-4B9E-80C0-38E322776958}" destId="{871D4703-06F0-4A32-A78A-F7DE31C7509F}" srcOrd="1" destOrd="0" presId="urn:microsoft.com/office/officeart/2009/3/layout/OpposingIdeas"/>
    <dgm:cxn modelId="{5CFDED4D-89B5-41D5-8785-8702A8F674D8}" type="presOf" srcId="{6BC593EF-CF2B-4484-9F84-177D461F2407}" destId="{75CFA3F9-7CC8-48C2-856D-AD9B635D88C4}" srcOrd="0" destOrd="4" presId="urn:microsoft.com/office/officeart/2009/3/layout/OpposingIdeas"/>
    <dgm:cxn modelId="{55C79E50-6A78-4254-951F-E4CB37C3225B}" srcId="{D97B0CCE-8227-4B9E-80C0-38E322776958}" destId="{77382156-29AC-4BC0-B8D2-7B3886569493}" srcOrd="3" destOrd="0" parTransId="{6E4B3ACA-8AF0-4875-818E-E5E012F30C91}" sibTransId="{36417D79-79E2-44A5-A3FB-E15ABB5558CF}"/>
    <dgm:cxn modelId="{A8628552-9869-462F-B25C-0CA39586385F}" srcId="{D97B0CCE-8227-4B9E-80C0-38E322776958}" destId="{6BC593EF-CF2B-4484-9F84-177D461F2407}" srcOrd="4" destOrd="0" parTransId="{B1FEDE4D-D03C-4B97-90B9-C96AF84A8095}" sibTransId="{FF01E990-035B-4C22-8427-DFE1006C2669}"/>
    <dgm:cxn modelId="{E3E9AA77-7B7D-4007-B996-BB0185D5AFAF}" type="presOf" srcId="{843D9E99-0155-499C-ADE0-EE13137914FA}" destId="{7D961F97-4889-4D16-9DF7-02906123DE6B}" srcOrd="1" destOrd="0" presId="urn:microsoft.com/office/officeart/2009/3/layout/OpposingIdeas"/>
    <dgm:cxn modelId="{2ED7E177-99E4-4D1E-BA58-7390F3FA0A3E}" type="presOf" srcId="{843D9E99-0155-499C-ADE0-EE13137914FA}" destId="{6C93370C-3DF5-4043-9547-A337E487E50A}" srcOrd="0" destOrd="0" presId="urn:microsoft.com/office/officeart/2009/3/layout/OpposingIdeas"/>
    <dgm:cxn modelId="{434F0D92-791B-438C-8432-2AF90914EFC7}" srcId="{843D9E99-0155-499C-ADE0-EE13137914FA}" destId="{A4D411E3-AFF0-4548-A11E-C476B256AFE3}" srcOrd="1" destOrd="0" parTransId="{7D3425F6-3865-4DA4-88B3-0864D2D50265}" sibTransId="{9AAD828B-8F82-4AD5-AE87-08B1A87F1710}"/>
    <dgm:cxn modelId="{89E8939B-381D-407E-875B-39485E777805}" srcId="{843D9E99-0155-499C-ADE0-EE13137914FA}" destId="{2611690A-5382-4273-B16D-0DDD8625E71D}" srcOrd="0" destOrd="0" parTransId="{990CE699-44AE-467E-BB94-AB3DA3830748}" sibTransId="{B5B81E6E-1727-4B84-98A3-D7C7F511B884}"/>
    <dgm:cxn modelId="{C6934CA5-F252-4B1B-AF5A-DD2BE941D04F}" type="presOf" srcId="{77382156-29AC-4BC0-B8D2-7B3886569493}" destId="{75CFA3F9-7CC8-48C2-856D-AD9B635D88C4}" srcOrd="0" destOrd="3" presId="urn:microsoft.com/office/officeart/2009/3/layout/OpposingIdeas"/>
    <dgm:cxn modelId="{309CF5AB-6C76-4C56-A256-5E56E8EDB61C}" type="presOf" srcId="{906CDBA9-0264-4AF7-A066-4C3EF70796D7}" destId="{1F8FA61F-1381-47CE-A697-9F67A170C6E3}" srcOrd="0" destOrd="2" presId="urn:microsoft.com/office/officeart/2009/3/layout/OpposingIdeas"/>
    <dgm:cxn modelId="{0AE158AC-D728-4C78-98E0-A915C726782F}" srcId="{D97B0CCE-8227-4B9E-80C0-38E322776958}" destId="{0BFCAD43-01C7-45CE-81D5-A2BFBC04881C}" srcOrd="2" destOrd="0" parTransId="{BB2ADBE1-D611-4E47-8BDB-0F74EB26AE94}" sibTransId="{97227F99-DE63-4664-BC48-1126EC772251}"/>
    <dgm:cxn modelId="{9E0225BE-F4B4-42BC-911D-12717051C459}" type="presOf" srcId="{D97B0CCE-8227-4B9E-80C0-38E322776958}" destId="{B57F7F33-025F-4000-A44A-573C6213FC3E}" srcOrd="0" destOrd="0" presId="urn:microsoft.com/office/officeart/2009/3/layout/OpposingIdeas"/>
    <dgm:cxn modelId="{B8CAD2C1-D28F-4536-B72E-D19DDFDB2AFD}" type="presOf" srcId="{19EA4C24-6305-4DEB-B834-10DBF4D1C7ED}" destId="{75CFA3F9-7CC8-48C2-856D-AD9B635D88C4}" srcOrd="0" destOrd="1" presId="urn:microsoft.com/office/officeart/2009/3/layout/OpposingIdeas"/>
    <dgm:cxn modelId="{CC4DCBD3-9DD4-4992-80CD-491C9256B6DF}" type="presOf" srcId="{61B1C01E-B86E-41EB-BD71-44E1601E05BC}" destId="{75CFA3F9-7CC8-48C2-856D-AD9B635D88C4}" srcOrd="0" destOrd="0" presId="urn:microsoft.com/office/officeart/2009/3/layout/OpposingIdeas"/>
    <dgm:cxn modelId="{11E998D8-7D89-496F-B768-724639F7942D}" type="presOf" srcId="{2611690A-5382-4273-B16D-0DDD8625E71D}" destId="{1F8FA61F-1381-47CE-A697-9F67A170C6E3}" srcOrd="0" destOrd="0" presId="urn:microsoft.com/office/officeart/2009/3/layout/OpposingIdeas"/>
    <dgm:cxn modelId="{00EACADD-3F9C-4572-8BC6-782DD9EAA74B}" type="presOf" srcId="{B4CEE98B-F283-426B-B8DE-C7390A98DCD7}" destId="{0491E4E6-9BE9-4EDB-92F2-77D9F9B6B77D}" srcOrd="0" destOrd="0" presId="urn:microsoft.com/office/officeart/2009/3/layout/OpposingIdeas"/>
    <dgm:cxn modelId="{ABF903DE-7E3D-4136-A36A-B87ABA43B29D}" srcId="{B4CEE98B-F283-426B-B8DE-C7390A98DCD7}" destId="{843D9E99-0155-499C-ADE0-EE13137914FA}" srcOrd="0" destOrd="0" parTransId="{D52A9FD4-9CE6-4CE1-8630-D7621C333695}" sibTransId="{063A0F2C-8E95-44B3-B84C-523B1223972C}"/>
    <dgm:cxn modelId="{07BE82E9-3BC8-4108-89EA-26A247F1FBAE}" srcId="{D97B0CCE-8227-4B9E-80C0-38E322776958}" destId="{19EA4C24-6305-4DEB-B834-10DBF4D1C7ED}" srcOrd="1" destOrd="0" parTransId="{30CE9AAA-93B5-4E8C-838B-B7656CED4F4A}" sibTransId="{3B206C40-BC70-434A-9BFC-49145F17E730}"/>
    <dgm:cxn modelId="{0E7E3AF8-85D3-4069-BD68-1BD888FE7C2A}" type="presOf" srcId="{A4D411E3-AFF0-4548-A11E-C476B256AFE3}" destId="{1F8FA61F-1381-47CE-A697-9F67A170C6E3}" srcOrd="0" destOrd="1" presId="urn:microsoft.com/office/officeart/2009/3/layout/OpposingIdeas"/>
    <dgm:cxn modelId="{69DF23FD-D1BB-4D69-AB9E-241B145DCFDA}" srcId="{D97B0CCE-8227-4B9E-80C0-38E322776958}" destId="{61B1C01E-B86E-41EB-BD71-44E1601E05BC}" srcOrd="0" destOrd="0" parTransId="{DD3FD0DD-09DF-4F5A-A44B-72CBF80D7D6E}" sibTransId="{C0BB1756-715B-4159-B4CD-068AA8B1FDF8}"/>
    <dgm:cxn modelId="{0A828AE3-79B3-4F9F-9FCE-B56C7E1C3BAE}" type="presParOf" srcId="{0491E4E6-9BE9-4EDB-92F2-77D9F9B6B77D}" destId="{05C67E14-2B1F-4CE6-8315-B13B7E014D44}" srcOrd="0" destOrd="0" presId="urn:microsoft.com/office/officeart/2009/3/layout/OpposingIdeas"/>
    <dgm:cxn modelId="{9C8F57C8-C2E3-4724-BBDE-CF1CF0E7FDEE}" type="presParOf" srcId="{0491E4E6-9BE9-4EDB-92F2-77D9F9B6B77D}" destId="{2913D46C-B481-4E31-9475-9207C079EC57}" srcOrd="1" destOrd="0" presId="urn:microsoft.com/office/officeart/2009/3/layout/OpposingIdeas"/>
    <dgm:cxn modelId="{155CB098-1A35-4934-B0D8-DEF8A9FB5736}" type="presParOf" srcId="{0491E4E6-9BE9-4EDB-92F2-77D9F9B6B77D}" destId="{1F8FA61F-1381-47CE-A697-9F67A170C6E3}" srcOrd="2" destOrd="0" presId="urn:microsoft.com/office/officeart/2009/3/layout/OpposingIdeas"/>
    <dgm:cxn modelId="{0BD1F1F1-5464-4C4A-91BA-9DEE37C88227}" type="presParOf" srcId="{0491E4E6-9BE9-4EDB-92F2-77D9F9B6B77D}" destId="{75CFA3F9-7CC8-48C2-856D-AD9B635D88C4}" srcOrd="3" destOrd="0" presId="urn:microsoft.com/office/officeart/2009/3/layout/OpposingIdeas"/>
    <dgm:cxn modelId="{A8C79289-D2C3-4596-9B15-E390449BA9B0}" type="presParOf" srcId="{0491E4E6-9BE9-4EDB-92F2-77D9F9B6B77D}" destId="{6C93370C-3DF5-4043-9547-A337E487E50A}" srcOrd="4" destOrd="0" presId="urn:microsoft.com/office/officeart/2009/3/layout/OpposingIdeas"/>
    <dgm:cxn modelId="{E0645E58-3C7B-493F-BE02-72D8E04AC2C5}" type="presParOf" srcId="{0491E4E6-9BE9-4EDB-92F2-77D9F9B6B77D}" destId="{7D961F97-4889-4D16-9DF7-02906123DE6B}" srcOrd="5" destOrd="0" presId="urn:microsoft.com/office/officeart/2009/3/layout/OpposingIdeas"/>
    <dgm:cxn modelId="{A760A820-54BE-4AC2-A60C-D4CACD8667A7}" type="presParOf" srcId="{0491E4E6-9BE9-4EDB-92F2-77D9F9B6B77D}" destId="{B57F7F33-025F-4000-A44A-573C6213FC3E}" srcOrd="6" destOrd="0" presId="urn:microsoft.com/office/officeart/2009/3/layout/OpposingIdeas"/>
    <dgm:cxn modelId="{7075174A-6D1E-483E-A992-3FB301320F76}" type="presParOf" srcId="{0491E4E6-9BE9-4EDB-92F2-77D9F9B6B77D}" destId="{871D4703-06F0-4A32-A78A-F7DE31C7509F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93759-F4FC-4ABA-A8FF-3FEFD0CCA5A8}">
      <dsp:nvSpPr>
        <dsp:cNvPr id="0" name=""/>
        <dsp:cNvSpPr/>
      </dsp:nvSpPr>
      <dsp:spPr>
        <a:xfrm>
          <a:off x="3953" y="137030"/>
          <a:ext cx="2377306" cy="5455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kern="1200"/>
            <a:t>L’evoluzione filogenetica</a:t>
          </a:r>
        </a:p>
      </dsp:txBody>
      <dsp:txXfrm>
        <a:off x="3953" y="137030"/>
        <a:ext cx="2377306" cy="545514"/>
      </dsp:txXfrm>
    </dsp:sp>
    <dsp:sp modelId="{D3459635-A035-4D77-801D-A911BDB328B1}">
      <dsp:nvSpPr>
        <dsp:cNvPr id="0" name=""/>
        <dsp:cNvSpPr/>
      </dsp:nvSpPr>
      <dsp:spPr>
        <a:xfrm>
          <a:off x="3953" y="682545"/>
          <a:ext cx="2377306" cy="31293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Plasticità cerebrale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Sviluppo della neocorteccia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Evoluzione del linguaggio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Emersione della coscienza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Sviluppo delle capacità manipolative e simboliche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Il ruolo della psicopatologia nell’evoluzione del genere umano</a:t>
          </a:r>
        </a:p>
      </dsp:txBody>
      <dsp:txXfrm>
        <a:off x="3953" y="682545"/>
        <a:ext cx="2377306" cy="3129300"/>
      </dsp:txXfrm>
    </dsp:sp>
    <dsp:sp modelId="{B52695DA-52F6-412C-AF77-65675E7A2CAC}">
      <dsp:nvSpPr>
        <dsp:cNvPr id="0" name=""/>
        <dsp:cNvSpPr/>
      </dsp:nvSpPr>
      <dsp:spPr>
        <a:xfrm>
          <a:off x="2714082" y="137030"/>
          <a:ext cx="2377306" cy="545514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kern="1200"/>
            <a:t>Lo sviluppo ontogenetico</a:t>
          </a:r>
        </a:p>
      </dsp:txBody>
      <dsp:txXfrm>
        <a:off x="2714082" y="137030"/>
        <a:ext cx="2377306" cy="545514"/>
      </dsp:txXfrm>
    </dsp:sp>
    <dsp:sp modelId="{7DA86393-D0F0-4AEC-9863-DDD2A26408EF}">
      <dsp:nvSpPr>
        <dsp:cNvPr id="0" name=""/>
        <dsp:cNvSpPr/>
      </dsp:nvSpPr>
      <dsp:spPr>
        <a:xfrm>
          <a:off x="2714082" y="682545"/>
          <a:ext cx="2377306" cy="3129300"/>
        </a:xfrm>
        <a:prstGeom prst="rect">
          <a:avLst/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Sviluppo fetale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Il ruolo della relazione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Sviluppo del controllo motorio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Acquisizione del linguaggio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Formazione dell’autocoscienza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Comprensione simbolica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Sviluppo dell’empatia e teoria della mente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Psicopatologie infantili</a:t>
          </a:r>
        </a:p>
      </dsp:txBody>
      <dsp:txXfrm>
        <a:off x="2714082" y="682545"/>
        <a:ext cx="2377306" cy="3129300"/>
      </dsp:txXfrm>
    </dsp:sp>
    <dsp:sp modelId="{75EEB398-9719-40E8-AEAF-EE51CE095291}">
      <dsp:nvSpPr>
        <dsp:cNvPr id="0" name=""/>
        <dsp:cNvSpPr/>
      </dsp:nvSpPr>
      <dsp:spPr>
        <a:xfrm>
          <a:off x="5424211" y="137030"/>
          <a:ext cx="2377306" cy="545514"/>
        </a:xfrm>
        <a:prstGeom prst="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kern="1200"/>
            <a:t>Confronti tra cognizione umana e animale</a:t>
          </a:r>
        </a:p>
      </dsp:txBody>
      <dsp:txXfrm>
        <a:off x="5424211" y="137030"/>
        <a:ext cx="2377306" cy="545514"/>
      </dsp:txXfrm>
    </dsp:sp>
    <dsp:sp modelId="{C629307D-0C27-43A0-B1A5-D6D9EF556ABD}">
      <dsp:nvSpPr>
        <dsp:cNvPr id="0" name=""/>
        <dsp:cNvSpPr/>
      </dsp:nvSpPr>
      <dsp:spPr>
        <a:xfrm>
          <a:off x="5424211" y="682545"/>
          <a:ext cx="2377306" cy="3129300"/>
        </a:xfrm>
        <a:prstGeom prst="rect">
          <a:avLst/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Uso degli strumenti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Capacità empatiche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Intelligenza sociale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Autocoscienza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Psicopatologie come adattamenti evolutivi</a:t>
          </a:r>
        </a:p>
      </dsp:txBody>
      <dsp:txXfrm>
        <a:off x="5424211" y="682545"/>
        <a:ext cx="2377306" cy="3129300"/>
      </dsp:txXfrm>
    </dsp:sp>
    <dsp:sp modelId="{48EA6738-BB3C-4383-9636-122B78BA151D}">
      <dsp:nvSpPr>
        <dsp:cNvPr id="0" name=""/>
        <dsp:cNvSpPr/>
      </dsp:nvSpPr>
      <dsp:spPr>
        <a:xfrm>
          <a:off x="8134340" y="137030"/>
          <a:ext cx="2377306" cy="545514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1" kern="1200"/>
            <a:t>Decostruzione del primato umano</a:t>
          </a:r>
        </a:p>
      </dsp:txBody>
      <dsp:txXfrm>
        <a:off x="8134340" y="137030"/>
        <a:ext cx="2377306" cy="545514"/>
      </dsp:txXfrm>
    </dsp:sp>
    <dsp:sp modelId="{E7A52DA0-F3BE-4451-B946-FD186A5EF3BA}">
      <dsp:nvSpPr>
        <dsp:cNvPr id="0" name=""/>
        <dsp:cNvSpPr/>
      </dsp:nvSpPr>
      <dsp:spPr>
        <a:xfrm>
          <a:off x="8134340" y="682545"/>
          <a:ext cx="2377306" cy="3129300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Esempi di intelligenza animale superiore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I limiti psicofisici umani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/>
            <a:t>La nostra dipendenza da euristiche e bias</a:t>
          </a:r>
        </a:p>
      </dsp:txBody>
      <dsp:txXfrm>
        <a:off x="8134340" y="682545"/>
        <a:ext cx="2377306" cy="3129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78F88-1C97-4A9B-AD68-805AE8D3601A}">
      <dsp:nvSpPr>
        <dsp:cNvPr id="0" name=""/>
        <dsp:cNvSpPr/>
      </dsp:nvSpPr>
      <dsp:spPr>
        <a:xfrm>
          <a:off x="1493043" y="3994"/>
          <a:ext cx="1809749" cy="9048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Il simbolo nella storia</a:t>
          </a:r>
          <a:endParaRPr lang="it-IT" sz="1700" kern="1200" dirty="0"/>
        </a:p>
      </dsp:txBody>
      <dsp:txXfrm>
        <a:off x="1519546" y="30497"/>
        <a:ext cx="1756743" cy="851868"/>
      </dsp:txXfrm>
    </dsp:sp>
    <dsp:sp modelId="{3885CD55-94EE-42C4-8A25-1B13207B0DA7}">
      <dsp:nvSpPr>
        <dsp:cNvPr id="0" name=""/>
        <dsp:cNvSpPr/>
      </dsp:nvSpPr>
      <dsp:spPr>
        <a:xfrm>
          <a:off x="1674018" y="908869"/>
          <a:ext cx="180974" cy="678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656"/>
              </a:lnTo>
              <a:lnTo>
                <a:pt x="180974" y="67865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2B8680-4CBD-40B9-A63D-950678A4980E}">
      <dsp:nvSpPr>
        <dsp:cNvPr id="0" name=""/>
        <dsp:cNvSpPr/>
      </dsp:nvSpPr>
      <dsp:spPr>
        <a:xfrm>
          <a:off x="1854993" y="1135087"/>
          <a:ext cx="1447800" cy="904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L’emergere del pensiero simbolico</a:t>
          </a:r>
        </a:p>
      </dsp:txBody>
      <dsp:txXfrm>
        <a:off x="1881496" y="1161590"/>
        <a:ext cx="1394794" cy="851868"/>
      </dsp:txXfrm>
    </dsp:sp>
    <dsp:sp modelId="{589F053B-910A-4D76-8130-3A7B33B5B7AB}">
      <dsp:nvSpPr>
        <dsp:cNvPr id="0" name=""/>
        <dsp:cNvSpPr/>
      </dsp:nvSpPr>
      <dsp:spPr>
        <a:xfrm>
          <a:off x="1674018" y="908869"/>
          <a:ext cx="180974" cy="1809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9749"/>
              </a:lnTo>
              <a:lnTo>
                <a:pt x="180974" y="180974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7F4F0-89FE-480B-8692-19992464238E}">
      <dsp:nvSpPr>
        <dsp:cNvPr id="0" name=""/>
        <dsp:cNvSpPr/>
      </dsp:nvSpPr>
      <dsp:spPr>
        <a:xfrm>
          <a:off x="1854993" y="2266181"/>
          <a:ext cx="1447800" cy="904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L’arte rupestre come primo linguaggio simbolico</a:t>
          </a:r>
        </a:p>
      </dsp:txBody>
      <dsp:txXfrm>
        <a:off x="1881496" y="2292684"/>
        <a:ext cx="1394794" cy="851868"/>
      </dsp:txXfrm>
    </dsp:sp>
    <dsp:sp modelId="{630229FC-EDB8-4302-96DB-910F933A7AFD}">
      <dsp:nvSpPr>
        <dsp:cNvPr id="0" name=""/>
        <dsp:cNvSpPr/>
      </dsp:nvSpPr>
      <dsp:spPr>
        <a:xfrm>
          <a:off x="3755231" y="3994"/>
          <a:ext cx="1809749" cy="9048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La codificazione religiosa</a:t>
          </a:r>
          <a:endParaRPr lang="it-IT" sz="1700" kern="1200" dirty="0"/>
        </a:p>
      </dsp:txBody>
      <dsp:txXfrm>
        <a:off x="3781734" y="30497"/>
        <a:ext cx="1756743" cy="851868"/>
      </dsp:txXfrm>
    </dsp:sp>
    <dsp:sp modelId="{CB77B141-E326-4A9A-92EE-C18FAD65E3D3}">
      <dsp:nvSpPr>
        <dsp:cNvPr id="0" name=""/>
        <dsp:cNvSpPr/>
      </dsp:nvSpPr>
      <dsp:spPr>
        <a:xfrm>
          <a:off x="3936206" y="908869"/>
          <a:ext cx="180974" cy="678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656"/>
              </a:lnTo>
              <a:lnTo>
                <a:pt x="180974" y="67865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B9A4D-5226-430A-B89B-633685299D50}">
      <dsp:nvSpPr>
        <dsp:cNvPr id="0" name=""/>
        <dsp:cNvSpPr/>
      </dsp:nvSpPr>
      <dsp:spPr>
        <a:xfrm>
          <a:off x="4117181" y="1135087"/>
          <a:ext cx="1447800" cy="904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Archetipi universali</a:t>
          </a:r>
        </a:p>
      </dsp:txBody>
      <dsp:txXfrm>
        <a:off x="4143684" y="1161590"/>
        <a:ext cx="1394794" cy="851868"/>
      </dsp:txXfrm>
    </dsp:sp>
    <dsp:sp modelId="{8CAA4D30-0CF3-4182-89D9-0F779CEDF5F6}">
      <dsp:nvSpPr>
        <dsp:cNvPr id="0" name=""/>
        <dsp:cNvSpPr/>
      </dsp:nvSpPr>
      <dsp:spPr>
        <a:xfrm>
          <a:off x="3936206" y="908869"/>
          <a:ext cx="180974" cy="1809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9749"/>
              </a:lnTo>
              <a:lnTo>
                <a:pt x="180974" y="180974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F8AC02-1AD9-4638-A0FF-DCA23D0CB4B7}">
      <dsp:nvSpPr>
        <dsp:cNvPr id="0" name=""/>
        <dsp:cNvSpPr/>
      </dsp:nvSpPr>
      <dsp:spPr>
        <a:xfrm>
          <a:off x="4117181" y="2266181"/>
          <a:ext cx="1447800" cy="904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Rituali e controllo sociale</a:t>
          </a:r>
        </a:p>
      </dsp:txBody>
      <dsp:txXfrm>
        <a:off x="4143684" y="2292684"/>
        <a:ext cx="1394794" cy="851868"/>
      </dsp:txXfrm>
    </dsp:sp>
    <dsp:sp modelId="{4F76DF37-8457-486E-B3D7-34127FC99A54}">
      <dsp:nvSpPr>
        <dsp:cNvPr id="0" name=""/>
        <dsp:cNvSpPr/>
      </dsp:nvSpPr>
      <dsp:spPr>
        <a:xfrm>
          <a:off x="3936206" y="908869"/>
          <a:ext cx="180974" cy="2940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0843"/>
              </a:lnTo>
              <a:lnTo>
                <a:pt x="180974" y="294084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E8BA33-AE4F-4EB9-A2BA-0A3CCAC3D523}">
      <dsp:nvSpPr>
        <dsp:cNvPr id="0" name=""/>
        <dsp:cNvSpPr/>
      </dsp:nvSpPr>
      <dsp:spPr>
        <a:xfrm>
          <a:off x="4117181" y="3397275"/>
          <a:ext cx="1447800" cy="904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Il potere del simbolo sacro</a:t>
          </a:r>
        </a:p>
      </dsp:txBody>
      <dsp:txXfrm>
        <a:off x="4143684" y="3423778"/>
        <a:ext cx="1394794" cy="851868"/>
      </dsp:txXfrm>
    </dsp:sp>
    <dsp:sp modelId="{8C04181A-D339-4730-B4E3-2629DCCD8A19}">
      <dsp:nvSpPr>
        <dsp:cNvPr id="0" name=""/>
        <dsp:cNvSpPr/>
      </dsp:nvSpPr>
      <dsp:spPr>
        <a:xfrm>
          <a:off x="6017418" y="3994"/>
          <a:ext cx="1809749" cy="9048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La psicologia delle masse</a:t>
          </a:r>
          <a:endParaRPr lang="it-IT" sz="1700" kern="1200" dirty="0"/>
        </a:p>
      </dsp:txBody>
      <dsp:txXfrm>
        <a:off x="6043921" y="30497"/>
        <a:ext cx="1756743" cy="851868"/>
      </dsp:txXfrm>
    </dsp:sp>
    <dsp:sp modelId="{A58209B7-98EA-47EF-ACE9-425A51289B0D}">
      <dsp:nvSpPr>
        <dsp:cNvPr id="0" name=""/>
        <dsp:cNvSpPr/>
      </dsp:nvSpPr>
      <dsp:spPr>
        <a:xfrm>
          <a:off x="6198393" y="908869"/>
          <a:ext cx="180975" cy="678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656"/>
              </a:lnTo>
              <a:lnTo>
                <a:pt x="180975" y="67865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66CD0A-51FB-4BFA-9D7A-A93C7EBBE8F7}">
      <dsp:nvSpPr>
        <dsp:cNvPr id="0" name=""/>
        <dsp:cNvSpPr/>
      </dsp:nvSpPr>
      <dsp:spPr>
        <a:xfrm>
          <a:off x="6379368" y="1135087"/>
          <a:ext cx="1447800" cy="904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Le scoperte di Le Bon e Freud</a:t>
          </a:r>
        </a:p>
      </dsp:txBody>
      <dsp:txXfrm>
        <a:off x="6405871" y="1161590"/>
        <a:ext cx="1394794" cy="851868"/>
      </dsp:txXfrm>
    </dsp:sp>
    <dsp:sp modelId="{32574196-B0BE-44B5-9090-DC96F9B445C3}">
      <dsp:nvSpPr>
        <dsp:cNvPr id="0" name=""/>
        <dsp:cNvSpPr/>
      </dsp:nvSpPr>
      <dsp:spPr>
        <a:xfrm>
          <a:off x="6198393" y="908869"/>
          <a:ext cx="180975" cy="1809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9749"/>
              </a:lnTo>
              <a:lnTo>
                <a:pt x="180975" y="180974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0BEEBF-582E-4006-957A-D8C74A5052C2}">
      <dsp:nvSpPr>
        <dsp:cNvPr id="0" name=""/>
        <dsp:cNvSpPr/>
      </dsp:nvSpPr>
      <dsp:spPr>
        <a:xfrm>
          <a:off x="6379368" y="2266181"/>
          <a:ext cx="1447800" cy="904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I meccanismi di contagio e controllo emotivo</a:t>
          </a:r>
        </a:p>
      </dsp:txBody>
      <dsp:txXfrm>
        <a:off x="6405871" y="2292684"/>
        <a:ext cx="1394794" cy="851868"/>
      </dsp:txXfrm>
    </dsp:sp>
    <dsp:sp modelId="{463A34D3-ACF5-48D6-A77E-72338F5E399A}">
      <dsp:nvSpPr>
        <dsp:cNvPr id="0" name=""/>
        <dsp:cNvSpPr/>
      </dsp:nvSpPr>
      <dsp:spPr>
        <a:xfrm>
          <a:off x="8279606" y="3994"/>
          <a:ext cx="1809749" cy="9048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L’evoluzione moderna del simbolo</a:t>
          </a:r>
          <a:endParaRPr lang="it-IT" sz="1700" kern="1200" dirty="0"/>
        </a:p>
      </dsp:txBody>
      <dsp:txXfrm>
        <a:off x="8306109" y="30497"/>
        <a:ext cx="1756743" cy="851868"/>
      </dsp:txXfrm>
    </dsp:sp>
    <dsp:sp modelId="{4B080FC1-0EF7-4730-AA10-AFAEFFBA9DD9}">
      <dsp:nvSpPr>
        <dsp:cNvPr id="0" name=""/>
        <dsp:cNvSpPr/>
      </dsp:nvSpPr>
      <dsp:spPr>
        <a:xfrm>
          <a:off x="8460581" y="908869"/>
          <a:ext cx="180975" cy="678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656"/>
              </a:lnTo>
              <a:lnTo>
                <a:pt x="180975" y="67865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DCC11-D24C-4578-947D-11BA1A193488}">
      <dsp:nvSpPr>
        <dsp:cNvPr id="0" name=""/>
        <dsp:cNvSpPr/>
      </dsp:nvSpPr>
      <dsp:spPr>
        <a:xfrm>
          <a:off x="8641556" y="1135087"/>
          <a:ext cx="1447800" cy="904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Dal sacro al commerciale</a:t>
          </a:r>
        </a:p>
      </dsp:txBody>
      <dsp:txXfrm>
        <a:off x="8668059" y="1161590"/>
        <a:ext cx="1394794" cy="851868"/>
      </dsp:txXfrm>
    </dsp:sp>
    <dsp:sp modelId="{E71392EC-BF2A-406D-B0B9-7ED7A189A401}">
      <dsp:nvSpPr>
        <dsp:cNvPr id="0" name=""/>
        <dsp:cNvSpPr/>
      </dsp:nvSpPr>
      <dsp:spPr>
        <a:xfrm>
          <a:off x="8460581" y="908869"/>
          <a:ext cx="180975" cy="1809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9749"/>
              </a:lnTo>
              <a:lnTo>
                <a:pt x="180975" y="180974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3A3B1A-84D3-41C8-83A9-A42ED871E53D}">
      <dsp:nvSpPr>
        <dsp:cNvPr id="0" name=""/>
        <dsp:cNvSpPr/>
      </dsp:nvSpPr>
      <dsp:spPr>
        <a:xfrm>
          <a:off x="8641556" y="2266181"/>
          <a:ext cx="1447800" cy="904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Il marketing come «religione moderna»</a:t>
          </a:r>
        </a:p>
      </dsp:txBody>
      <dsp:txXfrm>
        <a:off x="8668059" y="2292684"/>
        <a:ext cx="1394794" cy="851868"/>
      </dsp:txXfrm>
    </dsp:sp>
    <dsp:sp modelId="{DD8C35E3-D2AE-4E71-B1C1-5F9099729F64}">
      <dsp:nvSpPr>
        <dsp:cNvPr id="0" name=""/>
        <dsp:cNvSpPr/>
      </dsp:nvSpPr>
      <dsp:spPr>
        <a:xfrm>
          <a:off x="8460581" y="908869"/>
          <a:ext cx="180975" cy="2940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0843"/>
              </a:lnTo>
              <a:lnTo>
                <a:pt x="180975" y="294084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F7FA0-A37A-4AC2-8DB7-9DAE697F33E9}">
      <dsp:nvSpPr>
        <dsp:cNvPr id="0" name=""/>
        <dsp:cNvSpPr/>
      </dsp:nvSpPr>
      <dsp:spPr>
        <a:xfrm>
          <a:off x="8641556" y="3397275"/>
          <a:ext cx="1447800" cy="904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I social media e la manipolazione del simbolo digitale </a:t>
          </a:r>
        </a:p>
      </dsp:txBody>
      <dsp:txXfrm>
        <a:off x="8668059" y="3423778"/>
        <a:ext cx="1394794" cy="851868"/>
      </dsp:txXfrm>
    </dsp:sp>
    <dsp:sp modelId="{06AC8A24-7AD9-4B74-837D-AB8D0BAEC9D2}">
      <dsp:nvSpPr>
        <dsp:cNvPr id="0" name=""/>
        <dsp:cNvSpPr/>
      </dsp:nvSpPr>
      <dsp:spPr>
        <a:xfrm>
          <a:off x="8460581" y="908869"/>
          <a:ext cx="180975" cy="4071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71937"/>
              </a:lnTo>
              <a:lnTo>
                <a:pt x="180975" y="4071937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F8EA03-5592-4BE6-8839-741537C6B87B}">
      <dsp:nvSpPr>
        <dsp:cNvPr id="0" name=""/>
        <dsp:cNvSpPr/>
      </dsp:nvSpPr>
      <dsp:spPr>
        <a:xfrm>
          <a:off x="8641556" y="4528368"/>
          <a:ext cx="1447800" cy="904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50" kern="1200" dirty="0"/>
            <a:t>L’impatto dell’intelligenza artificiale e della realtà virtuale sulla creazione e la diffusione dei simboli</a:t>
          </a:r>
        </a:p>
      </dsp:txBody>
      <dsp:txXfrm>
        <a:off x="8668059" y="4554871"/>
        <a:ext cx="1394794" cy="8518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450888-A999-4619-A822-DA874EA3DF2F}">
      <dsp:nvSpPr>
        <dsp:cNvPr id="0" name=""/>
        <dsp:cNvSpPr/>
      </dsp:nvSpPr>
      <dsp:spPr>
        <a:xfrm>
          <a:off x="1262044" y="0"/>
          <a:ext cx="1558412" cy="1558412"/>
        </a:xfrm>
        <a:prstGeom prst="chord">
          <a:avLst>
            <a:gd name="adj1" fmla="val 4800000"/>
            <a:gd name="adj2" fmla="val 1680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3AC403-0117-4361-AC69-DEC6F41A59E5}">
      <dsp:nvSpPr>
        <dsp:cNvPr id="0" name=""/>
        <dsp:cNvSpPr/>
      </dsp:nvSpPr>
      <dsp:spPr>
        <a:xfrm>
          <a:off x="1417885" y="155841"/>
          <a:ext cx="1246730" cy="1246730"/>
        </a:xfrm>
        <a:prstGeom prst="pie">
          <a:avLst>
            <a:gd name="adj1" fmla="val 108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60D76-7BD0-4499-9901-361A09133838}">
      <dsp:nvSpPr>
        <dsp:cNvPr id="0" name=""/>
        <dsp:cNvSpPr/>
      </dsp:nvSpPr>
      <dsp:spPr>
        <a:xfrm rot="16200000">
          <a:off x="-530130" y="3506428"/>
          <a:ext cx="4519396" cy="935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Evoluzione dell’espressività nell’era digitale</a:t>
          </a:r>
        </a:p>
      </dsp:txBody>
      <dsp:txXfrm>
        <a:off x="-530130" y="3506428"/>
        <a:ext cx="4519396" cy="935047"/>
      </dsp:txXfrm>
    </dsp:sp>
    <dsp:sp modelId="{A5776665-37E1-43F5-B733-B8E7E6CBF163}">
      <dsp:nvSpPr>
        <dsp:cNvPr id="0" name=""/>
        <dsp:cNvSpPr/>
      </dsp:nvSpPr>
      <dsp:spPr>
        <a:xfrm>
          <a:off x="2352932" y="0"/>
          <a:ext cx="3116825" cy="6233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Espressività sui social media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Nuovi linguaggi emotivi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The </a:t>
          </a:r>
          <a:r>
            <a:rPr lang="en-US" sz="1400" b="1" i="0" kern="1200" dirty="0"/>
            <a:t>unified theory of acceptance and use of technology</a:t>
          </a:r>
          <a:r>
            <a:rPr lang="en-US" sz="1400" b="0" i="0" kern="1200" dirty="0"/>
            <a:t> (</a:t>
          </a:r>
          <a:r>
            <a:rPr lang="en-US" sz="1400" b="1" i="0" kern="1200" dirty="0"/>
            <a:t>UTAUT</a:t>
          </a:r>
          <a:r>
            <a:rPr lang="en-US" sz="1400" b="0" i="0" kern="1200" dirty="0"/>
            <a:t>)</a:t>
          </a: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L’autenticità delle emozioni online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La performance dell’identità digitale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Il </a:t>
          </a:r>
          <a:r>
            <a:rPr lang="it-IT" sz="1400" b="1" kern="1200" dirty="0"/>
            <a:t>modello </a:t>
          </a:r>
          <a:r>
            <a:rPr lang="it-IT" sz="1400" b="1" kern="1200" dirty="0" err="1"/>
            <a:t>iperpersonale</a:t>
          </a:r>
          <a:r>
            <a:rPr lang="it-IT" sz="1400" b="1" kern="1200" dirty="0"/>
            <a:t> </a:t>
          </a:r>
          <a:r>
            <a:rPr lang="it-IT" sz="1400" kern="1200" dirty="0"/>
            <a:t>e il paradosso dell’</a:t>
          </a:r>
          <a:r>
            <a:rPr lang="it-IT" sz="1400" kern="1200" dirty="0" err="1"/>
            <a:t>iperconnesione</a:t>
          </a:r>
          <a:r>
            <a:rPr lang="it-IT" sz="1400" kern="1200" dirty="0"/>
            <a:t>/isolamento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Espressività nei videogiochi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L’avatar come estensione del Sé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Comunicazione non verbale negli ambienti virtuali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Empatia e relazioni nei mondi digitali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Il ruolo del gioco nell’espressione emotiva e viceversa</a:t>
          </a:r>
        </a:p>
      </dsp:txBody>
      <dsp:txXfrm>
        <a:off x="2352932" y="0"/>
        <a:ext cx="3116825" cy="6233650"/>
      </dsp:txXfrm>
    </dsp:sp>
    <dsp:sp modelId="{33806AE8-3485-46B4-91B4-D20A00AC7ED5}">
      <dsp:nvSpPr>
        <dsp:cNvPr id="0" name=""/>
        <dsp:cNvSpPr/>
      </dsp:nvSpPr>
      <dsp:spPr>
        <a:xfrm>
          <a:off x="5955324" y="0"/>
          <a:ext cx="1558412" cy="1558412"/>
        </a:xfrm>
        <a:prstGeom prst="chord">
          <a:avLst>
            <a:gd name="adj1" fmla="val 4800000"/>
            <a:gd name="adj2" fmla="val 1680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231F6D-FFB1-40F5-BFBA-8E74EB82CFD6}">
      <dsp:nvSpPr>
        <dsp:cNvPr id="0" name=""/>
        <dsp:cNvSpPr/>
      </dsp:nvSpPr>
      <dsp:spPr>
        <a:xfrm>
          <a:off x="6111165" y="155841"/>
          <a:ext cx="1246730" cy="1246730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1D4DE7-A763-4523-9065-2019AA084A65}">
      <dsp:nvSpPr>
        <dsp:cNvPr id="0" name=""/>
        <dsp:cNvSpPr/>
      </dsp:nvSpPr>
      <dsp:spPr>
        <a:xfrm rot="16200000">
          <a:off x="4163149" y="3506428"/>
          <a:ext cx="4519396" cy="935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Tecnologie immersive in psicologia</a:t>
          </a:r>
        </a:p>
      </dsp:txBody>
      <dsp:txXfrm>
        <a:off x="4163149" y="3506428"/>
        <a:ext cx="4519396" cy="935047"/>
      </dsp:txXfrm>
    </dsp:sp>
    <dsp:sp modelId="{4E061DAF-487C-452D-8B37-CF6D28275B7E}">
      <dsp:nvSpPr>
        <dsp:cNvPr id="0" name=""/>
        <dsp:cNvSpPr/>
      </dsp:nvSpPr>
      <dsp:spPr>
        <a:xfrm>
          <a:off x="7046213" y="0"/>
          <a:ext cx="3116825" cy="6233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Realtà virtuale nel setting terapeutico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Trattamento delle fobie ed esposizione graduale a trauma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Riabilitazione cognitiva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Training delle abilità emotive e sociali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Videogiochi e terapia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Videogiochi e salute mentale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Gamification della terapia: il trattamento dello spettro autistico attraverso i </a:t>
          </a:r>
          <a:r>
            <a:rPr lang="it-IT" sz="1400" b="1" kern="1200" dirty="0" err="1"/>
            <a:t>Serious</a:t>
          </a:r>
          <a:r>
            <a:rPr lang="it-IT" sz="1400" b="1" kern="1200" dirty="0"/>
            <a:t> games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Monitoraggio del progresso attraverso il videogioco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Setting virtuali innovativi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Terapia online e telepresenza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Ambienti virtuali personalizzati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Simulazione di scenari sociali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Integrazione con biofeedback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</dsp:txBody>
      <dsp:txXfrm>
        <a:off x="7046213" y="0"/>
        <a:ext cx="3116825" cy="62336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67E14-2B1F-4CE6-8315-B13B7E014D44}">
      <dsp:nvSpPr>
        <dsp:cNvPr id="0" name=""/>
        <dsp:cNvSpPr/>
      </dsp:nvSpPr>
      <dsp:spPr>
        <a:xfrm>
          <a:off x="2587601" y="739727"/>
          <a:ext cx="5340397" cy="2871883"/>
        </a:xfrm>
        <a:prstGeom prst="round2DiagRect">
          <a:avLst>
            <a:gd name="adj1" fmla="val 0"/>
            <a:gd name="adj2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3D46C-B481-4E31-9475-9207C079EC57}">
      <dsp:nvSpPr>
        <dsp:cNvPr id="0" name=""/>
        <dsp:cNvSpPr/>
      </dsp:nvSpPr>
      <dsp:spPr>
        <a:xfrm>
          <a:off x="5257800" y="1044321"/>
          <a:ext cx="712" cy="2262695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8FA61F-1381-47CE-A697-9F67A170C6E3}">
      <dsp:nvSpPr>
        <dsp:cNvPr id="0" name=""/>
        <dsp:cNvSpPr/>
      </dsp:nvSpPr>
      <dsp:spPr>
        <a:xfrm>
          <a:off x="2765614" y="957294"/>
          <a:ext cx="2314172" cy="243674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Promozione del benessere e dello sviluppo personale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Miglioramento delle relazioni umane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Accessibilità delle risorse psicologiche attraverso le nuove tecnologie</a:t>
          </a:r>
        </a:p>
      </dsp:txBody>
      <dsp:txXfrm>
        <a:off x="2765614" y="957294"/>
        <a:ext cx="2314172" cy="2436749"/>
      </dsp:txXfrm>
    </dsp:sp>
    <dsp:sp modelId="{75CFA3F9-7CC8-48C2-856D-AD9B635D88C4}">
      <dsp:nvSpPr>
        <dsp:cNvPr id="0" name=""/>
        <dsp:cNvSpPr/>
      </dsp:nvSpPr>
      <dsp:spPr>
        <a:xfrm>
          <a:off x="5435813" y="957294"/>
          <a:ext cx="2314172" cy="243674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Psicologizzazione</a:t>
          </a:r>
          <a:r>
            <a:rPr lang="it-IT" sz="1300" kern="1200" dirty="0"/>
            <a:t> e medicalizzazione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Mercificazione del benessere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Pseudo-psicologie e manipolazione sui social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Guerrilla</a:t>
          </a:r>
          <a:r>
            <a:rPr lang="it-IT" sz="1300" kern="1200" dirty="0"/>
            <a:t> marketing, social media e profilazione dei dati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Whale &amp; </a:t>
          </a:r>
          <a:r>
            <a:rPr lang="it-IT" sz="1300" kern="1200" dirty="0" err="1"/>
            <a:t>spear</a:t>
          </a:r>
          <a:r>
            <a:rPr lang="it-IT" sz="1300" kern="1200" dirty="0"/>
            <a:t> phishing, </a:t>
          </a:r>
          <a:r>
            <a:rPr lang="it-IT" sz="1300" kern="1200" dirty="0" err="1"/>
            <a:t>catfishing</a:t>
          </a:r>
          <a:r>
            <a:rPr lang="it-IT" sz="1300" kern="1200" dirty="0"/>
            <a:t>, furti di identità, sextortion, pedopornografia</a:t>
          </a:r>
        </a:p>
      </dsp:txBody>
      <dsp:txXfrm>
        <a:off x="5435813" y="957294"/>
        <a:ext cx="2314172" cy="2436749"/>
      </dsp:txXfrm>
    </dsp:sp>
    <dsp:sp modelId="{7D961F97-4889-4D16-9DF7-02906123DE6B}">
      <dsp:nvSpPr>
        <dsp:cNvPr id="0" name=""/>
        <dsp:cNvSpPr/>
      </dsp:nvSpPr>
      <dsp:spPr>
        <a:xfrm rot="16200000">
          <a:off x="576086" y="1121448"/>
          <a:ext cx="3132963" cy="890066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Meriti</a:t>
          </a:r>
        </a:p>
      </dsp:txBody>
      <dsp:txXfrm>
        <a:off x="710606" y="1479241"/>
        <a:ext cx="2863924" cy="443520"/>
      </dsp:txXfrm>
    </dsp:sp>
    <dsp:sp modelId="{871D4703-06F0-4A32-A78A-F7DE31C7509F}">
      <dsp:nvSpPr>
        <dsp:cNvPr id="0" name=""/>
        <dsp:cNvSpPr/>
      </dsp:nvSpPr>
      <dsp:spPr>
        <a:xfrm rot="5400000">
          <a:off x="6806549" y="2339823"/>
          <a:ext cx="3132963" cy="890066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Demeriti</a:t>
          </a:r>
        </a:p>
      </dsp:txBody>
      <dsp:txXfrm>
        <a:off x="6941069" y="2428577"/>
        <a:ext cx="2863924" cy="443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E7B3B-3823-4036-8906-68E1A1DCCC1E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935CC-8D9C-4CA0-8167-2A2FC1C7AD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9228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D58AD-A7C9-33D6-02C1-A9C62D8F7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D691C5E-DAC5-D449-5B95-0C63A7F9D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3A5F26D-7CDE-1ED7-EA18-B506356FD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6C8CC69-E797-95D5-08F2-8F75A74DD0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935CC-8D9C-4CA0-8167-2A2FC1C7ADE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0636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ED02A8-0B83-B5C8-6929-3FAFCF24A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CEB4734-5046-6F92-B221-CBDB746E7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E7B97E-A8A7-563C-EE03-E804E145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8EA3-F8C0-461D-A801-C610DCAA3BDC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B69D79-B5FD-03D9-F65E-2FED7F24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569B5D-CAD8-7854-3EAA-97ABFD92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5A4F-639A-48D1-AE4F-2236C3771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429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3C4230-AFF2-1214-2A16-B4C5296B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472D073-5DF4-6C20-741E-B234C7B3A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BE11DA-F83B-B782-1DBF-8B2EE2DF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8EA3-F8C0-461D-A801-C610DCAA3BDC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E3AE34-50B1-D490-9E82-9492A845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3D8FB3-EB07-C511-C73C-D1A3EF56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5A4F-639A-48D1-AE4F-2236C3771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42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754D802-9126-06A2-CB4B-D06DFE4EC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0210F09-667F-4EB6-13CD-33CE77E40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A26044-19A9-A3A4-F9F4-F333D514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8EA3-F8C0-461D-A801-C610DCAA3BDC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9FECF3-B287-1F48-DB31-B028B0196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EA221E-1522-3D93-053A-C34EE113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5A4F-639A-48D1-AE4F-2236C3771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05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565A4B-599B-21C9-6D0A-F2954AB4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A3B16E-7C46-DA50-3541-E34EBCF85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59C855-224C-D09C-9E11-83A75CCC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8EA3-F8C0-461D-A801-C610DCAA3BDC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031F72-51F4-C5CE-3086-ABCAB1E2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7E90D9-B438-02A9-E64F-1C105D27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5A4F-639A-48D1-AE4F-2236C3771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699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7CB872-81A1-BDCA-6FC0-43BC7B893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DF527F8-20FB-5185-9638-23D7661FA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344D69-4858-B06B-374B-7F8A1661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8EA3-F8C0-461D-A801-C610DCAA3BDC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B4C1D9-0ED3-32AA-4429-5CA54A56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126A99-B4EF-B9A5-9036-954CB070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5A4F-639A-48D1-AE4F-2236C3771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802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781B56-E0CA-67A9-7E8F-FF4C5E61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0B6159-3EE0-250D-BD2F-B3B71843D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7DCC708-EFB4-CFC8-9CD6-CA519C21C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A092CA6-7C99-5F35-1C23-0B4BAF32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8EA3-F8C0-461D-A801-C610DCAA3BDC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176CBED-D7EF-4F4F-D5E4-81734603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DCD41C-D32A-DE80-A9BB-D35F602E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5A4F-639A-48D1-AE4F-2236C3771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062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1ED0D2-4CC7-EFF6-6634-3D80738E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F16F39-98A4-B9C0-CCDD-027E561CD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4F63FFF-5F1F-1153-2783-26BF791C0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A9DAF09-C964-34EF-5455-03F9A874E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FE8703-8D35-764D-F45A-E6CECC08B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B1D0728-3C36-0B85-AE6D-342663D0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8EA3-F8C0-461D-A801-C610DCAA3BDC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4D445E1-8F7E-060E-E1D0-55CEB4A5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E1A28D6-97BE-C517-2E30-3884048C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5A4F-639A-48D1-AE4F-2236C3771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520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BEF347-E04C-2BF6-23EC-2DFEF3B2A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5288030-BAE2-BEB3-895C-8749A8005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8EA3-F8C0-461D-A801-C610DCAA3BDC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CA3E274-C4F9-0EEB-C6EF-9F5A15D6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93C6670-F4FC-DAC9-590B-4F2691F8C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5A4F-639A-48D1-AE4F-2236C3771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76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60121B1-F521-4817-D912-3514B902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8EA3-F8C0-461D-A801-C610DCAA3BDC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E9F434F-2190-4FB4-644E-1174B976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5A0079-B5E6-0A02-7F0C-8B02EA9D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5A4F-639A-48D1-AE4F-2236C3771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326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740A5A-5614-1212-C1B5-5656E087E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376410-4FE0-8F81-8C68-F1381A3FD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65C55F0-28BC-F10F-E606-A0A45B540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0BB3832-AEFB-14A5-CA2B-583CF56E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8EA3-F8C0-461D-A801-C610DCAA3BDC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0B70E58-2D1F-59BA-6240-85FEF15E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DEF459-230A-EC7B-0E6F-5490D0A4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5A4F-639A-48D1-AE4F-2236C3771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270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E3B2E-6A00-D1E9-A939-6A08A7AE8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D3A58BA-1695-6F7A-876B-B6EAC2C7A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774F95F-8B6D-7EE0-9017-FADD2622F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925B9D-5245-12FC-A64A-8297B3ED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8EA3-F8C0-461D-A801-C610DCAA3BDC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D4B3E15-43D0-D0B4-0548-B8410FBB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FD7554-4383-0C18-1EF0-21F243C46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5A4F-639A-48D1-AE4F-2236C3771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022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DC7F7E3-B262-ED0E-B703-500D002F2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9B4298-4F19-829A-002F-FA8156618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4255AF-081D-0FC0-3F95-DC1219D58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EC8EA3-F8C0-461D-A801-C610DCAA3BDC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0FE4F0-8F55-9BB1-9A96-7295CBD8D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3F9918-7DCA-0403-0E1D-7A0717B50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185A4F-639A-48D1-AE4F-2236C3771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4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6A802E0-4025-0376-B28B-1D8586EA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/>
              <a:t>Radici evolutive della mente umana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471BC96-7C8B-1CE3-5924-0CE3F5743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723228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327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18111C-3078-2EFD-8644-BE09B62A4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429" y="18255"/>
            <a:ext cx="9751142" cy="1325563"/>
          </a:xfrm>
        </p:spPr>
        <p:txBody>
          <a:bodyPr/>
          <a:lstStyle/>
          <a:p>
            <a:r>
              <a:rPr lang="it-IT"/>
              <a:t>Evoluzione e manipolazione del simbolo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42AC6BCE-47BE-7A5E-AB3C-AE569C7D4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359383"/>
              </p:ext>
            </p:extLst>
          </p:nvPr>
        </p:nvGraphicFramePr>
        <p:xfrm>
          <a:off x="294968" y="1091381"/>
          <a:ext cx="11582400" cy="5437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5440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A752C-54FA-1695-C760-D9C931EE6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00F286E-5B51-76B1-CF33-C7642A68E0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3961" y="363794"/>
          <a:ext cx="11425083" cy="6233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24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497A59-EC59-EC89-9F1F-EDA3E3F1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Meriti e demeriti della psicologia nella società odierna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8B46DE8F-E757-4ED3-EA14-ADC3012B84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0086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2016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387</Words>
  <Application>Microsoft Office PowerPoint</Application>
  <PresentationFormat>Widescreen</PresentationFormat>
  <Paragraphs>84</Paragraphs>
  <Slides>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di Office</vt:lpstr>
      <vt:lpstr>Radici evolutive della mente umana</vt:lpstr>
      <vt:lpstr>Evoluzione e manipolazione del simbolo</vt:lpstr>
      <vt:lpstr>Presentazione standard di PowerPoint</vt:lpstr>
      <vt:lpstr>Meriti e demeriti della psicologia nella società odierna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Moreno Curatelo</dc:creator>
  <cp:lastModifiedBy>Moreno Curatelo</cp:lastModifiedBy>
  <cp:revision>16</cp:revision>
  <dcterms:created xsi:type="dcterms:W3CDTF">2024-11-06T19:47:35Z</dcterms:created>
  <dcterms:modified xsi:type="dcterms:W3CDTF">2024-11-07T11:59:28Z</dcterms:modified>
</cp:coreProperties>
</file>