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02C2-C64C-4000-93C0-EACA937EF1E7}" type="datetimeFigureOut">
              <a:rPr lang="en-IN" smtClean="0"/>
              <a:pPr/>
              <a:t>02-07-2020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AB10-26DC-4A27-876E-534CCB2BD9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02C2-C64C-4000-93C0-EACA937EF1E7}" type="datetimeFigureOut">
              <a:rPr lang="en-IN" smtClean="0"/>
              <a:pPr/>
              <a:t>02-07-2020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AB10-26DC-4A27-876E-534CCB2BD9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02C2-C64C-4000-93C0-EACA937EF1E7}" type="datetimeFigureOut">
              <a:rPr lang="en-IN" smtClean="0"/>
              <a:pPr/>
              <a:t>02-07-2020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AB10-26DC-4A27-876E-534CCB2BD9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02C2-C64C-4000-93C0-EACA937EF1E7}" type="datetimeFigureOut">
              <a:rPr lang="en-IN" smtClean="0"/>
              <a:pPr/>
              <a:t>02-07-2020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AB10-26DC-4A27-876E-534CCB2BD9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02C2-C64C-4000-93C0-EACA937EF1E7}" type="datetimeFigureOut">
              <a:rPr lang="en-IN" smtClean="0"/>
              <a:pPr/>
              <a:t>02-07-2020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AB10-26DC-4A27-876E-534CCB2BD9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02C2-C64C-4000-93C0-EACA937EF1E7}" type="datetimeFigureOut">
              <a:rPr lang="en-IN" smtClean="0"/>
              <a:pPr/>
              <a:t>02-07-2020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AB10-26DC-4A27-876E-534CCB2BD9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02C2-C64C-4000-93C0-EACA937EF1E7}" type="datetimeFigureOut">
              <a:rPr lang="en-IN" smtClean="0"/>
              <a:pPr/>
              <a:t>02-07-2020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AB10-26DC-4A27-876E-534CCB2BD9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02C2-C64C-4000-93C0-EACA937EF1E7}" type="datetimeFigureOut">
              <a:rPr lang="en-IN" smtClean="0"/>
              <a:pPr/>
              <a:t>02-07-2020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AB10-26DC-4A27-876E-534CCB2BD9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02C2-C64C-4000-93C0-EACA937EF1E7}" type="datetimeFigureOut">
              <a:rPr lang="en-IN" smtClean="0"/>
              <a:pPr/>
              <a:t>02-07-2020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AB10-26DC-4A27-876E-534CCB2BD9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02C2-C64C-4000-93C0-EACA937EF1E7}" type="datetimeFigureOut">
              <a:rPr lang="en-IN" smtClean="0"/>
              <a:pPr/>
              <a:t>02-07-2020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AB10-26DC-4A27-876E-534CCB2BD9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02C2-C64C-4000-93C0-EACA937EF1E7}" type="datetimeFigureOut">
              <a:rPr lang="en-IN" smtClean="0"/>
              <a:pPr/>
              <a:t>02-07-2020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AB10-26DC-4A27-876E-534CCB2BD9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A02C2-C64C-4000-93C0-EACA937EF1E7}" type="datetimeFigureOut">
              <a:rPr lang="en-IN" smtClean="0"/>
              <a:pPr/>
              <a:t>02-07-2020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3AB10-26DC-4A27-876E-534CCB2BD9F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2996952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3212976"/>
            <a:ext cx="8136904" cy="923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3600" b="1" dirty="0" smtClean="0"/>
              <a:t>               Exploratory </a:t>
            </a:r>
            <a:r>
              <a:rPr lang="en-IN" sz="3600" b="1" dirty="0"/>
              <a:t>Data Analysis</a:t>
            </a:r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2780928"/>
            <a:ext cx="2376264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b="1" dirty="0" smtClean="0"/>
              <a:t>Task 1</a:t>
            </a:r>
            <a:endParaRPr lang="en-IN" b="1" dirty="0"/>
          </a:p>
        </p:txBody>
      </p:sp>
      <p:pic>
        <p:nvPicPr>
          <p:cNvPr id="8" name="Picture 2" descr="C:\Users\Pratik\Desktop\downloa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6670" y="188640"/>
            <a:ext cx="1214328" cy="401663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555776" y="429309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/>
              <a:t>Prepared by priya more</a:t>
            </a:r>
            <a:endParaRPr lang="en-IN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2987824" y="486916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2 July 2020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Pratik\Desktop\downloa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6670" y="188640"/>
            <a:ext cx="1214328" cy="401663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323528" y="908720"/>
            <a:ext cx="2304256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Gender Ratio</a:t>
            </a:r>
            <a:endParaRPr lang="en-IN" dirty="0"/>
          </a:p>
        </p:txBody>
      </p:sp>
      <p:sp>
        <p:nvSpPr>
          <p:cNvPr id="4098" name="AutoShape 2" descr="data:image/png;base64,iVBORw0KGgoAAAANSUhEUgAAAYcAAAEECAYAAADDOvgIAAAABHNCSVQICAgIfAhkiAAAAAlwSFlzAAALEgAACxIB0t1+/AAAADh0RVh0U29mdHdhcmUAbWF0cGxvdGxpYiB2ZXJzaW9uMy4xLjMsIGh0dHA6Ly9tYXRwbG90bGliLm9yZy+AADFEAAAVB0lEQVR4nO3df0xV9/3H8de9F0XHBSnpTIqIEX9sZatzeINZgmxN6thMnMsN68Ua3dJ1zdzEsc0WywqIv8AsJVsknY3rYopTb2nvuqZZ/5g4y5AOG6Z13m6mcxZ/QK0TTLlXq3jP+f7ReTf8XJVv5N5L4flImnjPfXN934TcZ8/Be3HYtm0LAID/4Uz2AgCA0Yc4AAAMxAEAYCAOAAADcQAAGFKSvcBIWLhwoaZNm5bsNQDgE+XcuXPq7OyMed+YiMO0adMUCASSvQYAfKJ4vd5b3sdlJQCAgTgAAAzEAQBgIA4AAANxAAAYiAMAwEAcAAAG4gAAMBAHAICBOACjnH39arJXwCgU7++LMfHxGcBY5khJ1emNDyR7DYwyuTV/i+vjc+YAADAQBwCAgTgAAAzEAQBgiNsPpJ977jkdOHBAg4ODWr58uQoLC7V+/Xo5HA7NmTNHtbW1cjqdampq0sGDB5WSkqKqqirNmzdP3d3dMWcBAIkRl1fczs5OHTlyRHv37lVzc7Pef/991dfXq6KiQnv27JFt22ptbVUwGNThw4fV0tKixsZG1dXVSVLMWQBA4sQlDu3t7Zo7d65++MMf6vvf/76+8pWvKBgMqrCwUJJUXFysjo4OdXV1qaioSA6HQ9nZ2YpEIurr64s5CwBInLhcVurv71dPT4927Nihs2fPavXq1bJtWw6HQ5KUlpamgYEBhUIhZWZmRr/uxvFYszfz+/3y+/3Rvw8AMHLiEofMzEzl5eVp4sSJysvLU2pqqt5///3o/eFwWBkZGXK73QqHw0OOp6enD/n5wo3Zm/l8Pvl8Pkm3/z2oAID/v7hcVlqwYIH+/Oc/y7ZtnT9/XleuXNGXvvQldXZ2SpLa2trk8XhUUFCg9vZ2WZalnp4eWZalrKws5efnG7MAgMSJy5nDgw8+qLfeekulpaWybVs1NTXKyclRdXW1GhsblZeXp5KSErlcLnk8Hvl8PlmWpZqaGklSZWWlMQsASByHbdt2spe4W16vV4FAINlrAHHDZyvhZiPx2Uq3e+3kzQMAAANxAAAYiAMAwEAc/uPqYCTZK2AU4vsC4xW/7Oc/Uie4tOCJF5K9BkaZrp+vSvYKQFJw5gAAMBAHAICBOAAADMQBAGAgDgAAA3EAABiIAwDAQBwAAAbiAAAwEAcAgIE4AAAMxAEAYCAOAAADcQAAGIgDAMBAHAAABuIAADAQBwCAgTgAAAzEAQBgSInXA3/zm99Uenq6JCknJ0c+n09btmyRy+VSUVGR1qxZI8uytGHDBp04cUITJ07U5s2bNWPGDB09etSYBQAkTlzicPXqVUlSc3Nz9NiyZcu0fft2TZ8+XY8//riCwaDOnTuna9euye/36+jRo2poaNCvfvUr1dbWGrOf+9zn4rEqACCGuMThH//4h65cuaJHH31U169fV3l5ua5du6bc3FxJUlFRkd58801duHBBixYtkiTNnz9fx48fVygUijlLHAAgceISh0mTJum73/2uvvWtb+m9997T9773PWVkZETvT0tL05kzZxQKheR2u6PHXS6XcezG7M38fr/8fr8kqb+/Px5PAwDGrbjEYebMmZoxY4YcDodmzpyp9PR0Xbp0KXp/OBxWRkaGPvroI4XD4ehxy7LkdruHHLsxezOfzyefzydJ8nq98XgaADBuxeVfK7300ktqaGiQJJ0/f15XrlzRpz71KZ0+fVq2bau9vV0ej0cFBQVqa2uTJB09elRz586V2+3WhAkTjFkAQOLE5cyhtLRUTz31lJYvXy6Hw6GtW7fK6XRq3bp1ikQiKioq0he+8AU98MADOnTokMrKymTbtrZu3SpJqqurM2YBAIkTlzhMnDhRzzzzjHH8xRdfHHLb6XRq48aNxtz8+fONWQBA4vAmOACAgTgAAAzEAQBgIA4AAANxAAAYiAMAwEAcAAAG4gAAMBAHAICBOAAADMQBAGAgDgAAA3EAABiIAwDAQBwAAAbiAAAwEAcAgIE4AAAMxAEAYCAOAAADcQAAGIgDAMBAHAAABuIAADAQBwCAIW5xuHjxor785S/r5MmT6u7u1vLly/XII4+otrZWlmVJkpqamlRaWqqysjIdO3ZMkm45CwBInLjEYXBwUDU1NZo0aZIkqb6+XhUVFdqzZ49s21Zra6uCwaAOHz6slpYWNTY2qq6u7pazAIDEiksctm3bprKyMk2dOlWSFAwGVVhYKEkqLi5WR0eHurq6VFRUJIfDoezsbEUiEfX19cWcBQAk1ojHIRAIKCsrS4sWLYoes21bDodDkpSWlqaBgQGFQiG53e7ozI3jsWZj8fv98nq98nq96u/vH+mnAQDjWspIP+DLL78sh8OhN998U3//+99VWVmpvr6+6P3hcFgZGRlyu90Kh8NDjqenp8vpdBqzsfh8Pvl8PkmS1+sd6acBAOPaiJ85/Pa3v9Xu3bvV3Nys+++/X9u2bVNxcbE6OzslSW1tbfJ4PCooKFB7e7ssy1JPT48sy1JWVpby8/ONWQBAYo34mUMslZWVqq6uVmNjo/Ly8lRSUiKXyyWPxyOfzyfLslRTU3PLWQBAYsU1Ds3NzdE/796927i/vLxc5eXlQ47NnDkz5iwAIHF4ExwAwEAcAAAG4gAAMBAHAICBOAAADMQBAGAgDgAAA3EAABiGFYeWlpYht1944YW4LAMAGB1u+w7p1157TQcOHFBnZ6f+8pe/SJIikYjeffddrVq1KiELAgAS77ZxWLRokT796U/r0qVL0U9AdTqdmj59ekKWAwAkx23jMGXKFC1cuFALFy7UxYsXdfXqVUkfnz0AAMauYX3wXl1dnd544w1NnTo1+st49u3bF+/dAABJMqw4vP3229q/f/+QX8QDABi7hvVqP2PGjOglJQDA2DesM4fe3l49+OCDmjFjhiRxWQkAxrhhxeGZZ56J9x4AgFFkWHH43e9+Zxxbs2bNiC8DABgdhhWHe++9V5Jk27beeecdWZYV16UAAMk1rDiUlZUNuf3YY4/FZRkAwOgwrDicOnUq+ucLFy6ot7c3bgsBAJJvWHGoqamJ/jk1NVVPPvlk3BYCACTfsOLQ3Nys/v5+nTlzRjk5OcrKyor3XgCAJBrWm+Bef/11lZWVaceOHfL5fPr9738f770AAEk0rDOHXbt2KRAIKC0tTaFQSN/+9re1bNmyeO8GAEiSYcXB4XAoLS1NkuR2u5Wamnrb+UgkoqefflqnTp2Sy+VSfX29bNvW+vXr5XA4NGfOHNXW1srpdKqpqUkHDx5USkqKqqqqNG/ePHV3d8ecBQAkxrDikJubq4aGBnk8HnV1dSk3N/e283/6058kSfv27VNnZ2c0DhUVFVq4cKFqamrU2tqq7OxsHT58WC0tLert7VV5eblefvll1dfXG7OLFy+++2cLABiWYf3v+MMPP6wpU6aoo6NDgUBAK1asuO38Qw89pE2bNkmSenp6dO+99yoYDKqwsFCSVFxcrI6ODnV1damoqEgOh0PZ2dmKRCLq6+uLOQsASJxhxaGhoUGLFy9WTU2NXnrpJTU0NNzxa1JSUlRZWalNmzappKQk+nsgJCktLU0DAwMKhUJyu93Rr7lxPNbszfx+v7xer7xer/r7+4f1ZAEAwzOsy0opKSmaPXu2JGn69OnDvv6/bds2rVu3Tg8//PCQj/wOh8PKyMiQ2+1WOBwecjw9PX3I49+YvZnP54v+6lKv1zusfQAAwzOsV/ns7Gw1NjbqwIED+sUvfqGpU6fedv6VV17Rc889J0maPHmyHA6HPv/5z6uzs1OS1NbWJo/Ho4KCArW3t8uyLPX09MiyLGVlZSk/P9+YBQAkzrDOHOrr67V371698cYbmjVrln7wgx/cdv6rX/2qnnrqKa1YsULXr19XVVWVZs2aperqajU2NiovL08lJSVyuVzyeDzy+XyyLCv6TuzKykpjFgCQOA7btu1kL3G3vF6vAoHAXT/OgideGIFtMJZ0/XxVsleQJJ3e+ECyV8Aok1vzt7t+jNu9dvLmAQCAgTgAAAzEAQBgIA4AAANxAAAYiAMAwEAcAAAG4gAAMBAHAICBOAAADMQBAGAgDgAAA3EAABiIAwDAQBwAAAbiAAAwEAcAgIE4AAAMxAEAYCAOAAADcQAAGIgDAMBAHAAABuIAADAQBwCAIWWkH3BwcFBVVVU6d+6crl27ptWrV2v27Nlav369HA6H5syZo9raWjmdTjU1NengwYNKSUlRVVWV5s2bp+7u7pizAIDEGfFX3VdffVWZmZnas2ePdu7cqU2bNqm+vl4VFRXas2ePbNtWa2urgsGgDh8+rJaWFjU2Nqqurk6SYs4CABJrxOPwta99TT/60Y+it10ul4LBoAoLCyVJxcXF6ujoUFdXl4qKiuRwOJSdna1IJKK+vr6YswCAxBrxOKSlpcntdisUCmnt2rWqqKiQbdtyOBzR+wcGBhQKheR2u4d83cDAQMzZWPx+v7xer7xer/r7+0f6aQDAuBaXi/m9vb1atWqVli1bpqVLlw75mUE4HFZGRobcbrfC4fCQ4+np6TFnY/H5fAoEAgoEArrnnnvi8TQAYNwa8Tj8+9//1qOPPqonnnhCpaWlkqT8/Hx1dnZKktra2uTxeFRQUKD29nZZlqWenh5ZlqWsrKyYswCAxBrxf620Y8cOffjhh3r22Wf17LPPSpJ+9rOfafPmzWpsbFReXp5KSkrkcrnk8Xjk8/lkWZZqamokSZWVlaqurh4yCwBILIdt23ayl7hbXq9XgUDgrh9nwRMvjMA2GEu6fr4q2StIkk5vfCDZK2CUya35210/xu1eO3kDAQDAQBwAAAbiAAAwEAcAgIE4AAAMxAEAYCAOAAADcQAAGIgDAMBAHAAABuIAADAQBwCAgTgAAAzEAQBgIA4AAANxAAAYiAMAwEAcAAAG4gAAMBAHAICBOAAADMQBAGAgDgAAA3EAABiIAwDAELc4vP3221q5cqUkqbu7W8uXL9cjjzyi2tpaWZYlSWpqalJpaanKysp07Nix284CABInLnHYuXOnnn76aV29elWSVF9fr4qKCu3Zs0e2bau1tVXBYFCHDx9WS0uLGhsbVVdXd8tZAEBixSUOubm52r59e/R2MBhUYWGhJKm4uFgdHR3q6upSUVGRHA6HsrOzFYlE1NfXF3MWAJBYKfF40JKSEp09ezZ627ZtORwOSVJaWpoGBgYUCoWUmZkZnblxPNZsLH6/X36/X5LU398fj6cBAONWXOJwM6fzvyco4XBYGRkZcrvdCofDQ46np6fHnI3F5/PJ5/NJkrxeb5w2B4DxKSH/Wik/P1+dnZ2SpLa2Nnk8HhUUFKi9vV2WZamnp0eWZSkrKyvmLAAgsRJy5lBZWanq6mo1NjYqLy9PJSUlcrlc8ng88vl8sixLNTU1t5wFACRW3OKQk5OjF198UZI0c+ZM7d6925gpLy9XeXn5kGO3mgUAJA5vggMAGIgDAMBAHAAABuIAADAQBwCAgTgAAAzEAQBgIA4AAANxAAAYiAMAwEAcAAAG4gAAMBAHAICBOAAADMQBAGAgDgAAA3EAABiIAwDAQBwAAAbiAAAwEAcAgIE4AAAMxAEAYCAOAAADcQAAGFKSvUAslmVpw4YNOnHihCZOnKjNmzdrxowZyV4LAMaNUXnmsH//fl27dk1+v18//elP1dDQkOyVAGBcGZVx6Orq0qJFiyRJ8+fP1/Hjx5O8EQCML6PyslIoFJLb7Y7edrlcun79ulJS/ruu3++X3++XJJ06dUper/eu/14uXH2sv79f99xzT7LXGBW83leSvcJ/zEn2AqMC35v/YwRe886dO3fL+0ZlHNxut8LhcPS2ZVlDwiBJPp9PPp8v0auNC16vV4FAINlrAAa+NxNnVF5WKigoUFtbmyTp6NGjmjt3bpI3AoDxZVSeOSxevFiHDh1SWVmZbNvW1q1bk70SAIwrozIOTqdTGzduTPYa4xaX6zBa8b2ZOA7btu1kLwEAGF1G5c8cAADJRRwAAAbigKizZ8+qoKBAK1eujP7X1NSU7LUwznV2duozn/mM/vCHPww5vnTpUq1fvz5JW419o/IH0kie2bNnq7m5OdlrAEPk5eXptdde05IlSyRJJ06c0JUrV5K81djGmQOAUe+zn/2sent79eGHH0qSXn31VS1dujTJW41txAFD/POf/xxyWen8+fPJXgmQ9PH7n/74xz/Ktm0dO3ZMX/ziF5O90pjGZSUMwWUljFZLly7Vhg0bNH36dHk8nmSvM+Zx5gDgE2H69Om6fPmympub9Y1vfCPZ64x5xAHAJ8aSJUvU29urmTNnJnuVMY93SAMADJw5AAAMxAEAYCAOAAADcQAAGIgDAMBAHIAEamtr48Pi8IlAHAAABj4+A7iDjz76SE8++aQ++OAD3XfffXrrrbf0/PPPa/PmzZKkzMxMbd26Ve+884527typCRMm6OzZs1qyZIlWr16tkydPqqqqSpMnT9bkyZM1ZcoUSdLrr7+uXbt2yel0asGCBVq3bp22b9+uI0eO6PLly9qyZYtmzZqVzKeOcYwzB+AO/H6/cnJytG/fPq1Zs0YXL15UdXW1amtr1dzcrOLiYv3617+WJPX09Gj79u3y+/3RY7/85S+1du1a7dq1K/phcZcuXdL27du1a9cu7d27V+fPn9ehQ4ckffzx1Pv27SMMSCrOHIA7OHnypIqLiyVJs2bNUlZWlk6ePKm6ujpJ0uDgYPTjHObOnauUlBSlpKRo0qRJkqR3331X8+bNkyQVFBToX//6l06fPq2+vj49/vjjkqRwOKwzZ85IEh8NgVGBOAB3MHfuXB05ckQPPfSQTp8+rf7+fuXn52vbtm3Kzs5WV1eXLly4IElyOBzG1+fl5enIkSMqLi7W8ePHJUk5OTm677779Jvf/EYTJkxQIBDQ/fffr/3798vp5IQeyUccgDsoLS3V+vXrtWLFCmVnZys1NVUbNmxQZWWlIpGIJGnLli364IMPYn59bW2tfvzjH+v5559XVlaWUlNTlZWVpe985ztauXKlIpGIpk2bpq9//euJfFrAbfHBe8Ad/PWvf9Xly5dVVFSk9957T4899pj279+f7LWAuCIOwB1cuHBBP/nJTzQ4OKjr169r7dq10Z9BAGMVcQAAGPjJFwDAQBwAAAbiAAAwEAcAgIE4AAAM/wdZ9vJ7ajrYr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00" name="AutoShape 4" descr="data:image/png;base64,iVBORw0KGgoAAAANSUhEUgAAAYcAAAEECAYAAADDOvgIAAAABHNCSVQICAgIfAhkiAAAAAlwSFlzAAALEgAACxIB0t1+/AAAADh0RVh0U29mdHdhcmUAbWF0cGxvdGxpYiB2ZXJzaW9uMy4xLjMsIGh0dHA6Ly9tYXRwbG90bGliLm9yZy+AADFEAAAVB0lEQVR4nO3df0xV9/3H8de9F0XHBSnpTIqIEX9sZatzeINZgmxN6thMnMsN68Ua3dJ1zdzEsc0WywqIv8AsJVsknY3rYopTb2nvuqZZ/5g4y5AOG6Z13m6mcxZ/QK0TTLlXq3jP+f7ReTf8XJVv5N5L4flImnjPfXN934TcZ8/Be3HYtm0LAID/4Uz2AgCA0Yc4AAAMxAEAYCAOAAADcQAAGFKSvcBIWLhwoaZNm5bsNQDgE+XcuXPq7OyMed+YiMO0adMUCASSvQYAfKJ4vd5b3sdlJQCAgTgAAAzEAQBgIA4AAANxAAAYiAMAwEAcAAAG4gAAMBAHAICBOACjnH39arJXwCgU7++LMfHxGcBY5khJ1emNDyR7DYwyuTV/i+vjc+YAADAQBwCAgTgAAAzEAQBgiNsPpJ977jkdOHBAg4ODWr58uQoLC7V+/Xo5HA7NmTNHtbW1cjqdampq0sGDB5WSkqKqqirNmzdP3d3dMWcBAIkRl1fczs5OHTlyRHv37lVzc7Pef/991dfXq6KiQnv27JFt22ptbVUwGNThw4fV0tKixsZG1dXVSVLMWQBA4sQlDu3t7Zo7d65++MMf6vvf/76+8pWvKBgMqrCwUJJUXFysjo4OdXV1qaioSA6HQ9nZ2YpEIurr64s5CwBInLhcVurv71dPT4927Nihs2fPavXq1bJtWw6HQ5KUlpamgYEBhUIhZWZmRr/uxvFYszfz+/3y+/3Rvw8AMHLiEofMzEzl5eVp4sSJysvLU2pqqt5///3o/eFwWBkZGXK73QqHw0OOp6enD/n5wo3Zm/l8Pvl8Pkm3/z2oAID/v7hcVlqwYIH+/Oc/y7ZtnT9/XleuXNGXvvQldXZ2SpLa2trk8XhUUFCg9vZ2WZalnp4eWZalrKws5efnG7MAgMSJy5nDgw8+qLfeekulpaWybVs1NTXKyclRdXW1GhsblZeXp5KSErlcLnk8Hvl8PlmWpZqaGklSZWWlMQsASByHbdt2spe4W16vV4FAINlrAHHDZyvhZiPx2Uq3e+3kzQMAAANxAAAYiAMAwEAc/uPqYCTZK2AU4vsC4xW/7Oc/Uie4tOCJF5K9BkaZrp+vSvYKQFJw5gAAMBAHAICBOAAADMQBAGAgDgAAA3EAABiIAwDAQBwAAAbiAAAwEAcAgIE4AAAMxAEAYCAOAAADcQAAGIgDAMBAHAAABuIAADAQBwCAgTgAAAzEAQBgSInXA3/zm99Uenq6JCknJ0c+n09btmyRy+VSUVGR1qxZI8uytGHDBp04cUITJ07U5s2bNWPGDB09etSYBQAkTlzicPXqVUlSc3Nz9NiyZcu0fft2TZ8+XY8//riCwaDOnTuna9euye/36+jRo2poaNCvfvUr1dbWGrOf+9zn4rEqACCGuMThH//4h65cuaJHH31U169fV3l5ua5du6bc3FxJUlFRkd58801duHBBixYtkiTNnz9fx48fVygUijlLHAAgceISh0mTJum73/2uvvWtb+m9997T9773PWVkZETvT0tL05kzZxQKheR2u6PHXS6XcezG7M38fr/8fr8kqb+/Px5PAwDGrbjEYebMmZoxY4YcDodmzpyp9PR0Xbp0KXp/OBxWRkaGPvroI4XD4ehxy7LkdruHHLsxezOfzyefzydJ8nq98XgaADBuxeVfK7300ktqaGiQJJ0/f15XrlzRpz71KZ0+fVq2bau9vV0ej0cFBQVqa2uTJB09elRz586V2+3WhAkTjFkAQOLE5cyhtLRUTz31lJYvXy6Hw6GtW7fK6XRq3bp1ikQiKioq0he+8AU98MADOnTokMrKymTbtrZu3SpJqqurM2YBAIkTlzhMnDhRzzzzjHH8xRdfHHLb6XRq48aNxtz8+fONWQBA4vAmOACAgTgAAAzEAQBgIA4AAANxAAAYiAMAwEAcAAAG4gAAMBAHAICBOAAADMQBAGAgDgAAA3EAABiIAwDAQBwAAAbiAAAwEAcAgIE4AAAMxAEAYCAOAAADcQAAGIgDAMBAHAAABuIAADAQBwCAIW5xuHjxor785S/r5MmT6u7u1vLly/XII4+otrZWlmVJkpqamlRaWqqysjIdO3ZMkm45CwBInLjEYXBwUDU1NZo0aZIkqb6+XhUVFdqzZ49s21Zra6uCwaAOHz6slpYWNTY2qq6u7pazAIDEiksctm3bprKyMk2dOlWSFAwGVVhYKEkqLi5WR0eHurq6VFRUJIfDoezsbEUiEfX19cWcBQAk1ojHIRAIKCsrS4sWLYoes21bDodDkpSWlqaBgQGFQiG53e7ozI3jsWZj8fv98nq98nq96u/vH+mnAQDjWspIP+DLL78sh8OhN998U3//+99VWVmpvr6+6P3hcFgZGRlyu90Kh8NDjqenp8vpdBqzsfh8Pvl8PkmS1+sd6acBAOPaiJ85/Pa3v9Xu3bvV3Nys+++/X9u2bVNxcbE6OzslSW1tbfJ4PCooKFB7e7ssy1JPT48sy1JWVpby8/ONWQBAYo34mUMslZWVqq6uVmNjo/Ly8lRSUiKXyyWPxyOfzyfLslRTU3PLWQBAYsU1Ds3NzdE/796927i/vLxc5eXlQ47NnDkz5iwAIHF4ExwAwEAcAAAG4gAAMBAHAICBOAAADMQBAGAgDgAAA3EAABiGFYeWlpYht1944YW4LAMAGB1u+w7p1157TQcOHFBnZ6f+8pe/SJIikYjeffddrVq1KiELAgAS77ZxWLRokT796U/r0qVL0U9AdTqdmj59ekKWAwAkx23jMGXKFC1cuFALFy7UxYsXdfXqVUkfnz0AAMauYX3wXl1dnd544w1NnTo1+st49u3bF+/dAABJMqw4vP3229q/f/+QX8QDABi7hvVqP2PGjOglJQDA2DesM4fe3l49+OCDmjFjhiRxWQkAxrhhxeGZZ56J9x4AgFFkWHH43e9+Zxxbs2bNiC8DABgdhhWHe++9V5Jk27beeecdWZYV16UAAMk1rDiUlZUNuf3YY4/FZRkAwOgwrDicOnUq+ucLFy6ot7c3bgsBAJJvWHGoqamJ/jk1NVVPPvlk3BYCACTfsOLQ3Nys/v5+nTlzRjk5OcrKyor3XgCAJBrWm+Bef/11lZWVaceOHfL5fPr9738f770AAEk0rDOHXbt2KRAIKC0tTaFQSN/+9re1bNmyeO8GAEiSYcXB4XAoLS1NkuR2u5Wamnrb+UgkoqefflqnTp2Sy+VSfX29bNvW+vXr5XA4NGfOHNXW1srpdKqpqUkHDx5USkqKqqqqNG/ePHV3d8ecBQAkxrDikJubq4aGBnk8HnV1dSk3N/e283/6058kSfv27VNnZ2c0DhUVFVq4cKFqamrU2tqq7OxsHT58WC0tLert7VV5eblefvll1dfXG7OLFy+++2cLABiWYf3v+MMPP6wpU6aoo6NDgUBAK1asuO38Qw89pE2bNkmSenp6dO+99yoYDKqwsFCSVFxcrI6ODnV1damoqEgOh0PZ2dmKRCLq6+uLOQsASJxhxaGhoUGLFy9WTU2NXnrpJTU0NNzxa1JSUlRZWalNmzappKQk+nsgJCktLU0DAwMKhUJyu93Rr7lxPNbszfx+v7xer7xer/r7+4f1ZAEAwzOsy0opKSmaPXu2JGn69OnDvv6/bds2rVu3Tg8//PCQj/wOh8PKyMiQ2+1WOBwecjw9PX3I49+YvZnP54v+6lKv1zusfQAAwzOsV/ns7Gw1NjbqwIED+sUvfqGpU6fedv6VV17Rc889J0maPHmyHA6HPv/5z6uzs1OS1NbWJo/Ho4KCArW3t8uyLPX09MiyLGVlZSk/P9+YBQAkzrDOHOrr67V371698cYbmjVrln7wgx/cdv6rX/2qnnrqKa1YsULXr19XVVWVZs2aperqajU2NiovL08lJSVyuVzyeDzy+XyyLCv6TuzKykpjFgCQOA7btu1kL3G3vF6vAoHAXT/OgideGIFtMJZ0/XxVsleQJJ3e+ECyV8Aok1vzt7t+jNu9dvLmAQCAgTgAAAzEAQBgIA4AAANxAAAYiAMAwEAcAAAG4gAAMBAHAICBOAAADMQBAGAgDgAAA3EAABiIAwDAQBwAAAbiAAAwEAcAgIE4AAAMxAEAYCAOAAADcQAAGIgDAMBAHAAABuIAADAQBwCAIWWkH3BwcFBVVVU6d+6crl27ptWrV2v27Nlav369HA6H5syZo9raWjmdTjU1NengwYNKSUlRVVWV5s2bp+7u7pizAIDEGfFX3VdffVWZmZnas2ePdu7cqU2bNqm+vl4VFRXas2ePbNtWa2urgsGgDh8+rJaWFjU2Nqqurk6SYs4CABJrxOPwta99TT/60Y+it10ul4LBoAoLCyVJxcXF6ujoUFdXl4qKiuRwOJSdna1IJKK+vr6YswCAxBrxOKSlpcntdisUCmnt2rWqqKiQbdtyOBzR+wcGBhQKheR2u4d83cDAQMzZWPx+v7xer7xer/r7+0f6aQDAuBaXi/m9vb1atWqVli1bpqVLlw75mUE4HFZGRobcbrfC4fCQ4+np6TFnY/H5fAoEAgoEArrnnnvi8TQAYNwa8Tj8+9//1qOPPqonnnhCpaWlkqT8/Hx1dnZKktra2uTxeFRQUKD29nZZlqWenh5ZlqWsrKyYswCAxBrxf620Y8cOffjhh3r22Wf17LPPSpJ+9rOfafPmzWpsbFReXp5KSkrkcrnk8Xjk8/lkWZZqamokSZWVlaqurh4yCwBILIdt23ayl7hbXq9XgUDgrh9nwRMvjMA2GEu6fr4q2StIkk5vfCDZK2CUya35210/xu1eO3kDAQDAQBwAAAbiAAAwEAcAgIE4AAAMxAEAYCAOAAADcQAAGIgDAMBAHAAABuIAADAQBwCAgTgAAAzEAQBgIA4AAANxAAAYiAMAwEAcAAAG4gAAMBAHAICBOAAADMQBAGAgDgAAA3EAABiIAwDAELc4vP3221q5cqUkqbu7W8uXL9cjjzyi2tpaWZYlSWpqalJpaanKysp07Nix284CABInLnHYuXOnnn76aV29elWSVF9fr4qKCu3Zs0e2bau1tVXBYFCHDx9WS0uLGhsbVVdXd8tZAEBixSUOubm52r59e/R2MBhUYWGhJKm4uFgdHR3q6upSUVGRHA6HsrOzFYlE1NfXF3MWAJBYKfF40JKSEp09ezZ627ZtORwOSVJaWpoGBgYUCoWUmZkZnblxPNZsLH6/X36/X5LU398fj6cBAONWXOJwM6fzvyco4XBYGRkZcrvdCofDQ46np6fHnI3F5/PJ5/NJkrxeb5w2B4DxKSH/Wik/P1+dnZ2SpLa2Nnk8HhUUFKi9vV2WZamnp0eWZSkrKyvmLAAgsRJy5lBZWanq6mo1NjYqLy9PJSUlcrlc8ng88vl8sixLNTU1t5wFACRW3OKQk5OjF198UZI0c+ZM7d6925gpLy9XeXn5kGO3mgUAJA5vggMAGIgDAMBAHAAABuIAADAQBwCAgTgAAAzEAQBgIA4AAANxAAAYiAMAwEAcAAAG4gAAMBAHAICBOAAADMQBAGAgDgAAA3EAABiIAwDAQBwAAAbiAAAwEAcAgIE4AAAMxAEAYCAOAAADcQAAGFKSvUAslmVpw4YNOnHihCZOnKjNmzdrxowZyV4LAMaNUXnmsH//fl27dk1+v18//elP1dDQkOyVAGBcGZVx6Orq0qJFiyRJ8+fP1/Hjx5O8EQCML6PyslIoFJLb7Y7edrlcun79ulJS/ruu3++X3++XJJ06dUper/eu/14uXH2sv79f99xzT7LXGBW83leSvcJ/zEn2AqMC35v/YwRe886dO3fL+0ZlHNxut8LhcPS2ZVlDwiBJPp9PPp8v0auNC16vV4FAINlrAAa+NxNnVF5WKigoUFtbmyTp6NGjmjt3bpI3AoDxZVSeOSxevFiHDh1SWVmZbNvW1q1bk70SAIwrozIOTqdTGzduTPYa4xaX6zBa8b2ZOA7btu1kLwEAGF1G5c8cAADJRRwAAAbigKizZ8+qoKBAK1eujP7X1NSU7LUwznV2duozn/mM/vCHPww5vnTpUq1fvz5JW419o/IH0kie2bNnq7m5OdlrAEPk5eXptdde05IlSyRJJ06c0JUrV5K81djGmQOAUe+zn/2sent79eGHH0qSXn31VS1dujTJW41txAFD/POf/xxyWen8+fPJXgmQ9PH7n/74xz/Ktm0dO3ZMX/ziF5O90pjGZSUMwWUljFZLly7Vhg0bNH36dHk8nmSvM+Zx5gDgE2H69Om6fPmympub9Y1vfCPZ64x5xAHAJ8aSJUvU29urmTNnJnuVMY93SAMADJw5AAAMxAEAYCAOAAADcQAAGIgDAMBAHIAEamtr48Pi8IlAHAAABj4+A7iDjz76SE8++aQ++OAD3XfffXrrrbf0/PPPa/PmzZKkzMxMbd26Ve+884527typCRMm6OzZs1qyZIlWr16tkydPqqqqSpMnT9bkyZM1ZcoUSdLrr7+uXbt2yel0asGCBVq3bp22b9+uI0eO6PLly9qyZYtmzZqVzKeOcYwzB+AO/H6/cnJytG/fPq1Zs0YXL15UdXW1amtr1dzcrOLiYv3617+WJPX09Gj79u3y+/3RY7/85S+1du1a7dq1K/phcZcuXdL27du1a9cu7d27V+fPn9ehQ4ckffzx1Pv27SMMSCrOHIA7OHnypIqLiyVJs2bNUlZWlk6ePKm6ujpJ0uDgYPTjHObOnauUlBSlpKRo0qRJkqR3331X8+bNkyQVFBToX//6l06fPq2+vj49/vjjkqRwOKwzZ85IEh8NgVGBOAB3MHfuXB05ckQPPfSQTp8+rf7+fuXn52vbtm3Kzs5WV1eXLly4IElyOBzG1+fl5enIkSMqLi7W8ePHJUk5OTm677779Jvf/EYTJkxQIBDQ/fffr/3798vp5IQeyUccgDsoLS3V+vXrtWLFCmVnZys1NVUbNmxQZWWlIpGIJGnLli364IMPYn59bW2tfvzjH+v5559XVlaWUlNTlZWVpe985ztauXKlIpGIpk2bpq9//euJfFrAbfHBe8Ad/PWvf9Xly5dVVFSk9957T4899pj279+f7LWAuCIOwB1cuHBBP/nJTzQ4OKjr169r7dq10Z9BAGMVcQAAGPjJFwDAQBwAAAbiAAAwEAcAgIE4AAAM/wdZ9vJ7ajrYr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101" name="Picture 5" descr="C:\Users\Pratik\Desktop\IMS Proschool\Advanced Machine Learning &amp; Artificial Intelligence\Insidesherpa\gend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700808"/>
            <a:ext cx="2907754" cy="1932927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4819498" y="859128"/>
            <a:ext cx="234479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Age Distribution</a:t>
            </a:r>
            <a:endParaRPr lang="en-IN" dirty="0"/>
          </a:p>
        </p:txBody>
      </p:sp>
      <p:sp>
        <p:nvSpPr>
          <p:cNvPr id="4104" name="AutoShape 8" descr="data:image/png;base64,iVBORw0KGgoAAAANSUhEUgAAAagAAADQCAYAAABStPXYAAAABHNCSVQICAgIfAhkiAAAAAlwSFlzAAALEgAACxIB0t1+/AAAADh0RVh0U29mdHdhcmUAbWF0cGxvdGxpYiB2ZXJzaW9uMy4xLjMsIGh0dHA6Ly9tYXRwbG90bGliLm9yZy+AADFEAAAYnklEQVR4nO3df2xV9f3H8edpC0X6w3J1Ojtk315pJ4Q1rnRlJKXTRS3VscQOuNBZJbgsEnZZmWCbQlsYRahk9QeEgQzC0oJcCCTzBy4LdVBLpZDKNHbOKZsyoPyyN1t7VXq593z/WLwbKVB6uaXnnvt6JCb2c27P+byrn7zu59zP+VzDNE0TERERi4kb6g6IiIhcjgJKREQsSQElIiKWpIASERFLUkCJiIglKaBERMSSFFAxorm5mYqKikE599q1ayksLKS0tDT0z3vvvTco1xKJlMEcExUVFeTm5tLb2xtq6+jo4Fvf+hZtbW2Dck07ShjqDog9zJkzh9mzZw91N0Qs42tf+xrNzc3cf//9ALz66qvceeedQ9yr6KKAsqgvv/ySp59+mrNnz3LHHXdw5MgRWlpa+PDDD6mtrQUgLS2NZ555hr/85S9s2rSJYcOGceLECR566CHmzZvHsWPHqKys5KabbuKmm27i5ptvBuCNN95g69atxMXFMXHiRBYtWsTatWs5evQon3/+OStXruSuu+4C4A9/+APbtm27pG+LFy8mOzv7xv5BJOZF25h4+OGHee2117j//vsJBoN0dHTw7W9/+wb8pWzEFEvaunWrWVdXZ5qmaX788cfm3XffbZqmac6YMcP86KOPTNM0zZ07d5r19fXmoUOHzKKiItPv95s+n8/MyckxTdM03W632dLSYpqmaW7cuNEsLy83vV6vWVRUZH7++eemaZrmokWLzJaWFvPFF180V6xYEVZfX3zxRfPBBx80H330UfPRRx81f/WrX11X7SKXE01jory83Dxw4ID5ox/9yPT5fObBgwfNtWvXmmVlZeahQ4eu6+8QSzSDsqhjx45RUFAAwF133YXD4Qi1L1++HAC/309GRgYAWVlZJCQkkJCQwIgRIwD46KOPQu/qcnJy+Pvf/87x48fp6uriZz/7GQA+n49//vOfAKFz/a9rfbeoW3wy2KJtTAD84Ac/oKmpidbWVubNm8dzzz133X+HWKKAsqisrCyOHj3K/fffz/Hjx/F6vcB/BkxdXR3p6em0t7dz7tw5AAzD6HMOp9PJ0aNHKSgo4P333wdg9OjR3HHHHWzZsoVhw4axZ88exo0bx759+4iL67tmZurUqUydOnUQKxW5NtE4JqZNm8bKlSsxDIMxY8aEW3rMUkBZ1PTp06moqOAnP/kJ6enpJCYmArBs2TLKy8sJBAIArFy5krNnz172HDU1NSxcuJDNmzfjcDhITEzE4XAwZ84cSktLCQQCfOMb36CoqOiG1SUSrmgcE06nE6/Xy49//OOInC/WGKap3cyt6J133uHzzz8nPz+fTz75hJ/+9Kfs27dvqLslMmQ0JmKPAsqizp07xy9/+Uv8fj8XL15kwYIFofvvIrFIYyL2KKBERMSStJOEiIhYkgJKREQsyXIB9cQTTwx1F0QsR+NCYpHlAuqrZxtE5L80LiQWWS6gREREQAElIiIWpYASERFLUkCJiIglKaBERMSSFFAiImJJMR9QX/oDA2oXEZEbI+a/bmPEsHj+r+L1Pu2frH54CHojIiJfifkZlIiIWJMCSkRELEkBJSIilqSAEhERS1JAiYiIJSmgRETEkhRQIiJiSQooERGxpGsKqHfffZfS0lIAPvjgA0pKSigtLeWJJ57g/PnzAOzcuZPi4mJmzpzJn/70JwC6urqYO3cuJSUllJWV8cUXXwxSGSIiYjf9BtSmTZtYunQpFy5cAGDlypVUVVXR0NDAAw88wKZNmzh37hwNDQ3s2LGDzZs3U19fT29vL+vXr+eHP/wh27dvZ/z48Xg8nkEvSERE7KHfgBozZgxr164N/VxfX8+4ceMACAQCJCYm8t577/Gd73yH4cOHk5KSwpgxY/jrX/9Ke3s7U6ZMAaCgoIDW1tZBKkNEROym3734CgsLOXHiROjn2267DYB33nmHxsZGtm3bxltvvUVKSkroNUlJSfT09NDT0xNqT0pKoru7+7LX8Hg8odmV1+sNvxoRG9G4kFgX1maxe/fu5Te/+Q0vvfQSDoeD5ORkfD5f6LjP5yMlJSXUPmLECHw+H6mpqZc9n8vlwuVyAVBcXBxOl0RsR+NCYt2AV/H9/ve/p7GxkYaGBu68804AsrOzaW9v58KFC3R3d3Ps2DGysrLIycnhwIEDADQ3NzNx4sTI9l5ERGxrQDOoQCDAypUrueOOO3C73QB897vfZcGCBZSWllJSUoJpmixcuJDExETmzZtHeXk5O3fuZNSoUfz6178elCJERMR+rimgRo8ezc6dOwE4fPjwZV8zc+ZMZs6ceUnbrbfeyubNm6+ziyIiEov0oK6IiFiSAkpERCxJASUiIpakgBIREUtSQImIiCUpoERExJIUUCIiYkkKKBERsSQFlIiIWJICSkRELEkBJSIilqSAEhERS1JAiYiIJSmgRETEkq4poN59911KS0sB+PTTT5k9ezYlJSXU1NQQDAYBWLduHdOnT2fWrFm89957V32tiIhIf/oNqE2bNrF06VIuXLgAwKpVqygrK2P79u2YpklTUxMdHR0cPnyYXbt2UV9fz/Lly6/4WhERkWvRb0CNGTOGtWvXhn7u6OggLy8PgIKCAlpbW2lvbyc/Px/DMEhPTycQCNDV1XXZ10bCl/7AgNpFRCT69PuNuoWFhZw4cSL0s2maGIYBQFJSEt3d3fT09JCWlhZ6zVftl3vt5Xg8HjweDwBer7ffTo8YFs//Vbzep/2T1Q/3+7si0WKg40LEbq7pK9//V1zcfyddPp+P1NRUkpOT8fl8l7SnpKRc9rWX43K5cLlcABQXFw+0SyK2FOlx8aU/wIhh8WEfF7nRBhxQ48ePp62tjUmTJtHc3Mz3vvc9xowZw5o1a3jiiSc4ffo0wWAQh8Nx2deKyNC40p2Hr+gOhFjNgAOqvLycqqoq6uvrcTqdFBYWEh8fT25uLi6Xi2AwSHV19RVfKyIici2uKaBGjx7Nzp07AcjIyKCxsbHPa9xuN263+5K2K71WRESkP3pQV0RELEkBJSIilqSAEhERS1JAiYhl9PewvR7Gjy0DXsUnIjJYtBRe/pdmUCIiYkkKKBERsSQFlIgN6LMZsSN9BiViA/19dgP6/Eaij2ZQIiJiSQooERGxJAWUiIhYkgJKREQsSQElIiKWFNYqPr/fT0VFBSdPniQuLo4VK1aQkJBARUUFhmGQmZlJTU0NcXFxrFu3jv3795OQkEBlZSXZ2dmRrkFERGworIA6cOAAFy9eZMeOHRw8eJDnn38ev99PWVkZkyZNorq6mqamJtLT0zl8+DC7du2is7MTt9vN7t27I12DiIjYUFi3+DIyMggEAgSDQXp6ekhISKCjo4O8vDwACgoKaG1tpb29nfz8fAzDID09nUAgQFdXV0QLEBERewprBjVy5EhOnjxJUVERXq+XDRs2cOTIEQzDACApKYnu7m56enpIS0sL/d5X7Q6H45LzeTwePB4PAF6vN9xaRGzlRo+LL/0BRgyLD/u4SKSFFVBbt24lPz+fp556is7OTh5//HH8fn/ouM/nIzU1leTkZHw+3yXtKSkpfc7ncrlwuVwAFBcXh9MlEdu50eNCO4mL1YR1iy81NTUUNDfffDMXL15k/PjxtLW1AdDc3Exubi45OTm0tLQQDAY5deoUwWCwz+xJRETkcsKaQc2ZM4fKykpKSkrw+/0sXLiQCRMmUFVVRX19PU6nk8LCQuLj48nNzcXlchEMBqmuro50/0VExKbCCqikpCReeOGFPu2NjY192txuN263O5zLiIhIDNODuiIiYkkKKBERsSQFlIiIWJICSkRELEkBJSIilqSAEhERS1JAiYiIJSmgRETEkhRQIiJiSQooEbkmX/oD13VcZKDC2upIRGKPdjuXG00zKAu62jtRvUsVkVihGZQFXe2dqt6likis0AxKREQsKewZ1MaNG3nzzTfx+/3Mnj2bvLw8KioqMAyDzMxMampqiIuLY926dezfv5+EhAQqKyvJzs6OZP9FRMSmwppBtbW1cfToUV5++WUaGho4ffo0q1atoqysjO3bt2OaJk1NTXR0dHD48GF27dpFfX09y5cvj3T/RUTEpsIKqJaWFrKyspg/fz5PPvkk9957Lx0dHeTl5QFQUFBAa2sr7e3t5OfnYxgG6enpBAIBurq6IlqAiIjYU1i3+LxeL6dOnWLDhg2cOHGCefPmYZomhmEA//nG3e7ubnp6ekhLSwv93lftDofjkvN5PB48Hk/o3CKicSESVkClpaXhdDoZPnw4TqeTxMRETp8+HTru8/lITU0lOTkZn893SXtKSkqf87lcLlwuFwDFxcXhdEnEdjQuJNaFdYtv4sSJvPXWW5imyZkzZ/jiiy+YPHkybW1tADQ3N5Obm0tOTg4tLS0Eg0FOnTpFMBjsM3sSERG5nLBmUPfddx9Hjhxh+vTpmKZJdXU1o0ePpqqqivr6epxOJ4WFhcTHx5Obm4vL5SIYDFJdXR3p/ouIiE2Fvcz86aef7tPW2NjYp83tduN2u8O9jIiIxCg9qCsitqENbe1FWx2JiG1oQ1t70QwqQrTBq4hIZGkGFSHa4FVEJLI0gxIREUtSQImIiCUpoERExJIUUCISEVriLZGmRRIiEhFa4i2RphmUiIhYkgJKREQsSQElIiKWpIASERFLUkBFmSuthNIKKRGxm+taxffZZ59RXFzMli1bSEhIoKKiAsMwyMzMpKamhri4ONatW8f+/ftJSEigsrKS7OzsSPX9mn3pDzBiWPwNv+5guNJKKa2QEhG7CTug/H4/1dXVjBgxAoBVq1ZRVlbGpEmTqK6upqmpifT0dA4fPsyuXbvo7OzE7Xaze/fuiHX+WmmfPBGR6BP2Lb66ujpmzZrFbbfdBkBHRwd5eXkAFBQU0NraSnt7O/n5+RiGQXp6OoFAgK6ursj0XEREbC2sGdSePXtwOBxMmTKFl156CQDTNDEMA4CkpCS6u7vp6ekhLS0t9HtftTscjkvO5/F48Hg8AHi93rAKEbEbjQuJdWEF1O7duzEMg7fffpsPPviA8vLyS2ZGPp+P1NRUkpOT8fl8l7SnpKT0OZ/L5cLlcgFQXFwcTpdEbEfjQmJdWLf4tm3bRmNjIw0NDYwbN466ujoKCgpoa2sDoLm5mdzcXHJycmhpaSEYDHLq1CmCwWCf2ZOIiMjlRGwvvvLycqqqqqivr8fpdFJYWEh8fDy5ubm4XC6CwSDV1dWRupyIiNjcdQdUQ0ND6N8bGxv7HHe73bjd7uu9zDWx03JyEZFYZ6vdzPWMkIiIfWgnCRG5IbTbiQyUrWZQImJd/X1fFPR/t0O38WOLAkpEooa+FDG26BafiIhYkgJKREQsSQElIiKWpIASERFLUkCJiIglKaBERMSSFFADpIcNRURuDD0HNUDaTklE5MbQDOoGuNKsS7MxEZEr0wzqBtCsS0Rk4MIKKL/fT2VlJSdPnqS3t5d58+YxduxYKioqMAyDzMxMampqiIuLY926dezfv5+EhAQqKyvJzs6OdA0iImJDYQXUK6+8QlpaGmvWrMHr9fLII49w9913U1ZWxqRJk6iurqapqYn09HQOHz7Mrl276OzsxO12s3v37kjXICIiNhRWQE2dOpXCwsLQz/Hx8XR0dJCXlwdAQUEBBw8eJCMjg/z8fAzDID09nUAgQFdXl772XURE+hVWQCUlJQHQ09PDggULKCsro66uDsMwQse7u7vp6ekhLS3tkt/r7u7uE1AejwePxwOA1+sNqxC5vCt9PYG+tsD6NC4k1oW9SKKzs5P58+dTUlLCtGnTWLNmTeiYz+cjNTWV5ORkfD7fJe0pKSl9zuVyuXC5XAAUFxeH2yW5DC3QiF4aFxLrwlpmfv78eebOncvixYuZPn06AOPHj6etrQ2A5uZmcnNzycnJoaWlhWAwyKlTpwgGg7q9JyIi1ySsGdSGDRv497//zfr161m/fj0AS5Ysoba2lvr6epxOJ4WFhcTHx5Obm4vL5SIYDFJdXR3RzouIiH2FFVBLly5l6dKlfdobGxv7tLndbtxudziXERGRGKadJERExJIUUCIiYkkKKBERsSQFlIiIWJICaghpN3MRkSvTbuZDSA/RiohcmWZQIiIxpr+7N1a5u6MZlFjK1fYI1P6BIpFxpbs3X7HKXRwFlFjK1QaOVQaNxLb+3ijpjVTkKKDkmmlndIl2kQiXaJl92IECSq6ZFnVItFO4RBctkhAREUtSQMWoq63SscoKHhGJbbrFF6O0GEFEwnUtn9VF4rPpQQ+oYDDIsmXL+PDDDxk+fDi1tbV885vfHOzLiojIIOnvszyIzBvdQb/Ft2/fPnp7e/F4PDz11FOsXr16sC8pIiI2MOgB1d7ezpQpUwC45557eP/99wf7kiIiYgOGaZrmYF5gyZIlPPjgg3z/+98H4N5772Xfvn0kJPz37qLH48Hj8QDwj3/8g4yMjAFfx+v1MmrUqMh02mJUW/T537pGjRrF5s2bB3wOjYurs2ttdq0LwhgX5iB75plnzNdffz3085QpUwblOo888signNcKVFv0sUpdVunHYLBrbXatyzQHXtug3+LLycmhubkZgD//+c9kZWUN9iVFRMQGBn0V3wMPPMDBgweZNWsWpmnyzDPPDPYlRUTEBuKXLVu2bDAvYBgG9913H9OnT2fGjBk4HI5Bu9aECRMG7dxDTbVFH6vUZZV+DAa71mbXumBgtQ36IgkREZFwaKsjERGxJAWUiIhYUlTuxef3+6msrOTkyZP09vYyb948xo4dS0VFBYZhkJmZSU1NDXFx0Zm/n332GcXFxWzZsoWEhATb1LVx40befPNN/H4/s2fPJi8vzxa1+f1+KioqOHnyJHFxcaxYsWJI/rtpXERnXRoXV64t+qoGXnnlFdLS0ti+fTubNm1ixYoVrFq1irKyMrZv345pmjQ1NQ11N8Pi9/uprq5mxIgRALapq62tjaNHj/Lyyy/T0NDA6dOnbVPbgQMHuHjxIjt27GD+/Pk8//zzQ1KbxkX00bi4em1RGVBTp07lF7/4Rejn+Ph4Ojo6yMvLA6CgoIDW1tah6t51qaurY9asWdx2220AtqmrpaWFrKws5s+fz5NPPsm9995rm9oyMjIIBAIEg0F6enpISEgYkto0LqKPxsXVa4vKgEpKSiI5OZmenh4WLFhAWVkZpmliGEboeHd39xD3cuD27NmDw+EI7V0I2KIu+M8WJ++//z4vvPACy5cvZ9GiRbapbeTIkZw8eZKioiKqqqooLS0dkto0LqKPxsXVa4vKz6AAOjs7mT9/PiUlJUybNo01a9aEjvl8PlJTU4ewd+HZvXs3hmHw9ttv88EHH1BeXk5XV1foeLTWBZCWlobT6WT48OE4nU4SExM5ffp06Hg017Z161by8/N56qmn6Ozs5PHHH8fv94eO38jaNC6ii8bF1WuLyhnU+fPnmTt3LosXL2b69OkAjB8/nra2NgCam5vJzc0dyi6GZdu2bTQ2NtLQ0MC4ceOoq6ujoKAg6usCmDhxIm+99RamaXLmzBm++OILJk+ebIvaUlNTSUlJAeDmm2/m4sWLQ/L/o8ZF9NG4uHptUfmgbm1tLW+88QZOpzPUtmTJEmpra/H7/TidTmpra4mPv75vcxxKpaWlLFu2jLi4OKqqqmxR17PPPktbWxumabJw4UJGjx5ti9p8Ph+VlZWcO3cOv9/PY489xoQJE254bRoX0VmXxsWVa4vKgBIREfuLylt8IiJifwooERGxJAWUiIhYkgJKREQsSQElIiKWpIASERFLUkCJiIglRe1WR9K/np4elixZQnd3N16vlxkzZjBhwgSWL19OUlISt9xyC4mJiaxevZqGhgZee+01DMPgoYce4rHHHhvq7otEnMZEdFFA2dinn37Kww8/zIMPPsiZM2coLS0lKSmJZ599lszMTJ577jnOnDnDxx9/zN69e9m+fTuGYTBnzhzy8/Mv2ZFAxA40JqKLAsrGbr31Vn73u9/xxz/+keTkZC5evMjZs2fJzMwE/rMP2N69e/nb3/7GqVOnmDNnDgD/+te/OH78uAaj2I7GRHRRQNnYli1buOeeeygpKeHQoUMcOHCAr3/963z88ceMHTuWd999FwCn08nYsWP57W9/i2EYbN26laysrCHuvUjkaUxEFwWUjd13330sW7aMV199lbS0NOLj46murqayspKRI0cybNgwbr/9du6++24mT57M7Nmz6e3tJTs7m9tvv32ouy8ScRoT0UWbxcaYbdu2UVRUhMPh4LnnnmPYsGH8/Oc/H+puiQwZjQnr0gwqxtxyyy3MnTuXkSNHkpKSwurVq4e6SyJDSmPCujSDEhERS9KDuiIiYkkKKBERsSQFlIiIWJICSkRELEkBJSIilvT/AUC9lpvCutM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105" name="Picture 9" descr="C:\Users\Pratik\Desktop\IMS Proschool\Advanced Machine Learning &amp; Artificial Intelligence\Insidesherpa\downloa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0032" y="1628800"/>
            <a:ext cx="2744533" cy="1656184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399728" y="3897238"/>
            <a:ext cx="244408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Transaction Type</a:t>
            </a:r>
            <a:endParaRPr lang="en-IN" dirty="0"/>
          </a:p>
        </p:txBody>
      </p:sp>
      <p:pic>
        <p:nvPicPr>
          <p:cNvPr id="4106" name="Picture 10" descr="C:\Users\Pratik\Desktop\IMS Proschool\Advanced Machine Learning &amp; Artificial Intelligence\Insidesherpa\download (6)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4509120"/>
            <a:ext cx="3096344" cy="2035210"/>
          </a:xfrm>
          <a:prstGeom prst="rect">
            <a:avLst/>
          </a:prstGeom>
          <a:noFill/>
        </p:spPr>
      </p:pic>
      <p:pic>
        <p:nvPicPr>
          <p:cNvPr id="4107" name="Picture 11" descr="C:\Users\Pratik\Desktop\IMS Proschool\Advanced Machine Learning &amp; Artificial Intelligence\Insidesherpa\download (5)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31185" y="4500095"/>
            <a:ext cx="2857847" cy="1902218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4932040" y="386104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4860032" y="3861048"/>
            <a:ext cx="252028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Merchant state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7668344" y="1124744"/>
            <a:ext cx="1008112" cy="8925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600" b="1" dirty="0" smtClean="0"/>
              <a:t>Average Age</a:t>
            </a:r>
          </a:p>
          <a:p>
            <a:r>
              <a:rPr lang="en-IN" sz="2000" b="1" dirty="0" smtClean="0"/>
              <a:t>31</a:t>
            </a:r>
            <a:endParaRPr lang="en-IN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563888" y="4437112"/>
            <a:ext cx="1152128" cy="113877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600" b="1" dirty="0"/>
              <a:t>Average amount of </a:t>
            </a:r>
            <a:r>
              <a:rPr lang="en-IN" sz="1600" b="1" dirty="0" smtClean="0"/>
              <a:t>transaction</a:t>
            </a:r>
            <a:endParaRPr lang="en-IN" sz="1600" b="1" dirty="0"/>
          </a:p>
          <a:p>
            <a:r>
              <a:rPr lang="en-IN" sz="2000" b="1" dirty="0" smtClean="0"/>
              <a:t>187.933</a:t>
            </a:r>
            <a:endParaRPr lang="en-IN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Pratik\Desktop\downloa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6670" y="188640"/>
            <a:ext cx="1214328" cy="401663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323528" y="908720"/>
            <a:ext cx="7992888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b="1" dirty="0" smtClean="0"/>
              <a:t>Transaction  as per date (Daily, Monthly, Weekly) </a:t>
            </a:r>
            <a:endParaRPr lang="en-IN" b="1" dirty="0"/>
          </a:p>
        </p:txBody>
      </p:sp>
      <p:pic>
        <p:nvPicPr>
          <p:cNvPr id="2049" name="Picture 1" descr="C:\Users\Pratik\Desktop\IMS Proschool\Advanced Machine Learning &amp; Artificial Intelligence\Insidesherpa\Authorized trancation time seri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1556792"/>
            <a:ext cx="3124200" cy="1892300"/>
          </a:xfrm>
          <a:prstGeom prst="rect">
            <a:avLst/>
          </a:prstGeom>
          <a:noFill/>
        </p:spPr>
      </p:pic>
      <p:pic>
        <p:nvPicPr>
          <p:cNvPr id="2050" name="Picture 2" descr="C:\Users\Pratik\Desktop\IMS Proschool\Advanced Machine Learning &amp; Artificial Intelligence\Insidesherpa\download (1)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4509120"/>
            <a:ext cx="3225800" cy="1866900"/>
          </a:xfrm>
          <a:prstGeom prst="rect">
            <a:avLst/>
          </a:prstGeom>
          <a:noFill/>
        </p:spPr>
      </p:pic>
      <p:pic>
        <p:nvPicPr>
          <p:cNvPr id="2051" name="Picture 3" descr="C:\Users\Pratik\Desktop\IMS Proschool\Advanced Machine Learning &amp; Artificial Intelligence\Insidesherpa\download (2)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88024" y="4365104"/>
            <a:ext cx="3238500" cy="1892300"/>
          </a:xfrm>
          <a:prstGeom prst="rect">
            <a:avLst/>
          </a:prstGeom>
          <a:noFill/>
        </p:spPr>
      </p:pic>
      <p:pic>
        <p:nvPicPr>
          <p:cNvPr id="2052" name="Picture 4" descr="C:\Users\Pratik\Desktop\IMS Proschool\Advanced Machine Learning &amp; Artificial Intelligence\Insidesherpa\download (4)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3568" y="1556792"/>
            <a:ext cx="2952328" cy="25089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836712"/>
            <a:ext cx="8064896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b="1" dirty="0" smtClean="0"/>
              <a:t>Authorized Transaction</a:t>
            </a:r>
            <a:endParaRPr lang="en-IN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484784"/>
            <a:ext cx="252028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Transaction Type</a:t>
            </a:r>
            <a:endParaRPr lang="en-IN" dirty="0"/>
          </a:p>
        </p:txBody>
      </p:sp>
      <p:pic>
        <p:nvPicPr>
          <p:cNvPr id="3073" name="Picture 1" descr="C:\Users\Pratik\Desktop\IMS Proschool\Advanced Machine Learning &amp; Artificial Intelligence\Insidesherpa\download (7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060848"/>
            <a:ext cx="3717468" cy="1757997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5220072" y="1412776"/>
            <a:ext cx="1656184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Gender ratio</a:t>
            </a:r>
            <a:endParaRPr lang="en-IN" dirty="0"/>
          </a:p>
        </p:txBody>
      </p:sp>
      <p:pic>
        <p:nvPicPr>
          <p:cNvPr id="3074" name="Picture 2" descr="C:\Users\Pratik\Desktop\IMS Proschool\Advanced Machine Learning &amp; Artificial Intelligence\Insidesherpa\download (8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1844825"/>
            <a:ext cx="3202482" cy="1944216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4572000" y="4276328"/>
            <a:ext cx="4032448" cy="7386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1" dirty="0"/>
              <a:t>Max balance of authorized </a:t>
            </a:r>
            <a:r>
              <a:rPr lang="en-IN" b="1" dirty="0" smtClean="0"/>
              <a:t>transaction</a:t>
            </a:r>
          </a:p>
          <a:p>
            <a:r>
              <a:rPr lang="en-IN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267093.66</a:t>
            </a:r>
            <a:endParaRPr lang="en-IN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0" y="5140424"/>
            <a:ext cx="4032448" cy="7386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1" dirty="0"/>
              <a:t>Average amount authorized transaction</a:t>
            </a:r>
          </a:p>
          <a:p>
            <a:r>
              <a:rPr lang="en-IN" sz="2400" dirty="0" smtClean="0"/>
              <a:t>40</a:t>
            </a:r>
            <a:endParaRPr lang="en-IN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395536" y="4204320"/>
            <a:ext cx="3744416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Transaction as per age and gender</a:t>
            </a:r>
            <a:endParaRPr lang="en-IN" dirty="0"/>
          </a:p>
        </p:txBody>
      </p:sp>
      <p:pic>
        <p:nvPicPr>
          <p:cNvPr id="3076" name="Picture 4" descr="C:\Users\Pratik\Desktop\IMS Proschool\Advanced Machine Learning &amp; Artificial Intelligence\Insidesherpa\download (9)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4709802"/>
            <a:ext cx="3408347" cy="1671526"/>
          </a:xfrm>
          <a:prstGeom prst="rect">
            <a:avLst/>
          </a:prstGeom>
          <a:noFill/>
        </p:spPr>
      </p:pic>
      <p:pic>
        <p:nvPicPr>
          <p:cNvPr id="15" name="Picture 2" descr="C:\Users\Pratik\Desktop\download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66670" y="188640"/>
            <a:ext cx="1214328" cy="4016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908720"/>
            <a:ext cx="8208912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b="1" dirty="0" smtClean="0"/>
              <a:t>Posted Transaction</a:t>
            </a:r>
            <a:endParaRPr lang="en-IN" b="1" dirty="0"/>
          </a:p>
        </p:txBody>
      </p:sp>
      <p:pic>
        <p:nvPicPr>
          <p:cNvPr id="3" name="Picture 2" descr="C:\Users\Pratik\Desktop\downloa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6670" y="188640"/>
            <a:ext cx="1214328" cy="401663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395536" y="1484784"/>
            <a:ext cx="252028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Transaction Type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1412776"/>
            <a:ext cx="1656184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Gender ratio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4572000" y="4276328"/>
            <a:ext cx="4032448" cy="7386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1" dirty="0"/>
              <a:t>Max balance of </a:t>
            </a:r>
            <a:r>
              <a:rPr lang="en-IN" b="1" dirty="0" smtClean="0"/>
              <a:t>Posted transaction</a:t>
            </a:r>
          </a:p>
          <a:p>
            <a:r>
              <a:rPr lang="en-IN" sz="2400" dirty="0" smtClean="0"/>
              <a:t>267128.52</a:t>
            </a:r>
            <a:endParaRPr lang="en-IN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0" y="5140424"/>
            <a:ext cx="4032448" cy="7386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1" dirty="0"/>
              <a:t>Average amount </a:t>
            </a:r>
            <a:r>
              <a:rPr lang="en-IN" b="1" dirty="0" smtClean="0"/>
              <a:t>Posted transaction</a:t>
            </a:r>
            <a:endParaRPr lang="en-IN" b="1" dirty="0"/>
          </a:p>
          <a:p>
            <a:r>
              <a:rPr lang="en-IN" sz="2400" dirty="0" smtClean="0"/>
              <a:t>451.5529</a:t>
            </a:r>
            <a:endParaRPr lang="en-IN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95536" y="4204320"/>
            <a:ext cx="3744416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Transaction as per age and gender</a:t>
            </a:r>
            <a:endParaRPr lang="en-IN" dirty="0"/>
          </a:p>
        </p:txBody>
      </p:sp>
      <p:pic>
        <p:nvPicPr>
          <p:cNvPr id="17409" name="Picture 1" descr="C:\Users\Pratik\Desktop\IMS Proschool\Advanced Machine Learning &amp; Artificial Intelligence\Insidesherpa\download (10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1988839"/>
            <a:ext cx="3168352" cy="2106159"/>
          </a:xfrm>
          <a:prstGeom prst="rect">
            <a:avLst/>
          </a:prstGeom>
          <a:noFill/>
        </p:spPr>
      </p:pic>
      <p:pic>
        <p:nvPicPr>
          <p:cNvPr id="17410" name="Picture 2" descr="C:\Users\Pratik\Desktop\IMS Proschool\Advanced Machine Learning &amp; Artificial Intelligence\Insidesherpa\download (11)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2060848"/>
            <a:ext cx="3744416" cy="1872208"/>
          </a:xfrm>
          <a:prstGeom prst="rect">
            <a:avLst/>
          </a:prstGeom>
          <a:noFill/>
        </p:spPr>
      </p:pic>
      <p:pic>
        <p:nvPicPr>
          <p:cNvPr id="17411" name="Picture 3" descr="C:\Users\Pratik\Desktop\IMS Proschool\Advanced Machine Learning &amp; Artificial Intelligence\Insidesherpa\download (12)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5576" y="4869160"/>
            <a:ext cx="3270051" cy="160370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3308</TotalTime>
  <Words>87</Words>
  <Application>Microsoft Office PowerPoint</Application>
  <PresentationFormat>On-screen Show (4:3)</PresentationFormat>
  <Paragraphs>30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Pratik</dc:creator>
  <cp:lastModifiedBy>Pratik</cp:lastModifiedBy>
  <cp:revision>1</cp:revision>
  <dcterms:created xsi:type="dcterms:W3CDTF">2020-06-30T06:20:20Z</dcterms:created>
  <dcterms:modified xsi:type="dcterms:W3CDTF">2020-07-02T13:29:44Z</dcterms:modified>
</cp:coreProperties>
</file>