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3" r:id="rId4"/>
    <p:sldId id="284" r:id="rId5"/>
    <p:sldId id="287" r:id="rId6"/>
    <p:sldId id="285" r:id="rId7"/>
    <p:sldId id="286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75" r:id="rId17"/>
    <p:sldId id="276" r:id="rId18"/>
    <p:sldId id="268" r:id="rId19"/>
    <p:sldId id="277" r:id="rId20"/>
    <p:sldId id="282" r:id="rId21"/>
    <p:sldId id="278" r:id="rId22"/>
    <p:sldId id="280" r:id="rId23"/>
    <p:sldId id="281" r:id="rId24"/>
    <p:sldId id="279" r:id="rId25"/>
    <p:sldId id="274" r:id="rId26"/>
    <p:sldId id="270" r:id="rId27"/>
    <p:sldId id="263" r:id="rId28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397" y="3124200"/>
            <a:ext cx="6173272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397" y="5003322"/>
            <a:ext cx="6173272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6168" y="1174065"/>
            <a:ext cx="2286000" cy="381066"/>
          </a:xfrm>
        </p:spPr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8816" y="4181637"/>
            <a:ext cx="3657600" cy="38411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66" y="0"/>
            <a:ext cx="609706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84" y="0"/>
            <a:ext cx="10468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772" y="0"/>
            <a:ext cx="18190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518" y="0"/>
            <a:ext cx="23032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6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55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26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9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985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54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412" y="0"/>
            <a:ext cx="76213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706" y="3429000"/>
            <a:ext cx="1295625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860" y="4866752"/>
            <a:ext cx="64153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270" y="5500632"/>
            <a:ext cx="137184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498" y="5788152"/>
            <a:ext cx="274367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331" y="4495800"/>
            <a:ext cx="36582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774" y="4928702"/>
            <a:ext cx="609706" cy="517524"/>
          </a:xfrm>
        </p:spPr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2" y="274639"/>
            <a:ext cx="1676691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0" y="274639"/>
            <a:ext cx="602084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79" y="1600200"/>
            <a:ext cx="746889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397" y="2895600"/>
            <a:ext cx="6173272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397" y="5010150"/>
            <a:ext cx="6173272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803" y="1170400"/>
            <a:ext cx="2286000" cy="381066"/>
          </a:xfrm>
        </p:spPr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9003" y="4178775"/>
            <a:ext cx="3657600" cy="38411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66" y="0"/>
            <a:ext cx="609706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84" y="0"/>
            <a:ext cx="10468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772" y="0"/>
            <a:ext cx="18190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518" y="0"/>
            <a:ext cx="23032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6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55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26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9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985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412" y="0"/>
            <a:ext cx="76213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706" y="3429000"/>
            <a:ext cx="1295625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935" y="4866752"/>
            <a:ext cx="64153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270" y="5500632"/>
            <a:ext cx="137184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498" y="5791200"/>
            <a:ext cx="274367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366" y="4479888"/>
            <a:ext cx="36582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952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849" y="4928702"/>
            <a:ext cx="609706" cy="517524"/>
          </a:xfrm>
        </p:spPr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80" y="1600200"/>
            <a:ext cx="365823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990" y="1600200"/>
            <a:ext cx="365823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754511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80" y="2362200"/>
            <a:ext cx="3658235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2735" y="2362200"/>
            <a:ext cx="3658235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80" y="1569720"/>
            <a:ext cx="3658235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4155" y="1569720"/>
            <a:ext cx="3658235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452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2983" y="3200360"/>
            <a:ext cx="6309360" cy="45728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3463" y="274320"/>
            <a:ext cx="1527313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9485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3372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3161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40735" y="0"/>
            <a:ext cx="30485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694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7865" y="5715000"/>
            <a:ext cx="548735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53" y="274320"/>
            <a:ext cx="563978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452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7865" y="5715000"/>
            <a:ext cx="548735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1263" y="3200360"/>
            <a:ext cx="6309360" cy="45728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3272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973" y="264795"/>
            <a:ext cx="1524265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3161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40735" y="0"/>
            <a:ext cx="30485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694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9485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3372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452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79" y="274638"/>
            <a:ext cx="746889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79" y="1600200"/>
            <a:ext cx="746889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91013" y="1081819"/>
            <a:ext cx="2011680" cy="38411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09BBB5-3CCA-4CD0-9B63-52B3C892D4AF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1678" y="3737208"/>
            <a:ext cx="3200400" cy="36582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1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3161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40735" y="0"/>
            <a:ext cx="30485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694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7865" y="5715000"/>
            <a:ext cx="548735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30428" y="5734050"/>
            <a:ext cx="609706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67C2E8-F957-4C68-B25B-1C914D32AE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464" y="1714490"/>
            <a:ext cx="6715172" cy="6842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F. Y. BCA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464" y="2714620"/>
            <a:ext cx="6572296" cy="64294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Web Development Using PHP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968" y="342900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Chapter I- Introduction to PHP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45" y="214290"/>
            <a:ext cx="5758906" cy="4286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The do...while loop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108" y="1285860"/>
            <a:ext cx="3857652" cy="2500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Syntax:</a:t>
            </a:r>
          </a:p>
          <a:p>
            <a:pPr>
              <a:buNone/>
            </a:pPr>
            <a:r>
              <a:rPr lang="en-US" b="1" dirty="0" smtClean="0"/>
              <a:t>do </a:t>
            </a:r>
          </a:p>
          <a:p>
            <a:pPr>
              <a:buNone/>
            </a:pPr>
            <a:r>
              <a:rPr lang="en-US" b="1" dirty="0" smtClean="0"/>
              <a:t>{ </a:t>
            </a:r>
            <a:r>
              <a:rPr lang="en-US" b="1" i="1" dirty="0" smtClean="0"/>
              <a:t>code to be executed;</a:t>
            </a:r>
            <a:r>
              <a:rPr lang="en-US" b="1" dirty="0" smtClean="0"/>
              <a:t> } </a:t>
            </a:r>
          </a:p>
          <a:p>
            <a:pPr>
              <a:buNone/>
            </a:pPr>
            <a:r>
              <a:rPr lang="en-US" b="1" dirty="0" smtClean="0"/>
              <a:t> while (</a:t>
            </a:r>
            <a:r>
              <a:rPr lang="en-US" b="1" i="1" dirty="0" smtClean="0"/>
              <a:t>condition</a:t>
            </a:r>
            <a:r>
              <a:rPr lang="en-US" b="1" dirty="0" smtClean="0"/>
              <a:t>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9390" y="972998"/>
            <a:ext cx="52864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&lt;html&gt;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&lt;body&gt;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&lt;?</a:t>
            </a:r>
            <a:r>
              <a:rPr lang="en-US" sz="2200" b="1" dirty="0" err="1" smtClean="0">
                <a:solidFill>
                  <a:srgbClr val="002060"/>
                </a:solidFill>
              </a:rPr>
              <a:t>php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= 0;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$num = 0;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do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{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   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++;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} while(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&lt; 10 );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echo ("Loop stopped at 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=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" 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?&gt;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&lt;/body&gt;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&lt;/html&gt;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20" y="214290"/>
            <a:ext cx="7468897" cy="48896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 err="1" smtClean="0">
                <a:solidFill>
                  <a:srgbClr val="C00000"/>
                </a:solidFill>
              </a:rPr>
              <a:t>foreach</a:t>
            </a:r>
            <a:r>
              <a:rPr lang="en-US" b="1" dirty="0" smtClean="0">
                <a:solidFill>
                  <a:srgbClr val="C00000"/>
                </a:solidFill>
              </a:rPr>
              <a:t> loop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1290" y="1071546"/>
            <a:ext cx="4443563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Syntax:</a:t>
            </a:r>
          </a:p>
          <a:p>
            <a:pPr>
              <a:buNone/>
            </a:pPr>
            <a:r>
              <a:rPr lang="en-US" b="1" dirty="0" err="1" smtClean="0"/>
              <a:t>foreach</a:t>
            </a:r>
            <a:r>
              <a:rPr lang="en-US" b="1" dirty="0" smtClean="0"/>
              <a:t> (</a:t>
            </a:r>
            <a:r>
              <a:rPr lang="en-US" b="1" i="1" dirty="0" smtClean="0"/>
              <a:t>array </a:t>
            </a:r>
            <a:r>
              <a:rPr lang="en-US" b="1" dirty="0" smtClean="0"/>
              <a:t>as</a:t>
            </a:r>
            <a:r>
              <a:rPr lang="en-US" b="1" i="1" dirty="0" smtClean="0"/>
              <a:t> value</a:t>
            </a:r>
            <a:r>
              <a:rPr lang="en-US" b="1" dirty="0" smtClean="0"/>
              <a:t>) </a:t>
            </a:r>
          </a:p>
          <a:p>
            <a:pPr>
              <a:buNone/>
            </a:pPr>
            <a:r>
              <a:rPr lang="en-US" b="1" dirty="0" smtClean="0"/>
              <a:t>{ </a:t>
            </a:r>
            <a:r>
              <a:rPr lang="en-US" b="1" i="1" dirty="0" smtClean="0"/>
              <a:t>code to be executed;</a:t>
            </a:r>
            <a:r>
              <a:rPr lang="en-US" b="1" dirty="0" smtClean="0"/>
              <a:t> }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0828" y="2143116"/>
            <a:ext cx="52864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Example: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&lt;html&gt;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&lt;body&gt;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&lt;?</a:t>
            </a:r>
            <a:r>
              <a:rPr lang="en-US" sz="2200" b="1" dirty="0" err="1" smtClean="0">
                <a:solidFill>
                  <a:srgbClr val="002060"/>
                </a:solidFill>
              </a:rPr>
              <a:t>php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$array = array( 1, 2, 3, 4, 5);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foreach</a:t>
            </a:r>
            <a:r>
              <a:rPr lang="en-US" sz="2200" b="1" dirty="0" smtClean="0">
                <a:solidFill>
                  <a:srgbClr val="002060"/>
                </a:solidFill>
              </a:rPr>
              <a:t>( $array as $value )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{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   echo "Value is $value &lt;</a:t>
            </a:r>
            <a:r>
              <a:rPr lang="en-US" sz="2200" b="1" dirty="0" err="1" smtClean="0">
                <a:solidFill>
                  <a:srgbClr val="002060"/>
                </a:solidFill>
              </a:rPr>
              <a:t>br</a:t>
            </a:r>
            <a:r>
              <a:rPr lang="en-US" sz="2200" b="1" dirty="0" smtClean="0">
                <a:solidFill>
                  <a:srgbClr val="002060"/>
                </a:solidFill>
              </a:rPr>
              <a:t> /&gt;";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}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?&gt;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&lt;/body&gt;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&lt;/html&gt;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562" y="642918"/>
            <a:ext cx="2829407" cy="77472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EXERCISE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390" y="2428868"/>
            <a:ext cx="7929618" cy="1257296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PHP script to find factorial of a number.</a:t>
            </a:r>
          </a:p>
          <a:p>
            <a:r>
              <a:rPr lang="en-US" b="1" dirty="0" smtClean="0"/>
              <a:t>Write PHP script to find </a:t>
            </a:r>
            <a:r>
              <a:rPr lang="en-US" b="1" dirty="0" err="1" smtClean="0"/>
              <a:t>fibonacci</a:t>
            </a:r>
            <a:r>
              <a:rPr lang="en-US" b="1" dirty="0" smtClean="0"/>
              <a:t> series.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7259332" cy="439718"/>
          </a:xfrm>
        </p:spPr>
        <p:txBody>
          <a:bodyPr>
            <a:noAutofit/>
          </a:bodyPr>
          <a:lstStyle/>
          <a:p>
            <a:pPr algn="ctr" fontAlgn="base"/>
            <a:r>
              <a:rPr lang="en-US" sz="2400" b="1" dirty="0" smtClean="0">
                <a:solidFill>
                  <a:srgbClr val="C00000"/>
                </a:solidFill>
              </a:rPr>
              <a:t>HTTP GET and POST Methods in PHP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3621" y="1214422"/>
            <a:ext cx="8259638" cy="52149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b="1" dirty="0" smtClean="0"/>
              <a:t>The Hypertext Transfer Protocol (HTTP) is designed to enable communications between clients and servers.</a:t>
            </a:r>
          </a:p>
          <a:p>
            <a:pPr algn="just">
              <a:buNone/>
            </a:pPr>
            <a:endParaRPr lang="en-US" sz="2600" b="1" dirty="0" smtClean="0"/>
          </a:p>
          <a:p>
            <a:pPr algn="just"/>
            <a:r>
              <a:rPr lang="en-US" sz="2600" b="1" dirty="0" smtClean="0"/>
              <a:t>HTTP works as a request-response protocol between a client and server.</a:t>
            </a:r>
          </a:p>
          <a:p>
            <a:pPr algn="just">
              <a:buNone/>
            </a:pPr>
            <a:endParaRPr lang="en-US" sz="2600" b="1" dirty="0" smtClean="0"/>
          </a:p>
          <a:p>
            <a:pPr algn="just"/>
            <a:r>
              <a:rPr lang="en-US" sz="2600" b="1" dirty="0" smtClean="0"/>
              <a:t>A web browser may be the client, and an application on a computer that hosts a web site may be the server.</a:t>
            </a:r>
          </a:p>
          <a:p>
            <a:pPr algn="just"/>
            <a:endParaRPr lang="en-US" sz="2600" b="1" dirty="0" smtClean="0"/>
          </a:p>
          <a:p>
            <a:pPr algn="just"/>
            <a:r>
              <a:rPr lang="en-US" sz="2600" b="1" dirty="0" smtClean="0"/>
              <a:t>A client (browser) submits an HTTP request to the server; then the server returns a response to the client. The response contains status information about the request and may also contain the requested content. 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384" y="274638"/>
            <a:ext cx="4186965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Get &amp; post method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220" y="1142984"/>
            <a:ext cx="8288247" cy="4286280"/>
          </a:xfrm>
        </p:spPr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en-US" b="1" dirty="0" smtClean="0"/>
              <a:t>There are two HTTP request methods: GET and POST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b="1" dirty="0" smtClean="0"/>
              <a:t>GET –</a:t>
            </a:r>
            <a:r>
              <a:rPr lang="en-US" dirty="0" smtClean="0"/>
              <a:t> Requests data from a specified resource.</a:t>
            </a:r>
          </a:p>
          <a:p>
            <a:pPr fontAlgn="base"/>
            <a:r>
              <a:rPr lang="en-US" b="1" dirty="0" smtClean="0"/>
              <a:t>POST –</a:t>
            </a:r>
            <a:r>
              <a:rPr lang="en-US" dirty="0" smtClean="0"/>
              <a:t> Submits data to be processed to a specified resource. </a:t>
            </a:r>
          </a:p>
          <a:p>
            <a:pPr fontAlgn="base"/>
            <a:endParaRPr lang="en-US" dirty="0" smtClean="0"/>
          </a:p>
          <a:p>
            <a:pPr algn="just" fontAlgn="base"/>
            <a:r>
              <a:rPr lang="en-US" b="1" dirty="0" smtClean="0"/>
              <a:t>In GET method the data is sent as URL parameters that are usually strings of name and value pairs separated by ampersands (&amp;). </a:t>
            </a:r>
          </a:p>
          <a:p>
            <a:pPr algn="just" fontAlgn="base">
              <a:buNone/>
            </a:pPr>
            <a:endParaRPr lang="en-US" b="1" dirty="0" smtClean="0"/>
          </a:p>
          <a:p>
            <a:pPr algn="just" fontAlgn="base"/>
            <a:r>
              <a:rPr lang="en-US" b="1" dirty="0" smtClean="0"/>
              <a:t>In POST method the data is sent to the server as a package in a separate communication with the processing script. Data sent through POST method will not be visible in the URL.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198" y="142852"/>
            <a:ext cx="2686507" cy="2857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Get method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952" y="928670"/>
            <a:ext cx="7061093" cy="35719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r>
              <a:rPr lang="en-US" b="1" dirty="0" smtClean="0"/>
              <a:t>&lt;form action="getdemo.php" method="GET"/&gt;</a:t>
            </a:r>
          </a:p>
          <a:p>
            <a:pPr>
              <a:buNone/>
            </a:pPr>
            <a:r>
              <a:rPr lang="en-US" b="1" dirty="0" smtClean="0"/>
              <a:t>Enter name:</a:t>
            </a:r>
          </a:p>
          <a:p>
            <a:pPr>
              <a:buNone/>
            </a:pPr>
            <a:r>
              <a:rPr lang="en-US" b="1" dirty="0" smtClean="0"/>
              <a:t>&lt;input type="text" name="t1"/&gt;&lt;</a:t>
            </a:r>
            <a:r>
              <a:rPr lang="en-US" b="1" dirty="0" err="1" smtClean="0"/>
              <a:t>br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Enter age:</a:t>
            </a:r>
          </a:p>
          <a:p>
            <a:pPr>
              <a:buNone/>
            </a:pPr>
            <a:r>
              <a:rPr lang="en-US" b="1" dirty="0" smtClean="0"/>
              <a:t>&lt;input type="text" name="t2"/&gt;&lt;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&lt;input type="submit" value="OK"/&gt;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358480" y="4234300"/>
            <a:ext cx="43577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&lt;?</a:t>
            </a:r>
            <a:r>
              <a:rPr lang="en-US" sz="2200" b="1" dirty="0" err="1" smtClean="0"/>
              <a:t>php</a:t>
            </a:r>
            <a:endParaRPr lang="en-US" sz="2200" b="1" dirty="0" smtClean="0"/>
          </a:p>
          <a:p>
            <a:r>
              <a:rPr lang="en-US" sz="2200" b="1" dirty="0" smtClean="0"/>
              <a:t>  $name=$_GET['t1'];</a:t>
            </a:r>
          </a:p>
          <a:p>
            <a:r>
              <a:rPr lang="en-US" sz="2200" b="1" dirty="0" smtClean="0"/>
              <a:t>  $age=$_GET['t2'];</a:t>
            </a:r>
          </a:p>
          <a:p>
            <a:r>
              <a:rPr lang="en-US" sz="2200" b="1" dirty="0" smtClean="0"/>
              <a:t>  echo "&lt;</a:t>
            </a:r>
            <a:r>
              <a:rPr lang="en-US" sz="2200" b="1" dirty="0" err="1" smtClean="0"/>
              <a:t>br</a:t>
            </a:r>
            <a:r>
              <a:rPr lang="en-US" sz="2200" b="1" dirty="0" smtClean="0"/>
              <a:t>&gt; Name : ".$name;</a:t>
            </a:r>
          </a:p>
          <a:p>
            <a:r>
              <a:rPr lang="en-US" sz="2200" b="1" dirty="0" smtClean="0"/>
              <a:t>  echo "&lt;</a:t>
            </a:r>
            <a:r>
              <a:rPr lang="en-US" sz="2200" b="1" dirty="0" err="1" smtClean="0"/>
              <a:t>br</a:t>
            </a:r>
            <a:r>
              <a:rPr lang="en-US" sz="2200" b="1" dirty="0" smtClean="0"/>
              <a:t>&gt; Age : ".$age;</a:t>
            </a:r>
          </a:p>
          <a:p>
            <a:r>
              <a:rPr lang="en-US" sz="2200" b="1" dirty="0" smtClean="0"/>
              <a:t>?&gt;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6514" y="42860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getdemo.html</a:t>
            </a:r>
            <a:endParaRPr lang="en-US" sz="2000" b="1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868" y="3886146"/>
            <a:ext cx="200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getdemo.php</a:t>
            </a:r>
            <a:endParaRPr lang="en-US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676" y="571480"/>
            <a:ext cx="43464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52"/>
            <a:ext cx="9145588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15340" y="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HTML code output using GET method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94" y="0"/>
            <a:ext cx="6929486" cy="36828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AFTER CLICK ON OK BUTTON using get method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57166"/>
            <a:ext cx="9145588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657" y="285728"/>
            <a:ext cx="161475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GET Output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121" y="214290"/>
            <a:ext cx="2072062" cy="57150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On screen 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266" y="3028890"/>
            <a:ext cx="6287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http://localhost/getdemo.php?t1=savita&amp;t2=40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906" y="2571744"/>
            <a:ext cx="207206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browser 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390" y="5286388"/>
            <a:ext cx="7716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Note : In GET method the data is sent as URL parameters that are usually </a:t>
            </a:r>
            <a:r>
              <a:rPr lang="en-US" sz="2000" b="1" dirty="0" smtClean="0">
                <a:solidFill>
                  <a:srgbClr val="00B050"/>
                </a:solidFill>
              </a:rPr>
              <a:t>strings</a:t>
            </a:r>
            <a:r>
              <a:rPr lang="en-US" b="1" dirty="0" smtClean="0">
                <a:solidFill>
                  <a:srgbClr val="00B050"/>
                </a:solidFill>
              </a:rPr>
              <a:t> of name and value pairs separated by ampersands (&amp;).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894" y="78579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Name :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715406" y="857232"/>
            <a:ext cx="228601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894" y="128586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Age :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715406" y="1357298"/>
            <a:ext cx="228601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01026" y="1928802"/>
            <a:ext cx="785818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72266" y="3857628"/>
            <a:ext cx="2643206" cy="571504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screen again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704" y="42927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Name : </a:t>
            </a:r>
            <a:r>
              <a:rPr lang="en-US" sz="2000" b="1" dirty="0" err="1" smtClean="0"/>
              <a:t>savita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Age : 40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714356"/>
            <a:ext cx="2543879" cy="5000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Get method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79" y="1600200"/>
            <a:ext cx="78302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 The bold parts in the URL are the GET parameters and      </a:t>
            </a:r>
          </a:p>
          <a:p>
            <a:pPr fontAlgn="base">
              <a:buNone/>
            </a:pPr>
            <a:r>
              <a:rPr lang="en-US" sz="2000" b="1" dirty="0" smtClean="0"/>
              <a:t>     the   italic parts are the value of those parameters.</a:t>
            </a:r>
          </a:p>
          <a:p>
            <a:pPr fontAlgn="base"/>
            <a:r>
              <a:rPr lang="en-US" sz="2000" b="1" dirty="0" smtClean="0"/>
              <a:t>More than one parameter=value can be embedded in the URL by concatenating with ampersands (&amp;).</a:t>
            </a:r>
          </a:p>
          <a:p>
            <a:pPr fontAlgn="base"/>
            <a:r>
              <a:rPr lang="en-US" sz="2000" b="1" dirty="0" smtClean="0"/>
              <a:t> One can only send simple text data via GET method.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357166"/>
            <a:ext cx="2972308" cy="84615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Looping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79" y="1500174"/>
            <a:ext cx="8045287" cy="435771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for</a:t>
            </a:r>
            <a:r>
              <a:rPr lang="en-US" dirty="0" smtClean="0"/>
              <a:t> − loops through a block of code a specified number of times.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 − loops through a block of code if and as long as a specified condition is true.</a:t>
            </a:r>
          </a:p>
          <a:p>
            <a:r>
              <a:rPr lang="en-US" b="1" dirty="0" smtClean="0"/>
              <a:t>do...while</a:t>
            </a:r>
            <a:r>
              <a:rPr lang="en-US" dirty="0" smtClean="0"/>
              <a:t> − loops through a block of code once, and then repeats the loop as long as a special condition is true.</a:t>
            </a:r>
          </a:p>
          <a:p>
            <a:r>
              <a:rPr lang="en-US" b="1" dirty="0" err="1" smtClean="0"/>
              <a:t>foreach</a:t>
            </a:r>
            <a:r>
              <a:rPr lang="en-US" dirty="0" smtClean="0"/>
              <a:t> − loops through a block of code for each element in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Note : </a:t>
            </a:r>
            <a:r>
              <a:rPr lang="en-US" b="1" dirty="0" smtClean="0">
                <a:solidFill>
                  <a:srgbClr val="00B050"/>
                </a:solidFill>
              </a:rPr>
              <a:t>continue </a:t>
            </a:r>
            <a:r>
              <a:rPr lang="en-US" b="1" dirty="0" smtClean="0"/>
              <a:t>and </a:t>
            </a:r>
            <a:r>
              <a:rPr lang="en-US" b="1" dirty="0" smtClean="0">
                <a:solidFill>
                  <a:srgbClr val="00B050"/>
                </a:solidFill>
              </a:rPr>
              <a:t>break</a:t>
            </a:r>
            <a:r>
              <a:rPr lang="en-US" b="1" dirty="0" smtClean="0"/>
              <a:t>  keywords used to control the loops execution.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203200"/>
            <a:ext cx="7468897" cy="511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Advantages of Using the GET Method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9" y="785794"/>
            <a:ext cx="8502598" cy="221457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Since the data sent by the GET method are displayed in the URL, it is possible to bookmark the page with specific query string values.</a:t>
            </a:r>
          </a:p>
          <a:p>
            <a:pPr fontAlgn="base"/>
            <a:r>
              <a:rPr lang="en-US" dirty="0" smtClean="0"/>
              <a:t>GET requests can be cached and GET requests remain in the browser history.</a:t>
            </a:r>
          </a:p>
          <a:p>
            <a:pPr fontAlgn="base"/>
            <a:r>
              <a:rPr lang="en-US" dirty="0" smtClean="0"/>
              <a:t>GET requests can be bookmarked.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71" y="3000372"/>
            <a:ext cx="7468897" cy="51115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 of Using the GET Method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319" y="3571878"/>
            <a:ext cx="83596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US" sz="2200" dirty="0" smtClean="0"/>
              <a:t>The GET method is not suitable for passing sensitive </a:t>
            </a:r>
          </a:p>
          <a:p>
            <a:pPr algn="just" fontAlgn="base"/>
            <a:r>
              <a:rPr lang="en-US" sz="2200" dirty="0" smtClean="0"/>
              <a:t>    information such as the username and password, because   </a:t>
            </a:r>
          </a:p>
          <a:p>
            <a:pPr algn="just" fontAlgn="base"/>
            <a:r>
              <a:rPr lang="en-US" sz="2200" dirty="0" smtClean="0"/>
              <a:t>    these are fully visible in the URL query string as well as  </a:t>
            </a:r>
          </a:p>
          <a:p>
            <a:pPr algn="just" fontAlgn="base"/>
            <a:r>
              <a:rPr lang="en-US" sz="2200" dirty="0" smtClean="0"/>
              <a:t>    potentially stored in the client browser’s memory as a visited </a:t>
            </a:r>
          </a:p>
          <a:p>
            <a:pPr algn="just" fontAlgn="base"/>
            <a:r>
              <a:rPr lang="en-US" sz="2200" dirty="0" smtClean="0"/>
              <a:t>    page.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2200" dirty="0" smtClean="0"/>
              <a:t>Because the GET method assigns data to a server   </a:t>
            </a:r>
          </a:p>
          <a:p>
            <a:pPr algn="just" fontAlgn="base"/>
            <a:r>
              <a:rPr lang="en-US" sz="2200" dirty="0" smtClean="0"/>
              <a:t>   environment variable, the length of the URL is limited. So, </a:t>
            </a:r>
          </a:p>
          <a:p>
            <a:pPr algn="just" fontAlgn="base"/>
            <a:r>
              <a:rPr lang="en-US" sz="2200" dirty="0" smtClean="0"/>
              <a:t>   there is a limitation for the total data to be sent.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198" y="142852"/>
            <a:ext cx="2686507" cy="2857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post method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952" y="928670"/>
            <a:ext cx="7061093" cy="35719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r>
              <a:rPr lang="en-US" b="1" dirty="0" smtClean="0"/>
              <a:t>&lt;form action="getdemo.php" method=“POST"/&gt;</a:t>
            </a:r>
          </a:p>
          <a:p>
            <a:pPr>
              <a:buNone/>
            </a:pPr>
            <a:r>
              <a:rPr lang="en-US" b="1" dirty="0" smtClean="0"/>
              <a:t>Enter name:</a:t>
            </a:r>
          </a:p>
          <a:p>
            <a:pPr>
              <a:buNone/>
            </a:pPr>
            <a:r>
              <a:rPr lang="en-US" b="1" dirty="0" smtClean="0"/>
              <a:t>&lt;input type="text" name="t1"/&gt;&lt;</a:t>
            </a:r>
            <a:r>
              <a:rPr lang="en-US" b="1" dirty="0" err="1" smtClean="0"/>
              <a:t>br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Enter age:</a:t>
            </a:r>
          </a:p>
          <a:p>
            <a:pPr>
              <a:buNone/>
            </a:pPr>
            <a:r>
              <a:rPr lang="en-US" b="1" dirty="0" smtClean="0"/>
              <a:t>&lt;input type="text" name="t2"/&gt;&lt;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&lt;input type="submit" value="OK"/&gt;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358480" y="4234300"/>
            <a:ext cx="43577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&lt;?</a:t>
            </a:r>
            <a:r>
              <a:rPr lang="en-US" sz="2200" b="1" dirty="0" err="1" smtClean="0"/>
              <a:t>php</a:t>
            </a:r>
            <a:endParaRPr lang="en-US" sz="2200" b="1" dirty="0" smtClean="0"/>
          </a:p>
          <a:p>
            <a:r>
              <a:rPr lang="en-US" sz="2200" b="1" dirty="0" smtClean="0"/>
              <a:t>  $name=$_POST['t1'];</a:t>
            </a:r>
          </a:p>
          <a:p>
            <a:r>
              <a:rPr lang="en-US" sz="2200" b="1" dirty="0" smtClean="0"/>
              <a:t>  $age=$_POST['t2'];</a:t>
            </a:r>
          </a:p>
          <a:p>
            <a:r>
              <a:rPr lang="en-US" sz="2200" b="1" dirty="0" smtClean="0"/>
              <a:t>  echo "&lt;</a:t>
            </a:r>
            <a:r>
              <a:rPr lang="en-US" sz="2200" b="1" dirty="0" err="1" smtClean="0"/>
              <a:t>br</a:t>
            </a:r>
            <a:r>
              <a:rPr lang="en-US" sz="2200" b="1" dirty="0" smtClean="0"/>
              <a:t>&gt; Name : ".$name;</a:t>
            </a:r>
          </a:p>
          <a:p>
            <a:r>
              <a:rPr lang="en-US" sz="2200" b="1" dirty="0" smtClean="0"/>
              <a:t>  echo "&lt;</a:t>
            </a:r>
            <a:r>
              <a:rPr lang="en-US" sz="2200" b="1" dirty="0" err="1" smtClean="0"/>
              <a:t>br</a:t>
            </a:r>
            <a:r>
              <a:rPr lang="en-US" sz="2200" b="1" dirty="0" smtClean="0"/>
              <a:t>&gt; Age : ".$age;</a:t>
            </a:r>
          </a:p>
          <a:p>
            <a:r>
              <a:rPr lang="en-US" sz="2200" b="1" dirty="0" smtClean="0"/>
              <a:t>?&gt;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6514" y="42860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getdemo.html</a:t>
            </a:r>
            <a:endParaRPr lang="en-US" sz="2000" b="1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868" y="3886146"/>
            <a:ext cx="200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getdemo.php</a:t>
            </a:r>
            <a:endParaRPr lang="en-US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7"/>
            <a:ext cx="9145588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5340" y="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HTML code output using  POST method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285728"/>
            <a:ext cx="9073388" cy="649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0894" y="0"/>
            <a:ext cx="7358114" cy="36828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AFTER CLICK ON OK BUTTON using  post method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657" y="285728"/>
            <a:ext cx="161475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POST Output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121" y="214290"/>
            <a:ext cx="2072062" cy="57150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On screen 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906" y="2571744"/>
            <a:ext cx="207206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browser 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390" y="5286388"/>
            <a:ext cx="7716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Note : In POST method the data is sent to the server as a package in a separate communication with the processing script. Data sent through POST method will not be visible in the URL.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894" y="78579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Name :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715406" y="857232"/>
            <a:ext cx="228601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894" y="128586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Enter Age :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715406" y="1357298"/>
            <a:ext cx="228601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01026" y="1928802"/>
            <a:ext cx="785818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72266" y="3857628"/>
            <a:ext cx="2643206" cy="571504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screen again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704" y="42927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Name : </a:t>
            </a:r>
            <a:r>
              <a:rPr lang="en-US" sz="2000" b="1" dirty="0" err="1" smtClean="0"/>
              <a:t>Saksham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Age : 7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572266" y="3143248"/>
            <a:ext cx="4721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http://localhost/getdemo.php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3758263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Advantages of </a:t>
            </a:r>
            <a:r>
              <a:rPr lang="en-US" b="1" dirty="0" err="1" smtClean="0">
                <a:solidFill>
                  <a:srgbClr val="C00000"/>
                </a:solidFill>
              </a:rPr>
              <a:t>php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79" y="1071546"/>
            <a:ext cx="7468897" cy="2428892"/>
          </a:xfrm>
        </p:spPr>
        <p:txBody>
          <a:bodyPr/>
          <a:lstStyle/>
          <a:p>
            <a:pPr algn="just" fontAlgn="base"/>
            <a:r>
              <a:rPr lang="en-US" sz="2200" dirty="0" smtClean="0"/>
              <a:t>It is more secure than GET because user-entered information is never visible in the URL query string or in the server logs.</a:t>
            </a:r>
          </a:p>
          <a:p>
            <a:pPr algn="just" fontAlgn="base"/>
            <a:r>
              <a:rPr lang="en-US" sz="2200" dirty="0" smtClean="0"/>
              <a:t>There is a much larger limit on the amount of data that can be passed and one can send text data as well as binary data (uploading a file) using POST.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122" y="3357562"/>
            <a:ext cx="4644276" cy="51115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 of </a:t>
            </a:r>
            <a:r>
              <a:rPr kumimoji="0" lang="en-US" sz="27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</a:t>
            </a:r>
            <a:r>
              <a:rPr kumimoji="0" lang="en-US" sz="27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700" b="1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71" y="4143380"/>
            <a:ext cx="75737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200" dirty="0" smtClean="0"/>
              <a:t> Since the data sent by the POST method is not visible   </a:t>
            </a:r>
          </a:p>
          <a:p>
            <a:pPr fontAlgn="base"/>
            <a:r>
              <a:rPr lang="en-US" sz="2200" dirty="0" smtClean="0"/>
              <a:t>  in   the URL, so   it is not possible to bookmark the page </a:t>
            </a:r>
          </a:p>
          <a:p>
            <a:pPr fontAlgn="base"/>
            <a:r>
              <a:rPr lang="en-US" sz="2200" dirty="0" smtClean="0"/>
              <a:t>  with specific query.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200" dirty="0" smtClean="0"/>
              <a:t> POST requests are never cached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200" dirty="0" smtClean="0"/>
              <a:t> POST requests do not remain in the browser history.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What is the difference between the HTTP put and post methods? - Quo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5588" cy="6858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6417" y="2671770"/>
            <a:ext cx="7468897" cy="12572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8000" b="1" dirty="0" smtClean="0">
                <a:solidFill>
                  <a:srgbClr val="00B050"/>
                </a:solidFill>
              </a:rPr>
              <a:t>THANK YOU</a:t>
            </a:r>
            <a:endParaRPr lang="en-US" sz="8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274638"/>
            <a:ext cx="7468897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Continue &amp; break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315" y="1052736"/>
            <a:ext cx="8424936" cy="54212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Both the statements are of a similar type, and they allow a user to alter/ make changes to the flow of a program.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primary difference between break and continue statement in C is that the break statement leads to an immediate exit of the innermost switch or enclosing loop.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 smtClean="0"/>
              <a:t>the other hand, the continue statement begins the next iteration of the while, enclosing for, or do loop.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the cases of while and do loops, the continue statement immediately takes control of their </a:t>
            </a:r>
            <a:r>
              <a:rPr lang="en-US" i="1" dirty="0" smtClean="0"/>
              <a:t>test condition</a:t>
            </a:r>
            <a:r>
              <a:rPr lang="en-US" dirty="0" smtClean="0"/>
              <a:t>. Similarly, it takes control of the loop’s </a:t>
            </a:r>
            <a:r>
              <a:rPr lang="en-US" i="1" dirty="0" smtClean="0"/>
              <a:t>increment</a:t>
            </a:r>
            <a:r>
              <a:rPr lang="en-US" dirty="0" smtClean="0"/>
              <a:t> step in the case of a for a loop.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274638"/>
            <a:ext cx="7468897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break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38" y="836712"/>
            <a:ext cx="5051619" cy="37444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&lt;?</a:t>
            </a:r>
            <a:r>
              <a:rPr lang="en-US" b="1" dirty="0" err="1" smtClean="0">
                <a:solidFill>
                  <a:srgbClr val="7030A0"/>
                </a:solidFill>
              </a:rPr>
              <a:t>php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for ($x = 0; $x &lt; 10; $x++) 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{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  if ($x == 4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{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    break;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  }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  echo "The number is: $x &lt;</a:t>
            </a:r>
            <a:r>
              <a:rPr lang="en-US" b="1" dirty="0" err="1" smtClean="0">
                <a:solidFill>
                  <a:srgbClr val="7030A0"/>
                </a:solidFill>
              </a:rPr>
              <a:t>br</a:t>
            </a:r>
            <a:r>
              <a:rPr lang="en-US" b="1" dirty="0" smtClean="0">
                <a:solidFill>
                  <a:srgbClr val="7030A0"/>
                </a:solidFill>
              </a:rPr>
              <a:t>&gt;";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}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?&gt;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052514" y="4797152"/>
            <a:ext cx="6768752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break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statement can also be used to jump out of a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example jumps out of the loop when x is equal to 4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274638"/>
            <a:ext cx="7468897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 of break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79" y="1600200"/>
            <a:ext cx="7468897" cy="218884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number is: 0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1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2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274638"/>
            <a:ext cx="7468897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Continue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79" y="980728"/>
            <a:ext cx="7468897" cy="549322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0066"/>
                </a:solidFill>
              </a:rPr>
              <a:t>&lt;?</a:t>
            </a:r>
            <a:r>
              <a:rPr lang="en-US" b="1" dirty="0" err="1" smtClean="0">
                <a:solidFill>
                  <a:srgbClr val="FF0066"/>
                </a:solidFill>
              </a:rPr>
              <a:t>php</a:t>
            </a:r>
            <a:r>
              <a:rPr lang="en-US" b="1" dirty="0" smtClean="0">
                <a:solidFill>
                  <a:srgbClr val="FF0066"/>
                </a:solidFill>
              </a:rPr>
              <a:t/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for ($x = 0; $x &lt; 10; $x++) 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smtClean="0">
                <a:solidFill>
                  <a:srgbClr val="FF0066"/>
                </a:solidFill>
              </a:rPr>
              <a:t>  {</a:t>
            </a:r>
            <a:r>
              <a:rPr lang="en-US" b="1" dirty="0" smtClean="0">
                <a:solidFill>
                  <a:srgbClr val="FF0066"/>
                </a:solidFill>
              </a:rPr>
              <a:t/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  if ($x == 4) 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smtClean="0">
                <a:solidFill>
                  <a:srgbClr val="FF0066"/>
                </a:solidFill>
              </a:rPr>
              <a:t>    {</a:t>
            </a:r>
            <a:r>
              <a:rPr lang="en-US" b="1" dirty="0" smtClean="0">
                <a:solidFill>
                  <a:srgbClr val="FF0066"/>
                </a:solidFill>
              </a:rPr>
              <a:t/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    continue;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  }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  echo "The number is: $x &lt;</a:t>
            </a:r>
            <a:r>
              <a:rPr lang="en-US" b="1" dirty="0" err="1" smtClean="0">
                <a:solidFill>
                  <a:srgbClr val="FF0066"/>
                </a:solidFill>
              </a:rPr>
              <a:t>br</a:t>
            </a:r>
            <a:r>
              <a:rPr lang="en-US" b="1" dirty="0" smtClean="0">
                <a:solidFill>
                  <a:srgbClr val="FF0066"/>
                </a:solidFill>
              </a:rPr>
              <a:t>&gt;";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}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?&gt;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4362" y="5157192"/>
            <a:ext cx="7848872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statement breaks one iteration (in the loop), if a specified condition occurs, and continues with the next iteration in the loop.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example skips the value of 4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274638"/>
            <a:ext cx="7468897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 of continue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number is: 0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1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2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3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5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6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7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8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number is: 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28" y="285728"/>
            <a:ext cx="2257804" cy="3571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For loop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9720" y="857232"/>
            <a:ext cx="5786478" cy="13573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Syntax:    </a:t>
            </a:r>
          </a:p>
          <a:p>
            <a:pPr>
              <a:buNone/>
            </a:pPr>
            <a:r>
              <a:rPr lang="en-US" sz="2000" b="1" dirty="0" smtClean="0"/>
              <a:t>for (</a:t>
            </a:r>
            <a:r>
              <a:rPr lang="en-US" sz="2000" b="1" i="1" dirty="0" smtClean="0"/>
              <a:t>initialization</a:t>
            </a:r>
            <a:r>
              <a:rPr lang="en-US" sz="2000" b="1" dirty="0" smtClean="0"/>
              <a:t>; </a:t>
            </a:r>
            <a:r>
              <a:rPr lang="en-US" sz="2000" b="1" i="1" dirty="0" smtClean="0"/>
              <a:t>condition</a:t>
            </a:r>
            <a:r>
              <a:rPr lang="en-US" sz="2000" b="1" dirty="0" smtClean="0"/>
              <a:t>; </a:t>
            </a:r>
            <a:r>
              <a:rPr lang="en-US" sz="2000" b="1" i="1" dirty="0" smtClean="0"/>
              <a:t>increment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{ </a:t>
            </a:r>
            <a:r>
              <a:rPr lang="en-US" sz="2000" b="1" i="1" dirty="0" smtClean="0"/>
              <a:t>code to be executed;</a:t>
            </a:r>
            <a:r>
              <a:rPr lang="en-US" sz="2000" b="1" dirty="0" smtClean="0"/>
              <a:t> }</a:t>
            </a:r>
          </a:p>
          <a:p>
            <a:pPr>
              <a:buNone/>
            </a:pPr>
            <a:endParaRPr 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952" y="1291787"/>
            <a:ext cx="70723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Example: </a:t>
            </a:r>
          </a:p>
          <a:p>
            <a:pPr>
              <a:buNone/>
            </a:pPr>
            <a:r>
              <a:rPr lang="en-US" sz="2000" b="1" dirty="0" smtClean="0"/>
              <a:t>&lt;</a:t>
            </a:r>
            <a:r>
              <a:rPr lang="en-US" sz="2000" b="1" dirty="0" smtClean="0">
                <a:solidFill>
                  <a:srgbClr val="002060"/>
                </a:solidFill>
              </a:rPr>
              <a:t>html&gt;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&lt;body&gt;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&lt;?</a:t>
            </a:r>
            <a:r>
              <a:rPr lang="en-US" sz="2000" b="1" dirty="0" err="1" smtClean="0">
                <a:solidFill>
                  <a:srgbClr val="002060"/>
                </a:solidFill>
              </a:rPr>
              <a:t>php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$a = 0;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$b = 0;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for( $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= 0; $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&lt;5; $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++ 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{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$a += 10;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$b += 5;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}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echo ("At the end of the loop a = $a and b = $b" );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?&gt;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&lt;/body&gt;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&lt;/html&gt;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45" y="142852"/>
            <a:ext cx="2329254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While loop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15670" y="1142984"/>
            <a:ext cx="3463547" cy="2357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Syntax:</a:t>
            </a:r>
          </a:p>
          <a:p>
            <a:pPr>
              <a:buNone/>
            </a:pPr>
            <a:r>
              <a:rPr lang="en-US" sz="2200" b="1" dirty="0" smtClean="0"/>
              <a:t>while (</a:t>
            </a:r>
            <a:r>
              <a:rPr lang="en-US" sz="2200" b="1" i="1" dirty="0" smtClean="0"/>
              <a:t>condition</a:t>
            </a:r>
            <a:r>
              <a:rPr lang="en-US" sz="2200" b="1" dirty="0" smtClean="0"/>
              <a:t>)</a:t>
            </a:r>
          </a:p>
          <a:p>
            <a:pPr>
              <a:buNone/>
            </a:pPr>
            <a:r>
              <a:rPr lang="en-US" sz="2200" b="1" dirty="0" smtClean="0"/>
              <a:t>{ </a:t>
            </a:r>
            <a:r>
              <a:rPr lang="en-US" sz="2200" b="1" i="1" dirty="0" smtClean="0"/>
              <a:t>code to be executed</a:t>
            </a:r>
            <a:r>
              <a:rPr lang="en-US" sz="2200" b="1" dirty="0" smtClean="0"/>
              <a:t>; 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500828" y="1142984"/>
            <a:ext cx="72152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US" sz="2200" b="1" dirty="0" smtClean="0"/>
              <a:t>&lt;</a:t>
            </a:r>
            <a:r>
              <a:rPr lang="en-US" sz="2200" b="1" dirty="0" smtClean="0">
                <a:solidFill>
                  <a:srgbClr val="002060"/>
                </a:solidFill>
              </a:rPr>
              <a:t>html&gt;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&lt;?</a:t>
            </a:r>
            <a:r>
              <a:rPr lang="en-US" sz="2200" b="1" dirty="0" err="1" smtClean="0">
                <a:solidFill>
                  <a:srgbClr val="002060"/>
                </a:solidFill>
              </a:rPr>
              <a:t>php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= 0;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$num = 50;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while(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&lt; 10)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{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$num--;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++;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}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echo ("Loop stopped at 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= $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 and num = $num" );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?&gt;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&lt;/body&gt;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&lt;/html&gt;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4562" y="6165304"/>
            <a:ext cx="544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 Loop </a:t>
            </a:r>
            <a:r>
              <a:rPr lang="en-US" b="1" dirty="0" smtClean="0"/>
              <a:t>stopped at </a:t>
            </a:r>
            <a:r>
              <a:rPr lang="en-US" b="1" dirty="0" err="1" smtClean="0"/>
              <a:t>i</a:t>
            </a:r>
            <a:r>
              <a:rPr lang="en-US" b="1" dirty="0" smtClean="0"/>
              <a:t> = 10 and num = 40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540</TotalTime>
  <Words>1270</Words>
  <Application>Microsoft Office PowerPoint</Application>
  <PresentationFormat>Custom</PresentationFormat>
  <Paragraphs>224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F. Y. BCA</vt:lpstr>
      <vt:lpstr>Looping </vt:lpstr>
      <vt:lpstr>Continue &amp; break</vt:lpstr>
      <vt:lpstr>break</vt:lpstr>
      <vt:lpstr>Output of break</vt:lpstr>
      <vt:lpstr>Continue </vt:lpstr>
      <vt:lpstr>Output of continue</vt:lpstr>
      <vt:lpstr>For loop </vt:lpstr>
      <vt:lpstr>While loop </vt:lpstr>
      <vt:lpstr>  The do...while loop statement</vt:lpstr>
      <vt:lpstr>The foreach loop statement</vt:lpstr>
      <vt:lpstr>EXERCISE</vt:lpstr>
      <vt:lpstr>HTTP GET and POST Methods in PHP</vt:lpstr>
      <vt:lpstr>Get &amp; post method</vt:lpstr>
      <vt:lpstr>Get method </vt:lpstr>
      <vt:lpstr>Slide 16</vt:lpstr>
      <vt:lpstr>AFTER CLICK ON OK BUTTON using get method</vt:lpstr>
      <vt:lpstr>GET Output </vt:lpstr>
      <vt:lpstr>Get method</vt:lpstr>
      <vt:lpstr>Advantages of Using the GET Method</vt:lpstr>
      <vt:lpstr>post method </vt:lpstr>
      <vt:lpstr>Slide 22</vt:lpstr>
      <vt:lpstr>AFTER CLICK ON OK BUTTON using  post method</vt:lpstr>
      <vt:lpstr>POST Output </vt:lpstr>
      <vt:lpstr>Advantages of php </vt:lpstr>
      <vt:lpstr>Slide 26</vt:lpstr>
      <vt:lpstr>Slide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savita</dc:creator>
  <cp:lastModifiedBy>savita</cp:lastModifiedBy>
  <cp:revision>51</cp:revision>
  <dcterms:created xsi:type="dcterms:W3CDTF">2020-07-09T13:04:50Z</dcterms:created>
  <dcterms:modified xsi:type="dcterms:W3CDTF">2023-01-18T10:23:52Z</dcterms:modified>
</cp:coreProperties>
</file>