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73" r:id="rId5"/>
    <p:sldId id="274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7" r:id="rId20"/>
    <p:sldId id="272" r:id="rId21"/>
    <p:sldId id="278" r:id="rId22"/>
    <p:sldId id="279" r:id="rId23"/>
    <p:sldId id="28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8A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5E658-71FE-44A6-9DE3-B8FC68FA4011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B4C31-D493-406D-87D7-E0DF5FB48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3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8ADC44-7EE5-4C16-92AB-2F85B8357E15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50330D-E4AF-46B8-8C37-78E1CB271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60" y="928670"/>
            <a:ext cx="5072098" cy="107157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F. Y. BCA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2285992"/>
            <a:ext cx="6643734" cy="100013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Subject – </a:t>
            </a:r>
            <a:r>
              <a:rPr lang="en-US" sz="2800" b="1" dirty="0" smtClean="0">
                <a:solidFill>
                  <a:srgbClr val="FF0000"/>
                </a:solidFill>
              </a:rPr>
              <a:t>Web Development Using PHP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3174" y="3857628"/>
            <a:ext cx="578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Chapter 4 – Arrays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056" y="5949280"/>
            <a:ext cx="374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B808A3"/>
                </a:solidFill>
              </a:rPr>
              <a:t>Dr. Savita </a:t>
            </a:r>
            <a:r>
              <a:rPr lang="en-US" sz="2800" b="1" dirty="0" err="1">
                <a:solidFill>
                  <a:srgbClr val="B808A3"/>
                </a:solidFill>
              </a:rPr>
              <a:t>Mohurle</a:t>
            </a:r>
            <a:endParaRPr lang="en-US" sz="2800" b="1" dirty="0">
              <a:solidFill>
                <a:srgbClr val="B808A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86106" cy="36828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Associative Arrays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928670"/>
            <a:ext cx="8501122" cy="4873752"/>
          </a:xfrm>
        </p:spPr>
        <p:txBody>
          <a:bodyPr/>
          <a:lstStyle/>
          <a:p>
            <a:pPr algn="just"/>
            <a:r>
              <a:rPr lang="en-US" dirty="0" smtClean="0"/>
              <a:t>The associative arrays are very similar to numeric arrays in term of functionality but they are different in terms of their index. </a:t>
            </a:r>
          </a:p>
          <a:p>
            <a:pPr algn="just"/>
            <a:r>
              <a:rPr lang="en-US" dirty="0" smtClean="0"/>
              <a:t>Associative array will have their index as string so that you can establish a strong association between key and values.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 algn="just">
              <a:buNone/>
            </a:pPr>
            <a:r>
              <a:rPr lang="en-US" sz="2200" b="1" dirty="0" smtClean="0"/>
              <a:t>$salaries = array("</a:t>
            </a:r>
            <a:r>
              <a:rPr lang="en-US" sz="2200" b="1" dirty="0" err="1" smtClean="0"/>
              <a:t>Rohan</a:t>
            </a:r>
            <a:r>
              <a:rPr lang="en-US" sz="2200" b="1" dirty="0" smtClean="0"/>
              <a:t>" =&gt; 2000, "</a:t>
            </a:r>
            <a:r>
              <a:rPr lang="en-US" sz="2200" b="1" dirty="0" err="1" smtClean="0"/>
              <a:t>Rohit</a:t>
            </a:r>
            <a:r>
              <a:rPr lang="en-US" sz="2200" b="1" dirty="0" smtClean="0"/>
              <a:t>" =&gt; 1000,</a:t>
            </a:r>
          </a:p>
          <a:p>
            <a:pPr algn="just">
              <a:buNone/>
            </a:pPr>
            <a:r>
              <a:rPr lang="en-US" sz="2200" b="1" dirty="0" smtClean="0"/>
              <a:t>" </a:t>
            </a:r>
            <a:r>
              <a:rPr lang="en-US" sz="2200" b="1" dirty="0" err="1" smtClean="0"/>
              <a:t>Rahul</a:t>
            </a:r>
            <a:r>
              <a:rPr lang="en-US" sz="2200" b="1" dirty="0" smtClean="0"/>
              <a:t>" =&gt; 500);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564" y="0"/>
            <a:ext cx="4543460" cy="57148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Associative array - example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642918"/>
            <a:ext cx="8786874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&lt;?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/* First method to associate create array. */ </a:t>
            </a:r>
          </a:p>
          <a:p>
            <a:pPr>
              <a:buNone/>
            </a:pPr>
            <a:r>
              <a:rPr lang="en-US" sz="2000" b="1" dirty="0" smtClean="0"/>
              <a:t>$salaries = array("</a:t>
            </a:r>
            <a:r>
              <a:rPr lang="en-US" sz="2000" b="1" dirty="0" err="1" smtClean="0"/>
              <a:t>Rahul</a:t>
            </a:r>
            <a:r>
              <a:rPr lang="en-US" sz="2000" b="1" dirty="0" smtClean="0"/>
              <a:t>" =&gt; 2000,"Rohit" =&gt; 1000,"Rohan" =&gt; 500); </a:t>
            </a:r>
          </a:p>
          <a:p>
            <a:pPr>
              <a:buNone/>
            </a:pPr>
            <a:r>
              <a:rPr lang="en-US" sz="2000" b="1" dirty="0" smtClean="0"/>
              <a:t>echo "Salary of </a:t>
            </a:r>
            <a:r>
              <a:rPr lang="en-US" sz="2000" b="1" dirty="0" err="1" smtClean="0"/>
              <a:t>Rahul</a:t>
            </a:r>
            <a:r>
              <a:rPr lang="en-US" sz="2000" b="1" dirty="0" smtClean="0"/>
              <a:t> is ". $salaries['</a:t>
            </a:r>
            <a:r>
              <a:rPr lang="en-US" sz="2000" b="1" dirty="0" err="1" smtClean="0"/>
              <a:t>Rahul</a:t>
            </a:r>
            <a:r>
              <a:rPr lang="en-US" sz="2000" b="1" dirty="0" smtClean="0"/>
              <a:t>'] . "&lt;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 /&gt;"; </a:t>
            </a:r>
          </a:p>
          <a:p>
            <a:pPr>
              <a:buNone/>
            </a:pPr>
            <a:r>
              <a:rPr lang="en-US" sz="2000" b="1" dirty="0" smtClean="0"/>
              <a:t>echo "Salary of </a:t>
            </a:r>
            <a:r>
              <a:rPr lang="en-US" sz="2000" b="1" dirty="0" err="1" smtClean="0"/>
              <a:t>Rohit</a:t>
            </a:r>
            <a:r>
              <a:rPr lang="en-US" sz="2000" b="1" dirty="0" smtClean="0"/>
              <a:t> is ". $salaries['</a:t>
            </a:r>
            <a:r>
              <a:rPr lang="en-US" sz="2000" b="1" dirty="0" err="1" smtClean="0"/>
              <a:t>Rohit</a:t>
            </a:r>
            <a:r>
              <a:rPr lang="en-US" sz="2000" b="1" dirty="0" smtClean="0"/>
              <a:t>']. "&lt;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 /&gt;"; </a:t>
            </a:r>
          </a:p>
          <a:p>
            <a:pPr>
              <a:buNone/>
            </a:pPr>
            <a:r>
              <a:rPr lang="en-US" sz="2000" b="1" dirty="0" smtClean="0"/>
              <a:t>echo "Salary of </a:t>
            </a:r>
            <a:r>
              <a:rPr lang="en-US" sz="2000" b="1" dirty="0" err="1" smtClean="0"/>
              <a:t>Rohan</a:t>
            </a:r>
            <a:r>
              <a:rPr lang="en-US" sz="2000" b="1" dirty="0" smtClean="0"/>
              <a:t> is ". $salaries['</a:t>
            </a:r>
            <a:r>
              <a:rPr lang="en-US" sz="2000" b="1" dirty="0" err="1" smtClean="0"/>
              <a:t>Rohan</a:t>
            </a:r>
            <a:r>
              <a:rPr lang="en-US" sz="2000" b="1" dirty="0" smtClean="0"/>
              <a:t>']. "&lt;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 /&gt;";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/* Second method to create array. */ </a:t>
            </a:r>
          </a:p>
          <a:p>
            <a:pPr>
              <a:buNone/>
            </a:pPr>
            <a:r>
              <a:rPr lang="en-US" sz="2000" b="1" dirty="0" smtClean="0"/>
              <a:t>$salaries['</a:t>
            </a:r>
            <a:r>
              <a:rPr lang="en-US" sz="2000" b="1" dirty="0" err="1" smtClean="0"/>
              <a:t>Rahul</a:t>
            </a:r>
            <a:r>
              <a:rPr lang="en-US" sz="2000" b="1" dirty="0" smtClean="0"/>
              <a:t>'] = "high"; </a:t>
            </a:r>
          </a:p>
          <a:p>
            <a:pPr>
              <a:buNone/>
            </a:pPr>
            <a:r>
              <a:rPr lang="en-US" sz="2000" b="1" dirty="0" smtClean="0"/>
              <a:t>$salaries['</a:t>
            </a:r>
            <a:r>
              <a:rPr lang="en-US" sz="2000" b="1" dirty="0" err="1" smtClean="0"/>
              <a:t>Rohit</a:t>
            </a:r>
            <a:r>
              <a:rPr lang="en-US" sz="2000" b="1" dirty="0" smtClean="0"/>
              <a:t>'] = "medium"; </a:t>
            </a:r>
          </a:p>
          <a:p>
            <a:pPr>
              <a:buNone/>
            </a:pPr>
            <a:r>
              <a:rPr lang="en-US" sz="2000" b="1" dirty="0" smtClean="0"/>
              <a:t>$salaries['</a:t>
            </a:r>
            <a:r>
              <a:rPr lang="en-US" sz="2000" b="1" dirty="0" err="1" smtClean="0"/>
              <a:t>Rohan</a:t>
            </a:r>
            <a:r>
              <a:rPr lang="en-US" sz="2000" b="1" dirty="0" smtClean="0"/>
              <a:t>'] = "low";</a:t>
            </a:r>
          </a:p>
          <a:p>
            <a:pPr>
              <a:buNone/>
            </a:pPr>
            <a:r>
              <a:rPr lang="en-US" sz="2000" b="1" dirty="0" smtClean="0"/>
              <a:t>echo "Salary of </a:t>
            </a:r>
            <a:r>
              <a:rPr lang="en-US" sz="2000" b="1" dirty="0" err="1" smtClean="0"/>
              <a:t>Rahul</a:t>
            </a:r>
            <a:r>
              <a:rPr lang="en-US" sz="2000" b="1" dirty="0" smtClean="0"/>
              <a:t> is ". $salaries['</a:t>
            </a:r>
            <a:r>
              <a:rPr lang="en-US" sz="2000" b="1" dirty="0" err="1" smtClean="0"/>
              <a:t>Rahul</a:t>
            </a:r>
            <a:r>
              <a:rPr lang="en-US" sz="2000" b="1" dirty="0" smtClean="0"/>
              <a:t>'] . "&lt;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 /&gt;"; </a:t>
            </a:r>
          </a:p>
          <a:p>
            <a:pPr>
              <a:buNone/>
            </a:pPr>
            <a:r>
              <a:rPr lang="en-US" sz="2000" b="1" dirty="0" smtClean="0"/>
              <a:t>echo "Salary of </a:t>
            </a:r>
            <a:r>
              <a:rPr lang="en-US" sz="2000" b="1" dirty="0" err="1" smtClean="0"/>
              <a:t>Rohit</a:t>
            </a:r>
            <a:r>
              <a:rPr lang="en-US" sz="2000" b="1" dirty="0" smtClean="0"/>
              <a:t> is ". $salaries['</a:t>
            </a:r>
            <a:r>
              <a:rPr lang="en-US" sz="2000" b="1" dirty="0" err="1" smtClean="0"/>
              <a:t>Rohit</a:t>
            </a:r>
            <a:r>
              <a:rPr lang="en-US" sz="2000" b="1" dirty="0" smtClean="0"/>
              <a:t>']. "&lt;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 /&gt;"; </a:t>
            </a:r>
          </a:p>
          <a:p>
            <a:pPr>
              <a:buNone/>
            </a:pPr>
            <a:r>
              <a:rPr lang="en-US" sz="2000" b="1" dirty="0" smtClean="0"/>
              <a:t>echo "Salary of </a:t>
            </a:r>
            <a:r>
              <a:rPr lang="en-US" sz="2000" b="1" dirty="0" err="1" smtClean="0"/>
              <a:t>Rohan</a:t>
            </a:r>
            <a:r>
              <a:rPr lang="en-US" sz="2000" b="1" dirty="0" smtClean="0"/>
              <a:t> is ". $salaries[</a:t>
            </a:r>
            <a:r>
              <a:rPr lang="en-US" sz="2000" b="1" dirty="0" err="1" smtClean="0"/>
              <a:t>Rohan</a:t>
            </a:r>
            <a:r>
              <a:rPr lang="en-US" sz="2000" b="1" dirty="0" smtClean="0"/>
              <a:t>']. "&lt;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 /&gt;"; </a:t>
            </a:r>
          </a:p>
          <a:p>
            <a:pPr>
              <a:buNone/>
            </a:pPr>
            <a:r>
              <a:rPr lang="en-US" sz="2000" b="1" dirty="0" smtClean="0"/>
              <a:t>?&gt;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43362" cy="36828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Multidimensional Arrays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462174" cy="2928958"/>
          </a:xfrm>
        </p:spPr>
        <p:txBody>
          <a:bodyPr/>
          <a:lstStyle/>
          <a:p>
            <a:pPr algn="just"/>
            <a:r>
              <a:rPr lang="en-US" dirty="0" smtClean="0"/>
              <a:t>A multi-dimensional array each element in the main array can also be an array. </a:t>
            </a:r>
          </a:p>
          <a:p>
            <a:pPr algn="just"/>
            <a:r>
              <a:rPr lang="en-US" dirty="0" smtClean="0"/>
              <a:t>And each element in the sub-array can be an array, </a:t>
            </a:r>
            <a:endParaRPr lang="en-US" sz="2200" dirty="0" smtClean="0"/>
          </a:p>
          <a:p>
            <a:pPr algn="just">
              <a:buNone/>
            </a:pPr>
            <a:r>
              <a:rPr lang="en-US" dirty="0" smtClean="0"/>
              <a:t>   and so on. </a:t>
            </a:r>
          </a:p>
          <a:p>
            <a:pPr algn="just"/>
            <a:r>
              <a:rPr lang="en-US" dirty="0" smtClean="0"/>
              <a:t>Values in the multi-dimensional array are accessed using multiple index.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14998" cy="439718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Multidimensional Arrays - 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357298"/>
            <a:ext cx="8534182" cy="3429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$marks = array( </a:t>
            </a:r>
          </a:p>
          <a:p>
            <a:pPr>
              <a:buNone/>
            </a:pPr>
            <a:r>
              <a:rPr lang="en-US" sz="2200" b="1" dirty="0" smtClean="0"/>
              <a:t>"</a:t>
            </a:r>
            <a:r>
              <a:rPr lang="en-US" sz="2200" b="1" dirty="0" err="1" smtClean="0"/>
              <a:t>Rahul</a:t>
            </a:r>
            <a:r>
              <a:rPr lang="en-US" sz="2200" b="1" dirty="0" smtClean="0"/>
              <a:t>" =&gt; array ( </a:t>
            </a:r>
          </a:p>
          <a:p>
            <a:pPr>
              <a:buNone/>
            </a:pPr>
            <a:r>
              <a:rPr lang="en-US" sz="2200" b="1" dirty="0" smtClean="0"/>
              <a:t>		"physics" =&gt; 35, "</a:t>
            </a:r>
            <a:r>
              <a:rPr lang="en-US" sz="2200" b="1" dirty="0" err="1" smtClean="0"/>
              <a:t>maths</a:t>
            </a:r>
            <a:r>
              <a:rPr lang="en-US" sz="2200" b="1" dirty="0" smtClean="0"/>
              <a:t>" =&gt; 30, "chemistry" =&gt; 39 ), </a:t>
            </a:r>
          </a:p>
          <a:p>
            <a:pPr>
              <a:buNone/>
            </a:pPr>
            <a:r>
              <a:rPr lang="en-US" sz="2200" b="1" dirty="0" smtClean="0"/>
              <a:t>"</a:t>
            </a:r>
            <a:r>
              <a:rPr lang="en-US" sz="2200" b="1" dirty="0" err="1" smtClean="0"/>
              <a:t>Rohit</a:t>
            </a:r>
            <a:r>
              <a:rPr lang="en-US" sz="2200" b="1" dirty="0" smtClean="0"/>
              <a:t>" =&gt; array ( </a:t>
            </a:r>
          </a:p>
          <a:p>
            <a:pPr>
              <a:buNone/>
            </a:pPr>
            <a:r>
              <a:rPr lang="en-US" sz="2200" b="1" dirty="0" smtClean="0"/>
              <a:t>		"physics" =&gt; 30, "</a:t>
            </a:r>
            <a:r>
              <a:rPr lang="en-US" sz="2200" b="1" dirty="0" err="1" smtClean="0"/>
              <a:t>maths</a:t>
            </a:r>
            <a:r>
              <a:rPr lang="en-US" sz="2200" b="1" dirty="0" smtClean="0"/>
              <a:t>" =&gt; 32, "chemistry" =&gt; 29 ), </a:t>
            </a:r>
          </a:p>
          <a:p>
            <a:pPr>
              <a:buNone/>
            </a:pPr>
            <a:r>
              <a:rPr lang="en-US" sz="2200" b="1" dirty="0" smtClean="0"/>
              <a:t>"</a:t>
            </a:r>
            <a:r>
              <a:rPr lang="en-US" sz="2200" b="1" dirty="0" err="1" smtClean="0"/>
              <a:t>Rohan</a:t>
            </a:r>
            <a:r>
              <a:rPr lang="en-US" sz="2200" b="1" dirty="0" smtClean="0"/>
              <a:t>" =&gt; array ( </a:t>
            </a:r>
          </a:p>
          <a:p>
            <a:pPr>
              <a:buNone/>
            </a:pPr>
            <a:r>
              <a:rPr lang="en-US" sz="2200" b="1" dirty="0" smtClean="0"/>
              <a:t>		"physics" =&gt; 31, "</a:t>
            </a:r>
            <a:r>
              <a:rPr lang="en-US" sz="2200" b="1" dirty="0" err="1" smtClean="0"/>
              <a:t>maths</a:t>
            </a:r>
            <a:r>
              <a:rPr lang="en-US" sz="2200" b="1" dirty="0" smtClean="0"/>
              <a:t>" =&gt; 22, "chemistry" =&gt; 39 ) </a:t>
            </a:r>
          </a:p>
          <a:p>
            <a:pPr>
              <a:buNone/>
            </a:pPr>
            <a:r>
              <a:rPr lang="en-US" sz="2200" b="1" dirty="0" smtClean="0"/>
              <a:t>			);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6786610" cy="4286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How to print output of multidimensional array 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571612"/>
            <a:ext cx="7286676" cy="290037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echo "Marks for </a:t>
            </a:r>
            <a:r>
              <a:rPr lang="en-US" b="1" dirty="0" err="1" smtClean="0"/>
              <a:t>Rohan</a:t>
            </a:r>
            <a:r>
              <a:rPr lang="en-US" b="1" dirty="0" smtClean="0"/>
              <a:t> in physics : " ; </a:t>
            </a:r>
          </a:p>
          <a:p>
            <a:pPr>
              <a:buNone/>
            </a:pPr>
            <a:r>
              <a:rPr lang="en-US" b="1" dirty="0" smtClean="0"/>
              <a:t>echo $marks['</a:t>
            </a:r>
            <a:r>
              <a:rPr lang="en-US" b="1" dirty="0" err="1" smtClean="0"/>
              <a:t>Rohan</a:t>
            </a:r>
            <a:r>
              <a:rPr lang="en-US" b="1" dirty="0" smtClean="0"/>
              <a:t>']['physics'] . "&lt;</a:t>
            </a:r>
            <a:r>
              <a:rPr lang="en-US" b="1" dirty="0" err="1" smtClean="0"/>
              <a:t>br</a:t>
            </a:r>
            <a:r>
              <a:rPr lang="en-US" b="1" dirty="0" smtClean="0"/>
              <a:t> /&gt;"; </a:t>
            </a:r>
          </a:p>
          <a:p>
            <a:pPr>
              <a:buNone/>
            </a:pPr>
            <a:r>
              <a:rPr lang="en-US" b="1" dirty="0" smtClean="0"/>
              <a:t>echo "Marks for </a:t>
            </a:r>
            <a:r>
              <a:rPr lang="en-US" b="1" dirty="0" err="1" smtClean="0"/>
              <a:t>Rahul</a:t>
            </a:r>
            <a:r>
              <a:rPr lang="en-US" b="1" dirty="0" smtClean="0"/>
              <a:t> in </a:t>
            </a:r>
            <a:r>
              <a:rPr lang="en-US" b="1" dirty="0" err="1" smtClean="0"/>
              <a:t>maths</a:t>
            </a:r>
            <a:r>
              <a:rPr lang="en-US" b="1" dirty="0" smtClean="0"/>
              <a:t> : "; </a:t>
            </a:r>
          </a:p>
          <a:p>
            <a:pPr>
              <a:buNone/>
            </a:pPr>
            <a:r>
              <a:rPr lang="en-US" b="1" dirty="0" smtClean="0"/>
              <a:t>echo $marks['</a:t>
            </a:r>
            <a:r>
              <a:rPr lang="en-US" b="1" dirty="0" err="1" smtClean="0"/>
              <a:t>Rahul</a:t>
            </a:r>
            <a:r>
              <a:rPr lang="en-US" b="1" dirty="0" smtClean="0"/>
              <a:t> ']['</a:t>
            </a:r>
            <a:r>
              <a:rPr lang="en-US" b="1" dirty="0" err="1" smtClean="0"/>
              <a:t>maths</a:t>
            </a:r>
            <a:r>
              <a:rPr lang="en-US" b="1" dirty="0" smtClean="0"/>
              <a:t>'] . "&lt;</a:t>
            </a:r>
            <a:r>
              <a:rPr lang="en-US" b="1" dirty="0" err="1" smtClean="0"/>
              <a:t>br</a:t>
            </a:r>
            <a:r>
              <a:rPr lang="en-US" b="1" dirty="0" smtClean="0"/>
              <a:t> /&gt;"; </a:t>
            </a:r>
          </a:p>
          <a:p>
            <a:pPr>
              <a:buNone/>
            </a:pPr>
            <a:r>
              <a:rPr lang="en-US" b="1" dirty="0" smtClean="0"/>
              <a:t>echo "Marks for </a:t>
            </a:r>
            <a:r>
              <a:rPr lang="en-US" b="1" dirty="0" err="1" smtClean="0"/>
              <a:t>zara</a:t>
            </a:r>
            <a:r>
              <a:rPr lang="en-US" b="1" dirty="0" smtClean="0"/>
              <a:t> in chemistry : " ; </a:t>
            </a:r>
          </a:p>
          <a:p>
            <a:pPr>
              <a:buNone/>
            </a:pPr>
            <a:r>
              <a:rPr lang="en-US" b="1" dirty="0" smtClean="0"/>
              <a:t>echo $marks['</a:t>
            </a:r>
            <a:r>
              <a:rPr lang="en-US" b="1" dirty="0" err="1" smtClean="0"/>
              <a:t>Rohit</a:t>
            </a:r>
            <a:r>
              <a:rPr lang="en-US" b="1" dirty="0" smtClean="0"/>
              <a:t>']['chemistry'] . "&lt;</a:t>
            </a:r>
            <a:r>
              <a:rPr lang="en-US" b="1" dirty="0" err="1" smtClean="0"/>
              <a:t>br</a:t>
            </a:r>
            <a:r>
              <a:rPr lang="en-US" b="1" dirty="0" smtClean="0"/>
              <a:t> /&gt;";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1538" y="500042"/>
            <a:ext cx="6786610" cy="428628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Representation of multidimensional array </a:t>
            </a:r>
            <a:endParaRPr lang="en-US" sz="22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81967"/>
              </p:ext>
            </p:extLst>
          </p:nvPr>
        </p:nvGraphicFramePr>
        <p:xfrm>
          <a:off x="1785918" y="1571612"/>
          <a:ext cx="5357850" cy="2357456"/>
        </p:xfrm>
        <a:graphic>
          <a:graphicData uri="http://schemas.openxmlformats.org/drawingml/2006/table">
            <a:tbl>
              <a:tblPr/>
              <a:tblGrid>
                <a:gridCol w="96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9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Chemistry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Rahul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Rohit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00166" y="4357694"/>
            <a:ext cx="56436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echo $marks['</a:t>
            </a:r>
            <a:r>
              <a:rPr lang="en-US" sz="2200" b="1" dirty="0" err="1" smtClean="0">
                <a:solidFill>
                  <a:srgbClr val="00B050"/>
                </a:solidFill>
              </a:rPr>
              <a:t>Rohan</a:t>
            </a:r>
            <a:r>
              <a:rPr lang="en-US" sz="2200" b="1" dirty="0" smtClean="0">
                <a:solidFill>
                  <a:srgbClr val="00B050"/>
                </a:solidFill>
              </a:rPr>
              <a:t>']['physics']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echo $marks['</a:t>
            </a:r>
            <a:r>
              <a:rPr lang="en-US" sz="2200" b="1" dirty="0" err="1" smtClean="0">
                <a:solidFill>
                  <a:srgbClr val="00B050"/>
                </a:solidFill>
              </a:rPr>
              <a:t>Rahul</a:t>
            </a:r>
            <a:r>
              <a:rPr lang="en-US" sz="2200" b="1" dirty="0" smtClean="0">
                <a:solidFill>
                  <a:srgbClr val="00B050"/>
                </a:solidFill>
              </a:rPr>
              <a:t> ']['</a:t>
            </a:r>
            <a:r>
              <a:rPr lang="en-US" sz="2200" b="1" dirty="0" err="1" smtClean="0">
                <a:solidFill>
                  <a:srgbClr val="00B050"/>
                </a:solidFill>
              </a:rPr>
              <a:t>maths</a:t>
            </a:r>
            <a:r>
              <a:rPr lang="en-US" sz="2200" b="1" dirty="0" smtClean="0">
                <a:solidFill>
                  <a:srgbClr val="00B050"/>
                </a:solidFill>
              </a:rPr>
              <a:t>']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echo $marks['</a:t>
            </a:r>
            <a:r>
              <a:rPr lang="en-US" sz="2200" b="1" dirty="0" err="1" smtClean="0">
                <a:solidFill>
                  <a:srgbClr val="00B050"/>
                </a:solidFill>
              </a:rPr>
              <a:t>Rohit</a:t>
            </a:r>
            <a:r>
              <a:rPr lang="en-US" sz="2200" b="1" dirty="0" smtClean="0">
                <a:solidFill>
                  <a:srgbClr val="00B050"/>
                </a:solidFill>
              </a:rPr>
              <a:t>']['chemistry']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  </a:t>
            </a:r>
            <a:endParaRPr lang="en-US" sz="2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7858180" cy="3500462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/>
              <a:t>      $states=array(</a:t>
            </a:r>
          </a:p>
          <a:p>
            <a:pPr lvl="5">
              <a:buNone/>
            </a:pPr>
            <a:r>
              <a:rPr lang="en-US" sz="2200" b="1" dirty="0" smtClean="0"/>
              <a:t>“</a:t>
            </a:r>
            <a:r>
              <a:rPr lang="en-US" sz="2200" b="1" dirty="0" smtClean="0">
                <a:solidFill>
                  <a:schemeClr val="tx1"/>
                </a:solidFill>
              </a:rPr>
              <a:t>MH”=&gt;array(“</a:t>
            </a:r>
            <a:r>
              <a:rPr lang="en-US" sz="2200" b="1" dirty="0" err="1" smtClean="0">
                <a:solidFill>
                  <a:schemeClr val="tx1"/>
                </a:solidFill>
              </a:rPr>
              <a:t>stname</a:t>
            </a:r>
            <a:r>
              <a:rPr lang="en-US" sz="2200" b="1" dirty="0" smtClean="0">
                <a:solidFill>
                  <a:schemeClr val="tx1"/>
                </a:solidFill>
              </a:rPr>
              <a:t>”=&gt;”Maharashtra”,</a:t>
            </a:r>
          </a:p>
          <a:p>
            <a:pPr lvl="5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			“capital”=&gt;”Mumbai”),</a:t>
            </a:r>
          </a:p>
          <a:p>
            <a:pPr lvl="5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“OR”=&gt;array(“</a:t>
            </a:r>
            <a:r>
              <a:rPr lang="en-US" sz="2200" b="1" dirty="0" err="1" smtClean="0">
                <a:solidFill>
                  <a:schemeClr val="tx1"/>
                </a:solidFill>
              </a:rPr>
              <a:t>stname</a:t>
            </a:r>
            <a:r>
              <a:rPr lang="en-US" sz="2200" b="1" dirty="0" smtClean="0">
                <a:solidFill>
                  <a:schemeClr val="tx1"/>
                </a:solidFill>
              </a:rPr>
              <a:t>”=&gt;””,</a:t>
            </a:r>
          </a:p>
          <a:p>
            <a:pPr lvl="5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			“capital”=&gt;”</a:t>
            </a:r>
            <a:r>
              <a:rPr lang="en-US" sz="2200" b="1" dirty="0" err="1" smtClean="0">
                <a:solidFill>
                  <a:schemeClr val="tx1"/>
                </a:solidFill>
              </a:rPr>
              <a:t>Bhubneswar</a:t>
            </a:r>
            <a:r>
              <a:rPr lang="en-US" sz="2200" b="1" dirty="0" smtClean="0">
                <a:solidFill>
                  <a:schemeClr val="tx1"/>
                </a:solidFill>
              </a:rPr>
              <a:t>”),</a:t>
            </a:r>
          </a:p>
          <a:p>
            <a:pPr lvl="5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“KN”=&gt;array(“</a:t>
            </a:r>
            <a:r>
              <a:rPr lang="en-US" sz="2200" b="1" dirty="0" err="1" smtClean="0">
                <a:solidFill>
                  <a:schemeClr val="tx1"/>
                </a:solidFill>
              </a:rPr>
              <a:t>stname</a:t>
            </a:r>
            <a:r>
              <a:rPr lang="en-US" sz="2200" b="1" dirty="0" smtClean="0">
                <a:solidFill>
                  <a:schemeClr val="tx1"/>
                </a:solidFill>
              </a:rPr>
              <a:t>”=&gt;”Karnataka”,</a:t>
            </a:r>
          </a:p>
          <a:p>
            <a:pPr lvl="5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		Orissa	“capital”=&gt;”</a:t>
            </a:r>
            <a:r>
              <a:rPr lang="en-US" sz="2200" b="1" dirty="0" err="1" smtClean="0">
                <a:solidFill>
                  <a:schemeClr val="tx1"/>
                </a:solidFill>
              </a:rPr>
              <a:t>Banglore</a:t>
            </a:r>
            <a:r>
              <a:rPr lang="en-US" sz="2200" b="1" dirty="0" smtClean="0">
                <a:solidFill>
                  <a:schemeClr val="tx1"/>
                </a:solidFill>
              </a:rPr>
              <a:t>”)</a:t>
            </a:r>
          </a:p>
          <a:p>
            <a:pPr lvl="3">
              <a:buNone/>
            </a:pPr>
            <a:r>
              <a:rPr lang="en-US" sz="2200" b="1" dirty="0" smtClean="0"/>
              <a:t>		);</a:t>
            </a:r>
          </a:p>
          <a:p>
            <a:pPr lvl="3">
              <a:buNone/>
            </a:pPr>
            <a:endParaRPr lang="en-US" b="1" dirty="0" smtClean="0"/>
          </a:p>
          <a:p>
            <a:pPr lvl="3">
              <a:buNone/>
            </a:pPr>
            <a:endParaRPr lang="en-US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14998" cy="439718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Multidimensional Arrays - example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071538" y="4714884"/>
            <a:ext cx="43749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FF0066"/>
                </a:solidFill>
              </a:rPr>
              <a:t>echo $states['MH']['capital'] ;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echo $states['KN']['</a:t>
            </a:r>
            <a:r>
              <a:rPr lang="en-US" sz="2200" b="1" dirty="0" err="1" smtClean="0">
                <a:solidFill>
                  <a:srgbClr val="FF0066"/>
                </a:solidFill>
              </a:rPr>
              <a:t>stname</a:t>
            </a:r>
            <a:r>
              <a:rPr lang="en-US" sz="2200" b="1" dirty="0" smtClean="0">
                <a:solidFill>
                  <a:srgbClr val="FF0066"/>
                </a:solidFill>
              </a:rPr>
              <a:t>'] ;</a:t>
            </a:r>
          </a:p>
          <a:p>
            <a:endParaRPr lang="en-US" sz="2200" b="1" dirty="0" smtClean="0">
              <a:solidFill>
                <a:srgbClr val="FF0066"/>
              </a:solidFill>
            </a:endParaRPr>
          </a:p>
          <a:p>
            <a:endParaRPr lang="en-US" sz="22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7224" y="1785926"/>
          <a:ext cx="6786610" cy="2357456"/>
        </p:xfrm>
        <a:graphic>
          <a:graphicData uri="http://schemas.openxmlformats.org/drawingml/2006/table">
            <a:tbl>
              <a:tblPr/>
              <a:tblGrid>
                <a:gridCol w="1670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err="1" smtClean="0">
                          <a:solidFill>
                            <a:srgbClr val="FF0066"/>
                          </a:solidFill>
                        </a:rPr>
                        <a:t>stname</a:t>
                      </a:r>
                      <a:endParaRPr lang="en-US" sz="2400" b="1" i="0" u="none" strike="noStrike" dirty="0">
                        <a:solidFill>
                          <a:srgbClr val="FF0066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>
                          <a:solidFill>
                            <a:srgbClr val="FF0066"/>
                          </a:solidFill>
                        </a:rPr>
                        <a:t>capital</a:t>
                      </a:r>
                      <a:endParaRPr lang="en-US" sz="2400" b="1" i="0" u="none" strike="noStrike" dirty="0">
                        <a:solidFill>
                          <a:srgbClr val="FF0066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MH</a:t>
                      </a:r>
                      <a:endParaRPr lang="en-US" sz="2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Maharashtra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Mumbai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OR</a:t>
                      </a:r>
                      <a:endParaRPr lang="en-US" sz="2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Orissa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Bhubaneswar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B050"/>
                          </a:solidFill>
                          <a:latin typeface="Calibri"/>
                        </a:rPr>
                        <a:t>KN</a:t>
                      </a:r>
                      <a:endParaRPr lang="en-US" sz="24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Karnataka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Bangalore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1538" y="500042"/>
            <a:ext cx="6786610" cy="428628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Representation of multidimensional array 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460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Trace the output of following code: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$student=array('</a:t>
            </a:r>
            <a:r>
              <a:rPr lang="en-US" dirty="0" err="1" smtClean="0"/>
              <a:t>a','b','c','d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($student as $value)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echo "student $value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//For associative array :</a:t>
            </a:r>
          </a:p>
          <a:p>
            <a:pPr>
              <a:buNone/>
            </a:pPr>
            <a:r>
              <a:rPr lang="en-US" dirty="0" smtClean="0"/>
              <a:t>$students=array('Name'=&gt;'</a:t>
            </a:r>
            <a:r>
              <a:rPr lang="en-US" dirty="0" err="1" smtClean="0"/>
              <a:t>a','Roll</a:t>
            </a:r>
            <a:r>
              <a:rPr lang="en-US" dirty="0" smtClean="0"/>
              <a:t> no' =&gt; 100,'class'=&gt;'</a:t>
            </a:r>
            <a:r>
              <a:rPr lang="en-US" dirty="0" err="1" smtClean="0"/>
              <a:t>TYBSc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($student as $key=&gt;$value)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echo "student $key is : $value 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   student a</a:t>
            </a:r>
            <a:br>
              <a:rPr lang="nl-NL" dirty="0" smtClean="0"/>
            </a:br>
            <a:r>
              <a:rPr lang="nl-NL" dirty="0" smtClean="0"/>
              <a:t>student b</a:t>
            </a:r>
            <a:br>
              <a:rPr lang="nl-NL" dirty="0" smtClean="0"/>
            </a:br>
            <a:r>
              <a:rPr lang="nl-NL" dirty="0" smtClean="0"/>
              <a:t>student c</a:t>
            </a:r>
            <a:br>
              <a:rPr lang="nl-NL" dirty="0" smtClean="0"/>
            </a:br>
            <a:r>
              <a:rPr lang="nl-NL" dirty="0" smtClean="0"/>
              <a:t>student d</a:t>
            </a:r>
            <a:br>
              <a:rPr lang="nl-NL" dirty="0" smtClean="0"/>
            </a:br>
            <a:r>
              <a:rPr lang="nl-NL" dirty="0" smtClean="0"/>
              <a:t>student 0 is : a</a:t>
            </a:r>
            <a:br>
              <a:rPr lang="nl-NL" dirty="0" smtClean="0"/>
            </a:br>
            <a:r>
              <a:rPr lang="nl-NL" dirty="0" smtClean="0"/>
              <a:t>student 1 is : b</a:t>
            </a:r>
            <a:br>
              <a:rPr lang="nl-NL" dirty="0" smtClean="0"/>
            </a:br>
            <a:r>
              <a:rPr lang="nl-NL" dirty="0" smtClean="0"/>
              <a:t>student 2 is : c</a:t>
            </a:r>
            <a:br>
              <a:rPr lang="nl-NL" dirty="0" smtClean="0"/>
            </a:br>
            <a:r>
              <a:rPr lang="nl-NL" dirty="0" smtClean="0"/>
              <a:t>student 3 is : 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2614602" cy="571504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Topics covered 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85924"/>
          </a:xfrm>
        </p:spPr>
        <p:txBody>
          <a:bodyPr/>
          <a:lstStyle/>
          <a:p>
            <a:r>
              <a:rPr lang="en-US" dirty="0" smtClean="0"/>
              <a:t>Introduction to array</a:t>
            </a:r>
          </a:p>
          <a:p>
            <a:r>
              <a:rPr lang="en-US" dirty="0" smtClean="0"/>
              <a:t>Types of array</a:t>
            </a:r>
          </a:p>
          <a:p>
            <a:r>
              <a:rPr lang="en-US" dirty="0" smtClean="0"/>
              <a:t>Examples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0222" cy="4397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Exercise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501122" cy="48577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Write a PHP script to calculate and display average temperature.</a:t>
            </a:r>
          </a:p>
          <a:p>
            <a:pPr>
              <a:buNone/>
            </a:pPr>
            <a:r>
              <a:rPr lang="en-US" dirty="0" smtClean="0"/>
              <a:t>	Suppose :  78, 60, 62, 68, 71, 68, 73, 85, 66, 64, 76, 63, 75, 76, 73, 68, 62, 73, 72, 65, 74, 62, 62, 65, 64, 68, 73, 75, 79, 73</a:t>
            </a:r>
          </a:p>
          <a:p>
            <a:pPr>
              <a:buNone/>
            </a:pPr>
            <a:r>
              <a:rPr lang="en-US" dirty="0" smtClean="0"/>
              <a:t>2. Write a PHP script to find total number of even and odd elements from given list of array.</a:t>
            </a:r>
          </a:p>
          <a:p>
            <a:pPr>
              <a:buNone/>
            </a:pPr>
            <a:r>
              <a:rPr lang="en-US" dirty="0" smtClean="0"/>
              <a:t>3. Write a PHP script to multiply each element of array by 5 and display each multiplied value.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224" y="35565"/>
            <a:ext cx="2170584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Even odd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44624"/>
            <a:ext cx="8352928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/>
              <a:t>&lt;?</a:t>
            </a:r>
            <a:r>
              <a:rPr lang="en-IN" sz="2200" b="1" dirty="0" err="1"/>
              <a:t>php</a:t>
            </a:r>
            <a:endParaRPr lang="en-IN" sz="2200" b="1" dirty="0"/>
          </a:p>
          <a:p>
            <a:pPr marL="0" indent="0">
              <a:buNone/>
            </a:pPr>
            <a:r>
              <a:rPr lang="en-IN" sz="2200" b="1" dirty="0"/>
              <a:t>$</a:t>
            </a:r>
            <a:r>
              <a:rPr lang="en-IN" sz="2200" b="1" dirty="0" err="1"/>
              <a:t>num</a:t>
            </a:r>
            <a:r>
              <a:rPr lang="en-IN" sz="2200" b="1" dirty="0"/>
              <a:t>=array(78,60,62,68,71,68,73,85,66,64,76,63,75,76,73,68,62,73,72,65,74,62,62,65,64,68,73,75,79,73);</a:t>
            </a:r>
          </a:p>
          <a:p>
            <a:pPr marL="0" indent="0">
              <a:buNone/>
            </a:pPr>
            <a:r>
              <a:rPr lang="en-IN" sz="2200" b="1" dirty="0"/>
              <a:t>$n=count($</a:t>
            </a:r>
            <a:r>
              <a:rPr lang="en-IN" sz="2200" b="1" dirty="0" err="1"/>
              <a:t>num</a:t>
            </a:r>
            <a:r>
              <a:rPr lang="en-IN" sz="2200" b="1" dirty="0"/>
              <a:t>);</a:t>
            </a:r>
          </a:p>
          <a:p>
            <a:pPr marL="0" indent="0">
              <a:buNone/>
            </a:pPr>
            <a:r>
              <a:rPr lang="en-IN" sz="2200" b="1" dirty="0"/>
              <a:t>echo " Number of elements in array is : ". $n."&lt;</a:t>
            </a:r>
            <a:r>
              <a:rPr lang="en-IN" sz="2200" b="1" dirty="0" err="1"/>
              <a:t>br</a:t>
            </a:r>
            <a:r>
              <a:rPr lang="en-IN" sz="2200" b="1" dirty="0"/>
              <a:t>&gt;";</a:t>
            </a:r>
          </a:p>
          <a:p>
            <a:pPr marL="0" indent="0">
              <a:buNone/>
            </a:pPr>
            <a:r>
              <a:rPr lang="en-IN" sz="2200" b="1" dirty="0"/>
              <a:t>for($</a:t>
            </a:r>
            <a:r>
              <a:rPr lang="en-IN" sz="2200" b="1" dirty="0" err="1"/>
              <a:t>i</a:t>
            </a:r>
            <a:r>
              <a:rPr lang="en-IN" sz="2200" b="1" dirty="0"/>
              <a:t>=0;$</a:t>
            </a:r>
            <a:r>
              <a:rPr lang="en-IN" sz="2200" b="1" dirty="0" err="1"/>
              <a:t>i</a:t>
            </a:r>
            <a:r>
              <a:rPr lang="en-IN" sz="2200" b="1" dirty="0"/>
              <a:t>&lt;$n;$</a:t>
            </a:r>
            <a:r>
              <a:rPr lang="en-IN" sz="2200" b="1" dirty="0" err="1"/>
              <a:t>i</a:t>
            </a:r>
            <a:r>
              <a:rPr lang="en-IN" sz="2200" b="1" dirty="0"/>
              <a:t>++)</a:t>
            </a:r>
          </a:p>
          <a:p>
            <a:pPr marL="0" indent="0">
              <a:buNone/>
            </a:pPr>
            <a:r>
              <a:rPr lang="en-IN" sz="2200" b="1" dirty="0"/>
              <a:t>{</a:t>
            </a:r>
          </a:p>
          <a:p>
            <a:pPr marL="0" indent="0">
              <a:buNone/>
            </a:pPr>
            <a:r>
              <a:rPr lang="en-IN" sz="2200" b="1" dirty="0"/>
              <a:t>if($</a:t>
            </a:r>
            <a:r>
              <a:rPr lang="en-IN" sz="2200" b="1" dirty="0" err="1"/>
              <a:t>num</a:t>
            </a:r>
            <a:r>
              <a:rPr lang="en-IN" sz="2200" b="1" dirty="0"/>
              <a:t>[$</a:t>
            </a:r>
            <a:r>
              <a:rPr lang="en-IN" sz="2200" b="1" dirty="0" err="1"/>
              <a:t>i</a:t>
            </a:r>
            <a:r>
              <a:rPr lang="en-IN" sz="2200" b="1" dirty="0"/>
              <a:t>]%2==0)</a:t>
            </a:r>
          </a:p>
          <a:p>
            <a:pPr marL="0" indent="0">
              <a:buNone/>
            </a:pPr>
            <a:r>
              <a:rPr lang="en-IN" sz="2200" b="1" dirty="0"/>
              <a:t>{</a:t>
            </a:r>
          </a:p>
          <a:p>
            <a:pPr marL="0" indent="0">
              <a:buNone/>
            </a:pPr>
            <a:r>
              <a:rPr lang="en-IN" sz="2200" b="1" dirty="0"/>
              <a:t>echo " $</a:t>
            </a:r>
            <a:r>
              <a:rPr lang="en-IN" sz="2200" b="1" dirty="0" err="1"/>
              <a:t>num</a:t>
            </a:r>
            <a:r>
              <a:rPr lang="en-IN" sz="2200" b="1" dirty="0"/>
              <a:t>[$</a:t>
            </a:r>
            <a:r>
              <a:rPr lang="en-IN" sz="2200" b="1" dirty="0" err="1"/>
              <a:t>i</a:t>
            </a:r>
            <a:r>
              <a:rPr lang="en-IN" sz="2200" b="1" dirty="0"/>
              <a:t>] is even number";</a:t>
            </a:r>
          </a:p>
          <a:p>
            <a:pPr marL="0" indent="0">
              <a:buNone/>
            </a:pPr>
            <a:r>
              <a:rPr lang="en-IN" sz="2200" b="1" dirty="0"/>
              <a:t>echo"&lt;</a:t>
            </a:r>
            <a:r>
              <a:rPr lang="en-IN" sz="2200" b="1" dirty="0" err="1"/>
              <a:t>br</a:t>
            </a:r>
            <a:r>
              <a:rPr lang="en-IN" sz="2200" b="1" dirty="0"/>
              <a:t>&gt;";</a:t>
            </a:r>
          </a:p>
          <a:p>
            <a:pPr marL="0" indent="0">
              <a:buNone/>
            </a:pPr>
            <a:r>
              <a:rPr lang="en-IN" sz="2200" b="1" dirty="0"/>
              <a:t>}</a:t>
            </a:r>
          </a:p>
          <a:p>
            <a:pPr marL="0" indent="0">
              <a:buNone/>
            </a:pPr>
            <a:r>
              <a:rPr lang="en-IN" sz="2200" b="1" dirty="0"/>
              <a:t>else </a:t>
            </a:r>
          </a:p>
          <a:p>
            <a:pPr marL="0" indent="0">
              <a:buNone/>
            </a:pPr>
            <a:r>
              <a:rPr lang="en-IN" sz="2200" b="1" dirty="0"/>
              <a:t>{</a:t>
            </a:r>
          </a:p>
          <a:p>
            <a:pPr marL="0" indent="0">
              <a:buNone/>
            </a:pPr>
            <a:r>
              <a:rPr lang="en-IN" sz="2200" b="1" dirty="0"/>
              <a:t>echo " $</a:t>
            </a:r>
            <a:r>
              <a:rPr lang="en-IN" sz="2200" b="1" dirty="0" err="1"/>
              <a:t>num</a:t>
            </a:r>
            <a:r>
              <a:rPr lang="en-IN" sz="2200" b="1" dirty="0"/>
              <a:t>[$</a:t>
            </a:r>
            <a:r>
              <a:rPr lang="en-IN" sz="2200" b="1" dirty="0" err="1"/>
              <a:t>i</a:t>
            </a:r>
            <a:r>
              <a:rPr lang="en-IN" sz="2200" b="1" dirty="0"/>
              <a:t>] is odd number";</a:t>
            </a:r>
          </a:p>
          <a:p>
            <a:pPr marL="0" indent="0">
              <a:buNone/>
            </a:pPr>
            <a:r>
              <a:rPr lang="en-IN" sz="2200" b="1" dirty="0"/>
              <a:t>echo"&lt;</a:t>
            </a:r>
            <a:r>
              <a:rPr lang="en-IN" sz="2200" b="1" dirty="0" err="1"/>
              <a:t>br</a:t>
            </a:r>
            <a:r>
              <a:rPr lang="en-IN" sz="2200" b="1" dirty="0" smtClean="0"/>
              <a:t>&gt;"; } } ?&gt;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80390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248" y="44624"/>
            <a:ext cx="1954560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average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003232" cy="621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num</a:t>
            </a:r>
            <a:r>
              <a:rPr lang="en-IN" dirty="0"/>
              <a:t>=array(78,60,62,68,71,68,73,85,66,64,76,63,75,76,73,68,62,73,72,65,74,62,62,65,64,68,73,75,79,73);</a:t>
            </a:r>
          </a:p>
          <a:p>
            <a:pPr marL="0" indent="0">
              <a:buNone/>
            </a:pPr>
            <a:r>
              <a:rPr lang="en-IN" dirty="0"/>
              <a:t>$n=count($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$sum=0;</a:t>
            </a:r>
          </a:p>
          <a:p>
            <a:pPr marL="0" indent="0">
              <a:buNone/>
            </a:pPr>
            <a:r>
              <a:rPr lang="en-IN" dirty="0"/>
              <a:t>echo "Number of elements in array is : ". $n."&lt;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for($</a:t>
            </a:r>
            <a:r>
              <a:rPr lang="en-IN" dirty="0" err="1"/>
              <a:t>i</a:t>
            </a:r>
            <a:r>
              <a:rPr lang="en-IN" dirty="0"/>
              <a:t>=0;$</a:t>
            </a:r>
            <a:r>
              <a:rPr lang="en-IN" dirty="0" err="1"/>
              <a:t>i</a:t>
            </a:r>
            <a:r>
              <a:rPr lang="en-IN" dirty="0"/>
              <a:t>&lt;$n;$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$sum=$sum+$</a:t>
            </a:r>
            <a:r>
              <a:rPr lang="en-IN" dirty="0" err="1"/>
              <a:t>num</a:t>
            </a:r>
            <a:r>
              <a:rPr lang="en-IN" dirty="0"/>
              <a:t>[$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avg</a:t>
            </a:r>
            <a:r>
              <a:rPr lang="en-IN" dirty="0"/>
              <a:t>=$sum/$n;</a:t>
            </a:r>
          </a:p>
          <a:p>
            <a:pPr marL="0" indent="0">
              <a:buNone/>
            </a:pPr>
            <a:r>
              <a:rPr lang="en-IN" dirty="0"/>
              <a:t>echo "&lt;</a:t>
            </a:r>
            <a:r>
              <a:rPr lang="en-IN" dirty="0" err="1"/>
              <a:t>br</a:t>
            </a:r>
            <a:r>
              <a:rPr lang="en-IN" dirty="0"/>
              <a:t>&gt; Average : $</a:t>
            </a:r>
            <a:r>
              <a:rPr lang="en-IN" dirty="0" err="1"/>
              <a:t>avg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3324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136" y="116632"/>
            <a:ext cx="2890664" cy="4046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Multiply by 5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075240" cy="6141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num</a:t>
            </a:r>
            <a:r>
              <a:rPr lang="en-IN" dirty="0"/>
              <a:t>=array(78,60,62,68,71,68,73,85,66,64,76,63,75,76,73,68,62,73,72,65,74,62,62,65,64,68,73,75,79,73);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mul</a:t>
            </a:r>
            <a:r>
              <a:rPr lang="en-IN" dirty="0"/>
              <a:t>=array();</a:t>
            </a:r>
          </a:p>
          <a:p>
            <a:pPr marL="0" indent="0">
              <a:buNone/>
            </a:pPr>
            <a:r>
              <a:rPr lang="en-IN" dirty="0"/>
              <a:t>$n=count($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$sum=0;</a:t>
            </a:r>
          </a:p>
          <a:p>
            <a:pPr marL="0" indent="0">
              <a:buNone/>
            </a:pPr>
            <a:r>
              <a:rPr lang="en-IN" dirty="0"/>
              <a:t>echo "Number of elements in array is : ". $n."&lt;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for($</a:t>
            </a:r>
            <a:r>
              <a:rPr lang="en-IN" dirty="0" err="1"/>
              <a:t>i</a:t>
            </a:r>
            <a:r>
              <a:rPr lang="en-IN" dirty="0"/>
              <a:t>=0;$</a:t>
            </a:r>
            <a:r>
              <a:rPr lang="en-IN" dirty="0" err="1"/>
              <a:t>i</a:t>
            </a:r>
            <a:r>
              <a:rPr lang="en-IN" dirty="0"/>
              <a:t>&lt;$n;$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mul</a:t>
            </a:r>
            <a:r>
              <a:rPr lang="en-IN" dirty="0"/>
              <a:t>[$</a:t>
            </a:r>
            <a:r>
              <a:rPr lang="en-IN" dirty="0" err="1"/>
              <a:t>i</a:t>
            </a:r>
            <a:r>
              <a:rPr lang="en-IN" dirty="0"/>
              <a:t>]=$</a:t>
            </a:r>
            <a:r>
              <a:rPr lang="en-IN" dirty="0" err="1"/>
              <a:t>num</a:t>
            </a:r>
            <a:r>
              <a:rPr lang="en-IN" dirty="0"/>
              <a:t>[$</a:t>
            </a:r>
            <a:r>
              <a:rPr lang="en-IN" dirty="0" err="1"/>
              <a:t>i</a:t>
            </a:r>
            <a:r>
              <a:rPr lang="en-IN" dirty="0"/>
              <a:t>]*5;</a:t>
            </a:r>
          </a:p>
          <a:p>
            <a:pPr marL="0" indent="0">
              <a:buNone/>
            </a:pPr>
            <a:r>
              <a:rPr lang="en-IN" dirty="0"/>
              <a:t>echo " 5 X $</a:t>
            </a:r>
            <a:r>
              <a:rPr lang="en-IN" dirty="0" err="1"/>
              <a:t>num</a:t>
            </a:r>
            <a:r>
              <a:rPr lang="en-IN" dirty="0"/>
              <a:t>[$</a:t>
            </a:r>
            <a:r>
              <a:rPr lang="en-IN" dirty="0" err="1"/>
              <a:t>i</a:t>
            </a:r>
            <a:r>
              <a:rPr lang="en-IN" dirty="0"/>
              <a:t>] = $</a:t>
            </a:r>
            <a:r>
              <a:rPr lang="en-IN" dirty="0" err="1"/>
              <a:t>mul</a:t>
            </a:r>
            <a:r>
              <a:rPr lang="en-IN" dirty="0"/>
              <a:t>[$</a:t>
            </a:r>
            <a:r>
              <a:rPr lang="en-IN" dirty="0" err="1"/>
              <a:t>i</a:t>
            </a:r>
            <a:r>
              <a:rPr lang="en-IN" dirty="0"/>
              <a:t>] &lt;</a:t>
            </a:r>
            <a:r>
              <a:rPr lang="en-IN" dirty="0" err="1"/>
              <a:t>br</a:t>
            </a:r>
            <a:r>
              <a:rPr lang="en-IN" dirty="0"/>
              <a:t>&gt; 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476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5984" y="2928934"/>
            <a:ext cx="4429156" cy="6857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Thank You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28916" cy="5111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Introduction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972452" cy="4714908"/>
          </a:xfrm>
        </p:spPr>
        <p:txBody>
          <a:bodyPr/>
          <a:lstStyle/>
          <a:p>
            <a:pPr algn="just"/>
            <a:r>
              <a:rPr lang="en-US" dirty="0" smtClean="0"/>
              <a:t>An array is a data structure that stores one or more similar type of values in a single value.</a:t>
            </a:r>
          </a:p>
          <a:p>
            <a:pPr algn="just"/>
            <a:r>
              <a:rPr lang="en-US" dirty="0" smtClean="0"/>
              <a:t>It is a type of data structure that allows us to store multiple elements of similar data type under a single variable thereby saving us the effort of creating a different variable for every data. </a:t>
            </a:r>
          </a:p>
          <a:p>
            <a:pPr algn="just"/>
            <a:r>
              <a:rPr lang="en-US" dirty="0" smtClean="0"/>
              <a:t>The arrays are helpful to create a list of elements of similar types, which can be accessed using their index or key. </a:t>
            </a:r>
          </a:p>
          <a:p>
            <a:pPr algn="just"/>
            <a:r>
              <a:rPr lang="en-US" dirty="0" smtClean="0"/>
              <a:t>An array is created using an </a:t>
            </a:r>
            <a:r>
              <a:rPr lang="en-US" b="1" dirty="0" smtClean="0"/>
              <a:t>array()</a:t>
            </a:r>
            <a:r>
              <a:rPr lang="en-US" dirty="0" smtClean="0"/>
              <a:t> function in PHP.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Uses of array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2836912"/>
          </a:xfrm>
        </p:spPr>
        <p:txBody>
          <a:bodyPr/>
          <a:lstStyle/>
          <a:p>
            <a:pPr algn="just"/>
            <a:r>
              <a:rPr lang="en-US" b="1" dirty="0" smtClean="0"/>
              <a:t>Less Code</a:t>
            </a:r>
            <a:r>
              <a:rPr lang="en-US" dirty="0" smtClean="0"/>
              <a:t>: We don't need to define multiple variables.</a:t>
            </a:r>
          </a:p>
          <a:p>
            <a:pPr algn="just"/>
            <a:r>
              <a:rPr lang="en-US" b="1" dirty="0" smtClean="0"/>
              <a:t>Easy to traverse</a:t>
            </a:r>
            <a:r>
              <a:rPr lang="en-US" dirty="0" smtClean="0"/>
              <a:t>: By the help of single loop, we can traverse all the elements of an array.</a:t>
            </a:r>
          </a:p>
          <a:p>
            <a:pPr algn="just"/>
            <a:r>
              <a:rPr lang="en-US" b="1" dirty="0" smtClean="0"/>
              <a:t>Sorting</a:t>
            </a:r>
            <a:r>
              <a:rPr lang="en-US" dirty="0" smtClean="0"/>
              <a:t>: We can sort the elements of array.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4605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Foreach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496944" cy="59492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foreach</a:t>
            </a:r>
            <a:r>
              <a:rPr lang="en-US" dirty="0" smtClean="0"/>
              <a:t> construct provides an easy way to iterate over arrays. </a:t>
            </a:r>
          </a:p>
          <a:p>
            <a:pPr algn="just"/>
            <a:r>
              <a:rPr lang="en-US" dirty="0" err="1" smtClean="0"/>
              <a:t>foreach</a:t>
            </a:r>
            <a:r>
              <a:rPr lang="en-US" dirty="0" smtClean="0"/>
              <a:t> works only on arrays and objects, and will issue an error when you try to use it on a variable with a different data type or an uninitialized variable. 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There are two syntaxes: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iterable_expression</a:t>
            </a:r>
            <a:r>
              <a:rPr lang="en-US" dirty="0" smtClean="0"/>
              <a:t> as $value) statement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iterable_expression</a:t>
            </a:r>
            <a:r>
              <a:rPr lang="en-US" dirty="0" smtClean="0"/>
              <a:t> as $key =&gt; $value) statement 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/>
            <a:r>
              <a:rPr lang="en-US" dirty="0" smtClean="0"/>
              <a:t>The first form traverses the </a:t>
            </a:r>
            <a:r>
              <a:rPr lang="en-US" dirty="0" err="1" smtClean="0"/>
              <a:t>iterable</a:t>
            </a:r>
            <a:r>
              <a:rPr lang="en-US" dirty="0" smtClean="0"/>
              <a:t> given by </a:t>
            </a:r>
            <a:r>
              <a:rPr lang="en-US" dirty="0" err="1" smtClean="0"/>
              <a:t>iterable_expression</a:t>
            </a:r>
            <a:r>
              <a:rPr lang="en-US" dirty="0" smtClean="0"/>
              <a:t>. On each iteration, the value of the current element is assigned to $value.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second form will additionally assign the current element's key to the $key variable on each iteration.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arr</a:t>
            </a:r>
            <a:r>
              <a:rPr lang="en-US" dirty="0" smtClean="0"/>
              <a:t> = array(1, 2, 3, 4);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($</a:t>
            </a:r>
            <a:r>
              <a:rPr lang="en-US" dirty="0" err="1" smtClean="0"/>
              <a:t>arr</a:t>
            </a:r>
            <a:r>
              <a:rPr lang="en-US" dirty="0" smtClean="0"/>
              <a:t> as &amp;$value) {</a:t>
            </a:r>
          </a:p>
          <a:p>
            <a:pPr>
              <a:buNone/>
            </a:pPr>
            <a:r>
              <a:rPr lang="en-US" dirty="0" smtClean="0"/>
              <a:t>    $value = $value * 2;</a:t>
            </a:r>
          </a:p>
          <a:p>
            <a:pPr>
              <a:buNone/>
            </a:pPr>
            <a:r>
              <a:rPr lang="en-US" dirty="0" smtClean="0"/>
              <a:t>    echo $value; echo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$</a:t>
            </a:r>
            <a:r>
              <a:rPr lang="en-US" dirty="0" err="1" smtClean="0"/>
              <a:t>arr</a:t>
            </a:r>
            <a:r>
              <a:rPr lang="en-US" dirty="0" smtClean="0"/>
              <a:t> is now array(2, 4, 6, 8)</a:t>
            </a:r>
          </a:p>
          <a:p>
            <a:pPr>
              <a:buNone/>
            </a:pPr>
            <a:r>
              <a:rPr lang="en-US" dirty="0" smtClean="0"/>
              <a:t>unset($</a:t>
            </a:r>
            <a:r>
              <a:rPr lang="en-US" dirty="0" err="1" smtClean="0"/>
              <a:t>arr</a:t>
            </a:r>
            <a:r>
              <a:rPr lang="en-US" dirty="0" smtClean="0"/>
              <a:t>[1]); // remove element of an array</a:t>
            </a:r>
          </a:p>
          <a:p>
            <a:pPr>
              <a:buNone/>
            </a:pPr>
            <a:r>
              <a:rPr lang="en-US" dirty="0" err="1" smtClean="0"/>
              <a:t>print_r</a:t>
            </a:r>
            <a:r>
              <a:rPr lang="en-US" dirty="0" smtClean="0"/>
              <a:t>($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1880" y="48691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FF0066"/>
                </a:solidFill>
              </a:rPr>
              <a:t>2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4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6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8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Array ( [0] =&gt; 2 [2] =&gt; 6 [3] =&gt; 8 )</a:t>
            </a:r>
            <a:endParaRPr lang="en-US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58006" cy="4397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three different kind of arrays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7896228" cy="4143404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Numeric array</a:t>
            </a:r>
            <a:r>
              <a:rPr lang="en-US" dirty="0" smtClean="0"/>
              <a:t> :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An array with a numeric index.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Values are stored and accessed in linear fashion.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Can store numbers, strings and any objects</a:t>
            </a:r>
          </a:p>
          <a:p>
            <a:pPr algn="just">
              <a:buFont typeface="Courier New" pitchFamily="49" charset="0"/>
              <a:buChar char="o"/>
            </a:pPr>
            <a:r>
              <a:rPr lang="en-US" b="1" dirty="0" smtClean="0"/>
              <a:t>Associative array</a:t>
            </a:r>
            <a:r>
              <a:rPr lang="en-US" dirty="0" smtClean="0"/>
              <a:t> − An array with strings as index. This stores element values in association with key values rather than in a strict linear index order.</a:t>
            </a:r>
          </a:p>
          <a:p>
            <a:pPr algn="just"/>
            <a:r>
              <a:rPr lang="en-US" b="1" dirty="0" smtClean="0"/>
              <a:t>Multidimensional array</a:t>
            </a:r>
            <a:r>
              <a:rPr lang="en-US" dirty="0" smtClean="0"/>
              <a:t> − An array containing one or more arrays and values are accessed using multiple indices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0" y="0"/>
            <a:ext cx="4471990" cy="43971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Indexed or Numeric Arrays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8043890" cy="578647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These type of arrays can be used to store any type of elements, but an index is always a number. </a:t>
            </a:r>
          </a:p>
          <a:p>
            <a:pPr algn="just"/>
            <a:r>
              <a:rPr lang="en-US" b="1" dirty="0" smtClean="0"/>
              <a:t>By default, the index starts at zero.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endParaRPr lang="en-US" sz="2600" b="1" dirty="0" smtClean="0"/>
          </a:p>
          <a:p>
            <a:pPr algn="just"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       Example 1:    </a:t>
            </a:r>
            <a:r>
              <a:rPr lang="en-US" sz="2600" b="1" dirty="0" smtClean="0"/>
              <a:t>$numbers = array( 1, 2, 3, 4, 5);</a:t>
            </a:r>
          </a:p>
          <a:p>
            <a:pPr algn="just">
              <a:buNone/>
            </a:pPr>
            <a:r>
              <a:rPr lang="en-US" sz="2600" b="1" dirty="0" smtClean="0"/>
              <a:t>         </a:t>
            </a:r>
          </a:p>
          <a:p>
            <a:pPr algn="just">
              <a:buNone/>
            </a:pPr>
            <a:r>
              <a:rPr lang="en-US" sz="2600" b="1" dirty="0" smtClean="0"/>
              <a:t>         </a:t>
            </a:r>
            <a:r>
              <a:rPr lang="en-US" sz="2600" b="1" dirty="0" err="1" smtClean="0">
                <a:solidFill>
                  <a:srgbClr val="FF0066"/>
                </a:solidFill>
              </a:rPr>
              <a:t>foreach</a:t>
            </a:r>
            <a:r>
              <a:rPr lang="en-US" sz="2600" b="1" dirty="0" smtClean="0">
                <a:solidFill>
                  <a:srgbClr val="FF0066"/>
                </a:solidFill>
              </a:rPr>
              <a:t>( $numbers as $value ) {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rgbClr val="FF0066"/>
                </a:solidFill>
              </a:rPr>
              <a:t>            echo "Value is $value &lt;</a:t>
            </a:r>
            <a:r>
              <a:rPr lang="en-US" sz="2600" b="1" dirty="0" err="1" smtClean="0">
                <a:solidFill>
                  <a:srgbClr val="FF0066"/>
                </a:solidFill>
              </a:rPr>
              <a:t>br</a:t>
            </a:r>
            <a:r>
              <a:rPr lang="en-US" sz="2600" b="1" dirty="0" smtClean="0">
                <a:solidFill>
                  <a:srgbClr val="FF0066"/>
                </a:solidFill>
              </a:rPr>
              <a:t> /&gt;";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rgbClr val="FF0066"/>
                </a:solidFill>
              </a:rPr>
              <a:t>         }</a:t>
            </a:r>
          </a:p>
          <a:p>
            <a:pPr algn="just">
              <a:buNone/>
            </a:pPr>
            <a:r>
              <a:rPr lang="en-US" sz="2600" b="1" dirty="0" smtClean="0"/>
              <a:t>         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        Example 2:</a:t>
            </a:r>
          </a:p>
          <a:p>
            <a:pPr algn="just">
              <a:buNone/>
            </a:pPr>
            <a:r>
              <a:rPr lang="en-US" sz="2600" b="1" dirty="0" smtClean="0"/>
              <a:t>         $numbers[0] = "one";</a:t>
            </a:r>
          </a:p>
          <a:p>
            <a:pPr algn="just">
              <a:buNone/>
            </a:pPr>
            <a:r>
              <a:rPr lang="en-US" sz="2600" b="1" dirty="0" smtClean="0"/>
              <a:t>         $numbers[1] = "two";</a:t>
            </a:r>
          </a:p>
          <a:p>
            <a:pPr algn="just">
              <a:buNone/>
            </a:pPr>
            <a:r>
              <a:rPr lang="en-US" sz="2600" b="1" dirty="0" smtClean="0"/>
              <a:t>         $numbers[2] = "three";</a:t>
            </a:r>
          </a:p>
          <a:p>
            <a:pPr algn="just">
              <a:buNone/>
            </a:pPr>
            <a:r>
              <a:rPr lang="en-US" sz="2600" b="1" dirty="0" smtClean="0"/>
              <a:t>         $numbers[3] = "four";</a:t>
            </a:r>
          </a:p>
          <a:p>
            <a:pPr algn="just">
              <a:buNone/>
            </a:pPr>
            <a:r>
              <a:rPr lang="en-US" sz="2600" b="1" dirty="0" smtClean="0"/>
              <a:t>         $numbers[4] = "five";</a:t>
            </a:r>
          </a:p>
          <a:p>
            <a:pPr algn="just">
              <a:buNone/>
            </a:pPr>
            <a:r>
              <a:rPr lang="en-US" sz="2600" b="1" dirty="0" smtClean="0"/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68" y="0"/>
            <a:ext cx="5286412" cy="3571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Indexed or Numeric Arrays : 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6758006" cy="6215106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3200" b="1" dirty="0" smtClean="0"/>
              <a:t>&lt;?</a:t>
            </a:r>
            <a:r>
              <a:rPr lang="en-US" sz="3200" b="1" dirty="0" err="1" smtClean="0"/>
              <a:t>php</a:t>
            </a:r>
            <a:endParaRPr lang="en-US" sz="3200" b="1" dirty="0" smtClean="0"/>
          </a:p>
          <a:p>
            <a:pPr algn="just">
              <a:buNone/>
            </a:pPr>
            <a:r>
              <a:rPr lang="en-US" sz="3200" b="1" dirty="0" smtClean="0"/>
              <a:t>         /* First method to create array. */</a:t>
            </a:r>
          </a:p>
          <a:p>
            <a:pPr algn="just">
              <a:buNone/>
            </a:pPr>
            <a:r>
              <a:rPr lang="en-US" sz="3200" b="1" dirty="0" smtClean="0"/>
              <a:t>         $numbers = array( 1, 2, 3, 4, 5);</a:t>
            </a:r>
          </a:p>
          <a:p>
            <a:pPr algn="just">
              <a:buNone/>
            </a:pPr>
            <a:r>
              <a:rPr lang="en-US" sz="3200" b="1" dirty="0" smtClean="0"/>
              <a:t>         </a:t>
            </a:r>
          </a:p>
          <a:p>
            <a:pPr algn="just">
              <a:buNone/>
            </a:pPr>
            <a:r>
              <a:rPr lang="en-US" sz="3200" b="1" dirty="0" smtClean="0"/>
              <a:t>         </a:t>
            </a:r>
            <a:r>
              <a:rPr lang="en-US" sz="3200" b="1" dirty="0" err="1" smtClean="0"/>
              <a:t>foreach</a:t>
            </a:r>
            <a:r>
              <a:rPr lang="en-US" sz="3200" b="1" dirty="0" smtClean="0"/>
              <a:t>( $numbers as $value ) {</a:t>
            </a:r>
          </a:p>
          <a:p>
            <a:pPr algn="just">
              <a:buNone/>
            </a:pPr>
            <a:r>
              <a:rPr lang="en-US" sz="3200" b="1" dirty="0" smtClean="0"/>
              <a:t>            echo "Value is $value &lt;</a:t>
            </a:r>
            <a:r>
              <a:rPr lang="en-US" sz="3200" b="1" dirty="0" err="1" smtClean="0"/>
              <a:t>br</a:t>
            </a:r>
            <a:r>
              <a:rPr lang="en-US" sz="3200" b="1" dirty="0" smtClean="0"/>
              <a:t> /&gt;";</a:t>
            </a:r>
          </a:p>
          <a:p>
            <a:pPr algn="just">
              <a:buNone/>
            </a:pPr>
            <a:r>
              <a:rPr lang="en-US" sz="3200" b="1" dirty="0" smtClean="0"/>
              <a:t>         }</a:t>
            </a:r>
          </a:p>
          <a:p>
            <a:pPr algn="just">
              <a:buNone/>
            </a:pPr>
            <a:r>
              <a:rPr lang="en-US" sz="3200" b="1" dirty="0" smtClean="0"/>
              <a:t>         </a:t>
            </a:r>
          </a:p>
          <a:p>
            <a:pPr algn="just">
              <a:buNone/>
            </a:pPr>
            <a:r>
              <a:rPr lang="en-US" sz="3200" b="1" dirty="0" smtClean="0"/>
              <a:t>         /* Second method to create array. */</a:t>
            </a:r>
          </a:p>
          <a:p>
            <a:pPr algn="just">
              <a:buNone/>
            </a:pPr>
            <a:r>
              <a:rPr lang="en-US" sz="3200" b="1" dirty="0" smtClean="0"/>
              <a:t>         $numbers[0] = "one";</a:t>
            </a:r>
          </a:p>
          <a:p>
            <a:pPr algn="just">
              <a:buNone/>
            </a:pPr>
            <a:r>
              <a:rPr lang="en-US" sz="3200" b="1" dirty="0" smtClean="0"/>
              <a:t>         $numbers[1] = "two";</a:t>
            </a:r>
          </a:p>
          <a:p>
            <a:pPr algn="just">
              <a:buNone/>
            </a:pPr>
            <a:r>
              <a:rPr lang="en-US" sz="3200" b="1" dirty="0" smtClean="0"/>
              <a:t>         $numbers[2] = "three";</a:t>
            </a:r>
          </a:p>
          <a:p>
            <a:pPr algn="just">
              <a:buNone/>
            </a:pPr>
            <a:r>
              <a:rPr lang="en-US" sz="3200" b="1" dirty="0" smtClean="0"/>
              <a:t>         $numbers[3] = "four";</a:t>
            </a:r>
          </a:p>
          <a:p>
            <a:pPr algn="just">
              <a:buNone/>
            </a:pPr>
            <a:r>
              <a:rPr lang="en-US" sz="3200" b="1" dirty="0" smtClean="0"/>
              <a:t>         $numbers[4] = "five";</a:t>
            </a:r>
          </a:p>
          <a:p>
            <a:pPr algn="just">
              <a:buNone/>
            </a:pPr>
            <a:r>
              <a:rPr lang="en-US" sz="3200" b="1" dirty="0" smtClean="0"/>
              <a:t>         </a:t>
            </a:r>
          </a:p>
          <a:p>
            <a:pPr algn="just">
              <a:buNone/>
            </a:pPr>
            <a:r>
              <a:rPr lang="en-US" sz="3200" b="1" dirty="0" smtClean="0"/>
              <a:t>         </a:t>
            </a:r>
            <a:r>
              <a:rPr lang="en-US" sz="3200" b="1" dirty="0" err="1" smtClean="0"/>
              <a:t>foreach</a:t>
            </a:r>
            <a:r>
              <a:rPr lang="en-US" sz="3200" b="1" dirty="0" smtClean="0"/>
              <a:t>( $numbers as $value ) {</a:t>
            </a:r>
          </a:p>
          <a:p>
            <a:pPr algn="just">
              <a:buNone/>
            </a:pPr>
            <a:r>
              <a:rPr lang="en-US" sz="3200" b="1" dirty="0" smtClean="0"/>
              <a:t>            echo "Value is $value &lt;</a:t>
            </a:r>
            <a:r>
              <a:rPr lang="en-US" sz="3200" b="1" dirty="0" err="1" smtClean="0"/>
              <a:t>br</a:t>
            </a:r>
            <a:r>
              <a:rPr lang="en-US" sz="3200" b="1" dirty="0" smtClean="0"/>
              <a:t> /&gt;";</a:t>
            </a:r>
          </a:p>
          <a:p>
            <a:pPr algn="just">
              <a:buNone/>
            </a:pPr>
            <a:r>
              <a:rPr lang="en-US" sz="3200" b="1" dirty="0" smtClean="0"/>
              <a:t>         }</a:t>
            </a:r>
          </a:p>
          <a:p>
            <a:pPr algn="just">
              <a:buNone/>
            </a:pPr>
            <a:r>
              <a:rPr lang="en-US" sz="3200" b="1" dirty="0" smtClean="0"/>
              <a:t>?&gt;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1990</TotalTime>
  <Words>1276</Words>
  <Application>Microsoft Office PowerPoint</Application>
  <PresentationFormat>On-screen Show (4:3)</PresentationFormat>
  <Paragraphs>239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Schoolbook</vt:lpstr>
      <vt:lpstr>Courier New</vt:lpstr>
      <vt:lpstr>Wingdings</vt:lpstr>
      <vt:lpstr>Wingdings 2</vt:lpstr>
      <vt:lpstr>Oriel</vt:lpstr>
      <vt:lpstr>F. Y. BCA </vt:lpstr>
      <vt:lpstr>Topics covered </vt:lpstr>
      <vt:lpstr>Introduction </vt:lpstr>
      <vt:lpstr>Uses of array</vt:lpstr>
      <vt:lpstr>Foreach</vt:lpstr>
      <vt:lpstr>example</vt:lpstr>
      <vt:lpstr>three different kind of arrays</vt:lpstr>
      <vt:lpstr>Indexed or Numeric Arrays</vt:lpstr>
      <vt:lpstr>Indexed or Numeric Arrays : Example</vt:lpstr>
      <vt:lpstr>Associative Arrays</vt:lpstr>
      <vt:lpstr>Associative array - example</vt:lpstr>
      <vt:lpstr>Multidimensional Arrays</vt:lpstr>
      <vt:lpstr>Multidimensional Arrays - example</vt:lpstr>
      <vt:lpstr>How to print output of multidimensional array </vt:lpstr>
      <vt:lpstr>Representation of multidimensional array </vt:lpstr>
      <vt:lpstr>Multidimensional Arrays - example</vt:lpstr>
      <vt:lpstr>Representation of multidimensional array </vt:lpstr>
      <vt:lpstr>Trace the output of following code:</vt:lpstr>
      <vt:lpstr>output</vt:lpstr>
      <vt:lpstr>Exercise </vt:lpstr>
      <vt:lpstr>Even odd</vt:lpstr>
      <vt:lpstr>average</vt:lpstr>
      <vt:lpstr>Multiply by 5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savita</dc:creator>
  <cp:lastModifiedBy>admin</cp:lastModifiedBy>
  <cp:revision>49</cp:revision>
  <dcterms:created xsi:type="dcterms:W3CDTF">2020-08-08T05:13:02Z</dcterms:created>
  <dcterms:modified xsi:type="dcterms:W3CDTF">2023-03-29T05:30:45Z</dcterms:modified>
</cp:coreProperties>
</file>