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sldIdLst>
    <p:sldId id="34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36"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37" r:id="rId68"/>
    <p:sldId id="338" r:id="rId69"/>
    <p:sldId id="339" r:id="rId70"/>
    <p:sldId id="340" r:id="rId71"/>
    <p:sldId id="321" r:id="rId72"/>
    <p:sldId id="322" r:id="rId73"/>
    <p:sldId id="323" r:id="rId74"/>
    <p:sldId id="325" r:id="rId75"/>
    <p:sldId id="326" r:id="rId76"/>
    <p:sldId id="327" r:id="rId77"/>
    <p:sldId id="332" r:id="rId78"/>
    <p:sldId id="333" r:id="rId79"/>
    <p:sldId id="334" r:id="rId80"/>
    <p:sldId id="335" r:id="rId8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9" d="100"/>
          <a:sy n="89" d="100"/>
        </p:scale>
        <p:origin x="-403"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presProps" Target="presProp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3" y="1230433"/>
            <a:ext cx="12191999" cy="5627564"/>
          </a:xfrm>
          <a:prstGeom prst="rect">
            <a:avLst/>
          </a:prstGeom>
        </p:spPr>
      </p:pic>
      <p:sp>
        <p:nvSpPr>
          <p:cNvPr id="2" name="Holder 2"/>
          <p:cNvSpPr>
            <a:spLocks noGrp="1"/>
          </p:cNvSpPr>
          <p:nvPr>
            <p:ph type="ctrTitle"/>
          </p:nvPr>
        </p:nvSpPr>
        <p:spPr>
          <a:xfrm>
            <a:off x="2415035" y="2437893"/>
            <a:ext cx="7361935" cy="330859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3/29/2023</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Arial MT"/>
                <a:cs typeface="Arial MT"/>
              </a:defRPr>
            </a:lvl1p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a:t>
            </a:fld>
            <a:endParaRPr spc="-5"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EDEDED"/>
          </a:solidFill>
        </p:spPr>
        <p:txBody>
          <a:bodyPr wrap="square" lIns="0" tIns="0" rIns="0" bIns="0" rtlCol="0"/>
          <a:lstStyle/>
          <a:p>
            <a:endParaRPr>
              <a:solidFill>
                <a:prstClr val="black"/>
              </a:solidFill>
            </a:endParaRPr>
          </a:p>
        </p:txBody>
      </p:sp>
      <p:pic>
        <p:nvPicPr>
          <p:cNvPr id="17" name="bg object 17"/>
          <p:cNvPicPr/>
          <p:nvPr/>
        </p:nvPicPr>
        <p:blipFill>
          <a:blip r:embed="rId2" cstate="print"/>
          <a:stretch>
            <a:fillRect/>
          </a:stretch>
        </p:blipFill>
        <p:spPr>
          <a:xfrm>
            <a:off x="1" y="0"/>
            <a:ext cx="12191999" cy="4770120"/>
          </a:xfrm>
          <a:prstGeom prst="rect">
            <a:avLst/>
          </a:prstGeom>
        </p:spPr>
      </p:pic>
      <p:pic>
        <p:nvPicPr>
          <p:cNvPr id="18" name="bg object 18"/>
          <p:cNvPicPr/>
          <p:nvPr/>
        </p:nvPicPr>
        <p:blipFill>
          <a:blip r:embed="rId3" cstate="print"/>
          <a:stretch>
            <a:fillRect/>
          </a:stretch>
        </p:blipFill>
        <p:spPr>
          <a:xfrm>
            <a:off x="1" y="4102609"/>
            <a:ext cx="12191999" cy="2755389"/>
          </a:xfrm>
          <a:prstGeom prst="rect">
            <a:avLst/>
          </a:prstGeom>
        </p:spPr>
      </p:pic>
      <p:sp>
        <p:nvSpPr>
          <p:cNvPr id="19" name="bg object 19"/>
          <p:cNvSpPr/>
          <p:nvPr/>
        </p:nvSpPr>
        <p:spPr>
          <a:xfrm>
            <a:off x="0" y="4194047"/>
            <a:ext cx="12192000" cy="2664460"/>
          </a:xfrm>
          <a:custGeom>
            <a:avLst/>
            <a:gdLst/>
            <a:ahLst/>
            <a:cxnLst/>
            <a:rect l="l" t="t" r="r" b="b"/>
            <a:pathLst>
              <a:path w="9144000" h="2664459">
                <a:moveTo>
                  <a:pt x="9144000" y="0"/>
                </a:moveTo>
                <a:lnTo>
                  <a:pt x="0" y="0"/>
                </a:lnTo>
                <a:lnTo>
                  <a:pt x="0" y="2663952"/>
                </a:lnTo>
                <a:lnTo>
                  <a:pt x="9144000" y="2663952"/>
                </a:lnTo>
                <a:lnTo>
                  <a:pt x="9144000" y="0"/>
                </a:lnTo>
                <a:close/>
              </a:path>
            </a:pathLst>
          </a:custGeom>
          <a:solidFill>
            <a:srgbClr val="134573"/>
          </a:solidFill>
        </p:spPr>
        <p:txBody>
          <a:bodyPr wrap="square" lIns="0" tIns="0" rIns="0" bIns="0" rtlCol="0"/>
          <a:lstStyle/>
          <a:p>
            <a:endParaRPr>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366089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500" b="0" i="0">
                <a:solidFill>
                  <a:srgbClr val="001F5F"/>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3/29/2023</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Arial MT"/>
                <a:cs typeface="Arial MT"/>
              </a:defRPr>
            </a:lvl1p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500" b="0" i="0">
                <a:solidFill>
                  <a:srgbClr val="001F5F"/>
                </a:solidFill>
                <a:latin typeface="Arial MT"/>
                <a:cs typeface="Arial MT"/>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3/29/2023</a:t>
            </a:fld>
            <a:endParaRPr lang="en-US"/>
          </a:p>
        </p:txBody>
      </p:sp>
      <p:sp>
        <p:nvSpPr>
          <p:cNvPr id="7" name="Holder 7"/>
          <p:cNvSpPr>
            <a:spLocks noGrp="1"/>
          </p:cNvSpPr>
          <p:nvPr>
            <p:ph type="sldNum" sz="quarter" idx="7"/>
          </p:nvPr>
        </p:nvSpPr>
        <p:spPr/>
        <p:txBody>
          <a:bodyPr lIns="0" tIns="0" rIns="0" bIns="0"/>
          <a:lstStyle>
            <a:lvl1pPr>
              <a:defRPr sz="1000" b="0" i="0">
                <a:solidFill>
                  <a:schemeClr val="tx1"/>
                </a:solidFill>
                <a:latin typeface="Arial MT"/>
                <a:cs typeface="Arial MT"/>
              </a:defRPr>
            </a:lvl1p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500" b="0" i="0">
                <a:solidFill>
                  <a:srgbClr val="001F5F"/>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3/29/2023</a:t>
            </a:fld>
            <a:endParaRPr lang="en-US"/>
          </a:p>
        </p:txBody>
      </p:sp>
      <p:sp>
        <p:nvSpPr>
          <p:cNvPr id="5" name="Holder 5"/>
          <p:cNvSpPr>
            <a:spLocks noGrp="1"/>
          </p:cNvSpPr>
          <p:nvPr>
            <p:ph type="sldNum" sz="quarter" idx="7"/>
          </p:nvPr>
        </p:nvSpPr>
        <p:spPr/>
        <p:txBody>
          <a:bodyPr lIns="0" tIns="0" rIns="0" bIns="0"/>
          <a:lstStyle>
            <a:lvl1pPr>
              <a:defRPr sz="1000" b="0" i="0">
                <a:solidFill>
                  <a:schemeClr val="tx1"/>
                </a:solidFill>
                <a:latin typeface="Arial MT"/>
                <a:cs typeface="Arial MT"/>
              </a:defRPr>
            </a:lvl1p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3/29/2023</a:t>
            </a:fld>
            <a:endParaRPr lang="en-US"/>
          </a:p>
        </p:txBody>
      </p:sp>
      <p:sp>
        <p:nvSpPr>
          <p:cNvPr id="4" name="Holder 4"/>
          <p:cNvSpPr>
            <a:spLocks noGrp="1"/>
          </p:cNvSpPr>
          <p:nvPr>
            <p:ph type="sldNum" sz="quarter" idx="7"/>
          </p:nvPr>
        </p:nvSpPr>
        <p:spPr/>
        <p:txBody>
          <a:bodyPr lIns="0" tIns="0" rIns="0" bIns="0"/>
          <a:lstStyle>
            <a:lvl1pPr>
              <a:defRPr sz="1000" b="0" i="0">
                <a:solidFill>
                  <a:schemeClr val="tx1"/>
                </a:solidFill>
                <a:latin typeface="Arial MT"/>
                <a:cs typeface="Arial MT"/>
              </a:defRPr>
            </a:lvl1p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a:t>
            </a:fld>
            <a:endParaRPr spc="-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64903" y="538332"/>
            <a:ext cx="10062192" cy="369332"/>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4225900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Roboto"/>
                <a:cs typeface="Robo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417848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Roboto"/>
                <a:cs typeface="Roboto"/>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383007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Roboto"/>
                <a:cs typeface="Robo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1454237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3" y="1"/>
            <a:ext cx="12191999" cy="925209"/>
          </a:xfrm>
          <a:prstGeom prst="rect">
            <a:avLst/>
          </a:prstGeom>
        </p:spPr>
      </p:pic>
      <p:sp>
        <p:nvSpPr>
          <p:cNvPr id="2" name="Holder 2"/>
          <p:cNvSpPr>
            <a:spLocks noGrp="1"/>
          </p:cNvSpPr>
          <p:nvPr>
            <p:ph type="title"/>
          </p:nvPr>
        </p:nvSpPr>
        <p:spPr>
          <a:xfrm>
            <a:off x="5055489" y="1744730"/>
            <a:ext cx="1623059" cy="3307079"/>
          </a:xfrm>
          <a:prstGeom prst="rect">
            <a:avLst/>
          </a:prstGeom>
        </p:spPr>
        <p:txBody>
          <a:bodyPr wrap="square" lIns="0" tIns="0" rIns="0" bIns="0">
            <a:spAutoFit/>
          </a:bodyPr>
          <a:lstStyle>
            <a:lvl1pPr>
              <a:defRPr sz="21500" b="0" i="0">
                <a:solidFill>
                  <a:srgbClr val="001F5F"/>
                </a:solidFill>
                <a:latin typeface="Arial MT"/>
                <a:cs typeface="Arial MT"/>
              </a:defRPr>
            </a:lvl1pPr>
          </a:lstStyle>
          <a:p>
            <a:endParaRPr/>
          </a:p>
        </p:txBody>
      </p:sp>
      <p:sp>
        <p:nvSpPr>
          <p:cNvPr id="3" name="Holder 3"/>
          <p:cNvSpPr>
            <a:spLocks noGrp="1"/>
          </p:cNvSpPr>
          <p:nvPr>
            <p:ph type="body" idx="1"/>
          </p:nvPr>
        </p:nvSpPr>
        <p:spPr>
          <a:xfrm>
            <a:off x="3630168" y="3192829"/>
            <a:ext cx="6206491"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3/29/2023</a:t>
            </a:fld>
            <a:endParaRPr lang="en-US"/>
          </a:p>
        </p:txBody>
      </p:sp>
      <p:sp>
        <p:nvSpPr>
          <p:cNvPr id="6" name="Holder 6"/>
          <p:cNvSpPr>
            <a:spLocks noGrp="1"/>
          </p:cNvSpPr>
          <p:nvPr>
            <p:ph type="sldNum" sz="quarter" idx="7"/>
          </p:nvPr>
        </p:nvSpPr>
        <p:spPr>
          <a:xfrm>
            <a:off x="371044" y="6409228"/>
            <a:ext cx="613411" cy="153888"/>
          </a:xfrm>
          <a:prstGeom prst="rect">
            <a:avLst/>
          </a:prstGeom>
        </p:spPr>
        <p:txBody>
          <a:bodyPr wrap="square" lIns="0" tIns="0" rIns="0" bIns="0">
            <a:spAutoFit/>
          </a:bodyPr>
          <a:lstStyle>
            <a:lvl1pPr>
              <a:defRPr sz="1000" b="0" i="0">
                <a:solidFill>
                  <a:schemeClr val="tx1"/>
                </a:solidFill>
                <a:latin typeface="Arial MT"/>
                <a:cs typeface="Arial MT"/>
              </a:defRPr>
            </a:lvl1p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EDEDED"/>
          </a:solidFill>
        </p:spPr>
        <p:txBody>
          <a:bodyPr wrap="square" lIns="0" tIns="0" rIns="0" bIns="0" rtlCol="0"/>
          <a:lstStyle/>
          <a:p>
            <a:endParaRPr>
              <a:solidFill>
                <a:prstClr val="black"/>
              </a:solidFill>
            </a:endParaRPr>
          </a:p>
        </p:txBody>
      </p:sp>
      <p:pic>
        <p:nvPicPr>
          <p:cNvPr id="17" name="bg object 17"/>
          <p:cNvPicPr/>
          <p:nvPr/>
        </p:nvPicPr>
        <p:blipFill>
          <a:blip r:embed="rId7" cstate="print"/>
          <a:stretch>
            <a:fillRect/>
          </a:stretch>
        </p:blipFill>
        <p:spPr>
          <a:xfrm>
            <a:off x="1" y="1"/>
            <a:ext cx="12191999" cy="2259329"/>
          </a:xfrm>
          <a:prstGeom prst="rect">
            <a:avLst/>
          </a:prstGeom>
        </p:spPr>
      </p:pic>
      <p:sp>
        <p:nvSpPr>
          <p:cNvPr id="18" name="bg object 18"/>
          <p:cNvSpPr/>
          <p:nvPr/>
        </p:nvSpPr>
        <p:spPr>
          <a:xfrm>
            <a:off x="0" y="1"/>
            <a:ext cx="12192000" cy="2204085"/>
          </a:xfrm>
          <a:custGeom>
            <a:avLst/>
            <a:gdLst/>
            <a:ahLst/>
            <a:cxnLst/>
            <a:rect l="l" t="t" r="r" b="b"/>
            <a:pathLst>
              <a:path w="9144000" h="2204085">
                <a:moveTo>
                  <a:pt x="9143999" y="0"/>
                </a:moveTo>
                <a:lnTo>
                  <a:pt x="0" y="0"/>
                </a:lnTo>
                <a:lnTo>
                  <a:pt x="0" y="2203704"/>
                </a:lnTo>
                <a:lnTo>
                  <a:pt x="9143999" y="2203704"/>
                </a:lnTo>
                <a:lnTo>
                  <a:pt x="9143999" y="0"/>
                </a:lnTo>
                <a:close/>
              </a:path>
            </a:pathLst>
          </a:custGeom>
          <a:solidFill>
            <a:srgbClr val="134573"/>
          </a:solidFill>
        </p:spPr>
        <p:txBody>
          <a:bodyPr wrap="square" lIns="0" tIns="0" rIns="0" bIns="0" rtlCol="0"/>
          <a:lstStyle/>
          <a:p>
            <a:endParaRPr>
              <a:solidFill>
                <a:prstClr val="black"/>
              </a:solidFill>
            </a:endParaRPr>
          </a:p>
        </p:txBody>
      </p:sp>
      <p:sp>
        <p:nvSpPr>
          <p:cNvPr id="2" name="Holder 2"/>
          <p:cNvSpPr>
            <a:spLocks noGrp="1"/>
          </p:cNvSpPr>
          <p:nvPr>
            <p:ph type="title"/>
          </p:nvPr>
        </p:nvSpPr>
        <p:spPr>
          <a:xfrm>
            <a:off x="6802121" y="2948382"/>
            <a:ext cx="2699172" cy="369332"/>
          </a:xfrm>
          <a:prstGeom prst="rect">
            <a:avLst/>
          </a:prstGeom>
        </p:spPr>
        <p:txBody>
          <a:bodyPr wrap="square" lIns="0" tIns="0" rIns="0" bIns="0">
            <a:spAutoFit/>
          </a:bodyPr>
          <a:lstStyle>
            <a:lvl1pPr>
              <a:defRPr sz="2400" b="0" i="0">
                <a:solidFill>
                  <a:schemeClr val="bg1"/>
                </a:solidFill>
                <a:latin typeface="Roboto"/>
                <a:cs typeface="Roboto"/>
              </a:defRPr>
            </a:lvl1pPr>
          </a:lstStyle>
          <a:p>
            <a:endParaRPr/>
          </a:p>
        </p:txBody>
      </p:sp>
      <p:sp>
        <p:nvSpPr>
          <p:cNvPr id="3" name="Holder 3"/>
          <p:cNvSpPr>
            <a:spLocks noGrp="1"/>
          </p:cNvSpPr>
          <p:nvPr>
            <p:ph type="body" idx="1"/>
          </p:nvPr>
        </p:nvSpPr>
        <p:spPr>
          <a:xfrm>
            <a:off x="956565" y="1559052"/>
            <a:ext cx="10278871"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4422172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42.png"/><Relationship Id="rId3" Type="http://schemas.openxmlformats.org/officeDocument/2006/relationships/image" Target="../media/image30.png"/><Relationship Id="rId7" Type="http://schemas.openxmlformats.org/officeDocument/2006/relationships/image" Target="../media/image29.png"/><Relationship Id="rId12"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2.png"/><Relationship Id="rId5" Type="http://schemas.openxmlformats.org/officeDocument/2006/relationships/image" Target="../media/image38.png"/><Relationship Id="rId10" Type="http://schemas.openxmlformats.org/officeDocument/2006/relationships/image" Target="../media/image40.png"/><Relationship Id="rId4" Type="http://schemas.openxmlformats.org/officeDocument/2006/relationships/image" Target="../media/image37.png"/><Relationship Id="rId9" Type="http://schemas.openxmlformats.org/officeDocument/2006/relationships/image" Target="../media/image3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7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png"/><Relationship Id="rId3" Type="http://schemas.openxmlformats.org/officeDocument/2006/relationships/image" Target="../media/image64.png"/><Relationship Id="rId7" Type="http://schemas.openxmlformats.org/officeDocument/2006/relationships/image" Target="../media/image68.png"/><Relationship Id="rId12" Type="http://schemas.openxmlformats.org/officeDocument/2006/relationships/image" Target="../media/image73.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66.png"/><Relationship Id="rId15" Type="http://schemas.openxmlformats.org/officeDocument/2006/relationships/image" Target="../media/image76.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 Id="rId14" Type="http://schemas.openxmlformats.org/officeDocument/2006/relationships/image" Target="../media/image75.png"/></Relationships>
</file>

<file path=ppt/slides/_rels/slide7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brohrer.github.io/how_convolutional_neural_networks_work.html" TargetMode="External"/><Relationship Id="rId2" Type="http://schemas.openxmlformats.org/officeDocument/2006/relationships/hyperlink" Target="http://cs231n.github.io/convolutional-networks/#overview" TargetMode="External"/><Relationship Id="rId1" Type="http://schemas.openxmlformats.org/officeDocument/2006/relationships/slideLayout" Target="../slideLayouts/slideLayout2.xml"/><Relationship Id="rId6" Type="http://schemas.openxmlformats.org/officeDocument/2006/relationships/hyperlink" Target="https://www.nervanasys.com/convolutional-neural-networks/" TargetMode="External"/><Relationship Id="rId5" Type="http://schemas.openxmlformats.org/officeDocument/2006/relationships/hyperlink" Target="https://medium.com/@Lidinwise/the-revolution-of-depth-facf174924f5#.8or5c77ss" TargetMode="External"/><Relationship Id="rId4" Type="http://schemas.openxmlformats.org/officeDocument/2006/relationships/hyperlink" Target="http://machinelearningmastery.com/crash-course-convolutional-neural-networks/" TargetMode="External"/></Relationships>
</file>

<file path=ppt/slides/_rels/slide78.xml.rels><?xml version="1.0" encoding="UTF-8" standalone="yes"?>
<Relationships xmlns="http://schemas.openxmlformats.org/package/2006/relationships"><Relationship Id="rId2" Type="http://schemas.openxmlformats.org/officeDocument/2006/relationships/image" Target="../media/image78.jp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32000" y="4786709"/>
            <a:ext cx="9144000" cy="504625"/>
          </a:xfrm>
          <a:prstGeom prst="rect">
            <a:avLst/>
          </a:prstGeom>
        </p:spPr>
        <p:txBody>
          <a:bodyPr vert="horz" wrap="square" lIns="0" tIns="12065" rIns="0" bIns="0" rtlCol="0">
            <a:spAutoFit/>
          </a:bodyPr>
          <a:lstStyle/>
          <a:p>
            <a:pPr marL="12700" algn="ctr">
              <a:lnSpc>
                <a:spcPct val="100000"/>
              </a:lnSpc>
              <a:spcBef>
                <a:spcPts val="105"/>
              </a:spcBef>
            </a:pPr>
            <a:r>
              <a:rPr lang="en-IN" sz="3200" b="1" dirty="0">
                <a:solidFill>
                  <a:schemeClr val="bg1"/>
                </a:solidFill>
                <a:latin typeface="Arial"/>
                <a:cs typeface="Arial"/>
              </a:rPr>
              <a:t>Convolutional</a:t>
            </a:r>
            <a:r>
              <a:rPr lang="en-IN" sz="3200" b="1" spc="-50" dirty="0">
                <a:solidFill>
                  <a:schemeClr val="bg1"/>
                </a:solidFill>
                <a:latin typeface="Arial"/>
                <a:cs typeface="Arial"/>
              </a:rPr>
              <a:t> </a:t>
            </a:r>
            <a:r>
              <a:rPr lang="en-IN" sz="3200" b="1" dirty="0">
                <a:solidFill>
                  <a:schemeClr val="bg1"/>
                </a:solidFill>
                <a:latin typeface="Arial"/>
                <a:cs typeface="Arial"/>
              </a:rPr>
              <a:t>Neural</a:t>
            </a:r>
            <a:r>
              <a:rPr lang="en-IN" sz="3200" b="1" spc="-10" dirty="0">
                <a:solidFill>
                  <a:schemeClr val="bg1"/>
                </a:solidFill>
                <a:latin typeface="Arial"/>
                <a:cs typeface="Arial"/>
              </a:rPr>
              <a:t> </a:t>
            </a:r>
            <a:r>
              <a:rPr lang="en-IN" sz="3200" b="1" dirty="0">
                <a:solidFill>
                  <a:schemeClr val="bg1"/>
                </a:solidFill>
                <a:latin typeface="Arial"/>
                <a:cs typeface="Arial"/>
              </a:rPr>
              <a:t>Networks</a:t>
            </a:r>
          </a:p>
        </p:txBody>
      </p:sp>
      <p:sp>
        <p:nvSpPr>
          <p:cNvPr id="3" name="object 3"/>
          <p:cNvSpPr txBox="1"/>
          <p:nvPr/>
        </p:nvSpPr>
        <p:spPr>
          <a:xfrm>
            <a:off x="3695735" y="5433469"/>
            <a:ext cx="5472608" cy="960519"/>
          </a:xfrm>
          <a:prstGeom prst="rect">
            <a:avLst/>
          </a:prstGeom>
        </p:spPr>
        <p:txBody>
          <a:bodyPr vert="horz" wrap="square" lIns="0" tIns="11430" rIns="0" bIns="0" rtlCol="0">
            <a:spAutoFit/>
          </a:bodyPr>
          <a:lstStyle/>
          <a:p>
            <a:pPr marL="12700" algn="ctr">
              <a:spcBef>
                <a:spcPts val="90"/>
              </a:spcBef>
            </a:pPr>
            <a:r>
              <a:rPr lang="en-IN" sz="2000" spc="25" dirty="0">
                <a:solidFill>
                  <a:srgbClr val="FFFFFF"/>
                </a:solidFill>
                <a:latin typeface="Roboto"/>
                <a:cs typeface="Roboto"/>
              </a:rPr>
              <a:t>Prof. </a:t>
            </a:r>
            <a:r>
              <a:rPr lang="en-IN" sz="2000" spc="25" dirty="0" err="1" smtClean="0">
                <a:solidFill>
                  <a:srgbClr val="FFFFFF"/>
                </a:solidFill>
                <a:latin typeface="Roboto"/>
                <a:cs typeface="Roboto"/>
              </a:rPr>
              <a:t>A.S.Gavali</a:t>
            </a:r>
            <a:endParaRPr lang="en-IN" sz="2000" spc="25" dirty="0" smtClean="0">
              <a:solidFill>
                <a:srgbClr val="FFFFFF"/>
              </a:solidFill>
              <a:latin typeface="Roboto"/>
              <a:cs typeface="Roboto"/>
            </a:endParaRPr>
          </a:p>
          <a:p>
            <a:pPr marL="12700" algn="ctr">
              <a:spcBef>
                <a:spcPts val="90"/>
              </a:spcBef>
            </a:pPr>
            <a:r>
              <a:rPr lang="en-IN" sz="2000" spc="25" dirty="0" smtClean="0">
                <a:solidFill>
                  <a:srgbClr val="FFFFFF"/>
                </a:solidFill>
                <a:latin typeface="Roboto"/>
                <a:cs typeface="Roboto"/>
              </a:rPr>
              <a:t>Department of AI&amp;DS</a:t>
            </a:r>
            <a:endParaRPr lang="en-IN" sz="2000" spc="25" dirty="0">
              <a:solidFill>
                <a:srgbClr val="FFFFFF"/>
              </a:solidFill>
              <a:latin typeface="Roboto"/>
              <a:cs typeface="Roboto"/>
            </a:endParaRPr>
          </a:p>
          <a:p>
            <a:pPr marL="12700" algn="ctr">
              <a:spcBef>
                <a:spcPts val="90"/>
              </a:spcBef>
            </a:pPr>
            <a:r>
              <a:rPr lang="en-IN" sz="2000" spc="25" dirty="0" err="1">
                <a:solidFill>
                  <a:srgbClr val="FFFFFF"/>
                </a:solidFill>
                <a:latin typeface="Roboto"/>
                <a:cs typeface="Roboto"/>
              </a:rPr>
              <a:t>CSMSS,CSCOE,Aurangabad</a:t>
            </a:r>
            <a:endParaRPr sz="2000" dirty="0">
              <a:solidFill>
                <a:prstClr val="black"/>
              </a:solidFill>
              <a:latin typeface="Roboto"/>
              <a:cs typeface="Roboto"/>
            </a:endParaRPr>
          </a:p>
        </p:txBody>
      </p:sp>
    </p:spTree>
    <p:extLst>
      <p:ext uri="{BB962C8B-B14F-4D97-AF65-F5344CB8AC3E}">
        <p14:creationId xmlns:p14="http://schemas.microsoft.com/office/powerpoint/2010/main" val="36366470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505" y="106175"/>
            <a:ext cx="2775585"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How</a:t>
            </a:r>
            <a:r>
              <a:rPr sz="2200" b="1" spc="-10" dirty="0">
                <a:solidFill>
                  <a:srgbClr val="000000"/>
                </a:solidFill>
                <a:latin typeface="Arial"/>
                <a:cs typeface="Arial"/>
              </a:rPr>
              <a:t> </a:t>
            </a:r>
            <a:r>
              <a:rPr sz="2200" b="1" spc="-5" dirty="0">
                <a:solidFill>
                  <a:srgbClr val="000000"/>
                </a:solidFill>
                <a:latin typeface="Arial"/>
                <a:cs typeface="Arial"/>
              </a:rPr>
              <a:t>ConvNet</a:t>
            </a:r>
            <a:r>
              <a:rPr sz="2200" b="1" dirty="0">
                <a:solidFill>
                  <a:srgbClr val="000000"/>
                </a:solidFill>
                <a:latin typeface="Arial"/>
                <a:cs typeface="Arial"/>
              </a:rPr>
              <a:t> </a:t>
            </a:r>
            <a:r>
              <a:rPr sz="2200" b="1" spc="-5" dirty="0">
                <a:solidFill>
                  <a:srgbClr val="000000"/>
                </a:solidFill>
                <a:latin typeface="Arial"/>
                <a:cs typeface="Arial"/>
              </a:rPr>
              <a:t>Works</a:t>
            </a:r>
            <a:endParaRPr sz="2200">
              <a:latin typeface="Arial"/>
              <a:cs typeface="Arial"/>
            </a:endParaRPr>
          </a:p>
        </p:txBody>
      </p:sp>
      <p:sp>
        <p:nvSpPr>
          <p:cNvPr id="53" name="object 53"/>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10</a:t>
            </a:fld>
            <a:endParaRPr spc="-5" dirty="0"/>
          </a:p>
        </p:txBody>
      </p:sp>
      <p:sp>
        <p:nvSpPr>
          <p:cNvPr id="3" name="object 3"/>
          <p:cNvSpPr txBox="1"/>
          <p:nvPr/>
        </p:nvSpPr>
        <p:spPr>
          <a:xfrm>
            <a:off x="381103" y="1040384"/>
            <a:ext cx="10162540" cy="321242"/>
          </a:xfrm>
          <a:prstGeom prst="rect">
            <a:avLst/>
          </a:prstGeom>
        </p:spPr>
        <p:txBody>
          <a:bodyPr vert="horz" wrap="square" lIns="0" tIns="13335" rIns="0" bIns="0" rtlCol="0">
            <a:spAutoFit/>
          </a:bodyPr>
          <a:lstStyle/>
          <a:p>
            <a:pPr marL="193675" indent="-181610">
              <a:lnSpc>
                <a:spcPct val="100000"/>
              </a:lnSpc>
              <a:spcBef>
                <a:spcPts val="105"/>
              </a:spcBef>
              <a:buFont typeface="Wingdings"/>
              <a:buChar char=""/>
              <a:tabLst>
                <a:tab pos="194310" algn="l"/>
              </a:tabLst>
            </a:pPr>
            <a:r>
              <a:rPr sz="2000" dirty="0">
                <a:latin typeface="Arial MT"/>
                <a:cs typeface="Arial MT"/>
              </a:rPr>
              <a:t>For</a:t>
            </a:r>
            <a:r>
              <a:rPr sz="2000" spc="-15" dirty="0">
                <a:latin typeface="Arial MT"/>
                <a:cs typeface="Arial MT"/>
              </a:rPr>
              <a:t> </a:t>
            </a:r>
            <a:r>
              <a:rPr sz="2000" dirty="0">
                <a:latin typeface="Arial MT"/>
                <a:cs typeface="Arial MT"/>
              </a:rPr>
              <a:t>example,</a:t>
            </a:r>
            <a:r>
              <a:rPr sz="2000" spc="-20" dirty="0">
                <a:latin typeface="Arial MT"/>
                <a:cs typeface="Arial MT"/>
              </a:rPr>
              <a:t> </a:t>
            </a:r>
            <a:r>
              <a:rPr sz="2000" dirty="0">
                <a:latin typeface="Arial MT"/>
                <a:cs typeface="Arial MT"/>
              </a:rPr>
              <a:t>a</a:t>
            </a:r>
            <a:r>
              <a:rPr sz="2000" spc="-10" dirty="0">
                <a:latin typeface="Arial MT"/>
                <a:cs typeface="Arial MT"/>
              </a:rPr>
              <a:t> </a:t>
            </a:r>
            <a:r>
              <a:rPr sz="2000" dirty="0">
                <a:latin typeface="Arial MT"/>
                <a:cs typeface="Arial MT"/>
              </a:rPr>
              <a:t>ConvNet</a:t>
            </a:r>
            <a:r>
              <a:rPr sz="2000" spc="-15" dirty="0">
                <a:latin typeface="Arial MT"/>
                <a:cs typeface="Arial MT"/>
              </a:rPr>
              <a:t> </a:t>
            </a:r>
            <a:r>
              <a:rPr sz="2000" dirty="0">
                <a:latin typeface="Arial MT"/>
                <a:cs typeface="Arial MT"/>
              </a:rPr>
              <a:t>takes</a:t>
            </a:r>
            <a:r>
              <a:rPr sz="2000" spc="-20" dirty="0">
                <a:latin typeface="Arial MT"/>
                <a:cs typeface="Arial MT"/>
              </a:rPr>
              <a:t> </a:t>
            </a:r>
            <a:r>
              <a:rPr sz="2000" dirty="0">
                <a:latin typeface="Arial MT"/>
                <a:cs typeface="Arial MT"/>
              </a:rPr>
              <a:t>the</a:t>
            </a:r>
            <a:r>
              <a:rPr sz="2000" spc="-15" dirty="0">
                <a:latin typeface="Arial MT"/>
                <a:cs typeface="Arial MT"/>
              </a:rPr>
              <a:t> </a:t>
            </a:r>
            <a:r>
              <a:rPr sz="2000" spc="-5" dirty="0">
                <a:latin typeface="Arial MT"/>
                <a:cs typeface="Arial MT"/>
              </a:rPr>
              <a:t>input</a:t>
            </a:r>
            <a:r>
              <a:rPr sz="2000" spc="-20" dirty="0">
                <a:latin typeface="Arial MT"/>
                <a:cs typeface="Arial MT"/>
              </a:rPr>
              <a:t> </a:t>
            </a:r>
            <a:r>
              <a:rPr sz="2000" spc="-5" dirty="0">
                <a:latin typeface="Arial MT"/>
                <a:cs typeface="Arial MT"/>
              </a:rPr>
              <a:t>as</a:t>
            </a:r>
            <a:r>
              <a:rPr sz="2000" spc="-10" dirty="0">
                <a:latin typeface="Arial MT"/>
                <a:cs typeface="Arial MT"/>
              </a:rPr>
              <a:t> </a:t>
            </a:r>
            <a:r>
              <a:rPr sz="2000" spc="-5" dirty="0">
                <a:latin typeface="Arial MT"/>
                <a:cs typeface="Arial MT"/>
              </a:rPr>
              <a:t>an</a:t>
            </a:r>
            <a:r>
              <a:rPr sz="2000" spc="-10" dirty="0">
                <a:latin typeface="Arial MT"/>
                <a:cs typeface="Arial MT"/>
              </a:rPr>
              <a:t> </a:t>
            </a:r>
            <a:r>
              <a:rPr sz="2000" spc="-5" dirty="0">
                <a:latin typeface="Arial MT"/>
                <a:cs typeface="Arial MT"/>
              </a:rPr>
              <a:t>image</a:t>
            </a:r>
            <a:r>
              <a:rPr sz="2000" spc="-10" dirty="0">
                <a:latin typeface="Arial MT"/>
                <a:cs typeface="Arial MT"/>
              </a:rPr>
              <a:t> </a:t>
            </a:r>
            <a:r>
              <a:rPr sz="2000" spc="-5" dirty="0">
                <a:latin typeface="Arial MT"/>
                <a:cs typeface="Arial MT"/>
              </a:rPr>
              <a:t>which</a:t>
            </a:r>
            <a:r>
              <a:rPr sz="2000" spc="-10" dirty="0">
                <a:latin typeface="Arial MT"/>
                <a:cs typeface="Arial MT"/>
              </a:rPr>
              <a:t> </a:t>
            </a:r>
            <a:r>
              <a:rPr sz="2000" dirty="0">
                <a:latin typeface="Arial MT"/>
                <a:cs typeface="Arial MT"/>
              </a:rPr>
              <a:t>can</a:t>
            </a:r>
            <a:r>
              <a:rPr sz="2000" spc="-15" dirty="0">
                <a:latin typeface="Arial MT"/>
                <a:cs typeface="Arial MT"/>
              </a:rPr>
              <a:t> </a:t>
            </a:r>
            <a:r>
              <a:rPr sz="2000" spc="-5" dirty="0">
                <a:latin typeface="Arial MT"/>
                <a:cs typeface="Arial MT"/>
              </a:rPr>
              <a:t>be</a:t>
            </a:r>
            <a:r>
              <a:rPr sz="2000" spc="-10" dirty="0">
                <a:latin typeface="Arial MT"/>
                <a:cs typeface="Arial MT"/>
              </a:rPr>
              <a:t> </a:t>
            </a:r>
            <a:r>
              <a:rPr sz="2000" dirty="0">
                <a:latin typeface="Arial MT"/>
                <a:cs typeface="Arial MT"/>
              </a:rPr>
              <a:t>classified</a:t>
            </a:r>
            <a:r>
              <a:rPr sz="2000" spc="-30" dirty="0">
                <a:latin typeface="Arial MT"/>
                <a:cs typeface="Arial MT"/>
              </a:rPr>
              <a:t> </a:t>
            </a:r>
            <a:r>
              <a:rPr sz="2000" spc="-5" dirty="0">
                <a:latin typeface="Arial MT"/>
                <a:cs typeface="Arial MT"/>
              </a:rPr>
              <a:t>as</a:t>
            </a:r>
            <a:r>
              <a:rPr sz="2000" spc="-10" dirty="0">
                <a:latin typeface="Arial MT"/>
                <a:cs typeface="Arial MT"/>
              </a:rPr>
              <a:t> </a:t>
            </a:r>
            <a:r>
              <a:rPr sz="2000" spc="-5" dirty="0">
                <a:latin typeface="Arial MT"/>
                <a:cs typeface="Arial MT"/>
              </a:rPr>
              <a:t>‘X’</a:t>
            </a:r>
            <a:r>
              <a:rPr sz="2000" spc="15" dirty="0">
                <a:latin typeface="Arial MT"/>
                <a:cs typeface="Arial MT"/>
              </a:rPr>
              <a:t> </a:t>
            </a:r>
            <a:r>
              <a:rPr sz="2000" spc="-5" dirty="0">
                <a:latin typeface="Arial MT"/>
                <a:cs typeface="Arial MT"/>
              </a:rPr>
              <a:t>or</a:t>
            </a:r>
            <a:r>
              <a:rPr sz="2000" spc="-20" dirty="0">
                <a:latin typeface="Arial MT"/>
                <a:cs typeface="Arial MT"/>
              </a:rPr>
              <a:t> </a:t>
            </a:r>
            <a:r>
              <a:rPr sz="2000" spc="-5" dirty="0">
                <a:latin typeface="Arial MT"/>
                <a:cs typeface="Arial MT"/>
              </a:rPr>
              <a:t>‘O’</a:t>
            </a:r>
            <a:endParaRPr sz="2000">
              <a:latin typeface="Arial MT"/>
              <a:cs typeface="Arial MT"/>
            </a:endParaRPr>
          </a:p>
        </p:txBody>
      </p:sp>
      <p:sp>
        <p:nvSpPr>
          <p:cNvPr id="4" name="object 4"/>
          <p:cNvSpPr txBox="1"/>
          <p:nvPr/>
        </p:nvSpPr>
        <p:spPr>
          <a:xfrm>
            <a:off x="381103" y="4028062"/>
            <a:ext cx="4256405" cy="320601"/>
          </a:xfrm>
          <a:prstGeom prst="rect">
            <a:avLst/>
          </a:prstGeom>
        </p:spPr>
        <p:txBody>
          <a:bodyPr vert="horz" wrap="square" lIns="0" tIns="12700" rIns="0" bIns="0" rtlCol="0">
            <a:spAutoFit/>
          </a:bodyPr>
          <a:lstStyle/>
          <a:p>
            <a:pPr marL="193675" indent="-181610">
              <a:lnSpc>
                <a:spcPct val="100000"/>
              </a:lnSpc>
              <a:spcBef>
                <a:spcPts val="100"/>
              </a:spcBef>
              <a:buFont typeface="Wingdings"/>
              <a:buChar char=""/>
              <a:tabLst>
                <a:tab pos="194310" algn="l"/>
              </a:tabLst>
            </a:pPr>
            <a:r>
              <a:rPr sz="2000" dirty="0">
                <a:latin typeface="Arial MT"/>
                <a:cs typeface="Arial MT"/>
              </a:rPr>
              <a:t>In</a:t>
            </a:r>
            <a:r>
              <a:rPr sz="2000" spc="-25" dirty="0">
                <a:latin typeface="Arial MT"/>
                <a:cs typeface="Arial MT"/>
              </a:rPr>
              <a:t> </a:t>
            </a:r>
            <a:r>
              <a:rPr sz="2000" dirty="0">
                <a:latin typeface="Arial MT"/>
                <a:cs typeface="Arial MT"/>
              </a:rPr>
              <a:t>a simple</a:t>
            </a:r>
            <a:r>
              <a:rPr sz="2000" spc="-20" dirty="0">
                <a:latin typeface="Arial MT"/>
                <a:cs typeface="Arial MT"/>
              </a:rPr>
              <a:t> </a:t>
            </a:r>
            <a:r>
              <a:rPr sz="2000" dirty="0">
                <a:latin typeface="Arial MT"/>
                <a:cs typeface="Arial MT"/>
              </a:rPr>
              <a:t>case,</a:t>
            </a:r>
            <a:r>
              <a:rPr sz="2000" spc="-35" dirty="0">
                <a:latin typeface="Arial MT"/>
                <a:cs typeface="Arial MT"/>
              </a:rPr>
              <a:t> </a:t>
            </a:r>
            <a:r>
              <a:rPr sz="2000" spc="-5" dirty="0">
                <a:latin typeface="Arial MT"/>
                <a:cs typeface="Arial MT"/>
              </a:rPr>
              <a:t>‘X’ would</a:t>
            </a:r>
            <a:r>
              <a:rPr sz="2000" spc="-20" dirty="0">
                <a:latin typeface="Arial MT"/>
                <a:cs typeface="Arial MT"/>
              </a:rPr>
              <a:t> </a:t>
            </a:r>
            <a:r>
              <a:rPr sz="2000" spc="-5" dirty="0">
                <a:latin typeface="Arial MT"/>
                <a:cs typeface="Arial MT"/>
              </a:rPr>
              <a:t>look</a:t>
            </a:r>
            <a:r>
              <a:rPr sz="2000" spc="-15" dirty="0">
                <a:latin typeface="Arial MT"/>
                <a:cs typeface="Arial MT"/>
              </a:rPr>
              <a:t> </a:t>
            </a:r>
            <a:r>
              <a:rPr sz="2000" spc="-5" dirty="0">
                <a:latin typeface="Arial MT"/>
                <a:cs typeface="Arial MT"/>
              </a:rPr>
              <a:t>like:</a:t>
            </a:r>
            <a:endParaRPr sz="2000">
              <a:latin typeface="Arial MT"/>
              <a:cs typeface="Arial MT"/>
            </a:endParaRPr>
          </a:p>
        </p:txBody>
      </p:sp>
      <p:sp>
        <p:nvSpPr>
          <p:cNvPr id="5" name="object 5"/>
          <p:cNvSpPr txBox="1"/>
          <p:nvPr/>
        </p:nvSpPr>
        <p:spPr>
          <a:xfrm>
            <a:off x="7912355" y="2799335"/>
            <a:ext cx="1771015" cy="843821"/>
          </a:xfrm>
          <a:prstGeom prst="rect">
            <a:avLst/>
          </a:prstGeom>
        </p:spPr>
        <p:txBody>
          <a:bodyPr vert="horz" wrap="square" lIns="0" tIns="12700" rIns="0" bIns="0" rtlCol="0">
            <a:spAutoFit/>
          </a:bodyPr>
          <a:lstStyle/>
          <a:p>
            <a:pPr marL="12700">
              <a:lnSpc>
                <a:spcPct val="100000"/>
              </a:lnSpc>
              <a:spcBef>
                <a:spcPts val="100"/>
              </a:spcBef>
              <a:tabLst>
                <a:tab pos="1223645" algn="l"/>
              </a:tabLst>
            </a:pPr>
            <a:r>
              <a:rPr sz="5400" b="1" dirty="0">
                <a:solidFill>
                  <a:srgbClr val="001F5F"/>
                </a:solidFill>
                <a:latin typeface="Arial"/>
                <a:cs typeface="Arial"/>
              </a:rPr>
              <a:t>X</a:t>
            </a:r>
            <a:r>
              <a:rPr sz="5400" b="1" spc="-5" dirty="0">
                <a:solidFill>
                  <a:srgbClr val="001F5F"/>
                </a:solidFill>
                <a:latin typeface="Arial"/>
                <a:cs typeface="Arial"/>
              </a:rPr>
              <a:t> </a:t>
            </a:r>
            <a:r>
              <a:rPr sz="3300" spc="-5" dirty="0">
                <a:solidFill>
                  <a:srgbClr val="001F5F"/>
                </a:solidFill>
                <a:latin typeface="Arial MT"/>
                <a:cs typeface="Arial MT"/>
              </a:rPr>
              <a:t>or</a:t>
            </a:r>
            <a:r>
              <a:rPr sz="3300" dirty="0">
                <a:solidFill>
                  <a:srgbClr val="001F5F"/>
                </a:solidFill>
                <a:latin typeface="Arial MT"/>
                <a:cs typeface="Arial MT"/>
              </a:rPr>
              <a:t>	</a:t>
            </a:r>
            <a:r>
              <a:rPr sz="5400" b="1" dirty="0">
                <a:solidFill>
                  <a:srgbClr val="001F5F"/>
                </a:solidFill>
                <a:latin typeface="Arial"/>
                <a:cs typeface="Arial"/>
              </a:rPr>
              <a:t>O</a:t>
            </a:r>
            <a:endParaRPr sz="5400">
              <a:latin typeface="Arial"/>
              <a:cs typeface="Arial"/>
            </a:endParaRPr>
          </a:p>
        </p:txBody>
      </p:sp>
      <p:sp>
        <p:nvSpPr>
          <p:cNvPr id="6" name="object 6"/>
          <p:cNvSpPr txBox="1"/>
          <p:nvPr/>
        </p:nvSpPr>
        <p:spPr>
          <a:xfrm>
            <a:off x="4759453" y="2657858"/>
            <a:ext cx="2342515" cy="809837"/>
          </a:xfrm>
          <a:prstGeom prst="rect">
            <a:avLst/>
          </a:prstGeom>
          <a:ln w="76200">
            <a:solidFill>
              <a:srgbClr val="001F5F"/>
            </a:solidFill>
          </a:ln>
        </p:spPr>
        <p:txBody>
          <a:bodyPr vert="horz" wrap="square" lIns="0" tIns="1905" rIns="0" bIns="0" rtlCol="0">
            <a:spAutoFit/>
          </a:bodyPr>
          <a:lstStyle/>
          <a:p>
            <a:pPr>
              <a:lnSpc>
                <a:spcPct val="100000"/>
              </a:lnSpc>
              <a:spcBef>
                <a:spcPts val="15"/>
              </a:spcBef>
            </a:pPr>
            <a:endParaRPr sz="3150">
              <a:latin typeface="Times New Roman"/>
              <a:cs typeface="Times New Roman"/>
            </a:endParaRPr>
          </a:p>
          <a:p>
            <a:pPr marL="1905" algn="ctr">
              <a:lnSpc>
                <a:spcPct val="100000"/>
              </a:lnSpc>
            </a:pPr>
            <a:r>
              <a:rPr sz="2100" spc="-10" dirty="0">
                <a:solidFill>
                  <a:srgbClr val="00178F"/>
                </a:solidFill>
                <a:latin typeface="Arial MT"/>
                <a:cs typeface="Arial MT"/>
              </a:rPr>
              <a:t>CNN</a:t>
            </a:r>
            <a:endParaRPr sz="2100">
              <a:latin typeface="Arial MT"/>
              <a:cs typeface="Arial MT"/>
            </a:endParaRPr>
          </a:p>
        </p:txBody>
      </p:sp>
      <p:sp>
        <p:nvSpPr>
          <p:cNvPr id="7" name="object 7"/>
          <p:cNvSpPr/>
          <p:nvPr/>
        </p:nvSpPr>
        <p:spPr>
          <a:xfrm>
            <a:off x="4081271" y="3172967"/>
            <a:ext cx="678180" cy="228600"/>
          </a:xfrm>
          <a:custGeom>
            <a:avLst/>
            <a:gdLst/>
            <a:ahLst/>
            <a:cxnLst/>
            <a:rect l="l" t="t" r="r" b="b"/>
            <a:pathLst>
              <a:path w="678179" h="228600">
                <a:moveTo>
                  <a:pt x="449452" y="0"/>
                </a:moveTo>
                <a:lnTo>
                  <a:pt x="449452" y="228600"/>
                </a:lnTo>
                <a:lnTo>
                  <a:pt x="601852" y="152400"/>
                </a:lnTo>
                <a:lnTo>
                  <a:pt x="487552" y="152400"/>
                </a:lnTo>
                <a:lnTo>
                  <a:pt x="487552" y="76200"/>
                </a:lnTo>
                <a:lnTo>
                  <a:pt x="601852" y="76200"/>
                </a:lnTo>
                <a:lnTo>
                  <a:pt x="449452" y="0"/>
                </a:lnTo>
                <a:close/>
              </a:path>
              <a:path w="678179" h="228600">
                <a:moveTo>
                  <a:pt x="449452" y="76200"/>
                </a:moveTo>
                <a:lnTo>
                  <a:pt x="0" y="76200"/>
                </a:lnTo>
                <a:lnTo>
                  <a:pt x="0" y="152400"/>
                </a:lnTo>
                <a:lnTo>
                  <a:pt x="449452" y="152400"/>
                </a:lnTo>
                <a:lnTo>
                  <a:pt x="449452" y="76200"/>
                </a:lnTo>
                <a:close/>
              </a:path>
              <a:path w="678179" h="228600">
                <a:moveTo>
                  <a:pt x="601852" y="76200"/>
                </a:moveTo>
                <a:lnTo>
                  <a:pt x="487552" y="76200"/>
                </a:lnTo>
                <a:lnTo>
                  <a:pt x="487552" y="152400"/>
                </a:lnTo>
                <a:lnTo>
                  <a:pt x="601852" y="152400"/>
                </a:lnTo>
                <a:lnTo>
                  <a:pt x="678052" y="114300"/>
                </a:lnTo>
                <a:lnTo>
                  <a:pt x="601852" y="76200"/>
                </a:lnTo>
                <a:close/>
              </a:path>
            </a:pathLst>
          </a:custGeom>
          <a:solidFill>
            <a:srgbClr val="000000"/>
          </a:solidFill>
        </p:spPr>
        <p:txBody>
          <a:bodyPr wrap="square" lIns="0" tIns="0" rIns="0" bIns="0" rtlCol="0"/>
          <a:lstStyle/>
          <a:p>
            <a:endParaRPr/>
          </a:p>
        </p:txBody>
      </p:sp>
      <p:sp>
        <p:nvSpPr>
          <p:cNvPr id="8" name="object 8"/>
          <p:cNvSpPr/>
          <p:nvPr/>
        </p:nvSpPr>
        <p:spPr>
          <a:xfrm>
            <a:off x="7101842" y="3172967"/>
            <a:ext cx="678180" cy="228600"/>
          </a:xfrm>
          <a:custGeom>
            <a:avLst/>
            <a:gdLst/>
            <a:ahLst/>
            <a:cxnLst/>
            <a:rect l="l" t="t" r="r" b="b"/>
            <a:pathLst>
              <a:path w="678179" h="228600">
                <a:moveTo>
                  <a:pt x="449452" y="0"/>
                </a:moveTo>
                <a:lnTo>
                  <a:pt x="449452" y="228600"/>
                </a:lnTo>
                <a:lnTo>
                  <a:pt x="601852" y="152400"/>
                </a:lnTo>
                <a:lnTo>
                  <a:pt x="487552" y="152400"/>
                </a:lnTo>
                <a:lnTo>
                  <a:pt x="487552" y="76200"/>
                </a:lnTo>
                <a:lnTo>
                  <a:pt x="601852" y="76200"/>
                </a:lnTo>
                <a:lnTo>
                  <a:pt x="449452" y="0"/>
                </a:lnTo>
                <a:close/>
              </a:path>
              <a:path w="678179" h="228600">
                <a:moveTo>
                  <a:pt x="449452" y="76200"/>
                </a:moveTo>
                <a:lnTo>
                  <a:pt x="0" y="76200"/>
                </a:lnTo>
                <a:lnTo>
                  <a:pt x="0" y="152400"/>
                </a:lnTo>
                <a:lnTo>
                  <a:pt x="449452" y="152400"/>
                </a:lnTo>
                <a:lnTo>
                  <a:pt x="449452" y="76200"/>
                </a:lnTo>
                <a:close/>
              </a:path>
              <a:path w="678179" h="228600">
                <a:moveTo>
                  <a:pt x="601852" y="76200"/>
                </a:moveTo>
                <a:lnTo>
                  <a:pt x="487552" y="76200"/>
                </a:lnTo>
                <a:lnTo>
                  <a:pt x="487552" y="152400"/>
                </a:lnTo>
                <a:lnTo>
                  <a:pt x="601852" y="152400"/>
                </a:lnTo>
                <a:lnTo>
                  <a:pt x="678052" y="114300"/>
                </a:lnTo>
                <a:lnTo>
                  <a:pt x="601852" y="76200"/>
                </a:lnTo>
                <a:close/>
              </a:path>
            </a:pathLst>
          </a:custGeom>
          <a:solidFill>
            <a:srgbClr val="000000"/>
          </a:solidFill>
        </p:spPr>
        <p:txBody>
          <a:bodyPr wrap="square" lIns="0" tIns="0" rIns="0" bIns="0" rtlCol="0"/>
          <a:lstStyle/>
          <a:p>
            <a:endParaRPr/>
          </a:p>
        </p:txBody>
      </p:sp>
      <p:grpSp>
        <p:nvGrpSpPr>
          <p:cNvPr id="9" name="object 9"/>
          <p:cNvGrpSpPr/>
          <p:nvPr/>
        </p:nvGrpSpPr>
        <p:grpSpPr>
          <a:xfrm>
            <a:off x="2968753" y="2784388"/>
            <a:ext cx="1039495" cy="1005840"/>
            <a:chOff x="2968751" y="2784388"/>
            <a:chExt cx="1039494" cy="1005840"/>
          </a:xfrm>
        </p:grpSpPr>
        <p:sp>
          <p:nvSpPr>
            <p:cNvPr id="10" name="object 10"/>
            <p:cNvSpPr/>
            <p:nvPr/>
          </p:nvSpPr>
          <p:spPr>
            <a:xfrm>
              <a:off x="2970388" y="2786018"/>
              <a:ext cx="0" cy="1004569"/>
            </a:xfrm>
            <a:custGeom>
              <a:avLst/>
              <a:gdLst/>
              <a:ahLst/>
              <a:cxnLst/>
              <a:rect l="l" t="t" r="r" b="b"/>
              <a:pathLst>
                <a:path h="1004570">
                  <a:moveTo>
                    <a:pt x="0" y="0"/>
                  </a:moveTo>
                  <a:lnTo>
                    <a:pt x="0" y="1003981"/>
                  </a:lnTo>
                </a:path>
              </a:pathLst>
            </a:custGeom>
            <a:ln w="3273">
              <a:solidFill>
                <a:srgbClr val="000000"/>
              </a:solidFill>
            </a:ln>
          </p:spPr>
          <p:txBody>
            <a:bodyPr wrap="square" lIns="0" tIns="0" rIns="0" bIns="0" rtlCol="0"/>
            <a:lstStyle/>
            <a:p>
              <a:endParaRPr/>
            </a:p>
          </p:txBody>
        </p:sp>
        <p:sp>
          <p:nvSpPr>
            <p:cNvPr id="11" name="object 11"/>
            <p:cNvSpPr/>
            <p:nvPr/>
          </p:nvSpPr>
          <p:spPr>
            <a:xfrm>
              <a:off x="2968751" y="2784421"/>
              <a:ext cx="3810" cy="1004569"/>
            </a:xfrm>
            <a:custGeom>
              <a:avLst/>
              <a:gdLst/>
              <a:ahLst/>
              <a:cxnLst/>
              <a:rect l="l" t="t" r="r" b="b"/>
              <a:pathLst>
                <a:path w="3810" h="1004570">
                  <a:moveTo>
                    <a:pt x="3273" y="1003949"/>
                  </a:moveTo>
                  <a:lnTo>
                    <a:pt x="3273" y="0"/>
                  </a:lnTo>
                  <a:lnTo>
                    <a:pt x="0" y="0"/>
                  </a:lnTo>
                  <a:lnTo>
                    <a:pt x="0" y="1003949"/>
                  </a:lnTo>
                  <a:lnTo>
                    <a:pt x="3273" y="1003949"/>
                  </a:lnTo>
                  <a:close/>
                </a:path>
              </a:pathLst>
            </a:custGeom>
            <a:solidFill>
              <a:srgbClr val="000000"/>
            </a:solidFill>
          </p:spPr>
          <p:txBody>
            <a:bodyPr wrap="square" lIns="0" tIns="0" rIns="0" bIns="0" rtlCol="0"/>
            <a:lstStyle/>
            <a:p>
              <a:endParaRPr/>
            </a:p>
          </p:txBody>
        </p:sp>
        <p:sp>
          <p:nvSpPr>
            <p:cNvPr id="12" name="object 12"/>
            <p:cNvSpPr/>
            <p:nvPr/>
          </p:nvSpPr>
          <p:spPr>
            <a:xfrm>
              <a:off x="3085328" y="2786018"/>
              <a:ext cx="0" cy="1004569"/>
            </a:xfrm>
            <a:custGeom>
              <a:avLst/>
              <a:gdLst/>
              <a:ahLst/>
              <a:cxnLst/>
              <a:rect l="l" t="t" r="r" b="b"/>
              <a:pathLst>
                <a:path h="1004570">
                  <a:moveTo>
                    <a:pt x="0" y="0"/>
                  </a:moveTo>
                  <a:lnTo>
                    <a:pt x="0" y="1003981"/>
                  </a:lnTo>
                </a:path>
              </a:pathLst>
            </a:custGeom>
            <a:ln w="3273">
              <a:solidFill>
                <a:srgbClr val="000000"/>
              </a:solidFill>
            </a:ln>
          </p:spPr>
          <p:txBody>
            <a:bodyPr wrap="square" lIns="0" tIns="0" rIns="0" bIns="0" rtlCol="0"/>
            <a:lstStyle/>
            <a:p>
              <a:endParaRPr/>
            </a:p>
          </p:txBody>
        </p:sp>
        <p:sp>
          <p:nvSpPr>
            <p:cNvPr id="13" name="object 13"/>
            <p:cNvSpPr/>
            <p:nvPr/>
          </p:nvSpPr>
          <p:spPr>
            <a:xfrm>
              <a:off x="3083694" y="2784421"/>
              <a:ext cx="3810" cy="1004569"/>
            </a:xfrm>
            <a:custGeom>
              <a:avLst/>
              <a:gdLst/>
              <a:ahLst/>
              <a:cxnLst/>
              <a:rect l="l" t="t" r="r" b="b"/>
              <a:pathLst>
                <a:path w="3810" h="1004570">
                  <a:moveTo>
                    <a:pt x="0" y="1003949"/>
                  </a:moveTo>
                  <a:lnTo>
                    <a:pt x="3273" y="1003949"/>
                  </a:lnTo>
                  <a:lnTo>
                    <a:pt x="3273" y="0"/>
                  </a:lnTo>
                  <a:lnTo>
                    <a:pt x="0" y="0"/>
                  </a:lnTo>
                  <a:lnTo>
                    <a:pt x="0" y="1003949"/>
                  </a:lnTo>
                  <a:close/>
                </a:path>
              </a:pathLst>
            </a:custGeom>
            <a:solidFill>
              <a:srgbClr val="000000"/>
            </a:solidFill>
          </p:spPr>
          <p:txBody>
            <a:bodyPr wrap="square" lIns="0" tIns="0" rIns="0" bIns="0" rtlCol="0"/>
            <a:lstStyle/>
            <a:p>
              <a:endParaRPr/>
            </a:p>
          </p:txBody>
        </p:sp>
        <p:sp>
          <p:nvSpPr>
            <p:cNvPr id="14" name="object 14"/>
            <p:cNvSpPr/>
            <p:nvPr/>
          </p:nvSpPr>
          <p:spPr>
            <a:xfrm>
              <a:off x="3200271" y="2786018"/>
              <a:ext cx="0" cy="1004569"/>
            </a:xfrm>
            <a:custGeom>
              <a:avLst/>
              <a:gdLst/>
              <a:ahLst/>
              <a:cxnLst/>
              <a:rect l="l" t="t" r="r" b="b"/>
              <a:pathLst>
                <a:path h="1004570">
                  <a:moveTo>
                    <a:pt x="0" y="0"/>
                  </a:moveTo>
                  <a:lnTo>
                    <a:pt x="0" y="1003981"/>
                  </a:lnTo>
                </a:path>
              </a:pathLst>
            </a:custGeom>
            <a:ln w="3273">
              <a:solidFill>
                <a:srgbClr val="000000"/>
              </a:solidFill>
            </a:ln>
          </p:spPr>
          <p:txBody>
            <a:bodyPr wrap="square" lIns="0" tIns="0" rIns="0" bIns="0" rtlCol="0"/>
            <a:lstStyle/>
            <a:p>
              <a:endParaRPr/>
            </a:p>
          </p:txBody>
        </p:sp>
        <p:sp>
          <p:nvSpPr>
            <p:cNvPr id="15" name="object 15"/>
            <p:cNvSpPr/>
            <p:nvPr/>
          </p:nvSpPr>
          <p:spPr>
            <a:xfrm>
              <a:off x="3198628" y="2784421"/>
              <a:ext cx="3810" cy="1004569"/>
            </a:xfrm>
            <a:custGeom>
              <a:avLst/>
              <a:gdLst/>
              <a:ahLst/>
              <a:cxnLst/>
              <a:rect l="l" t="t" r="r" b="b"/>
              <a:pathLst>
                <a:path w="3810" h="1004570">
                  <a:moveTo>
                    <a:pt x="0" y="1003949"/>
                  </a:moveTo>
                  <a:lnTo>
                    <a:pt x="3273" y="1003949"/>
                  </a:lnTo>
                  <a:lnTo>
                    <a:pt x="3273" y="0"/>
                  </a:lnTo>
                  <a:lnTo>
                    <a:pt x="0" y="0"/>
                  </a:lnTo>
                  <a:lnTo>
                    <a:pt x="0" y="1003949"/>
                  </a:lnTo>
                  <a:close/>
                </a:path>
              </a:pathLst>
            </a:custGeom>
            <a:solidFill>
              <a:srgbClr val="000000"/>
            </a:solidFill>
          </p:spPr>
          <p:txBody>
            <a:bodyPr wrap="square" lIns="0" tIns="0" rIns="0" bIns="0" rtlCol="0"/>
            <a:lstStyle/>
            <a:p>
              <a:endParaRPr/>
            </a:p>
          </p:txBody>
        </p:sp>
        <p:sp>
          <p:nvSpPr>
            <p:cNvPr id="16" name="object 16"/>
            <p:cNvSpPr/>
            <p:nvPr/>
          </p:nvSpPr>
          <p:spPr>
            <a:xfrm>
              <a:off x="3315206" y="2786019"/>
              <a:ext cx="0" cy="1004569"/>
            </a:xfrm>
            <a:custGeom>
              <a:avLst/>
              <a:gdLst/>
              <a:ahLst/>
              <a:cxnLst/>
              <a:rect l="l" t="t" r="r" b="b"/>
              <a:pathLst>
                <a:path h="1004570">
                  <a:moveTo>
                    <a:pt x="0" y="0"/>
                  </a:moveTo>
                  <a:lnTo>
                    <a:pt x="0" y="1003981"/>
                  </a:lnTo>
                </a:path>
              </a:pathLst>
            </a:custGeom>
            <a:ln w="3273">
              <a:solidFill>
                <a:srgbClr val="000000"/>
              </a:solidFill>
            </a:ln>
          </p:spPr>
          <p:txBody>
            <a:bodyPr wrap="square" lIns="0" tIns="0" rIns="0" bIns="0" rtlCol="0"/>
            <a:lstStyle/>
            <a:p>
              <a:endParaRPr/>
            </a:p>
          </p:txBody>
        </p:sp>
        <p:sp>
          <p:nvSpPr>
            <p:cNvPr id="17" name="object 17"/>
            <p:cNvSpPr/>
            <p:nvPr/>
          </p:nvSpPr>
          <p:spPr>
            <a:xfrm>
              <a:off x="3313571" y="2784421"/>
              <a:ext cx="3810" cy="1004569"/>
            </a:xfrm>
            <a:custGeom>
              <a:avLst/>
              <a:gdLst/>
              <a:ahLst/>
              <a:cxnLst/>
              <a:rect l="l" t="t" r="r" b="b"/>
              <a:pathLst>
                <a:path w="3810" h="1004570">
                  <a:moveTo>
                    <a:pt x="0" y="1003949"/>
                  </a:moveTo>
                  <a:lnTo>
                    <a:pt x="3273" y="1003949"/>
                  </a:lnTo>
                  <a:lnTo>
                    <a:pt x="3273" y="0"/>
                  </a:lnTo>
                  <a:lnTo>
                    <a:pt x="0" y="0"/>
                  </a:lnTo>
                  <a:lnTo>
                    <a:pt x="0" y="1003949"/>
                  </a:lnTo>
                  <a:close/>
                </a:path>
              </a:pathLst>
            </a:custGeom>
            <a:solidFill>
              <a:srgbClr val="000000"/>
            </a:solidFill>
          </p:spPr>
          <p:txBody>
            <a:bodyPr wrap="square" lIns="0" tIns="0" rIns="0" bIns="0" rtlCol="0"/>
            <a:lstStyle/>
            <a:p>
              <a:endParaRPr/>
            </a:p>
          </p:txBody>
        </p:sp>
        <p:sp>
          <p:nvSpPr>
            <p:cNvPr id="18" name="object 18"/>
            <p:cNvSpPr/>
            <p:nvPr/>
          </p:nvSpPr>
          <p:spPr>
            <a:xfrm>
              <a:off x="3430148" y="2786019"/>
              <a:ext cx="0" cy="1004569"/>
            </a:xfrm>
            <a:custGeom>
              <a:avLst/>
              <a:gdLst/>
              <a:ahLst/>
              <a:cxnLst/>
              <a:rect l="l" t="t" r="r" b="b"/>
              <a:pathLst>
                <a:path h="1004570">
                  <a:moveTo>
                    <a:pt x="0" y="0"/>
                  </a:moveTo>
                  <a:lnTo>
                    <a:pt x="0" y="1003981"/>
                  </a:lnTo>
                </a:path>
              </a:pathLst>
            </a:custGeom>
            <a:ln w="3273">
              <a:solidFill>
                <a:srgbClr val="000000"/>
              </a:solidFill>
            </a:ln>
          </p:spPr>
          <p:txBody>
            <a:bodyPr wrap="square" lIns="0" tIns="0" rIns="0" bIns="0" rtlCol="0"/>
            <a:lstStyle/>
            <a:p>
              <a:endParaRPr/>
            </a:p>
          </p:txBody>
        </p:sp>
        <p:sp>
          <p:nvSpPr>
            <p:cNvPr id="19" name="object 19"/>
            <p:cNvSpPr/>
            <p:nvPr/>
          </p:nvSpPr>
          <p:spPr>
            <a:xfrm>
              <a:off x="3428506" y="2784421"/>
              <a:ext cx="3810" cy="1004569"/>
            </a:xfrm>
            <a:custGeom>
              <a:avLst/>
              <a:gdLst/>
              <a:ahLst/>
              <a:cxnLst/>
              <a:rect l="l" t="t" r="r" b="b"/>
              <a:pathLst>
                <a:path w="3810" h="1004570">
                  <a:moveTo>
                    <a:pt x="0" y="1003949"/>
                  </a:moveTo>
                  <a:lnTo>
                    <a:pt x="3273" y="1003949"/>
                  </a:lnTo>
                  <a:lnTo>
                    <a:pt x="3273" y="0"/>
                  </a:lnTo>
                  <a:lnTo>
                    <a:pt x="0" y="0"/>
                  </a:lnTo>
                  <a:lnTo>
                    <a:pt x="0" y="1003949"/>
                  </a:lnTo>
                  <a:close/>
                </a:path>
              </a:pathLst>
            </a:custGeom>
            <a:solidFill>
              <a:srgbClr val="000000"/>
            </a:solidFill>
          </p:spPr>
          <p:txBody>
            <a:bodyPr wrap="square" lIns="0" tIns="0" rIns="0" bIns="0" rtlCol="0"/>
            <a:lstStyle/>
            <a:p>
              <a:endParaRPr/>
            </a:p>
          </p:txBody>
        </p:sp>
        <p:sp>
          <p:nvSpPr>
            <p:cNvPr id="20" name="object 20"/>
            <p:cNvSpPr/>
            <p:nvPr/>
          </p:nvSpPr>
          <p:spPr>
            <a:xfrm>
              <a:off x="3545083" y="2786019"/>
              <a:ext cx="0" cy="1004569"/>
            </a:xfrm>
            <a:custGeom>
              <a:avLst/>
              <a:gdLst/>
              <a:ahLst/>
              <a:cxnLst/>
              <a:rect l="l" t="t" r="r" b="b"/>
              <a:pathLst>
                <a:path h="1004570">
                  <a:moveTo>
                    <a:pt x="0" y="0"/>
                  </a:moveTo>
                  <a:lnTo>
                    <a:pt x="0" y="1003981"/>
                  </a:lnTo>
                </a:path>
              </a:pathLst>
            </a:custGeom>
            <a:ln w="3273">
              <a:solidFill>
                <a:srgbClr val="000000"/>
              </a:solidFill>
            </a:ln>
          </p:spPr>
          <p:txBody>
            <a:bodyPr wrap="square" lIns="0" tIns="0" rIns="0" bIns="0" rtlCol="0"/>
            <a:lstStyle/>
            <a:p>
              <a:endParaRPr/>
            </a:p>
          </p:txBody>
        </p:sp>
        <p:sp>
          <p:nvSpPr>
            <p:cNvPr id="21" name="object 21"/>
            <p:cNvSpPr/>
            <p:nvPr/>
          </p:nvSpPr>
          <p:spPr>
            <a:xfrm>
              <a:off x="3543448" y="2784421"/>
              <a:ext cx="3810" cy="1004569"/>
            </a:xfrm>
            <a:custGeom>
              <a:avLst/>
              <a:gdLst/>
              <a:ahLst/>
              <a:cxnLst/>
              <a:rect l="l" t="t" r="r" b="b"/>
              <a:pathLst>
                <a:path w="3810" h="1004570">
                  <a:moveTo>
                    <a:pt x="0" y="1003949"/>
                  </a:moveTo>
                  <a:lnTo>
                    <a:pt x="3273" y="1003949"/>
                  </a:lnTo>
                  <a:lnTo>
                    <a:pt x="3273" y="0"/>
                  </a:lnTo>
                  <a:lnTo>
                    <a:pt x="0" y="0"/>
                  </a:lnTo>
                  <a:lnTo>
                    <a:pt x="0" y="1003949"/>
                  </a:lnTo>
                  <a:close/>
                </a:path>
              </a:pathLst>
            </a:custGeom>
            <a:solidFill>
              <a:srgbClr val="000000"/>
            </a:solidFill>
          </p:spPr>
          <p:txBody>
            <a:bodyPr wrap="square" lIns="0" tIns="0" rIns="0" bIns="0" rtlCol="0"/>
            <a:lstStyle/>
            <a:p>
              <a:endParaRPr/>
            </a:p>
          </p:txBody>
        </p:sp>
        <p:sp>
          <p:nvSpPr>
            <p:cNvPr id="22" name="object 22"/>
            <p:cNvSpPr/>
            <p:nvPr/>
          </p:nvSpPr>
          <p:spPr>
            <a:xfrm>
              <a:off x="3660025" y="2786019"/>
              <a:ext cx="0" cy="1004569"/>
            </a:xfrm>
            <a:custGeom>
              <a:avLst/>
              <a:gdLst/>
              <a:ahLst/>
              <a:cxnLst/>
              <a:rect l="l" t="t" r="r" b="b"/>
              <a:pathLst>
                <a:path h="1004570">
                  <a:moveTo>
                    <a:pt x="0" y="0"/>
                  </a:moveTo>
                  <a:lnTo>
                    <a:pt x="0" y="1003981"/>
                  </a:lnTo>
                </a:path>
              </a:pathLst>
            </a:custGeom>
            <a:ln w="3273">
              <a:solidFill>
                <a:srgbClr val="000000"/>
              </a:solidFill>
            </a:ln>
          </p:spPr>
          <p:txBody>
            <a:bodyPr wrap="square" lIns="0" tIns="0" rIns="0" bIns="0" rtlCol="0"/>
            <a:lstStyle/>
            <a:p>
              <a:endParaRPr/>
            </a:p>
          </p:txBody>
        </p:sp>
        <p:sp>
          <p:nvSpPr>
            <p:cNvPr id="23" name="object 23"/>
            <p:cNvSpPr/>
            <p:nvPr/>
          </p:nvSpPr>
          <p:spPr>
            <a:xfrm>
              <a:off x="3658391" y="2784421"/>
              <a:ext cx="3810" cy="1004569"/>
            </a:xfrm>
            <a:custGeom>
              <a:avLst/>
              <a:gdLst/>
              <a:ahLst/>
              <a:cxnLst/>
              <a:rect l="l" t="t" r="r" b="b"/>
              <a:pathLst>
                <a:path w="3810" h="1004570">
                  <a:moveTo>
                    <a:pt x="0" y="1003949"/>
                  </a:moveTo>
                  <a:lnTo>
                    <a:pt x="3273" y="1003949"/>
                  </a:lnTo>
                  <a:lnTo>
                    <a:pt x="3273" y="0"/>
                  </a:lnTo>
                  <a:lnTo>
                    <a:pt x="0" y="0"/>
                  </a:lnTo>
                  <a:lnTo>
                    <a:pt x="0" y="1003949"/>
                  </a:lnTo>
                  <a:close/>
                </a:path>
              </a:pathLst>
            </a:custGeom>
            <a:solidFill>
              <a:srgbClr val="000000"/>
            </a:solidFill>
          </p:spPr>
          <p:txBody>
            <a:bodyPr wrap="square" lIns="0" tIns="0" rIns="0" bIns="0" rtlCol="0"/>
            <a:lstStyle/>
            <a:p>
              <a:endParaRPr/>
            </a:p>
          </p:txBody>
        </p:sp>
        <p:sp>
          <p:nvSpPr>
            <p:cNvPr id="24" name="object 24"/>
            <p:cNvSpPr/>
            <p:nvPr/>
          </p:nvSpPr>
          <p:spPr>
            <a:xfrm>
              <a:off x="3774754" y="2786019"/>
              <a:ext cx="0" cy="1004569"/>
            </a:xfrm>
            <a:custGeom>
              <a:avLst/>
              <a:gdLst/>
              <a:ahLst/>
              <a:cxnLst/>
              <a:rect l="l" t="t" r="r" b="b"/>
              <a:pathLst>
                <a:path h="1004570">
                  <a:moveTo>
                    <a:pt x="0" y="0"/>
                  </a:moveTo>
                  <a:lnTo>
                    <a:pt x="0" y="1003981"/>
                  </a:lnTo>
                </a:path>
              </a:pathLst>
            </a:custGeom>
            <a:ln w="3273">
              <a:solidFill>
                <a:srgbClr val="000000"/>
              </a:solidFill>
            </a:ln>
          </p:spPr>
          <p:txBody>
            <a:bodyPr wrap="square" lIns="0" tIns="0" rIns="0" bIns="0" rtlCol="0"/>
            <a:lstStyle/>
            <a:p>
              <a:endParaRPr/>
            </a:p>
          </p:txBody>
        </p:sp>
        <p:sp>
          <p:nvSpPr>
            <p:cNvPr id="25" name="object 25"/>
            <p:cNvSpPr/>
            <p:nvPr/>
          </p:nvSpPr>
          <p:spPr>
            <a:xfrm>
              <a:off x="3773150" y="2784421"/>
              <a:ext cx="3810" cy="1004569"/>
            </a:xfrm>
            <a:custGeom>
              <a:avLst/>
              <a:gdLst/>
              <a:ahLst/>
              <a:cxnLst/>
              <a:rect l="l" t="t" r="r" b="b"/>
              <a:pathLst>
                <a:path w="3810" h="1004570">
                  <a:moveTo>
                    <a:pt x="0" y="1003949"/>
                  </a:moveTo>
                  <a:lnTo>
                    <a:pt x="3455" y="1003949"/>
                  </a:lnTo>
                  <a:lnTo>
                    <a:pt x="3455" y="0"/>
                  </a:lnTo>
                  <a:lnTo>
                    <a:pt x="0" y="0"/>
                  </a:lnTo>
                  <a:lnTo>
                    <a:pt x="0" y="1003949"/>
                  </a:lnTo>
                  <a:close/>
                </a:path>
              </a:pathLst>
            </a:custGeom>
            <a:solidFill>
              <a:srgbClr val="000000"/>
            </a:solidFill>
          </p:spPr>
          <p:txBody>
            <a:bodyPr wrap="square" lIns="0" tIns="0" rIns="0" bIns="0" rtlCol="0"/>
            <a:lstStyle/>
            <a:p>
              <a:endParaRPr/>
            </a:p>
          </p:txBody>
        </p:sp>
        <p:sp>
          <p:nvSpPr>
            <p:cNvPr id="26" name="object 26"/>
            <p:cNvSpPr/>
            <p:nvPr/>
          </p:nvSpPr>
          <p:spPr>
            <a:xfrm>
              <a:off x="3889712" y="2786019"/>
              <a:ext cx="0" cy="1004569"/>
            </a:xfrm>
            <a:custGeom>
              <a:avLst/>
              <a:gdLst/>
              <a:ahLst/>
              <a:cxnLst/>
              <a:rect l="l" t="t" r="r" b="b"/>
              <a:pathLst>
                <a:path h="1004570">
                  <a:moveTo>
                    <a:pt x="0" y="0"/>
                  </a:moveTo>
                  <a:lnTo>
                    <a:pt x="0" y="1003981"/>
                  </a:lnTo>
                </a:path>
              </a:pathLst>
            </a:custGeom>
            <a:ln w="3273">
              <a:solidFill>
                <a:srgbClr val="000000"/>
              </a:solidFill>
            </a:ln>
          </p:spPr>
          <p:txBody>
            <a:bodyPr wrap="square" lIns="0" tIns="0" rIns="0" bIns="0" rtlCol="0"/>
            <a:lstStyle/>
            <a:p>
              <a:endParaRPr/>
            </a:p>
          </p:txBody>
        </p:sp>
        <p:sp>
          <p:nvSpPr>
            <p:cNvPr id="27" name="object 27"/>
            <p:cNvSpPr/>
            <p:nvPr/>
          </p:nvSpPr>
          <p:spPr>
            <a:xfrm>
              <a:off x="3888108" y="2784421"/>
              <a:ext cx="3810" cy="1004569"/>
            </a:xfrm>
            <a:custGeom>
              <a:avLst/>
              <a:gdLst/>
              <a:ahLst/>
              <a:cxnLst/>
              <a:rect l="l" t="t" r="r" b="b"/>
              <a:pathLst>
                <a:path w="3810" h="1004570">
                  <a:moveTo>
                    <a:pt x="0" y="1003949"/>
                  </a:moveTo>
                  <a:lnTo>
                    <a:pt x="3273" y="1003949"/>
                  </a:lnTo>
                  <a:lnTo>
                    <a:pt x="3273" y="0"/>
                  </a:lnTo>
                  <a:lnTo>
                    <a:pt x="0" y="0"/>
                  </a:lnTo>
                  <a:lnTo>
                    <a:pt x="0" y="1003949"/>
                  </a:lnTo>
                  <a:close/>
                </a:path>
              </a:pathLst>
            </a:custGeom>
            <a:solidFill>
              <a:srgbClr val="000000"/>
            </a:solidFill>
          </p:spPr>
          <p:txBody>
            <a:bodyPr wrap="square" lIns="0" tIns="0" rIns="0" bIns="0" rtlCol="0"/>
            <a:lstStyle/>
            <a:p>
              <a:endParaRPr/>
            </a:p>
          </p:txBody>
        </p:sp>
        <p:sp>
          <p:nvSpPr>
            <p:cNvPr id="28" name="object 28"/>
            <p:cNvSpPr/>
            <p:nvPr/>
          </p:nvSpPr>
          <p:spPr>
            <a:xfrm>
              <a:off x="4004669" y="2786019"/>
              <a:ext cx="0" cy="1004569"/>
            </a:xfrm>
            <a:custGeom>
              <a:avLst/>
              <a:gdLst/>
              <a:ahLst/>
              <a:cxnLst/>
              <a:rect l="l" t="t" r="r" b="b"/>
              <a:pathLst>
                <a:path h="1004570">
                  <a:moveTo>
                    <a:pt x="0" y="0"/>
                  </a:moveTo>
                  <a:lnTo>
                    <a:pt x="0" y="1003981"/>
                  </a:lnTo>
                </a:path>
              </a:pathLst>
            </a:custGeom>
            <a:ln w="3273">
              <a:solidFill>
                <a:srgbClr val="000000"/>
              </a:solidFill>
            </a:ln>
          </p:spPr>
          <p:txBody>
            <a:bodyPr wrap="square" lIns="0" tIns="0" rIns="0" bIns="0" rtlCol="0"/>
            <a:lstStyle/>
            <a:p>
              <a:endParaRPr/>
            </a:p>
          </p:txBody>
        </p:sp>
        <p:sp>
          <p:nvSpPr>
            <p:cNvPr id="29" name="object 29"/>
            <p:cNvSpPr/>
            <p:nvPr/>
          </p:nvSpPr>
          <p:spPr>
            <a:xfrm>
              <a:off x="4002989" y="2784421"/>
              <a:ext cx="3810" cy="1004569"/>
            </a:xfrm>
            <a:custGeom>
              <a:avLst/>
              <a:gdLst/>
              <a:ahLst/>
              <a:cxnLst/>
              <a:rect l="l" t="t" r="r" b="b"/>
              <a:pathLst>
                <a:path w="3810" h="1004570">
                  <a:moveTo>
                    <a:pt x="0" y="1003949"/>
                  </a:moveTo>
                  <a:lnTo>
                    <a:pt x="3273" y="1003949"/>
                  </a:lnTo>
                  <a:lnTo>
                    <a:pt x="3273" y="0"/>
                  </a:lnTo>
                  <a:lnTo>
                    <a:pt x="0" y="0"/>
                  </a:lnTo>
                  <a:lnTo>
                    <a:pt x="0" y="1003949"/>
                  </a:lnTo>
                  <a:close/>
                </a:path>
              </a:pathLst>
            </a:custGeom>
            <a:solidFill>
              <a:srgbClr val="000000"/>
            </a:solidFill>
          </p:spPr>
          <p:txBody>
            <a:bodyPr wrap="square" lIns="0" tIns="0" rIns="0" bIns="0" rtlCol="0"/>
            <a:lstStyle/>
            <a:p>
              <a:endParaRPr/>
            </a:p>
          </p:txBody>
        </p:sp>
        <p:sp>
          <p:nvSpPr>
            <p:cNvPr id="30" name="object 30"/>
            <p:cNvSpPr/>
            <p:nvPr/>
          </p:nvSpPr>
          <p:spPr>
            <a:xfrm>
              <a:off x="2973662" y="2786018"/>
              <a:ext cx="1034415" cy="0"/>
            </a:xfrm>
            <a:custGeom>
              <a:avLst/>
              <a:gdLst/>
              <a:ahLst/>
              <a:cxnLst/>
              <a:rect l="l" t="t" r="r" b="b"/>
              <a:pathLst>
                <a:path w="1034414">
                  <a:moveTo>
                    <a:pt x="0" y="0"/>
                  </a:moveTo>
                  <a:lnTo>
                    <a:pt x="1034292" y="0"/>
                  </a:lnTo>
                </a:path>
              </a:pathLst>
            </a:custGeom>
            <a:ln w="3260">
              <a:solidFill>
                <a:srgbClr val="000000"/>
              </a:solidFill>
            </a:ln>
          </p:spPr>
          <p:txBody>
            <a:bodyPr wrap="square" lIns="0" tIns="0" rIns="0" bIns="0" rtlCol="0"/>
            <a:lstStyle/>
            <a:p>
              <a:endParaRPr/>
            </a:p>
          </p:txBody>
        </p:sp>
        <p:sp>
          <p:nvSpPr>
            <p:cNvPr id="31" name="object 31"/>
            <p:cNvSpPr/>
            <p:nvPr/>
          </p:nvSpPr>
          <p:spPr>
            <a:xfrm>
              <a:off x="2972025" y="2784421"/>
              <a:ext cx="1034415" cy="3810"/>
            </a:xfrm>
            <a:custGeom>
              <a:avLst/>
              <a:gdLst/>
              <a:ahLst/>
              <a:cxnLst/>
              <a:rect l="l" t="t" r="r" b="b"/>
              <a:pathLst>
                <a:path w="1034414" h="3810">
                  <a:moveTo>
                    <a:pt x="0" y="3195"/>
                  </a:moveTo>
                  <a:lnTo>
                    <a:pt x="1034248" y="3195"/>
                  </a:lnTo>
                  <a:lnTo>
                    <a:pt x="1034248" y="0"/>
                  </a:lnTo>
                  <a:lnTo>
                    <a:pt x="0" y="0"/>
                  </a:lnTo>
                  <a:lnTo>
                    <a:pt x="0" y="3195"/>
                  </a:lnTo>
                  <a:close/>
                </a:path>
              </a:pathLst>
            </a:custGeom>
            <a:solidFill>
              <a:srgbClr val="000000"/>
            </a:solidFill>
          </p:spPr>
          <p:txBody>
            <a:bodyPr wrap="square" lIns="0" tIns="0" rIns="0" bIns="0" rtlCol="0"/>
            <a:lstStyle/>
            <a:p>
              <a:endParaRPr/>
            </a:p>
          </p:txBody>
        </p:sp>
        <p:sp>
          <p:nvSpPr>
            <p:cNvPr id="32" name="object 32"/>
            <p:cNvSpPr/>
            <p:nvPr/>
          </p:nvSpPr>
          <p:spPr>
            <a:xfrm>
              <a:off x="2973662" y="2897237"/>
              <a:ext cx="1034415" cy="0"/>
            </a:xfrm>
            <a:custGeom>
              <a:avLst/>
              <a:gdLst/>
              <a:ahLst/>
              <a:cxnLst/>
              <a:rect l="l" t="t" r="r" b="b"/>
              <a:pathLst>
                <a:path w="1034414">
                  <a:moveTo>
                    <a:pt x="0" y="0"/>
                  </a:moveTo>
                  <a:lnTo>
                    <a:pt x="1034292" y="0"/>
                  </a:lnTo>
                </a:path>
              </a:pathLst>
            </a:custGeom>
            <a:ln w="3260">
              <a:solidFill>
                <a:srgbClr val="000000"/>
              </a:solidFill>
            </a:ln>
          </p:spPr>
          <p:txBody>
            <a:bodyPr wrap="square" lIns="0" tIns="0" rIns="0" bIns="0" rtlCol="0"/>
            <a:lstStyle/>
            <a:p>
              <a:endParaRPr/>
            </a:p>
          </p:txBody>
        </p:sp>
        <p:sp>
          <p:nvSpPr>
            <p:cNvPr id="33" name="object 33"/>
            <p:cNvSpPr/>
            <p:nvPr/>
          </p:nvSpPr>
          <p:spPr>
            <a:xfrm>
              <a:off x="2972025" y="2895575"/>
              <a:ext cx="1034415" cy="3810"/>
            </a:xfrm>
            <a:custGeom>
              <a:avLst/>
              <a:gdLst/>
              <a:ahLst/>
              <a:cxnLst/>
              <a:rect l="l" t="t" r="r" b="b"/>
              <a:pathLst>
                <a:path w="1034414" h="3810">
                  <a:moveTo>
                    <a:pt x="0" y="3260"/>
                  </a:moveTo>
                  <a:lnTo>
                    <a:pt x="1034248" y="3260"/>
                  </a:lnTo>
                  <a:lnTo>
                    <a:pt x="1034248" y="0"/>
                  </a:lnTo>
                  <a:lnTo>
                    <a:pt x="0" y="0"/>
                  </a:lnTo>
                  <a:lnTo>
                    <a:pt x="0" y="3260"/>
                  </a:lnTo>
                  <a:close/>
                </a:path>
              </a:pathLst>
            </a:custGeom>
            <a:solidFill>
              <a:srgbClr val="000000"/>
            </a:solidFill>
          </p:spPr>
          <p:txBody>
            <a:bodyPr wrap="square" lIns="0" tIns="0" rIns="0" bIns="0" rtlCol="0"/>
            <a:lstStyle/>
            <a:p>
              <a:endParaRPr/>
            </a:p>
          </p:txBody>
        </p:sp>
        <p:sp>
          <p:nvSpPr>
            <p:cNvPr id="34" name="object 34"/>
            <p:cNvSpPr/>
            <p:nvPr/>
          </p:nvSpPr>
          <p:spPr>
            <a:xfrm>
              <a:off x="2973662" y="3008457"/>
              <a:ext cx="1034415" cy="0"/>
            </a:xfrm>
            <a:custGeom>
              <a:avLst/>
              <a:gdLst/>
              <a:ahLst/>
              <a:cxnLst/>
              <a:rect l="l" t="t" r="r" b="b"/>
              <a:pathLst>
                <a:path w="1034414">
                  <a:moveTo>
                    <a:pt x="0" y="0"/>
                  </a:moveTo>
                  <a:lnTo>
                    <a:pt x="1034292" y="0"/>
                  </a:lnTo>
                </a:path>
              </a:pathLst>
            </a:custGeom>
            <a:ln w="3260">
              <a:solidFill>
                <a:srgbClr val="000000"/>
              </a:solidFill>
            </a:ln>
          </p:spPr>
          <p:txBody>
            <a:bodyPr wrap="square" lIns="0" tIns="0" rIns="0" bIns="0" rtlCol="0"/>
            <a:lstStyle/>
            <a:p>
              <a:endParaRPr/>
            </a:p>
          </p:txBody>
        </p:sp>
        <p:sp>
          <p:nvSpPr>
            <p:cNvPr id="35" name="object 35"/>
            <p:cNvSpPr/>
            <p:nvPr/>
          </p:nvSpPr>
          <p:spPr>
            <a:xfrm>
              <a:off x="2972025" y="3006794"/>
              <a:ext cx="1034415" cy="3810"/>
            </a:xfrm>
            <a:custGeom>
              <a:avLst/>
              <a:gdLst/>
              <a:ahLst/>
              <a:cxnLst/>
              <a:rect l="l" t="t" r="r" b="b"/>
              <a:pathLst>
                <a:path w="1034414" h="3810">
                  <a:moveTo>
                    <a:pt x="0" y="3260"/>
                  </a:moveTo>
                  <a:lnTo>
                    <a:pt x="1034248" y="3260"/>
                  </a:lnTo>
                  <a:lnTo>
                    <a:pt x="1034248" y="0"/>
                  </a:lnTo>
                  <a:lnTo>
                    <a:pt x="0" y="0"/>
                  </a:lnTo>
                  <a:lnTo>
                    <a:pt x="0" y="3260"/>
                  </a:lnTo>
                  <a:close/>
                </a:path>
              </a:pathLst>
            </a:custGeom>
            <a:solidFill>
              <a:srgbClr val="000000"/>
            </a:solidFill>
          </p:spPr>
          <p:txBody>
            <a:bodyPr wrap="square" lIns="0" tIns="0" rIns="0" bIns="0" rtlCol="0"/>
            <a:lstStyle/>
            <a:p>
              <a:endParaRPr/>
            </a:p>
          </p:txBody>
        </p:sp>
        <p:sp>
          <p:nvSpPr>
            <p:cNvPr id="36" name="object 36"/>
            <p:cNvSpPr/>
            <p:nvPr/>
          </p:nvSpPr>
          <p:spPr>
            <a:xfrm>
              <a:off x="2973662" y="3119653"/>
              <a:ext cx="1034415" cy="0"/>
            </a:xfrm>
            <a:custGeom>
              <a:avLst/>
              <a:gdLst/>
              <a:ahLst/>
              <a:cxnLst/>
              <a:rect l="l" t="t" r="r" b="b"/>
              <a:pathLst>
                <a:path w="1034414">
                  <a:moveTo>
                    <a:pt x="0" y="0"/>
                  </a:moveTo>
                  <a:lnTo>
                    <a:pt x="1034292" y="0"/>
                  </a:lnTo>
                </a:path>
              </a:pathLst>
            </a:custGeom>
            <a:ln w="3260">
              <a:solidFill>
                <a:srgbClr val="000000"/>
              </a:solidFill>
            </a:ln>
          </p:spPr>
          <p:txBody>
            <a:bodyPr wrap="square" lIns="0" tIns="0" rIns="0" bIns="0" rtlCol="0"/>
            <a:lstStyle/>
            <a:p>
              <a:endParaRPr/>
            </a:p>
          </p:txBody>
        </p:sp>
        <p:sp>
          <p:nvSpPr>
            <p:cNvPr id="37" name="object 37"/>
            <p:cNvSpPr/>
            <p:nvPr/>
          </p:nvSpPr>
          <p:spPr>
            <a:xfrm>
              <a:off x="2972025" y="3118020"/>
              <a:ext cx="1034415" cy="3810"/>
            </a:xfrm>
            <a:custGeom>
              <a:avLst/>
              <a:gdLst/>
              <a:ahLst/>
              <a:cxnLst/>
              <a:rect l="l" t="t" r="r" b="b"/>
              <a:pathLst>
                <a:path w="1034414" h="3810">
                  <a:moveTo>
                    <a:pt x="0" y="3260"/>
                  </a:moveTo>
                  <a:lnTo>
                    <a:pt x="1034248" y="3260"/>
                  </a:lnTo>
                  <a:lnTo>
                    <a:pt x="1034248" y="0"/>
                  </a:lnTo>
                  <a:lnTo>
                    <a:pt x="0" y="0"/>
                  </a:lnTo>
                  <a:lnTo>
                    <a:pt x="0" y="3260"/>
                  </a:lnTo>
                  <a:close/>
                </a:path>
              </a:pathLst>
            </a:custGeom>
            <a:solidFill>
              <a:srgbClr val="000000"/>
            </a:solidFill>
          </p:spPr>
          <p:txBody>
            <a:bodyPr wrap="square" lIns="0" tIns="0" rIns="0" bIns="0" rtlCol="0"/>
            <a:lstStyle/>
            <a:p>
              <a:endParaRPr/>
            </a:p>
          </p:txBody>
        </p:sp>
        <p:sp>
          <p:nvSpPr>
            <p:cNvPr id="38" name="object 38"/>
            <p:cNvSpPr/>
            <p:nvPr/>
          </p:nvSpPr>
          <p:spPr>
            <a:xfrm>
              <a:off x="2973662" y="3230864"/>
              <a:ext cx="1034415" cy="0"/>
            </a:xfrm>
            <a:custGeom>
              <a:avLst/>
              <a:gdLst/>
              <a:ahLst/>
              <a:cxnLst/>
              <a:rect l="l" t="t" r="r" b="b"/>
              <a:pathLst>
                <a:path w="1034414">
                  <a:moveTo>
                    <a:pt x="0" y="0"/>
                  </a:moveTo>
                  <a:lnTo>
                    <a:pt x="1034292" y="0"/>
                  </a:lnTo>
                </a:path>
              </a:pathLst>
            </a:custGeom>
            <a:ln w="3260">
              <a:solidFill>
                <a:srgbClr val="000000"/>
              </a:solidFill>
            </a:ln>
          </p:spPr>
          <p:txBody>
            <a:bodyPr wrap="square" lIns="0" tIns="0" rIns="0" bIns="0" rtlCol="0"/>
            <a:lstStyle/>
            <a:p>
              <a:endParaRPr/>
            </a:p>
          </p:txBody>
        </p:sp>
        <p:sp>
          <p:nvSpPr>
            <p:cNvPr id="39" name="object 39"/>
            <p:cNvSpPr/>
            <p:nvPr/>
          </p:nvSpPr>
          <p:spPr>
            <a:xfrm>
              <a:off x="2972025" y="3229232"/>
              <a:ext cx="1034415" cy="3810"/>
            </a:xfrm>
            <a:custGeom>
              <a:avLst/>
              <a:gdLst/>
              <a:ahLst/>
              <a:cxnLst/>
              <a:rect l="l" t="t" r="r" b="b"/>
              <a:pathLst>
                <a:path w="1034414" h="3810">
                  <a:moveTo>
                    <a:pt x="0" y="3260"/>
                  </a:moveTo>
                  <a:lnTo>
                    <a:pt x="1034248" y="3260"/>
                  </a:lnTo>
                  <a:lnTo>
                    <a:pt x="1034248" y="0"/>
                  </a:lnTo>
                  <a:lnTo>
                    <a:pt x="0" y="0"/>
                  </a:lnTo>
                  <a:lnTo>
                    <a:pt x="0" y="3260"/>
                  </a:lnTo>
                  <a:close/>
                </a:path>
              </a:pathLst>
            </a:custGeom>
            <a:solidFill>
              <a:srgbClr val="000000"/>
            </a:solidFill>
          </p:spPr>
          <p:txBody>
            <a:bodyPr wrap="square" lIns="0" tIns="0" rIns="0" bIns="0" rtlCol="0"/>
            <a:lstStyle/>
            <a:p>
              <a:endParaRPr/>
            </a:p>
          </p:txBody>
        </p:sp>
        <p:sp>
          <p:nvSpPr>
            <p:cNvPr id="40" name="object 40"/>
            <p:cNvSpPr/>
            <p:nvPr/>
          </p:nvSpPr>
          <p:spPr>
            <a:xfrm>
              <a:off x="2973662" y="3342076"/>
              <a:ext cx="1034415" cy="0"/>
            </a:xfrm>
            <a:custGeom>
              <a:avLst/>
              <a:gdLst/>
              <a:ahLst/>
              <a:cxnLst/>
              <a:rect l="l" t="t" r="r" b="b"/>
              <a:pathLst>
                <a:path w="1034414">
                  <a:moveTo>
                    <a:pt x="0" y="0"/>
                  </a:moveTo>
                  <a:lnTo>
                    <a:pt x="1034292" y="0"/>
                  </a:lnTo>
                </a:path>
              </a:pathLst>
            </a:custGeom>
            <a:ln w="3260">
              <a:solidFill>
                <a:srgbClr val="000000"/>
              </a:solidFill>
            </a:ln>
          </p:spPr>
          <p:txBody>
            <a:bodyPr wrap="square" lIns="0" tIns="0" rIns="0" bIns="0" rtlCol="0"/>
            <a:lstStyle/>
            <a:p>
              <a:endParaRPr/>
            </a:p>
          </p:txBody>
        </p:sp>
        <p:sp>
          <p:nvSpPr>
            <p:cNvPr id="41" name="object 41"/>
            <p:cNvSpPr/>
            <p:nvPr/>
          </p:nvSpPr>
          <p:spPr>
            <a:xfrm>
              <a:off x="2972025" y="3340443"/>
              <a:ext cx="1034415" cy="3810"/>
            </a:xfrm>
            <a:custGeom>
              <a:avLst/>
              <a:gdLst/>
              <a:ahLst/>
              <a:cxnLst/>
              <a:rect l="l" t="t" r="r" b="b"/>
              <a:pathLst>
                <a:path w="1034414" h="3810">
                  <a:moveTo>
                    <a:pt x="0" y="3260"/>
                  </a:moveTo>
                  <a:lnTo>
                    <a:pt x="1034248" y="3260"/>
                  </a:lnTo>
                  <a:lnTo>
                    <a:pt x="1034248" y="0"/>
                  </a:lnTo>
                  <a:lnTo>
                    <a:pt x="0" y="0"/>
                  </a:lnTo>
                  <a:lnTo>
                    <a:pt x="0" y="3260"/>
                  </a:lnTo>
                  <a:close/>
                </a:path>
              </a:pathLst>
            </a:custGeom>
            <a:solidFill>
              <a:srgbClr val="000000"/>
            </a:solidFill>
          </p:spPr>
          <p:txBody>
            <a:bodyPr wrap="square" lIns="0" tIns="0" rIns="0" bIns="0" rtlCol="0"/>
            <a:lstStyle/>
            <a:p>
              <a:endParaRPr/>
            </a:p>
          </p:txBody>
        </p:sp>
        <p:sp>
          <p:nvSpPr>
            <p:cNvPr id="42" name="object 42"/>
            <p:cNvSpPr/>
            <p:nvPr/>
          </p:nvSpPr>
          <p:spPr>
            <a:xfrm>
              <a:off x="2973662" y="3453287"/>
              <a:ext cx="1034415" cy="0"/>
            </a:xfrm>
            <a:custGeom>
              <a:avLst/>
              <a:gdLst/>
              <a:ahLst/>
              <a:cxnLst/>
              <a:rect l="l" t="t" r="r" b="b"/>
              <a:pathLst>
                <a:path w="1034414">
                  <a:moveTo>
                    <a:pt x="0" y="0"/>
                  </a:moveTo>
                  <a:lnTo>
                    <a:pt x="1034292" y="0"/>
                  </a:lnTo>
                </a:path>
              </a:pathLst>
            </a:custGeom>
            <a:ln w="3260">
              <a:solidFill>
                <a:srgbClr val="000000"/>
              </a:solidFill>
            </a:ln>
          </p:spPr>
          <p:txBody>
            <a:bodyPr wrap="square" lIns="0" tIns="0" rIns="0" bIns="0" rtlCol="0"/>
            <a:lstStyle/>
            <a:p>
              <a:endParaRPr/>
            </a:p>
          </p:txBody>
        </p:sp>
        <p:sp>
          <p:nvSpPr>
            <p:cNvPr id="43" name="object 43"/>
            <p:cNvSpPr/>
            <p:nvPr/>
          </p:nvSpPr>
          <p:spPr>
            <a:xfrm>
              <a:off x="2972025" y="3451655"/>
              <a:ext cx="1034415" cy="3810"/>
            </a:xfrm>
            <a:custGeom>
              <a:avLst/>
              <a:gdLst/>
              <a:ahLst/>
              <a:cxnLst/>
              <a:rect l="l" t="t" r="r" b="b"/>
              <a:pathLst>
                <a:path w="1034414" h="3810">
                  <a:moveTo>
                    <a:pt x="0" y="3260"/>
                  </a:moveTo>
                  <a:lnTo>
                    <a:pt x="1034248" y="3260"/>
                  </a:lnTo>
                  <a:lnTo>
                    <a:pt x="1034248" y="0"/>
                  </a:lnTo>
                  <a:lnTo>
                    <a:pt x="0" y="0"/>
                  </a:lnTo>
                  <a:lnTo>
                    <a:pt x="0" y="3260"/>
                  </a:lnTo>
                  <a:close/>
                </a:path>
              </a:pathLst>
            </a:custGeom>
            <a:solidFill>
              <a:srgbClr val="000000"/>
            </a:solidFill>
          </p:spPr>
          <p:txBody>
            <a:bodyPr wrap="square" lIns="0" tIns="0" rIns="0" bIns="0" rtlCol="0"/>
            <a:lstStyle/>
            <a:p>
              <a:endParaRPr/>
            </a:p>
          </p:txBody>
        </p:sp>
        <p:sp>
          <p:nvSpPr>
            <p:cNvPr id="44" name="object 44"/>
            <p:cNvSpPr/>
            <p:nvPr/>
          </p:nvSpPr>
          <p:spPr>
            <a:xfrm>
              <a:off x="2973662" y="3564316"/>
              <a:ext cx="1034415" cy="0"/>
            </a:xfrm>
            <a:custGeom>
              <a:avLst/>
              <a:gdLst/>
              <a:ahLst/>
              <a:cxnLst/>
              <a:rect l="l" t="t" r="r" b="b"/>
              <a:pathLst>
                <a:path w="1034414">
                  <a:moveTo>
                    <a:pt x="0" y="0"/>
                  </a:moveTo>
                  <a:lnTo>
                    <a:pt x="1034292" y="0"/>
                  </a:lnTo>
                </a:path>
              </a:pathLst>
            </a:custGeom>
            <a:ln w="3260">
              <a:solidFill>
                <a:srgbClr val="000000"/>
              </a:solidFill>
            </a:ln>
          </p:spPr>
          <p:txBody>
            <a:bodyPr wrap="square" lIns="0" tIns="0" rIns="0" bIns="0" rtlCol="0"/>
            <a:lstStyle/>
            <a:p>
              <a:endParaRPr/>
            </a:p>
          </p:txBody>
        </p:sp>
        <p:sp>
          <p:nvSpPr>
            <p:cNvPr id="45" name="object 45"/>
            <p:cNvSpPr/>
            <p:nvPr/>
          </p:nvSpPr>
          <p:spPr>
            <a:xfrm>
              <a:off x="2972025" y="3562685"/>
              <a:ext cx="1034415" cy="3810"/>
            </a:xfrm>
            <a:custGeom>
              <a:avLst/>
              <a:gdLst/>
              <a:ahLst/>
              <a:cxnLst/>
              <a:rect l="l" t="t" r="r" b="b"/>
              <a:pathLst>
                <a:path w="1034414" h="3810">
                  <a:moveTo>
                    <a:pt x="0" y="3441"/>
                  </a:moveTo>
                  <a:lnTo>
                    <a:pt x="1034248" y="3441"/>
                  </a:lnTo>
                  <a:lnTo>
                    <a:pt x="1034248" y="0"/>
                  </a:lnTo>
                  <a:lnTo>
                    <a:pt x="0" y="0"/>
                  </a:lnTo>
                  <a:lnTo>
                    <a:pt x="0" y="3441"/>
                  </a:lnTo>
                  <a:close/>
                </a:path>
              </a:pathLst>
            </a:custGeom>
            <a:solidFill>
              <a:srgbClr val="000000"/>
            </a:solidFill>
          </p:spPr>
          <p:txBody>
            <a:bodyPr wrap="square" lIns="0" tIns="0" rIns="0" bIns="0" rtlCol="0"/>
            <a:lstStyle/>
            <a:p>
              <a:endParaRPr/>
            </a:p>
          </p:txBody>
        </p:sp>
        <p:sp>
          <p:nvSpPr>
            <p:cNvPr id="46" name="object 46"/>
            <p:cNvSpPr/>
            <p:nvPr/>
          </p:nvSpPr>
          <p:spPr>
            <a:xfrm>
              <a:off x="2973662" y="3675527"/>
              <a:ext cx="1034415" cy="0"/>
            </a:xfrm>
            <a:custGeom>
              <a:avLst/>
              <a:gdLst/>
              <a:ahLst/>
              <a:cxnLst/>
              <a:rect l="l" t="t" r="r" b="b"/>
              <a:pathLst>
                <a:path w="1034414">
                  <a:moveTo>
                    <a:pt x="0" y="0"/>
                  </a:moveTo>
                  <a:lnTo>
                    <a:pt x="1034292" y="0"/>
                  </a:lnTo>
                </a:path>
              </a:pathLst>
            </a:custGeom>
            <a:ln w="3260">
              <a:solidFill>
                <a:srgbClr val="000000"/>
              </a:solidFill>
            </a:ln>
          </p:spPr>
          <p:txBody>
            <a:bodyPr wrap="square" lIns="0" tIns="0" rIns="0" bIns="0" rtlCol="0"/>
            <a:lstStyle/>
            <a:p>
              <a:endParaRPr/>
            </a:p>
          </p:txBody>
        </p:sp>
        <p:sp>
          <p:nvSpPr>
            <p:cNvPr id="47" name="object 47"/>
            <p:cNvSpPr/>
            <p:nvPr/>
          </p:nvSpPr>
          <p:spPr>
            <a:xfrm>
              <a:off x="2972025" y="3673895"/>
              <a:ext cx="1034415" cy="3810"/>
            </a:xfrm>
            <a:custGeom>
              <a:avLst/>
              <a:gdLst/>
              <a:ahLst/>
              <a:cxnLst/>
              <a:rect l="l" t="t" r="r" b="b"/>
              <a:pathLst>
                <a:path w="1034414" h="3810">
                  <a:moveTo>
                    <a:pt x="0" y="3260"/>
                  </a:moveTo>
                  <a:lnTo>
                    <a:pt x="1034248" y="3260"/>
                  </a:lnTo>
                  <a:lnTo>
                    <a:pt x="1034248" y="0"/>
                  </a:lnTo>
                  <a:lnTo>
                    <a:pt x="0" y="0"/>
                  </a:lnTo>
                  <a:lnTo>
                    <a:pt x="0" y="3260"/>
                  </a:lnTo>
                  <a:close/>
                </a:path>
              </a:pathLst>
            </a:custGeom>
            <a:solidFill>
              <a:srgbClr val="000000"/>
            </a:solidFill>
          </p:spPr>
          <p:txBody>
            <a:bodyPr wrap="square" lIns="0" tIns="0" rIns="0" bIns="0" rtlCol="0"/>
            <a:lstStyle/>
            <a:p>
              <a:endParaRPr/>
            </a:p>
          </p:txBody>
        </p:sp>
        <p:sp>
          <p:nvSpPr>
            <p:cNvPr id="48" name="object 48"/>
            <p:cNvSpPr/>
            <p:nvPr/>
          </p:nvSpPr>
          <p:spPr>
            <a:xfrm>
              <a:off x="2973662" y="3786740"/>
              <a:ext cx="1034415" cy="0"/>
            </a:xfrm>
            <a:custGeom>
              <a:avLst/>
              <a:gdLst/>
              <a:ahLst/>
              <a:cxnLst/>
              <a:rect l="l" t="t" r="r" b="b"/>
              <a:pathLst>
                <a:path w="1034414">
                  <a:moveTo>
                    <a:pt x="0" y="0"/>
                  </a:moveTo>
                  <a:lnTo>
                    <a:pt x="1034292" y="0"/>
                  </a:lnTo>
                </a:path>
              </a:pathLst>
            </a:custGeom>
            <a:ln w="3260">
              <a:solidFill>
                <a:srgbClr val="000000"/>
              </a:solidFill>
            </a:ln>
          </p:spPr>
          <p:txBody>
            <a:bodyPr wrap="square" lIns="0" tIns="0" rIns="0" bIns="0" rtlCol="0"/>
            <a:lstStyle/>
            <a:p>
              <a:endParaRPr/>
            </a:p>
          </p:txBody>
        </p:sp>
        <p:sp>
          <p:nvSpPr>
            <p:cNvPr id="49" name="object 49"/>
            <p:cNvSpPr/>
            <p:nvPr/>
          </p:nvSpPr>
          <p:spPr>
            <a:xfrm>
              <a:off x="2972025" y="3785110"/>
              <a:ext cx="1034415" cy="3810"/>
            </a:xfrm>
            <a:custGeom>
              <a:avLst/>
              <a:gdLst/>
              <a:ahLst/>
              <a:cxnLst/>
              <a:rect l="l" t="t" r="r" b="b"/>
              <a:pathLst>
                <a:path w="1034414" h="3810">
                  <a:moveTo>
                    <a:pt x="0" y="3260"/>
                  </a:moveTo>
                  <a:lnTo>
                    <a:pt x="1034248" y="3260"/>
                  </a:lnTo>
                  <a:lnTo>
                    <a:pt x="1034248" y="0"/>
                  </a:lnTo>
                  <a:lnTo>
                    <a:pt x="0" y="0"/>
                  </a:lnTo>
                  <a:lnTo>
                    <a:pt x="0" y="3260"/>
                  </a:lnTo>
                  <a:close/>
                </a:path>
              </a:pathLst>
            </a:custGeom>
            <a:solidFill>
              <a:srgbClr val="000000"/>
            </a:solidFill>
          </p:spPr>
          <p:txBody>
            <a:bodyPr wrap="square" lIns="0" tIns="0" rIns="0" bIns="0" rtlCol="0"/>
            <a:lstStyle/>
            <a:p>
              <a:endParaRPr/>
            </a:p>
          </p:txBody>
        </p:sp>
      </p:grpSp>
      <p:sp>
        <p:nvSpPr>
          <p:cNvPr id="50" name="object 50"/>
          <p:cNvSpPr txBox="1"/>
          <p:nvPr/>
        </p:nvSpPr>
        <p:spPr>
          <a:xfrm>
            <a:off x="2540637" y="2034033"/>
            <a:ext cx="1872615" cy="638893"/>
          </a:xfrm>
          <a:prstGeom prst="rect">
            <a:avLst/>
          </a:prstGeom>
        </p:spPr>
        <p:txBody>
          <a:bodyPr vert="horz" wrap="square" lIns="0" tIns="12700" rIns="0" bIns="0" rtlCol="0">
            <a:spAutoFit/>
          </a:bodyPr>
          <a:lstStyle/>
          <a:p>
            <a:pPr marL="12700" marR="5080">
              <a:lnSpc>
                <a:spcPct val="113300"/>
              </a:lnSpc>
              <a:spcBef>
                <a:spcPts val="100"/>
              </a:spcBef>
            </a:pPr>
            <a:r>
              <a:rPr sz="1800" dirty="0">
                <a:solidFill>
                  <a:srgbClr val="001F5F"/>
                </a:solidFill>
                <a:latin typeface="Arial MT"/>
                <a:cs typeface="Arial MT"/>
              </a:rPr>
              <a:t>A</a:t>
            </a:r>
            <a:r>
              <a:rPr sz="1800" spc="-110" dirty="0">
                <a:solidFill>
                  <a:srgbClr val="001F5F"/>
                </a:solidFill>
                <a:latin typeface="Arial MT"/>
                <a:cs typeface="Arial MT"/>
              </a:rPr>
              <a:t> </a:t>
            </a:r>
            <a:r>
              <a:rPr sz="1800" dirty="0">
                <a:solidFill>
                  <a:srgbClr val="001F5F"/>
                </a:solidFill>
                <a:latin typeface="Arial MT"/>
                <a:cs typeface="Arial MT"/>
              </a:rPr>
              <a:t>t</a:t>
            </a:r>
            <a:r>
              <a:rPr sz="1800" spc="-40" dirty="0">
                <a:solidFill>
                  <a:srgbClr val="001F5F"/>
                </a:solidFill>
                <a:latin typeface="Arial MT"/>
                <a:cs typeface="Arial MT"/>
              </a:rPr>
              <a:t>w</a:t>
            </a:r>
            <a:r>
              <a:rPr sz="1800" spc="-10" dirty="0">
                <a:solidFill>
                  <a:srgbClr val="001F5F"/>
                </a:solidFill>
                <a:latin typeface="Arial MT"/>
                <a:cs typeface="Arial MT"/>
              </a:rPr>
              <a:t>o</a:t>
            </a:r>
            <a:r>
              <a:rPr sz="1800" dirty="0">
                <a:solidFill>
                  <a:srgbClr val="001F5F"/>
                </a:solidFill>
                <a:latin typeface="Arial MT"/>
                <a:cs typeface="Arial MT"/>
              </a:rPr>
              <a:t>-</a:t>
            </a:r>
            <a:r>
              <a:rPr sz="1800" spc="-5" dirty="0">
                <a:solidFill>
                  <a:srgbClr val="001F5F"/>
                </a:solidFill>
                <a:latin typeface="Arial MT"/>
                <a:cs typeface="Arial MT"/>
              </a:rPr>
              <a:t>d</a:t>
            </a:r>
            <a:r>
              <a:rPr sz="1800" spc="-15" dirty="0">
                <a:solidFill>
                  <a:srgbClr val="001F5F"/>
                </a:solidFill>
                <a:latin typeface="Arial MT"/>
                <a:cs typeface="Arial MT"/>
              </a:rPr>
              <a:t>i</a:t>
            </a:r>
            <a:r>
              <a:rPr sz="1800" spc="-5" dirty="0">
                <a:solidFill>
                  <a:srgbClr val="001F5F"/>
                </a:solidFill>
                <a:latin typeface="Arial MT"/>
                <a:cs typeface="Arial MT"/>
              </a:rPr>
              <a:t>me</a:t>
            </a:r>
            <a:r>
              <a:rPr sz="1800" spc="-15" dirty="0">
                <a:solidFill>
                  <a:srgbClr val="001F5F"/>
                </a:solidFill>
                <a:latin typeface="Arial MT"/>
                <a:cs typeface="Arial MT"/>
              </a:rPr>
              <a:t>n</a:t>
            </a:r>
            <a:r>
              <a:rPr sz="1800" spc="-5" dirty="0">
                <a:solidFill>
                  <a:srgbClr val="001F5F"/>
                </a:solidFill>
                <a:latin typeface="Arial MT"/>
                <a:cs typeface="Arial MT"/>
              </a:rPr>
              <a:t>s</a:t>
            </a:r>
            <a:r>
              <a:rPr sz="1800" dirty="0">
                <a:solidFill>
                  <a:srgbClr val="001F5F"/>
                </a:solidFill>
                <a:latin typeface="Arial MT"/>
                <a:cs typeface="Arial MT"/>
              </a:rPr>
              <a:t>i</a:t>
            </a:r>
            <a:r>
              <a:rPr sz="1800" spc="-5" dirty="0">
                <a:solidFill>
                  <a:srgbClr val="001F5F"/>
                </a:solidFill>
                <a:latin typeface="Arial MT"/>
                <a:cs typeface="Arial MT"/>
              </a:rPr>
              <a:t>o</a:t>
            </a:r>
            <a:r>
              <a:rPr sz="1800" spc="-15" dirty="0">
                <a:solidFill>
                  <a:srgbClr val="001F5F"/>
                </a:solidFill>
                <a:latin typeface="Arial MT"/>
                <a:cs typeface="Arial MT"/>
              </a:rPr>
              <a:t>n</a:t>
            </a:r>
            <a:r>
              <a:rPr sz="1800" dirty="0">
                <a:solidFill>
                  <a:srgbClr val="001F5F"/>
                </a:solidFill>
                <a:latin typeface="Arial MT"/>
                <a:cs typeface="Arial MT"/>
              </a:rPr>
              <a:t>a</a:t>
            </a:r>
            <a:r>
              <a:rPr sz="1800" spc="-5" dirty="0">
                <a:solidFill>
                  <a:srgbClr val="001F5F"/>
                </a:solidFill>
                <a:latin typeface="Arial MT"/>
                <a:cs typeface="Arial MT"/>
              </a:rPr>
              <a:t>l  array</a:t>
            </a:r>
            <a:r>
              <a:rPr sz="1800" spc="-10" dirty="0">
                <a:solidFill>
                  <a:srgbClr val="001F5F"/>
                </a:solidFill>
                <a:latin typeface="Arial MT"/>
                <a:cs typeface="Arial MT"/>
              </a:rPr>
              <a:t> </a:t>
            </a:r>
            <a:r>
              <a:rPr sz="1800" dirty="0">
                <a:solidFill>
                  <a:srgbClr val="001F5F"/>
                </a:solidFill>
                <a:latin typeface="Arial MT"/>
                <a:cs typeface="Arial MT"/>
              </a:rPr>
              <a:t>of</a:t>
            </a:r>
            <a:r>
              <a:rPr sz="1800" spc="-5" dirty="0">
                <a:solidFill>
                  <a:srgbClr val="001F5F"/>
                </a:solidFill>
                <a:latin typeface="Arial MT"/>
                <a:cs typeface="Arial MT"/>
              </a:rPr>
              <a:t> </a:t>
            </a:r>
            <a:r>
              <a:rPr sz="1800" spc="-10" dirty="0">
                <a:solidFill>
                  <a:srgbClr val="001F5F"/>
                </a:solidFill>
                <a:latin typeface="Arial MT"/>
                <a:cs typeface="Arial MT"/>
              </a:rPr>
              <a:t>pixels</a:t>
            </a:r>
            <a:endParaRPr sz="1800">
              <a:latin typeface="Arial MT"/>
              <a:cs typeface="Arial MT"/>
            </a:endParaRPr>
          </a:p>
        </p:txBody>
      </p:sp>
      <p:graphicFrame>
        <p:nvGraphicFramePr>
          <p:cNvPr id="51" name="object 51"/>
          <p:cNvGraphicFramePr>
            <a:graphicFrameLocks noGrp="1"/>
          </p:cNvGraphicFramePr>
          <p:nvPr/>
        </p:nvGraphicFramePr>
        <p:xfrm>
          <a:off x="6467855" y="4515724"/>
          <a:ext cx="1988816" cy="1925510"/>
        </p:xfrm>
        <a:graphic>
          <a:graphicData uri="http://schemas.openxmlformats.org/drawingml/2006/table">
            <a:tbl>
              <a:tblPr firstRow="1" bandRow="1">
                <a:tableStyleId>{2D5ABB26-0587-4C30-8999-92F81FD0307C}</a:tableStyleId>
              </a:tblPr>
              <a:tblGrid>
                <a:gridCol w="220979"/>
                <a:gridCol w="220979"/>
                <a:gridCol w="220979"/>
                <a:gridCol w="220979"/>
                <a:gridCol w="220980"/>
                <a:gridCol w="220980"/>
                <a:gridCol w="220980"/>
                <a:gridCol w="220980"/>
                <a:gridCol w="220980"/>
              </a:tblGrid>
              <a:tr h="213940">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9525">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9525">
                      <a:solidFill>
                        <a:srgbClr val="BEBEBE"/>
                      </a:solidFill>
                      <a:prstDash val="solid"/>
                    </a:lnL>
                    <a:lnR w="9525">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9525">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214002">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9525">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9525">
                      <a:solidFill>
                        <a:srgbClr val="BEBEBE"/>
                      </a:solidFill>
                      <a:prstDash val="solid"/>
                    </a:lnL>
                    <a:lnR w="9525">
                      <a:solidFill>
                        <a:srgbClr val="BEBEBE"/>
                      </a:solidFill>
                      <a:prstDash val="solid"/>
                    </a:lnR>
                    <a:lnT w="6350">
                      <a:solidFill>
                        <a:srgbClr val="BEBEBE"/>
                      </a:solidFill>
                      <a:prstDash val="solid"/>
                    </a:lnT>
                    <a:lnB w="6350">
                      <a:solidFill>
                        <a:srgbClr val="BEBEBE"/>
                      </a:solidFill>
                      <a:prstDash val="solid"/>
                    </a:lnB>
                  </a:tcPr>
                </a:tc>
                <a:tc>
                  <a:txBody>
                    <a:bodyPr/>
                    <a:lstStyle/>
                    <a:p>
                      <a:pPr>
                        <a:lnSpc>
                          <a:spcPct val="100000"/>
                        </a:lnSpc>
                      </a:pPr>
                      <a:endParaRPr sz="1200">
                        <a:latin typeface="Times New Roman"/>
                        <a:cs typeface="Times New Roman"/>
                      </a:endParaRPr>
                    </a:p>
                  </a:txBody>
                  <a:tcPr marL="0" marR="0" marT="0" marB="0">
                    <a:lnL w="9525">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213988">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9525">
                      <a:solidFill>
                        <a:srgbClr val="BEBEBE"/>
                      </a:solidFill>
                      <a:prstDash val="solid"/>
                    </a:lnR>
                    <a:lnT w="6350">
                      <a:solidFill>
                        <a:srgbClr val="BEBEBE"/>
                      </a:solidFill>
                      <a:prstDash val="solid"/>
                    </a:lnT>
                    <a:lnB w="6350">
                      <a:solidFill>
                        <a:srgbClr val="BEBEBE"/>
                      </a:solidFill>
                      <a:prstDash val="solid"/>
                    </a:lnB>
                  </a:tcPr>
                </a:tc>
                <a:tc>
                  <a:txBody>
                    <a:bodyPr/>
                    <a:lstStyle/>
                    <a:p>
                      <a:pPr>
                        <a:lnSpc>
                          <a:spcPct val="100000"/>
                        </a:lnSpc>
                      </a:pPr>
                      <a:endParaRPr sz="1200">
                        <a:latin typeface="Times New Roman"/>
                        <a:cs typeface="Times New Roman"/>
                      </a:endParaRPr>
                    </a:p>
                  </a:txBody>
                  <a:tcPr marL="0" marR="0" marT="0" marB="0">
                    <a:lnL w="9525">
                      <a:solidFill>
                        <a:srgbClr val="BEBEBE"/>
                      </a:solidFill>
                      <a:prstDash val="solid"/>
                    </a:lnL>
                    <a:lnR w="9525">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9525">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213988">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9525">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9525">
                      <a:solidFill>
                        <a:srgbClr val="BEBEBE"/>
                      </a:solidFill>
                      <a:prstDash val="solid"/>
                    </a:lnL>
                    <a:lnR w="9525">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9525">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213988">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9525">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9525">
                      <a:solidFill>
                        <a:srgbClr val="BEBEBE"/>
                      </a:solidFill>
                      <a:prstDash val="solid"/>
                    </a:lnL>
                    <a:lnR w="9525">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9525">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213988">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9525">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9525">
                      <a:solidFill>
                        <a:srgbClr val="BEBEBE"/>
                      </a:solidFill>
                      <a:prstDash val="solid"/>
                    </a:lnL>
                    <a:lnR w="9525">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9525">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213811">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9525">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9525">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9525">
                      <a:solidFill>
                        <a:srgbClr val="BEBEBE"/>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9525">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9525">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9525">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9525">
                      <a:solidFill>
                        <a:srgbClr val="BEBEBE"/>
                      </a:solidFill>
                      <a:prstDash val="solid"/>
                    </a:lnR>
                    <a:lnT w="6350">
                      <a:solidFill>
                        <a:srgbClr val="BEBEBE"/>
                      </a:solidFill>
                      <a:prstDash val="solid"/>
                    </a:lnT>
                    <a:lnB w="9525">
                      <a:solidFill>
                        <a:srgbClr val="BEBEBE"/>
                      </a:solidFill>
                      <a:prstDash val="solid"/>
                    </a:lnB>
                  </a:tcPr>
                </a:tc>
                <a:tc>
                  <a:txBody>
                    <a:bodyPr/>
                    <a:lstStyle/>
                    <a:p>
                      <a:pPr>
                        <a:lnSpc>
                          <a:spcPct val="100000"/>
                        </a:lnSpc>
                      </a:pPr>
                      <a:endParaRPr sz="1200">
                        <a:latin typeface="Times New Roman"/>
                        <a:cs typeface="Times New Roman"/>
                      </a:endParaRPr>
                    </a:p>
                  </a:txBody>
                  <a:tcPr marL="0" marR="0" marT="0" marB="0">
                    <a:lnL w="9525">
                      <a:solidFill>
                        <a:srgbClr val="BEBEBE"/>
                      </a:solidFill>
                      <a:prstDash val="solid"/>
                    </a:lnL>
                    <a:lnR w="9525">
                      <a:solidFill>
                        <a:srgbClr val="BEBEBE"/>
                      </a:solidFill>
                      <a:prstDash val="solid"/>
                    </a:lnR>
                    <a:lnT w="6350">
                      <a:solidFill>
                        <a:srgbClr val="BEBEBE"/>
                      </a:solidFill>
                      <a:prstDash val="solid"/>
                    </a:lnT>
                    <a:lnB w="9525">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9525">
                      <a:solidFill>
                        <a:srgbClr val="BEBEBE"/>
                      </a:solidFill>
                      <a:prstDash val="solid"/>
                    </a:lnL>
                    <a:lnR w="6350">
                      <a:solidFill>
                        <a:srgbClr val="BEBEBE"/>
                      </a:solidFill>
                      <a:prstDash val="solid"/>
                    </a:lnR>
                    <a:lnT w="6350">
                      <a:solidFill>
                        <a:srgbClr val="BEBEBE"/>
                      </a:solidFill>
                      <a:prstDash val="solid"/>
                    </a:lnT>
                    <a:lnB w="9525">
                      <a:solidFill>
                        <a:srgbClr val="BEBEBE"/>
                      </a:solidFill>
                      <a:prstDash val="solid"/>
                    </a:lnB>
                    <a:solidFill>
                      <a:srgbClr val="000000"/>
                    </a:solidFill>
                  </a:tcPr>
                </a:tc>
              </a:tr>
              <a:tr h="213813">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9525">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9525">
                      <a:solidFill>
                        <a:srgbClr val="BEBEBE"/>
                      </a:solidFill>
                      <a:prstDash val="solid"/>
                    </a:lnT>
                    <a:lnB w="6350">
                      <a:solidFill>
                        <a:srgbClr val="BEBEBE"/>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9525">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9525">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9525">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9525">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9525">
                      <a:solidFill>
                        <a:srgbClr val="BEBEBE"/>
                      </a:solidFill>
                      <a:prstDash val="solid"/>
                    </a:lnR>
                    <a:lnT w="9525">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6350">
                      <a:solidFill>
                        <a:srgbClr val="BEBEBE"/>
                      </a:solidFill>
                      <a:prstDash val="solid"/>
                    </a:lnB>
                  </a:tcPr>
                </a:tc>
                <a:tc>
                  <a:txBody>
                    <a:bodyPr/>
                    <a:lstStyle/>
                    <a:p>
                      <a:pPr>
                        <a:lnSpc>
                          <a:spcPct val="100000"/>
                        </a:lnSpc>
                      </a:pPr>
                      <a:endParaRPr sz="1200">
                        <a:latin typeface="Times New Roman"/>
                        <a:cs typeface="Times New Roman"/>
                      </a:endParaRPr>
                    </a:p>
                  </a:txBody>
                  <a:tcPr marL="0" marR="0" marT="0" marB="0">
                    <a:lnL w="9525">
                      <a:solidFill>
                        <a:srgbClr val="BEBEBE"/>
                      </a:solidFill>
                      <a:prstDash val="solid"/>
                    </a:lnL>
                    <a:lnR w="6350">
                      <a:solidFill>
                        <a:srgbClr val="BEBEBE"/>
                      </a:solidFill>
                      <a:prstDash val="solid"/>
                    </a:lnR>
                    <a:lnT w="9525">
                      <a:solidFill>
                        <a:srgbClr val="BEBEBE"/>
                      </a:solidFill>
                      <a:prstDash val="solid"/>
                    </a:lnT>
                    <a:lnB w="6350">
                      <a:solidFill>
                        <a:srgbClr val="BEBEBE"/>
                      </a:solidFill>
                      <a:prstDash val="solid"/>
                    </a:lnB>
                    <a:solidFill>
                      <a:srgbClr val="000000"/>
                    </a:solidFill>
                  </a:tcPr>
                </a:tc>
              </a:tr>
              <a:tr h="213992">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6350">
                      <a:solidFill>
                        <a:srgbClr val="BEBEBE"/>
                      </a:solidFill>
                      <a:prstDash val="solid"/>
                    </a:lnL>
                    <a:lnR w="9525">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9525">
                      <a:solidFill>
                        <a:srgbClr val="BEBEBE"/>
                      </a:solidFill>
                      <a:prstDash val="solid"/>
                    </a:lnL>
                    <a:lnR w="9525">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a:lnSpc>
                          <a:spcPct val="100000"/>
                        </a:lnSpc>
                      </a:pPr>
                      <a:endParaRPr sz="1200">
                        <a:latin typeface="Times New Roman"/>
                        <a:cs typeface="Times New Roman"/>
                      </a:endParaRPr>
                    </a:p>
                  </a:txBody>
                  <a:tcPr marL="0" marR="0" marT="0" marB="0">
                    <a:lnL w="9525">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bl>
          </a:graphicData>
        </a:graphic>
      </p:graphicFrame>
      <p:sp>
        <p:nvSpPr>
          <p:cNvPr id="52" name="object 52"/>
          <p:cNvSpPr/>
          <p:nvPr/>
        </p:nvSpPr>
        <p:spPr>
          <a:xfrm>
            <a:off x="6688622" y="4729623"/>
            <a:ext cx="1545591" cy="1497965"/>
          </a:xfrm>
          <a:custGeom>
            <a:avLst/>
            <a:gdLst/>
            <a:ahLst/>
            <a:cxnLst/>
            <a:rect l="l" t="t" r="r" b="b"/>
            <a:pathLst>
              <a:path w="1545590" h="1497964">
                <a:moveTo>
                  <a:pt x="220751" y="1283601"/>
                </a:moveTo>
                <a:lnTo>
                  <a:pt x="0" y="1283601"/>
                </a:lnTo>
                <a:lnTo>
                  <a:pt x="0" y="1497596"/>
                </a:lnTo>
                <a:lnTo>
                  <a:pt x="220751" y="1497596"/>
                </a:lnTo>
                <a:lnTo>
                  <a:pt x="220751" y="1283601"/>
                </a:lnTo>
                <a:close/>
              </a:path>
              <a:path w="1545590" h="1497964">
                <a:moveTo>
                  <a:pt x="220751" y="0"/>
                </a:moveTo>
                <a:lnTo>
                  <a:pt x="0" y="0"/>
                </a:lnTo>
                <a:lnTo>
                  <a:pt x="0" y="214020"/>
                </a:lnTo>
                <a:lnTo>
                  <a:pt x="220751" y="214020"/>
                </a:lnTo>
                <a:lnTo>
                  <a:pt x="220751" y="0"/>
                </a:lnTo>
                <a:close/>
              </a:path>
              <a:path w="1545590" h="1497964">
                <a:moveTo>
                  <a:pt x="441528" y="1069962"/>
                </a:moveTo>
                <a:lnTo>
                  <a:pt x="220751" y="1069962"/>
                </a:lnTo>
                <a:lnTo>
                  <a:pt x="220751" y="1283601"/>
                </a:lnTo>
                <a:lnTo>
                  <a:pt x="441528" y="1283601"/>
                </a:lnTo>
                <a:lnTo>
                  <a:pt x="441528" y="1069962"/>
                </a:lnTo>
                <a:close/>
              </a:path>
              <a:path w="1545590" h="1497964">
                <a:moveTo>
                  <a:pt x="441528" y="214020"/>
                </a:moveTo>
                <a:lnTo>
                  <a:pt x="220751" y="214020"/>
                </a:lnTo>
                <a:lnTo>
                  <a:pt x="220751" y="428002"/>
                </a:lnTo>
                <a:lnTo>
                  <a:pt x="441528" y="428002"/>
                </a:lnTo>
                <a:lnTo>
                  <a:pt x="441528" y="214020"/>
                </a:lnTo>
                <a:close/>
              </a:path>
              <a:path w="1545590" h="1497964">
                <a:moveTo>
                  <a:pt x="662279" y="855980"/>
                </a:moveTo>
                <a:lnTo>
                  <a:pt x="441528" y="855980"/>
                </a:lnTo>
                <a:lnTo>
                  <a:pt x="441528" y="1069962"/>
                </a:lnTo>
                <a:lnTo>
                  <a:pt x="662279" y="1069962"/>
                </a:lnTo>
                <a:lnTo>
                  <a:pt x="662279" y="855980"/>
                </a:lnTo>
                <a:close/>
              </a:path>
              <a:path w="1545590" h="1497964">
                <a:moveTo>
                  <a:pt x="662279" y="428002"/>
                </a:moveTo>
                <a:lnTo>
                  <a:pt x="441528" y="428002"/>
                </a:lnTo>
                <a:lnTo>
                  <a:pt x="441528" y="641985"/>
                </a:lnTo>
                <a:lnTo>
                  <a:pt x="662279" y="641985"/>
                </a:lnTo>
                <a:lnTo>
                  <a:pt x="662279" y="428002"/>
                </a:lnTo>
                <a:close/>
              </a:path>
              <a:path w="1545590" h="1497964">
                <a:moveTo>
                  <a:pt x="883056" y="641985"/>
                </a:moveTo>
                <a:lnTo>
                  <a:pt x="662279" y="641985"/>
                </a:lnTo>
                <a:lnTo>
                  <a:pt x="662279" y="855980"/>
                </a:lnTo>
                <a:lnTo>
                  <a:pt x="883056" y="855980"/>
                </a:lnTo>
                <a:lnTo>
                  <a:pt x="883056" y="641985"/>
                </a:lnTo>
                <a:close/>
              </a:path>
              <a:path w="1545590" h="1497964">
                <a:moveTo>
                  <a:pt x="1103820" y="855980"/>
                </a:moveTo>
                <a:lnTo>
                  <a:pt x="883056" y="855980"/>
                </a:lnTo>
                <a:lnTo>
                  <a:pt x="883056" y="1069962"/>
                </a:lnTo>
                <a:lnTo>
                  <a:pt x="1103820" y="1069962"/>
                </a:lnTo>
                <a:lnTo>
                  <a:pt x="1103820" y="855980"/>
                </a:lnTo>
                <a:close/>
              </a:path>
              <a:path w="1545590" h="1497964">
                <a:moveTo>
                  <a:pt x="1103820" y="428002"/>
                </a:moveTo>
                <a:lnTo>
                  <a:pt x="883056" y="428002"/>
                </a:lnTo>
                <a:lnTo>
                  <a:pt x="883056" y="641985"/>
                </a:lnTo>
                <a:lnTo>
                  <a:pt x="1103820" y="641985"/>
                </a:lnTo>
                <a:lnTo>
                  <a:pt x="1103820" y="428002"/>
                </a:lnTo>
                <a:close/>
              </a:path>
              <a:path w="1545590" h="1497964">
                <a:moveTo>
                  <a:pt x="1324241" y="1069962"/>
                </a:moveTo>
                <a:lnTo>
                  <a:pt x="1103820" y="1069962"/>
                </a:lnTo>
                <a:lnTo>
                  <a:pt x="1103820" y="1283601"/>
                </a:lnTo>
                <a:lnTo>
                  <a:pt x="1324241" y="1283601"/>
                </a:lnTo>
                <a:lnTo>
                  <a:pt x="1324241" y="1069962"/>
                </a:lnTo>
                <a:close/>
              </a:path>
              <a:path w="1545590" h="1497964">
                <a:moveTo>
                  <a:pt x="1324241" y="214020"/>
                </a:moveTo>
                <a:lnTo>
                  <a:pt x="1103820" y="214020"/>
                </a:lnTo>
                <a:lnTo>
                  <a:pt x="1103820" y="428002"/>
                </a:lnTo>
                <a:lnTo>
                  <a:pt x="1324241" y="428002"/>
                </a:lnTo>
                <a:lnTo>
                  <a:pt x="1324241" y="214020"/>
                </a:lnTo>
                <a:close/>
              </a:path>
              <a:path w="1545590" h="1497964">
                <a:moveTo>
                  <a:pt x="1545043" y="1283601"/>
                </a:moveTo>
                <a:lnTo>
                  <a:pt x="1324241" y="1283601"/>
                </a:lnTo>
                <a:lnTo>
                  <a:pt x="1324241" y="1497596"/>
                </a:lnTo>
                <a:lnTo>
                  <a:pt x="1545043" y="1497596"/>
                </a:lnTo>
                <a:lnTo>
                  <a:pt x="1545043" y="1283601"/>
                </a:lnTo>
                <a:close/>
              </a:path>
              <a:path w="1545590" h="1497964">
                <a:moveTo>
                  <a:pt x="1545043" y="0"/>
                </a:moveTo>
                <a:lnTo>
                  <a:pt x="1324241" y="0"/>
                </a:lnTo>
                <a:lnTo>
                  <a:pt x="1324241" y="214020"/>
                </a:lnTo>
                <a:lnTo>
                  <a:pt x="1545043" y="214020"/>
                </a:lnTo>
                <a:lnTo>
                  <a:pt x="1545043" y="0"/>
                </a:lnTo>
                <a:close/>
              </a:path>
            </a:pathLst>
          </a:custGeom>
          <a:solidFill>
            <a:srgbClr val="FFFFFF"/>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505" y="106175"/>
            <a:ext cx="2775585"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How</a:t>
            </a:r>
            <a:r>
              <a:rPr sz="2200" b="1" spc="-10" dirty="0">
                <a:solidFill>
                  <a:srgbClr val="000000"/>
                </a:solidFill>
                <a:latin typeface="Arial"/>
                <a:cs typeface="Arial"/>
              </a:rPr>
              <a:t> </a:t>
            </a:r>
            <a:r>
              <a:rPr sz="2200" b="1" spc="-5" dirty="0">
                <a:solidFill>
                  <a:srgbClr val="000000"/>
                </a:solidFill>
                <a:latin typeface="Arial"/>
                <a:cs typeface="Arial"/>
              </a:rPr>
              <a:t>ConvNet</a:t>
            </a:r>
            <a:r>
              <a:rPr sz="2200" b="1" dirty="0">
                <a:solidFill>
                  <a:srgbClr val="000000"/>
                </a:solidFill>
                <a:latin typeface="Arial"/>
                <a:cs typeface="Arial"/>
              </a:rPr>
              <a:t> </a:t>
            </a:r>
            <a:r>
              <a:rPr sz="2200" b="1" spc="-5" dirty="0">
                <a:solidFill>
                  <a:srgbClr val="000000"/>
                </a:solidFill>
                <a:latin typeface="Arial"/>
                <a:cs typeface="Arial"/>
              </a:rPr>
              <a:t>Works</a:t>
            </a:r>
            <a:endParaRPr sz="2200">
              <a:latin typeface="Arial"/>
              <a:cs typeface="Arial"/>
            </a:endParaRPr>
          </a:p>
        </p:txBody>
      </p:sp>
      <p:sp>
        <p:nvSpPr>
          <p:cNvPr id="476" name="object 47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11</a:t>
            </a:fld>
            <a:endParaRPr spc="-5" dirty="0"/>
          </a:p>
        </p:txBody>
      </p:sp>
      <p:sp>
        <p:nvSpPr>
          <p:cNvPr id="3" name="object 3"/>
          <p:cNvSpPr txBox="1"/>
          <p:nvPr/>
        </p:nvSpPr>
        <p:spPr>
          <a:xfrm>
            <a:off x="381103" y="1040384"/>
            <a:ext cx="3197860" cy="321242"/>
          </a:xfrm>
          <a:prstGeom prst="rect">
            <a:avLst/>
          </a:prstGeom>
        </p:spPr>
        <p:txBody>
          <a:bodyPr vert="horz" wrap="square" lIns="0" tIns="13335" rIns="0" bIns="0" rtlCol="0">
            <a:spAutoFit/>
          </a:bodyPr>
          <a:lstStyle/>
          <a:p>
            <a:pPr marL="193675" indent="-181610">
              <a:lnSpc>
                <a:spcPct val="100000"/>
              </a:lnSpc>
              <a:spcBef>
                <a:spcPts val="105"/>
              </a:spcBef>
              <a:buFont typeface="Wingdings"/>
              <a:buChar char=""/>
              <a:tabLst>
                <a:tab pos="194310" algn="l"/>
              </a:tabLst>
            </a:pPr>
            <a:r>
              <a:rPr sz="2000" dirty="0">
                <a:latin typeface="Arial MT"/>
                <a:cs typeface="Arial MT"/>
              </a:rPr>
              <a:t>What</a:t>
            </a:r>
            <a:r>
              <a:rPr sz="2000" spc="-50" dirty="0">
                <a:latin typeface="Arial MT"/>
                <a:cs typeface="Arial MT"/>
              </a:rPr>
              <a:t> </a:t>
            </a:r>
            <a:r>
              <a:rPr sz="2000" dirty="0">
                <a:latin typeface="Arial MT"/>
                <a:cs typeface="Arial MT"/>
              </a:rPr>
              <a:t>about</a:t>
            </a:r>
            <a:r>
              <a:rPr sz="2000" spc="-35" dirty="0">
                <a:latin typeface="Arial MT"/>
                <a:cs typeface="Arial MT"/>
              </a:rPr>
              <a:t> </a:t>
            </a:r>
            <a:r>
              <a:rPr sz="2000" dirty="0">
                <a:latin typeface="Arial MT"/>
                <a:cs typeface="Arial MT"/>
              </a:rPr>
              <a:t>trickier</a:t>
            </a:r>
            <a:r>
              <a:rPr sz="2000" spc="-45" dirty="0">
                <a:latin typeface="Arial MT"/>
                <a:cs typeface="Arial MT"/>
              </a:rPr>
              <a:t> </a:t>
            </a:r>
            <a:r>
              <a:rPr sz="2000" dirty="0">
                <a:latin typeface="Arial MT"/>
                <a:cs typeface="Arial MT"/>
              </a:rPr>
              <a:t>cases?</a:t>
            </a:r>
            <a:endParaRPr sz="2000">
              <a:latin typeface="Arial MT"/>
              <a:cs typeface="Arial MT"/>
            </a:endParaRPr>
          </a:p>
        </p:txBody>
      </p:sp>
      <p:grpSp>
        <p:nvGrpSpPr>
          <p:cNvPr id="4" name="object 4"/>
          <p:cNvGrpSpPr/>
          <p:nvPr/>
        </p:nvGrpSpPr>
        <p:grpSpPr>
          <a:xfrm>
            <a:off x="3119629" y="2235717"/>
            <a:ext cx="885191" cy="835025"/>
            <a:chOff x="3119627" y="2235713"/>
            <a:chExt cx="885190" cy="835025"/>
          </a:xfrm>
        </p:grpSpPr>
        <p:sp>
          <p:nvSpPr>
            <p:cNvPr id="5" name="object 5"/>
            <p:cNvSpPr/>
            <p:nvPr/>
          </p:nvSpPr>
          <p:spPr>
            <a:xfrm>
              <a:off x="3122409" y="2238412"/>
              <a:ext cx="881380" cy="277495"/>
            </a:xfrm>
            <a:custGeom>
              <a:avLst/>
              <a:gdLst/>
              <a:ahLst/>
              <a:cxnLst/>
              <a:rect l="l" t="t" r="r" b="b"/>
              <a:pathLst>
                <a:path w="881379" h="277494">
                  <a:moveTo>
                    <a:pt x="880846" y="0"/>
                  </a:moveTo>
                  <a:lnTo>
                    <a:pt x="0" y="0"/>
                  </a:lnTo>
                  <a:lnTo>
                    <a:pt x="0" y="181927"/>
                  </a:lnTo>
                  <a:lnTo>
                    <a:pt x="0" y="184619"/>
                  </a:lnTo>
                  <a:lnTo>
                    <a:pt x="0" y="276948"/>
                  </a:lnTo>
                  <a:lnTo>
                    <a:pt x="193001" y="276948"/>
                  </a:lnTo>
                  <a:lnTo>
                    <a:pt x="193001" y="184619"/>
                  </a:lnTo>
                  <a:lnTo>
                    <a:pt x="584568" y="184619"/>
                  </a:lnTo>
                  <a:lnTo>
                    <a:pt x="584568" y="181927"/>
                  </a:lnTo>
                  <a:lnTo>
                    <a:pt x="880846" y="181927"/>
                  </a:lnTo>
                  <a:lnTo>
                    <a:pt x="880846" y="0"/>
                  </a:lnTo>
                  <a:close/>
                </a:path>
              </a:pathLst>
            </a:custGeom>
            <a:solidFill>
              <a:srgbClr val="000000"/>
            </a:solidFill>
          </p:spPr>
          <p:txBody>
            <a:bodyPr wrap="square" lIns="0" tIns="0" rIns="0" bIns="0" rtlCol="0"/>
            <a:lstStyle/>
            <a:p>
              <a:endParaRPr/>
            </a:p>
          </p:txBody>
        </p:sp>
        <p:sp>
          <p:nvSpPr>
            <p:cNvPr id="6" name="object 6"/>
            <p:cNvSpPr/>
            <p:nvPr/>
          </p:nvSpPr>
          <p:spPr>
            <a:xfrm>
              <a:off x="3315412" y="2420336"/>
              <a:ext cx="98425" cy="92710"/>
            </a:xfrm>
            <a:custGeom>
              <a:avLst/>
              <a:gdLst/>
              <a:ahLst/>
              <a:cxnLst/>
              <a:rect l="l" t="t" r="r" b="b"/>
              <a:pathLst>
                <a:path w="98425" h="92710">
                  <a:moveTo>
                    <a:pt x="0" y="92313"/>
                  </a:moveTo>
                  <a:lnTo>
                    <a:pt x="97895" y="92313"/>
                  </a:lnTo>
                  <a:lnTo>
                    <a:pt x="97895" y="0"/>
                  </a:lnTo>
                  <a:lnTo>
                    <a:pt x="0" y="0"/>
                  </a:lnTo>
                  <a:lnTo>
                    <a:pt x="0" y="92313"/>
                  </a:lnTo>
                  <a:close/>
                </a:path>
              </a:pathLst>
            </a:custGeom>
            <a:solidFill>
              <a:srgbClr val="FFFFFF"/>
            </a:solidFill>
          </p:spPr>
          <p:txBody>
            <a:bodyPr wrap="square" lIns="0" tIns="0" rIns="0" bIns="0" rtlCol="0"/>
            <a:lstStyle/>
            <a:p>
              <a:endParaRPr/>
            </a:p>
          </p:txBody>
        </p:sp>
        <p:sp>
          <p:nvSpPr>
            <p:cNvPr id="7" name="object 7"/>
            <p:cNvSpPr/>
            <p:nvPr/>
          </p:nvSpPr>
          <p:spPr>
            <a:xfrm>
              <a:off x="3413302" y="2420340"/>
              <a:ext cx="296545" cy="95250"/>
            </a:xfrm>
            <a:custGeom>
              <a:avLst/>
              <a:gdLst/>
              <a:ahLst/>
              <a:cxnLst/>
              <a:rect l="l" t="t" r="r" b="b"/>
              <a:pathLst>
                <a:path w="296545" h="95250">
                  <a:moveTo>
                    <a:pt x="296468" y="0"/>
                  </a:moveTo>
                  <a:lnTo>
                    <a:pt x="0" y="0"/>
                  </a:lnTo>
                  <a:lnTo>
                    <a:pt x="0" y="92316"/>
                  </a:lnTo>
                  <a:lnTo>
                    <a:pt x="0" y="95021"/>
                  </a:lnTo>
                  <a:lnTo>
                    <a:pt x="195783" y="95021"/>
                  </a:lnTo>
                  <a:lnTo>
                    <a:pt x="195783" y="92316"/>
                  </a:lnTo>
                  <a:lnTo>
                    <a:pt x="296468" y="92316"/>
                  </a:lnTo>
                  <a:lnTo>
                    <a:pt x="296468" y="0"/>
                  </a:lnTo>
                  <a:close/>
                </a:path>
              </a:pathLst>
            </a:custGeom>
            <a:solidFill>
              <a:srgbClr val="000000"/>
            </a:solidFill>
          </p:spPr>
          <p:txBody>
            <a:bodyPr wrap="square" lIns="0" tIns="0" rIns="0" bIns="0" rtlCol="0"/>
            <a:lstStyle/>
            <a:p>
              <a:endParaRPr/>
            </a:p>
          </p:txBody>
        </p:sp>
        <p:sp>
          <p:nvSpPr>
            <p:cNvPr id="8" name="object 8"/>
            <p:cNvSpPr/>
            <p:nvPr/>
          </p:nvSpPr>
          <p:spPr>
            <a:xfrm>
              <a:off x="3706987" y="2420336"/>
              <a:ext cx="97790" cy="92710"/>
            </a:xfrm>
            <a:custGeom>
              <a:avLst/>
              <a:gdLst/>
              <a:ahLst/>
              <a:cxnLst/>
              <a:rect l="l" t="t" r="r" b="b"/>
              <a:pathLst>
                <a:path w="97789" h="92710">
                  <a:moveTo>
                    <a:pt x="0" y="92313"/>
                  </a:moveTo>
                  <a:lnTo>
                    <a:pt x="97739" y="92313"/>
                  </a:lnTo>
                  <a:lnTo>
                    <a:pt x="97739" y="0"/>
                  </a:lnTo>
                  <a:lnTo>
                    <a:pt x="0" y="0"/>
                  </a:lnTo>
                  <a:lnTo>
                    <a:pt x="0" y="92313"/>
                  </a:lnTo>
                  <a:close/>
                </a:path>
              </a:pathLst>
            </a:custGeom>
            <a:solidFill>
              <a:srgbClr val="FFFFFF"/>
            </a:solidFill>
          </p:spPr>
          <p:txBody>
            <a:bodyPr wrap="square" lIns="0" tIns="0" rIns="0" bIns="0" rtlCol="0"/>
            <a:lstStyle/>
            <a:p>
              <a:endParaRPr/>
            </a:p>
          </p:txBody>
        </p:sp>
        <p:sp>
          <p:nvSpPr>
            <p:cNvPr id="9" name="object 9"/>
            <p:cNvSpPr/>
            <p:nvPr/>
          </p:nvSpPr>
          <p:spPr>
            <a:xfrm>
              <a:off x="3122409" y="2420340"/>
              <a:ext cx="881380" cy="187960"/>
            </a:xfrm>
            <a:custGeom>
              <a:avLst/>
              <a:gdLst/>
              <a:ahLst/>
              <a:cxnLst/>
              <a:rect l="l" t="t" r="r" b="b"/>
              <a:pathLst>
                <a:path w="881379" h="187960">
                  <a:moveTo>
                    <a:pt x="293674" y="92316"/>
                  </a:moveTo>
                  <a:lnTo>
                    <a:pt x="0" y="92316"/>
                  </a:lnTo>
                  <a:lnTo>
                    <a:pt x="0" y="187337"/>
                  </a:lnTo>
                  <a:lnTo>
                    <a:pt x="293674" y="187337"/>
                  </a:lnTo>
                  <a:lnTo>
                    <a:pt x="293674" y="92316"/>
                  </a:lnTo>
                  <a:close/>
                </a:path>
                <a:path w="881379" h="187960">
                  <a:moveTo>
                    <a:pt x="880846" y="0"/>
                  </a:moveTo>
                  <a:lnTo>
                    <a:pt x="682307" y="0"/>
                  </a:lnTo>
                  <a:lnTo>
                    <a:pt x="682307" y="95021"/>
                  </a:lnTo>
                  <a:lnTo>
                    <a:pt x="880846" y="95021"/>
                  </a:lnTo>
                  <a:lnTo>
                    <a:pt x="880846" y="0"/>
                  </a:lnTo>
                  <a:close/>
                </a:path>
              </a:pathLst>
            </a:custGeom>
            <a:solidFill>
              <a:srgbClr val="000000"/>
            </a:solidFill>
          </p:spPr>
          <p:txBody>
            <a:bodyPr wrap="square" lIns="0" tIns="0" rIns="0" bIns="0" rtlCol="0"/>
            <a:lstStyle/>
            <a:p>
              <a:endParaRPr/>
            </a:p>
          </p:txBody>
        </p:sp>
        <p:sp>
          <p:nvSpPr>
            <p:cNvPr id="10" name="object 10"/>
            <p:cNvSpPr/>
            <p:nvPr/>
          </p:nvSpPr>
          <p:spPr>
            <a:xfrm>
              <a:off x="3413307" y="2512650"/>
              <a:ext cx="98425" cy="92710"/>
            </a:xfrm>
            <a:custGeom>
              <a:avLst/>
              <a:gdLst/>
              <a:ahLst/>
              <a:cxnLst/>
              <a:rect l="l" t="t" r="r" b="b"/>
              <a:pathLst>
                <a:path w="98425" h="92710">
                  <a:moveTo>
                    <a:pt x="0" y="92313"/>
                  </a:moveTo>
                  <a:lnTo>
                    <a:pt x="97889" y="92313"/>
                  </a:lnTo>
                  <a:lnTo>
                    <a:pt x="97889" y="0"/>
                  </a:lnTo>
                  <a:lnTo>
                    <a:pt x="0" y="0"/>
                  </a:lnTo>
                  <a:lnTo>
                    <a:pt x="0" y="92313"/>
                  </a:lnTo>
                  <a:close/>
                </a:path>
              </a:pathLst>
            </a:custGeom>
            <a:solidFill>
              <a:srgbClr val="FFFFFF"/>
            </a:solidFill>
          </p:spPr>
          <p:txBody>
            <a:bodyPr wrap="square" lIns="0" tIns="0" rIns="0" bIns="0" rtlCol="0"/>
            <a:lstStyle/>
            <a:p>
              <a:endParaRPr/>
            </a:p>
          </p:txBody>
        </p:sp>
        <p:sp>
          <p:nvSpPr>
            <p:cNvPr id="11" name="object 11"/>
            <p:cNvSpPr/>
            <p:nvPr/>
          </p:nvSpPr>
          <p:spPr>
            <a:xfrm>
              <a:off x="3511196" y="2512650"/>
              <a:ext cx="98425" cy="92710"/>
            </a:xfrm>
            <a:custGeom>
              <a:avLst/>
              <a:gdLst/>
              <a:ahLst/>
              <a:cxnLst/>
              <a:rect l="l" t="t" r="r" b="b"/>
              <a:pathLst>
                <a:path w="98425" h="92710">
                  <a:moveTo>
                    <a:pt x="0" y="92313"/>
                  </a:moveTo>
                  <a:lnTo>
                    <a:pt x="97895" y="92313"/>
                  </a:lnTo>
                  <a:lnTo>
                    <a:pt x="97895" y="0"/>
                  </a:lnTo>
                  <a:lnTo>
                    <a:pt x="0" y="0"/>
                  </a:lnTo>
                  <a:lnTo>
                    <a:pt x="0" y="92313"/>
                  </a:lnTo>
                  <a:close/>
                </a:path>
              </a:pathLst>
            </a:custGeom>
            <a:solidFill>
              <a:srgbClr val="000000"/>
            </a:solidFill>
          </p:spPr>
          <p:txBody>
            <a:bodyPr wrap="square" lIns="0" tIns="0" rIns="0" bIns="0" rtlCol="0"/>
            <a:lstStyle/>
            <a:p>
              <a:endParaRPr/>
            </a:p>
          </p:txBody>
        </p:sp>
        <p:sp>
          <p:nvSpPr>
            <p:cNvPr id="12" name="object 12"/>
            <p:cNvSpPr/>
            <p:nvPr/>
          </p:nvSpPr>
          <p:spPr>
            <a:xfrm>
              <a:off x="3609092" y="2512650"/>
              <a:ext cx="98425" cy="92710"/>
            </a:xfrm>
            <a:custGeom>
              <a:avLst/>
              <a:gdLst/>
              <a:ahLst/>
              <a:cxnLst/>
              <a:rect l="l" t="t" r="r" b="b"/>
              <a:pathLst>
                <a:path w="98425" h="92710">
                  <a:moveTo>
                    <a:pt x="0" y="92313"/>
                  </a:moveTo>
                  <a:lnTo>
                    <a:pt x="97895" y="92313"/>
                  </a:lnTo>
                  <a:lnTo>
                    <a:pt x="97895" y="0"/>
                  </a:lnTo>
                  <a:lnTo>
                    <a:pt x="0" y="0"/>
                  </a:lnTo>
                  <a:lnTo>
                    <a:pt x="0" y="92313"/>
                  </a:lnTo>
                  <a:close/>
                </a:path>
              </a:pathLst>
            </a:custGeom>
            <a:solidFill>
              <a:srgbClr val="FFFFFF"/>
            </a:solidFill>
          </p:spPr>
          <p:txBody>
            <a:bodyPr wrap="square" lIns="0" tIns="0" rIns="0" bIns="0" rtlCol="0"/>
            <a:lstStyle/>
            <a:p>
              <a:endParaRPr/>
            </a:p>
          </p:txBody>
        </p:sp>
        <p:sp>
          <p:nvSpPr>
            <p:cNvPr id="13" name="object 13"/>
            <p:cNvSpPr/>
            <p:nvPr/>
          </p:nvSpPr>
          <p:spPr>
            <a:xfrm>
              <a:off x="3122409" y="2512656"/>
              <a:ext cx="881380" cy="187960"/>
            </a:xfrm>
            <a:custGeom>
              <a:avLst/>
              <a:gdLst/>
              <a:ahLst/>
              <a:cxnLst/>
              <a:rect l="l" t="t" r="r" b="b"/>
              <a:pathLst>
                <a:path w="881379" h="187960">
                  <a:moveTo>
                    <a:pt x="391566" y="92316"/>
                  </a:moveTo>
                  <a:lnTo>
                    <a:pt x="0" y="92316"/>
                  </a:lnTo>
                  <a:lnTo>
                    <a:pt x="0" y="184632"/>
                  </a:lnTo>
                  <a:lnTo>
                    <a:pt x="0" y="187337"/>
                  </a:lnTo>
                  <a:lnTo>
                    <a:pt x="391566" y="187337"/>
                  </a:lnTo>
                  <a:lnTo>
                    <a:pt x="391566" y="184632"/>
                  </a:lnTo>
                  <a:lnTo>
                    <a:pt x="391566" y="92316"/>
                  </a:lnTo>
                  <a:close/>
                </a:path>
                <a:path w="881379" h="187960">
                  <a:moveTo>
                    <a:pt x="880846" y="0"/>
                  </a:moveTo>
                  <a:lnTo>
                    <a:pt x="584568" y="0"/>
                  </a:lnTo>
                  <a:lnTo>
                    <a:pt x="584568" y="95021"/>
                  </a:lnTo>
                  <a:lnTo>
                    <a:pt x="880846" y="95021"/>
                  </a:lnTo>
                  <a:lnTo>
                    <a:pt x="880846" y="0"/>
                  </a:lnTo>
                  <a:close/>
                </a:path>
              </a:pathLst>
            </a:custGeom>
            <a:solidFill>
              <a:srgbClr val="000000"/>
            </a:solidFill>
          </p:spPr>
          <p:txBody>
            <a:bodyPr wrap="square" lIns="0" tIns="0" rIns="0" bIns="0" rtlCol="0"/>
            <a:lstStyle/>
            <a:p>
              <a:endParaRPr/>
            </a:p>
          </p:txBody>
        </p:sp>
        <p:sp>
          <p:nvSpPr>
            <p:cNvPr id="14" name="object 14"/>
            <p:cNvSpPr/>
            <p:nvPr/>
          </p:nvSpPr>
          <p:spPr>
            <a:xfrm>
              <a:off x="3511196" y="2604963"/>
              <a:ext cx="98425" cy="92710"/>
            </a:xfrm>
            <a:custGeom>
              <a:avLst/>
              <a:gdLst/>
              <a:ahLst/>
              <a:cxnLst/>
              <a:rect l="l" t="t" r="r" b="b"/>
              <a:pathLst>
                <a:path w="98425" h="92710">
                  <a:moveTo>
                    <a:pt x="0" y="92313"/>
                  </a:moveTo>
                  <a:lnTo>
                    <a:pt x="97895" y="92313"/>
                  </a:lnTo>
                  <a:lnTo>
                    <a:pt x="97895" y="0"/>
                  </a:lnTo>
                  <a:lnTo>
                    <a:pt x="0" y="0"/>
                  </a:lnTo>
                  <a:lnTo>
                    <a:pt x="0" y="92313"/>
                  </a:lnTo>
                  <a:close/>
                </a:path>
              </a:pathLst>
            </a:custGeom>
            <a:solidFill>
              <a:srgbClr val="FFFFFF"/>
            </a:solidFill>
          </p:spPr>
          <p:txBody>
            <a:bodyPr wrap="square" lIns="0" tIns="0" rIns="0" bIns="0" rtlCol="0"/>
            <a:lstStyle/>
            <a:p>
              <a:endParaRPr/>
            </a:p>
          </p:txBody>
        </p:sp>
        <p:sp>
          <p:nvSpPr>
            <p:cNvPr id="15" name="object 15"/>
            <p:cNvSpPr/>
            <p:nvPr/>
          </p:nvSpPr>
          <p:spPr>
            <a:xfrm>
              <a:off x="3122409" y="2604972"/>
              <a:ext cx="881380" cy="187960"/>
            </a:xfrm>
            <a:custGeom>
              <a:avLst/>
              <a:gdLst/>
              <a:ahLst/>
              <a:cxnLst/>
              <a:rect l="l" t="t" r="r" b="b"/>
              <a:pathLst>
                <a:path w="881379" h="187960">
                  <a:moveTo>
                    <a:pt x="293674" y="92316"/>
                  </a:moveTo>
                  <a:lnTo>
                    <a:pt x="0" y="92316"/>
                  </a:lnTo>
                  <a:lnTo>
                    <a:pt x="0" y="184619"/>
                  </a:lnTo>
                  <a:lnTo>
                    <a:pt x="0" y="187337"/>
                  </a:lnTo>
                  <a:lnTo>
                    <a:pt x="293674" y="187337"/>
                  </a:lnTo>
                  <a:lnTo>
                    <a:pt x="293674" y="184619"/>
                  </a:lnTo>
                  <a:lnTo>
                    <a:pt x="293674" y="92316"/>
                  </a:lnTo>
                  <a:close/>
                </a:path>
                <a:path w="881379" h="187960">
                  <a:moveTo>
                    <a:pt x="880846" y="0"/>
                  </a:moveTo>
                  <a:lnTo>
                    <a:pt x="486676" y="0"/>
                  </a:lnTo>
                  <a:lnTo>
                    <a:pt x="486676" y="92316"/>
                  </a:lnTo>
                  <a:lnTo>
                    <a:pt x="486676" y="95021"/>
                  </a:lnTo>
                  <a:lnTo>
                    <a:pt x="880846" y="95021"/>
                  </a:lnTo>
                  <a:lnTo>
                    <a:pt x="880846" y="92316"/>
                  </a:lnTo>
                  <a:lnTo>
                    <a:pt x="880846" y="0"/>
                  </a:lnTo>
                  <a:close/>
                </a:path>
              </a:pathLst>
            </a:custGeom>
            <a:solidFill>
              <a:srgbClr val="000000"/>
            </a:solidFill>
          </p:spPr>
          <p:txBody>
            <a:bodyPr wrap="square" lIns="0" tIns="0" rIns="0" bIns="0" rtlCol="0"/>
            <a:lstStyle/>
            <a:p>
              <a:endParaRPr/>
            </a:p>
          </p:txBody>
        </p:sp>
        <p:sp>
          <p:nvSpPr>
            <p:cNvPr id="16" name="object 16"/>
            <p:cNvSpPr/>
            <p:nvPr/>
          </p:nvSpPr>
          <p:spPr>
            <a:xfrm>
              <a:off x="3413307" y="2697277"/>
              <a:ext cx="98425" cy="92710"/>
            </a:xfrm>
            <a:custGeom>
              <a:avLst/>
              <a:gdLst/>
              <a:ahLst/>
              <a:cxnLst/>
              <a:rect l="l" t="t" r="r" b="b"/>
              <a:pathLst>
                <a:path w="98425" h="92710">
                  <a:moveTo>
                    <a:pt x="0" y="92313"/>
                  </a:moveTo>
                  <a:lnTo>
                    <a:pt x="97889" y="92313"/>
                  </a:lnTo>
                  <a:lnTo>
                    <a:pt x="97889" y="0"/>
                  </a:lnTo>
                  <a:lnTo>
                    <a:pt x="0" y="0"/>
                  </a:lnTo>
                  <a:lnTo>
                    <a:pt x="0" y="92313"/>
                  </a:lnTo>
                  <a:close/>
                </a:path>
              </a:pathLst>
            </a:custGeom>
            <a:solidFill>
              <a:srgbClr val="FFFFFF"/>
            </a:solidFill>
          </p:spPr>
          <p:txBody>
            <a:bodyPr wrap="square" lIns="0" tIns="0" rIns="0" bIns="0" rtlCol="0"/>
            <a:lstStyle/>
            <a:p>
              <a:endParaRPr/>
            </a:p>
          </p:txBody>
        </p:sp>
        <p:sp>
          <p:nvSpPr>
            <p:cNvPr id="17" name="object 17"/>
            <p:cNvSpPr/>
            <p:nvPr/>
          </p:nvSpPr>
          <p:spPr>
            <a:xfrm>
              <a:off x="3511196" y="2697277"/>
              <a:ext cx="98425" cy="95250"/>
            </a:xfrm>
            <a:custGeom>
              <a:avLst/>
              <a:gdLst/>
              <a:ahLst/>
              <a:cxnLst/>
              <a:rect l="l" t="t" r="r" b="b"/>
              <a:pathLst>
                <a:path w="98425" h="95250">
                  <a:moveTo>
                    <a:pt x="0" y="95022"/>
                  </a:moveTo>
                  <a:lnTo>
                    <a:pt x="97895" y="95022"/>
                  </a:lnTo>
                  <a:lnTo>
                    <a:pt x="97895" y="0"/>
                  </a:lnTo>
                  <a:lnTo>
                    <a:pt x="0" y="0"/>
                  </a:lnTo>
                  <a:lnTo>
                    <a:pt x="0" y="95022"/>
                  </a:lnTo>
                  <a:close/>
                </a:path>
              </a:pathLst>
            </a:custGeom>
            <a:solidFill>
              <a:srgbClr val="000000"/>
            </a:solidFill>
          </p:spPr>
          <p:txBody>
            <a:bodyPr wrap="square" lIns="0" tIns="0" rIns="0" bIns="0" rtlCol="0"/>
            <a:lstStyle/>
            <a:p>
              <a:endParaRPr/>
            </a:p>
          </p:txBody>
        </p:sp>
        <p:sp>
          <p:nvSpPr>
            <p:cNvPr id="18" name="object 18"/>
            <p:cNvSpPr/>
            <p:nvPr/>
          </p:nvSpPr>
          <p:spPr>
            <a:xfrm>
              <a:off x="3609092" y="2697277"/>
              <a:ext cx="98425" cy="92710"/>
            </a:xfrm>
            <a:custGeom>
              <a:avLst/>
              <a:gdLst/>
              <a:ahLst/>
              <a:cxnLst/>
              <a:rect l="l" t="t" r="r" b="b"/>
              <a:pathLst>
                <a:path w="98425" h="92710">
                  <a:moveTo>
                    <a:pt x="0" y="92313"/>
                  </a:moveTo>
                  <a:lnTo>
                    <a:pt x="97895" y="92313"/>
                  </a:lnTo>
                  <a:lnTo>
                    <a:pt x="97895" y="0"/>
                  </a:lnTo>
                  <a:lnTo>
                    <a:pt x="0" y="0"/>
                  </a:lnTo>
                  <a:lnTo>
                    <a:pt x="0" y="92313"/>
                  </a:lnTo>
                  <a:close/>
                </a:path>
              </a:pathLst>
            </a:custGeom>
            <a:solidFill>
              <a:srgbClr val="FFFFFF"/>
            </a:solidFill>
          </p:spPr>
          <p:txBody>
            <a:bodyPr wrap="square" lIns="0" tIns="0" rIns="0" bIns="0" rtlCol="0"/>
            <a:lstStyle/>
            <a:p>
              <a:endParaRPr/>
            </a:p>
          </p:txBody>
        </p:sp>
        <p:sp>
          <p:nvSpPr>
            <p:cNvPr id="19" name="object 19"/>
            <p:cNvSpPr/>
            <p:nvPr/>
          </p:nvSpPr>
          <p:spPr>
            <a:xfrm>
              <a:off x="3122409" y="2697289"/>
              <a:ext cx="881380" cy="187325"/>
            </a:xfrm>
            <a:custGeom>
              <a:avLst/>
              <a:gdLst/>
              <a:ahLst/>
              <a:cxnLst/>
              <a:rect l="l" t="t" r="r" b="b"/>
              <a:pathLst>
                <a:path w="881379" h="187325">
                  <a:moveTo>
                    <a:pt x="193001" y="92303"/>
                  </a:moveTo>
                  <a:lnTo>
                    <a:pt x="0" y="92303"/>
                  </a:lnTo>
                  <a:lnTo>
                    <a:pt x="0" y="187325"/>
                  </a:lnTo>
                  <a:lnTo>
                    <a:pt x="193001" y="187325"/>
                  </a:lnTo>
                  <a:lnTo>
                    <a:pt x="193001" y="92303"/>
                  </a:lnTo>
                  <a:close/>
                </a:path>
                <a:path w="881379" h="187325">
                  <a:moveTo>
                    <a:pt x="880846" y="0"/>
                  </a:moveTo>
                  <a:lnTo>
                    <a:pt x="584568" y="0"/>
                  </a:lnTo>
                  <a:lnTo>
                    <a:pt x="584568" y="92303"/>
                  </a:lnTo>
                  <a:lnTo>
                    <a:pt x="584568" y="95021"/>
                  </a:lnTo>
                  <a:lnTo>
                    <a:pt x="880846" y="95021"/>
                  </a:lnTo>
                  <a:lnTo>
                    <a:pt x="880846" y="92303"/>
                  </a:lnTo>
                  <a:lnTo>
                    <a:pt x="880846" y="0"/>
                  </a:lnTo>
                  <a:close/>
                </a:path>
              </a:pathLst>
            </a:custGeom>
            <a:solidFill>
              <a:srgbClr val="000000"/>
            </a:solidFill>
          </p:spPr>
          <p:txBody>
            <a:bodyPr wrap="square" lIns="0" tIns="0" rIns="0" bIns="0" rtlCol="0"/>
            <a:lstStyle/>
            <a:p>
              <a:endParaRPr/>
            </a:p>
          </p:txBody>
        </p:sp>
        <p:sp>
          <p:nvSpPr>
            <p:cNvPr id="20" name="object 20"/>
            <p:cNvSpPr/>
            <p:nvPr/>
          </p:nvSpPr>
          <p:spPr>
            <a:xfrm>
              <a:off x="3315412" y="2789591"/>
              <a:ext cx="98425" cy="92710"/>
            </a:xfrm>
            <a:custGeom>
              <a:avLst/>
              <a:gdLst/>
              <a:ahLst/>
              <a:cxnLst/>
              <a:rect l="l" t="t" r="r" b="b"/>
              <a:pathLst>
                <a:path w="98425" h="92710">
                  <a:moveTo>
                    <a:pt x="0" y="92164"/>
                  </a:moveTo>
                  <a:lnTo>
                    <a:pt x="97895" y="92164"/>
                  </a:lnTo>
                  <a:lnTo>
                    <a:pt x="97895" y="0"/>
                  </a:lnTo>
                  <a:lnTo>
                    <a:pt x="0" y="0"/>
                  </a:lnTo>
                  <a:lnTo>
                    <a:pt x="0" y="92164"/>
                  </a:lnTo>
                  <a:close/>
                </a:path>
              </a:pathLst>
            </a:custGeom>
            <a:solidFill>
              <a:srgbClr val="FFFFFF"/>
            </a:solidFill>
          </p:spPr>
          <p:txBody>
            <a:bodyPr wrap="square" lIns="0" tIns="0" rIns="0" bIns="0" rtlCol="0"/>
            <a:lstStyle/>
            <a:p>
              <a:endParaRPr/>
            </a:p>
          </p:txBody>
        </p:sp>
        <p:sp>
          <p:nvSpPr>
            <p:cNvPr id="21" name="object 21"/>
            <p:cNvSpPr/>
            <p:nvPr/>
          </p:nvSpPr>
          <p:spPr>
            <a:xfrm>
              <a:off x="3413307" y="2789591"/>
              <a:ext cx="296545" cy="95250"/>
            </a:xfrm>
            <a:custGeom>
              <a:avLst/>
              <a:gdLst/>
              <a:ahLst/>
              <a:cxnLst/>
              <a:rect l="l" t="t" r="r" b="b"/>
              <a:pathLst>
                <a:path w="296545" h="95250">
                  <a:moveTo>
                    <a:pt x="296464" y="0"/>
                  </a:moveTo>
                  <a:lnTo>
                    <a:pt x="0" y="0"/>
                  </a:lnTo>
                  <a:lnTo>
                    <a:pt x="0" y="95022"/>
                  </a:lnTo>
                  <a:lnTo>
                    <a:pt x="296464" y="95022"/>
                  </a:lnTo>
                  <a:lnTo>
                    <a:pt x="296464" y="0"/>
                  </a:lnTo>
                  <a:close/>
                </a:path>
              </a:pathLst>
            </a:custGeom>
            <a:solidFill>
              <a:srgbClr val="000000"/>
            </a:solidFill>
          </p:spPr>
          <p:txBody>
            <a:bodyPr wrap="square" lIns="0" tIns="0" rIns="0" bIns="0" rtlCol="0"/>
            <a:lstStyle/>
            <a:p>
              <a:endParaRPr/>
            </a:p>
          </p:txBody>
        </p:sp>
        <p:sp>
          <p:nvSpPr>
            <p:cNvPr id="22" name="object 22"/>
            <p:cNvSpPr/>
            <p:nvPr/>
          </p:nvSpPr>
          <p:spPr>
            <a:xfrm>
              <a:off x="3706988" y="2789591"/>
              <a:ext cx="97790" cy="92710"/>
            </a:xfrm>
            <a:custGeom>
              <a:avLst/>
              <a:gdLst/>
              <a:ahLst/>
              <a:cxnLst/>
              <a:rect l="l" t="t" r="r" b="b"/>
              <a:pathLst>
                <a:path w="97789" h="92710">
                  <a:moveTo>
                    <a:pt x="0" y="92164"/>
                  </a:moveTo>
                  <a:lnTo>
                    <a:pt x="97739" y="92164"/>
                  </a:lnTo>
                  <a:lnTo>
                    <a:pt x="97739" y="0"/>
                  </a:lnTo>
                  <a:lnTo>
                    <a:pt x="0" y="0"/>
                  </a:lnTo>
                  <a:lnTo>
                    <a:pt x="0" y="92164"/>
                  </a:lnTo>
                  <a:close/>
                </a:path>
              </a:pathLst>
            </a:custGeom>
            <a:solidFill>
              <a:srgbClr val="FFFFFF"/>
            </a:solidFill>
          </p:spPr>
          <p:txBody>
            <a:bodyPr wrap="square" lIns="0" tIns="0" rIns="0" bIns="0" rtlCol="0"/>
            <a:lstStyle/>
            <a:p>
              <a:endParaRPr/>
            </a:p>
          </p:txBody>
        </p:sp>
        <p:sp>
          <p:nvSpPr>
            <p:cNvPr id="23" name="object 23"/>
            <p:cNvSpPr/>
            <p:nvPr/>
          </p:nvSpPr>
          <p:spPr>
            <a:xfrm>
              <a:off x="3122409" y="2789592"/>
              <a:ext cx="881380" cy="280035"/>
            </a:xfrm>
            <a:custGeom>
              <a:avLst/>
              <a:gdLst/>
              <a:ahLst/>
              <a:cxnLst/>
              <a:rect l="l" t="t" r="r" b="b"/>
              <a:pathLst>
                <a:path w="881379" h="280035">
                  <a:moveTo>
                    <a:pt x="880846" y="0"/>
                  </a:moveTo>
                  <a:lnTo>
                    <a:pt x="682307" y="0"/>
                  </a:lnTo>
                  <a:lnTo>
                    <a:pt x="682307" y="92163"/>
                  </a:lnTo>
                  <a:lnTo>
                    <a:pt x="0" y="92163"/>
                  </a:lnTo>
                  <a:lnTo>
                    <a:pt x="0" y="279501"/>
                  </a:lnTo>
                  <a:lnTo>
                    <a:pt x="880846" y="279501"/>
                  </a:lnTo>
                  <a:lnTo>
                    <a:pt x="880846" y="95021"/>
                  </a:lnTo>
                  <a:lnTo>
                    <a:pt x="880846" y="92163"/>
                  </a:lnTo>
                  <a:lnTo>
                    <a:pt x="880846" y="0"/>
                  </a:lnTo>
                  <a:close/>
                </a:path>
              </a:pathLst>
            </a:custGeom>
            <a:solidFill>
              <a:srgbClr val="000000"/>
            </a:solidFill>
          </p:spPr>
          <p:txBody>
            <a:bodyPr wrap="square" lIns="0" tIns="0" rIns="0" bIns="0" rtlCol="0"/>
            <a:lstStyle/>
            <a:p>
              <a:endParaRPr/>
            </a:p>
          </p:txBody>
        </p:sp>
        <p:sp>
          <p:nvSpPr>
            <p:cNvPr id="24" name="object 24"/>
            <p:cNvSpPr/>
            <p:nvPr/>
          </p:nvSpPr>
          <p:spPr>
            <a:xfrm>
              <a:off x="3121021" y="2237066"/>
              <a:ext cx="0" cy="833755"/>
            </a:xfrm>
            <a:custGeom>
              <a:avLst/>
              <a:gdLst/>
              <a:ahLst/>
              <a:cxnLst/>
              <a:rect l="l" t="t" r="r" b="b"/>
              <a:pathLst>
                <a:path h="833755">
                  <a:moveTo>
                    <a:pt x="0" y="0"/>
                  </a:moveTo>
                  <a:lnTo>
                    <a:pt x="0" y="833378"/>
                  </a:lnTo>
                </a:path>
              </a:pathLst>
            </a:custGeom>
            <a:ln w="3175">
              <a:solidFill>
                <a:srgbClr val="BEBEBE"/>
              </a:solidFill>
            </a:ln>
          </p:spPr>
          <p:txBody>
            <a:bodyPr wrap="square" lIns="0" tIns="0" rIns="0" bIns="0" rtlCol="0"/>
            <a:lstStyle/>
            <a:p>
              <a:endParaRPr/>
            </a:p>
          </p:txBody>
        </p:sp>
        <p:sp>
          <p:nvSpPr>
            <p:cNvPr id="25" name="object 25"/>
            <p:cNvSpPr/>
            <p:nvPr/>
          </p:nvSpPr>
          <p:spPr>
            <a:xfrm>
              <a:off x="3119627" y="2235740"/>
              <a:ext cx="3175" cy="833755"/>
            </a:xfrm>
            <a:custGeom>
              <a:avLst/>
              <a:gdLst/>
              <a:ahLst/>
              <a:cxnLst/>
              <a:rect l="l" t="t" r="r" b="b"/>
              <a:pathLst>
                <a:path w="3175" h="833755">
                  <a:moveTo>
                    <a:pt x="0" y="833351"/>
                  </a:moveTo>
                  <a:lnTo>
                    <a:pt x="2788" y="833351"/>
                  </a:lnTo>
                  <a:lnTo>
                    <a:pt x="2788" y="0"/>
                  </a:lnTo>
                  <a:lnTo>
                    <a:pt x="0" y="0"/>
                  </a:lnTo>
                  <a:lnTo>
                    <a:pt x="0" y="833351"/>
                  </a:lnTo>
                  <a:close/>
                </a:path>
              </a:pathLst>
            </a:custGeom>
            <a:solidFill>
              <a:srgbClr val="BEBEBE"/>
            </a:solidFill>
          </p:spPr>
          <p:txBody>
            <a:bodyPr wrap="square" lIns="0" tIns="0" rIns="0" bIns="0" rtlCol="0"/>
            <a:lstStyle/>
            <a:p>
              <a:endParaRPr/>
            </a:p>
          </p:txBody>
        </p:sp>
        <p:sp>
          <p:nvSpPr>
            <p:cNvPr id="26" name="object 26"/>
            <p:cNvSpPr/>
            <p:nvPr/>
          </p:nvSpPr>
          <p:spPr>
            <a:xfrm>
              <a:off x="3218915" y="2237066"/>
              <a:ext cx="0" cy="833755"/>
            </a:xfrm>
            <a:custGeom>
              <a:avLst/>
              <a:gdLst/>
              <a:ahLst/>
              <a:cxnLst/>
              <a:rect l="l" t="t" r="r" b="b"/>
              <a:pathLst>
                <a:path h="833755">
                  <a:moveTo>
                    <a:pt x="0" y="0"/>
                  </a:moveTo>
                  <a:lnTo>
                    <a:pt x="0" y="833378"/>
                  </a:lnTo>
                </a:path>
              </a:pathLst>
            </a:custGeom>
            <a:ln w="3175">
              <a:solidFill>
                <a:srgbClr val="BEBEBE"/>
              </a:solidFill>
            </a:ln>
          </p:spPr>
          <p:txBody>
            <a:bodyPr wrap="square" lIns="0" tIns="0" rIns="0" bIns="0" rtlCol="0"/>
            <a:lstStyle/>
            <a:p>
              <a:endParaRPr/>
            </a:p>
          </p:txBody>
        </p:sp>
        <p:sp>
          <p:nvSpPr>
            <p:cNvPr id="27" name="object 27"/>
            <p:cNvSpPr/>
            <p:nvPr/>
          </p:nvSpPr>
          <p:spPr>
            <a:xfrm>
              <a:off x="3217523" y="2235740"/>
              <a:ext cx="3175" cy="833755"/>
            </a:xfrm>
            <a:custGeom>
              <a:avLst/>
              <a:gdLst/>
              <a:ahLst/>
              <a:cxnLst/>
              <a:rect l="l" t="t" r="r" b="b"/>
              <a:pathLst>
                <a:path w="3175" h="833755">
                  <a:moveTo>
                    <a:pt x="0" y="833351"/>
                  </a:moveTo>
                  <a:lnTo>
                    <a:pt x="2788" y="833351"/>
                  </a:lnTo>
                  <a:lnTo>
                    <a:pt x="2788" y="0"/>
                  </a:lnTo>
                  <a:lnTo>
                    <a:pt x="0" y="0"/>
                  </a:lnTo>
                  <a:lnTo>
                    <a:pt x="0" y="833351"/>
                  </a:lnTo>
                  <a:close/>
                </a:path>
              </a:pathLst>
            </a:custGeom>
            <a:solidFill>
              <a:srgbClr val="BEBEBE"/>
            </a:solidFill>
          </p:spPr>
          <p:txBody>
            <a:bodyPr wrap="square" lIns="0" tIns="0" rIns="0" bIns="0" rtlCol="0"/>
            <a:lstStyle/>
            <a:p>
              <a:endParaRPr/>
            </a:p>
          </p:txBody>
        </p:sp>
        <p:sp>
          <p:nvSpPr>
            <p:cNvPr id="28" name="object 28"/>
            <p:cNvSpPr/>
            <p:nvPr/>
          </p:nvSpPr>
          <p:spPr>
            <a:xfrm>
              <a:off x="3316810" y="2237066"/>
              <a:ext cx="0" cy="833755"/>
            </a:xfrm>
            <a:custGeom>
              <a:avLst/>
              <a:gdLst/>
              <a:ahLst/>
              <a:cxnLst/>
              <a:rect l="l" t="t" r="r" b="b"/>
              <a:pathLst>
                <a:path h="833755">
                  <a:moveTo>
                    <a:pt x="0" y="0"/>
                  </a:moveTo>
                  <a:lnTo>
                    <a:pt x="0" y="833378"/>
                  </a:lnTo>
                </a:path>
              </a:pathLst>
            </a:custGeom>
            <a:ln w="3175">
              <a:solidFill>
                <a:srgbClr val="BEBEBE"/>
              </a:solidFill>
            </a:ln>
          </p:spPr>
          <p:txBody>
            <a:bodyPr wrap="square" lIns="0" tIns="0" rIns="0" bIns="0" rtlCol="0"/>
            <a:lstStyle/>
            <a:p>
              <a:endParaRPr/>
            </a:p>
          </p:txBody>
        </p:sp>
        <p:sp>
          <p:nvSpPr>
            <p:cNvPr id="29" name="object 29"/>
            <p:cNvSpPr/>
            <p:nvPr/>
          </p:nvSpPr>
          <p:spPr>
            <a:xfrm>
              <a:off x="3315412" y="2235740"/>
              <a:ext cx="3175" cy="833755"/>
            </a:xfrm>
            <a:custGeom>
              <a:avLst/>
              <a:gdLst/>
              <a:ahLst/>
              <a:cxnLst/>
              <a:rect l="l" t="t" r="r" b="b"/>
              <a:pathLst>
                <a:path w="3175" h="833755">
                  <a:moveTo>
                    <a:pt x="0" y="833351"/>
                  </a:moveTo>
                  <a:lnTo>
                    <a:pt x="2788" y="833351"/>
                  </a:lnTo>
                  <a:lnTo>
                    <a:pt x="2788" y="0"/>
                  </a:lnTo>
                  <a:lnTo>
                    <a:pt x="0" y="0"/>
                  </a:lnTo>
                  <a:lnTo>
                    <a:pt x="0" y="833351"/>
                  </a:lnTo>
                  <a:close/>
                </a:path>
              </a:pathLst>
            </a:custGeom>
            <a:solidFill>
              <a:srgbClr val="BEBEBE"/>
            </a:solidFill>
          </p:spPr>
          <p:txBody>
            <a:bodyPr wrap="square" lIns="0" tIns="0" rIns="0" bIns="0" rtlCol="0"/>
            <a:lstStyle/>
            <a:p>
              <a:endParaRPr/>
            </a:p>
          </p:txBody>
        </p:sp>
        <p:sp>
          <p:nvSpPr>
            <p:cNvPr id="30" name="object 30"/>
            <p:cNvSpPr/>
            <p:nvPr/>
          </p:nvSpPr>
          <p:spPr>
            <a:xfrm>
              <a:off x="3414699" y="2237066"/>
              <a:ext cx="0" cy="833755"/>
            </a:xfrm>
            <a:custGeom>
              <a:avLst/>
              <a:gdLst/>
              <a:ahLst/>
              <a:cxnLst/>
              <a:rect l="l" t="t" r="r" b="b"/>
              <a:pathLst>
                <a:path h="833755">
                  <a:moveTo>
                    <a:pt x="0" y="0"/>
                  </a:moveTo>
                  <a:lnTo>
                    <a:pt x="0" y="833378"/>
                  </a:lnTo>
                </a:path>
              </a:pathLst>
            </a:custGeom>
            <a:ln w="3175">
              <a:solidFill>
                <a:srgbClr val="BEBEBE"/>
              </a:solidFill>
            </a:ln>
          </p:spPr>
          <p:txBody>
            <a:bodyPr wrap="square" lIns="0" tIns="0" rIns="0" bIns="0" rtlCol="0"/>
            <a:lstStyle/>
            <a:p>
              <a:endParaRPr/>
            </a:p>
          </p:txBody>
        </p:sp>
        <p:sp>
          <p:nvSpPr>
            <p:cNvPr id="31" name="object 31"/>
            <p:cNvSpPr/>
            <p:nvPr/>
          </p:nvSpPr>
          <p:spPr>
            <a:xfrm>
              <a:off x="3413307" y="2235740"/>
              <a:ext cx="3175" cy="833755"/>
            </a:xfrm>
            <a:custGeom>
              <a:avLst/>
              <a:gdLst/>
              <a:ahLst/>
              <a:cxnLst/>
              <a:rect l="l" t="t" r="r" b="b"/>
              <a:pathLst>
                <a:path w="3175" h="833755">
                  <a:moveTo>
                    <a:pt x="0" y="833351"/>
                  </a:moveTo>
                  <a:lnTo>
                    <a:pt x="2788" y="833351"/>
                  </a:lnTo>
                  <a:lnTo>
                    <a:pt x="2788" y="0"/>
                  </a:lnTo>
                  <a:lnTo>
                    <a:pt x="0" y="0"/>
                  </a:lnTo>
                  <a:lnTo>
                    <a:pt x="0" y="833351"/>
                  </a:lnTo>
                  <a:close/>
                </a:path>
              </a:pathLst>
            </a:custGeom>
            <a:solidFill>
              <a:srgbClr val="BEBEBE"/>
            </a:solidFill>
          </p:spPr>
          <p:txBody>
            <a:bodyPr wrap="square" lIns="0" tIns="0" rIns="0" bIns="0" rtlCol="0"/>
            <a:lstStyle/>
            <a:p>
              <a:endParaRPr/>
            </a:p>
          </p:txBody>
        </p:sp>
        <p:sp>
          <p:nvSpPr>
            <p:cNvPr id="32" name="object 32"/>
            <p:cNvSpPr/>
            <p:nvPr/>
          </p:nvSpPr>
          <p:spPr>
            <a:xfrm>
              <a:off x="3512595" y="2237066"/>
              <a:ext cx="0" cy="833755"/>
            </a:xfrm>
            <a:custGeom>
              <a:avLst/>
              <a:gdLst/>
              <a:ahLst/>
              <a:cxnLst/>
              <a:rect l="l" t="t" r="r" b="b"/>
              <a:pathLst>
                <a:path h="833755">
                  <a:moveTo>
                    <a:pt x="0" y="0"/>
                  </a:moveTo>
                  <a:lnTo>
                    <a:pt x="0" y="833378"/>
                  </a:lnTo>
                </a:path>
              </a:pathLst>
            </a:custGeom>
            <a:ln w="3175">
              <a:solidFill>
                <a:srgbClr val="BEBEBE"/>
              </a:solidFill>
            </a:ln>
          </p:spPr>
          <p:txBody>
            <a:bodyPr wrap="square" lIns="0" tIns="0" rIns="0" bIns="0" rtlCol="0"/>
            <a:lstStyle/>
            <a:p>
              <a:endParaRPr/>
            </a:p>
          </p:txBody>
        </p:sp>
        <p:sp>
          <p:nvSpPr>
            <p:cNvPr id="33" name="object 33"/>
            <p:cNvSpPr/>
            <p:nvPr/>
          </p:nvSpPr>
          <p:spPr>
            <a:xfrm>
              <a:off x="3511196" y="2235740"/>
              <a:ext cx="3175" cy="833755"/>
            </a:xfrm>
            <a:custGeom>
              <a:avLst/>
              <a:gdLst/>
              <a:ahLst/>
              <a:cxnLst/>
              <a:rect l="l" t="t" r="r" b="b"/>
              <a:pathLst>
                <a:path w="3175" h="833755">
                  <a:moveTo>
                    <a:pt x="0" y="833351"/>
                  </a:moveTo>
                  <a:lnTo>
                    <a:pt x="2788" y="833351"/>
                  </a:lnTo>
                  <a:lnTo>
                    <a:pt x="2788" y="0"/>
                  </a:lnTo>
                  <a:lnTo>
                    <a:pt x="0" y="0"/>
                  </a:lnTo>
                  <a:lnTo>
                    <a:pt x="0" y="833351"/>
                  </a:lnTo>
                  <a:close/>
                </a:path>
              </a:pathLst>
            </a:custGeom>
            <a:solidFill>
              <a:srgbClr val="BEBEBE"/>
            </a:solidFill>
          </p:spPr>
          <p:txBody>
            <a:bodyPr wrap="square" lIns="0" tIns="0" rIns="0" bIns="0" rtlCol="0"/>
            <a:lstStyle/>
            <a:p>
              <a:endParaRPr/>
            </a:p>
          </p:txBody>
        </p:sp>
        <p:sp>
          <p:nvSpPr>
            <p:cNvPr id="34" name="object 34"/>
            <p:cNvSpPr/>
            <p:nvPr/>
          </p:nvSpPr>
          <p:spPr>
            <a:xfrm>
              <a:off x="3610484" y="2237066"/>
              <a:ext cx="0" cy="833755"/>
            </a:xfrm>
            <a:custGeom>
              <a:avLst/>
              <a:gdLst/>
              <a:ahLst/>
              <a:cxnLst/>
              <a:rect l="l" t="t" r="r" b="b"/>
              <a:pathLst>
                <a:path h="833755">
                  <a:moveTo>
                    <a:pt x="0" y="0"/>
                  </a:moveTo>
                  <a:lnTo>
                    <a:pt x="0" y="833378"/>
                  </a:lnTo>
                </a:path>
              </a:pathLst>
            </a:custGeom>
            <a:ln w="3175">
              <a:solidFill>
                <a:srgbClr val="BEBEBE"/>
              </a:solidFill>
            </a:ln>
          </p:spPr>
          <p:txBody>
            <a:bodyPr wrap="square" lIns="0" tIns="0" rIns="0" bIns="0" rtlCol="0"/>
            <a:lstStyle/>
            <a:p>
              <a:endParaRPr/>
            </a:p>
          </p:txBody>
        </p:sp>
        <p:sp>
          <p:nvSpPr>
            <p:cNvPr id="35" name="object 35"/>
            <p:cNvSpPr/>
            <p:nvPr/>
          </p:nvSpPr>
          <p:spPr>
            <a:xfrm>
              <a:off x="3609092" y="2235740"/>
              <a:ext cx="3175" cy="833755"/>
            </a:xfrm>
            <a:custGeom>
              <a:avLst/>
              <a:gdLst/>
              <a:ahLst/>
              <a:cxnLst/>
              <a:rect l="l" t="t" r="r" b="b"/>
              <a:pathLst>
                <a:path w="3175" h="833755">
                  <a:moveTo>
                    <a:pt x="0" y="833351"/>
                  </a:moveTo>
                  <a:lnTo>
                    <a:pt x="2788" y="833351"/>
                  </a:lnTo>
                  <a:lnTo>
                    <a:pt x="2788" y="0"/>
                  </a:lnTo>
                  <a:lnTo>
                    <a:pt x="0" y="0"/>
                  </a:lnTo>
                  <a:lnTo>
                    <a:pt x="0" y="833351"/>
                  </a:lnTo>
                  <a:close/>
                </a:path>
              </a:pathLst>
            </a:custGeom>
            <a:solidFill>
              <a:srgbClr val="BEBEBE"/>
            </a:solidFill>
          </p:spPr>
          <p:txBody>
            <a:bodyPr wrap="square" lIns="0" tIns="0" rIns="0" bIns="0" rtlCol="0"/>
            <a:lstStyle/>
            <a:p>
              <a:endParaRPr/>
            </a:p>
          </p:txBody>
        </p:sp>
        <p:sp>
          <p:nvSpPr>
            <p:cNvPr id="36" name="object 36"/>
            <p:cNvSpPr/>
            <p:nvPr/>
          </p:nvSpPr>
          <p:spPr>
            <a:xfrm>
              <a:off x="3708379" y="2237066"/>
              <a:ext cx="0" cy="833755"/>
            </a:xfrm>
            <a:custGeom>
              <a:avLst/>
              <a:gdLst/>
              <a:ahLst/>
              <a:cxnLst/>
              <a:rect l="l" t="t" r="r" b="b"/>
              <a:pathLst>
                <a:path h="833755">
                  <a:moveTo>
                    <a:pt x="0" y="0"/>
                  </a:moveTo>
                  <a:lnTo>
                    <a:pt x="0" y="833378"/>
                  </a:lnTo>
                </a:path>
              </a:pathLst>
            </a:custGeom>
            <a:ln w="3175">
              <a:solidFill>
                <a:srgbClr val="BEBEBE"/>
              </a:solidFill>
            </a:ln>
          </p:spPr>
          <p:txBody>
            <a:bodyPr wrap="square" lIns="0" tIns="0" rIns="0" bIns="0" rtlCol="0"/>
            <a:lstStyle/>
            <a:p>
              <a:endParaRPr/>
            </a:p>
          </p:txBody>
        </p:sp>
        <p:sp>
          <p:nvSpPr>
            <p:cNvPr id="37" name="object 37"/>
            <p:cNvSpPr/>
            <p:nvPr/>
          </p:nvSpPr>
          <p:spPr>
            <a:xfrm>
              <a:off x="3706987" y="2235740"/>
              <a:ext cx="3175" cy="833755"/>
            </a:xfrm>
            <a:custGeom>
              <a:avLst/>
              <a:gdLst/>
              <a:ahLst/>
              <a:cxnLst/>
              <a:rect l="l" t="t" r="r" b="b"/>
              <a:pathLst>
                <a:path w="3175" h="833755">
                  <a:moveTo>
                    <a:pt x="0" y="833351"/>
                  </a:moveTo>
                  <a:lnTo>
                    <a:pt x="2788" y="833351"/>
                  </a:lnTo>
                  <a:lnTo>
                    <a:pt x="2788" y="0"/>
                  </a:lnTo>
                  <a:lnTo>
                    <a:pt x="0" y="0"/>
                  </a:lnTo>
                  <a:lnTo>
                    <a:pt x="0" y="833351"/>
                  </a:lnTo>
                  <a:close/>
                </a:path>
              </a:pathLst>
            </a:custGeom>
            <a:solidFill>
              <a:srgbClr val="BEBEBE"/>
            </a:solidFill>
          </p:spPr>
          <p:txBody>
            <a:bodyPr wrap="square" lIns="0" tIns="0" rIns="0" bIns="0" rtlCol="0"/>
            <a:lstStyle/>
            <a:p>
              <a:endParaRPr/>
            </a:p>
          </p:txBody>
        </p:sp>
        <p:sp>
          <p:nvSpPr>
            <p:cNvPr id="38" name="object 38"/>
            <p:cNvSpPr/>
            <p:nvPr/>
          </p:nvSpPr>
          <p:spPr>
            <a:xfrm>
              <a:off x="3806093" y="2237066"/>
              <a:ext cx="0" cy="833755"/>
            </a:xfrm>
            <a:custGeom>
              <a:avLst/>
              <a:gdLst/>
              <a:ahLst/>
              <a:cxnLst/>
              <a:rect l="l" t="t" r="r" b="b"/>
              <a:pathLst>
                <a:path h="833755">
                  <a:moveTo>
                    <a:pt x="0" y="0"/>
                  </a:moveTo>
                  <a:lnTo>
                    <a:pt x="0" y="833378"/>
                  </a:lnTo>
                </a:path>
              </a:pathLst>
            </a:custGeom>
            <a:ln w="3175">
              <a:solidFill>
                <a:srgbClr val="BEBEBE"/>
              </a:solidFill>
            </a:ln>
          </p:spPr>
          <p:txBody>
            <a:bodyPr wrap="square" lIns="0" tIns="0" rIns="0" bIns="0" rtlCol="0"/>
            <a:lstStyle/>
            <a:p>
              <a:endParaRPr/>
            </a:p>
          </p:txBody>
        </p:sp>
        <p:sp>
          <p:nvSpPr>
            <p:cNvPr id="39" name="object 39"/>
            <p:cNvSpPr/>
            <p:nvPr/>
          </p:nvSpPr>
          <p:spPr>
            <a:xfrm>
              <a:off x="3804727" y="2235740"/>
              <a:ext cx="3175" cy="833755"/>
            </a:xfrm>
            <a:custGeom>
              <a:avLst/>
              <a:gdLst/>
              <a:ahLst/>
              <a:cxnLst/>
              <a:rect l="l" t="t" r="r" b="b"/>
              <a:pathLst>
                <a:path w="3175" h="833755">
                  <a:moveTo>
                    <a:pt x="0" y="833351"/>
                  </a:moveTo>
                  <a:lnTo>
                    <a:pt x="2943" y="833351"/>
                  </a:lnTo>
                  <a:lnTo>
                    <a:pt x="2942" y="0"/>
                  </a:lnTo>
                  <a:lnTo>
                    <a:pt x="0" y="0"/>
                  </a:lnTo>
                  <a:lnTo>
                    <a:pt x="0" y="833351"/>
                  </a:lnTo>
                  <a:close/>
                </a:path>
              </a:pathLst>
            </a:custGeom>
            <a:solidFill>
              <a:srgbClr val="BEBEBE"/>
            </a:solidFill>
          </p:spPr>
          <p:txBody>
            <a:bodyPr wrap="square" lIns="0" tIns="0" rIns="0" bIns="0" rtlCol="0"/>
            <a:lstStyle/>
            <a:p>
              <a:endParaRPr/>
            </a:p>
          </p:txBody>
        </p:sp>
        <p:sp>
          <p:nvSpPr>
            <p:cNvPr id="40" name="object 40"/>
            <p:cNvSpPr/>
            <p:nvPr/>
          </p:nvSpPr>
          <p:spPr>
            <a:xfrm>
              <a:off x="3904001" y="2237066"/>
              <a:ext cx="0" cy="833755"/>
            </a:xfrm>
            <a:custGeom>
              <a:avLst/>
              <a:gdLst/>
              <a:ahLst/>
              <a:cxnLst/>
              <a:rect l="l" t="t" r="r" b="b"/>
              <a:pathLst>
                <a:path h="833755">
                  <a:moveTo>
                    <a:pt x="0" y="0"/>
                  </a:moveTo>
                  <a:lnTo>
                    <a:pt x="0" y="833378"/>
                  </a:lnTo>
                </a:path>
              </a:pathLst>
            </a:custGeom>
            <a:ln w="3175">
              <a:solidFill>
                <a:srgbClr val="BEBEBE"/>
              </a:solidFill>
            </a:ln>
          </p:spPr>
          <p:txBody>
            <a:bodyPr wrap="square" lIns="0" tIns="0" rIns="0" bIns="0" rtlCol="0"/>
            <a:lstStyle/>
            <a:p>
              <a:endParaRPr/>
            </a:p>
          </p:txBody>
        </p:sp>
        <p:sp>
          <p:nvSpPr>
            <p:cNvPr id="41" name="object 41"/>
            <p:cNvSpPr/>
            <p:nvPr/>
          </p:nvSpPr>
          <p:spPr>
            <a:xfrm>
              <a:off x="3902635" y="2235740"/>
              <a:ext cx="3175" cy="833755"/>
            </a:xfrm>
            <a:custGeom>
              <a:avLst/>
              <a:gdLst/>
              <a:ahLst/>
              <a:cxnLst/>
              <a:rect l="l" t="t" r="r" b="b"/>
              <a:pathLst>
                <a:path w="3175" h="833755">
                  <a:moveTo>
                    <a:pt x="0" y="833351"/>
                  </a:moveTo>
                  <a:lnTo>
                    <a:pt x="2788" y="833351"/>
                  </a:lnTo>
                  <a:lnTo>
                    <a:pt x="2788" y="0"/>
                  </a:lnTo>
                  <a:lnTo>
                    <a:pt x="0" y="0"/>
                  </a:lnTo>
                  <a:lnTo>
                    <a:pt x="0" y="833351"/>
                  </a:lnTo>
                  <a:close/>
                </a:path>
              </a:pathLst>
            </a:custGeom>
            <a:solidFill>
              <a:srgbClr val="BEBEBE"/>
            </a:solidFill>
          </p:spPr>
          <p:txBody>
            <a:bodyPr wrap="square" lIns="0" tIns="0" rIns="0" bIns="0" rtlCol="0"/>
            <a:lstStyle/>
            <a:p>
              <a:endParaRPr/>
            </a:p>
          </p:txBody>
        </p:sp>
        <p:sp>
          <p:nvSpPr>
            <p:cNvPr id="42" name="object 42"/>
            <p:cNvSpPr/>
            <p:nvPr/>
          </p:nvSpPr>
          <p:spPr>
            <a:xfrm>
              <a:off x="4001910" y="2237066"/>
              <a:ext cx="0" cy="833755"/>
            </a:xfrm>
            <a:custGeom>
              <a:avLst/>
              <a:gdLst/>
              <a:ahLst/>
              <a:cxnLst/>
              <a:rect l="l" t="t" r="r" b="b"/>
              <a:pathLst>
                <a:path h="833755">
                  <a:moveTo>
                    <a:pt x="0" y="0"/>
                  </a:moveTo>
                  <a:lnTo>
                    <a:pt x="0" y="833378"/>
                  </a:lnTo>
                </a:path>
              </a:pathLst>
            </a:custGeom>
            <a:ln w="3175">
              <a:solidFill>
                <a:srgbClr val="BEBEBE"/>
              </a:solidFill>
            </a:ln>
          </p:spPr>
          <p:txBody>
            <a:bodyPr wrap="square" lIns="0" tIns="0" rIns="0" bIns="0" rtlCol="0"/>
            <a:lstStyle/>
            <a:p>
              <a:endParaRPr/>
            </a:p>
          </p:txBody>
        </p:sp>
        <p:sp>
          <p:nvSpPr>
            <p:cNvPr id="43" name="object 43"/>
            <p:cNvSpPr/>
            <p:nvPr/>
          </p:nvSpPr>
          <p:spPr>
            <a:xfrm>
              <a:off x="4000479" y="2235740"/>
              <a:ext cx="3175" cy="833755"/>
            </a:xfrm>
            <a:custGeom>
              <a:avLst/>
              <a:gdLst/>
              <a:ahLst/>
              <a:cxnLst/>
              <a:rect l="l" t="t" r="r" b="b"/>
              <a:pathLst>
                <a:path w="3175" h="833755">
                  <a:moveTo>
                    <a:pt x="0" y="833351"/>
                  </a:moveTo>
                  <a:lnTo>
                    <a:pt x="2788" y="833351"/>
                  </a:lnTo>
                  <a:lnTo>
                    <a:pt x="2788" y="0"/>
                  </a:lnTo>
                  <a:lnTo>
                    <a:pt x="0" y="0"/>
                  </a:lnTo>
                  <a:lnTo>
                    <a:pt x="0" y="833351"/>
                  </a:lnTo>
                  <a:close/>
                </a:path>
              </a:pathLst>
            </a:custGeom>
            <a:solidFill>
              <a:srgbClr val="BEBEBE"/>
            </a:solidFill>
          </p:spPr>
          <p:txBody>
            <a:bodyPr wrap="square" lIns="0" tIns="0" rIns="0" bIns="0" rtlCol="0"/>
            <a:lstStyle/>
            <a:p>
              <a:endParaRPr/>
            </a:p>
          </p:txBody>
        </p:sp>
        <p:sp>
          <p:nvSpPr>
            <p:cNvPr id="44" name="object 44"/>
            <p:cNvSpPr/>
            <p:nvPr/>
          </p:nvSpPr>
          <p:spPr>
            <a:xfrm>
              <a:off x="3121021" y="2237066"/>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45" name="object 45"/>
            <p:cNvSpPr/>
            <p:nvPr/>
          </p:nvSpPr>
          <p:spPr>
            <a:xfrm>
              <a:off x="3119627" y="2235740"/>
              <a:ext cx="883919" cy="3175"/>
            </a:xfrm>
            <a:custGeom>
              <a:avLst/>
              <a:gdLst/>
              <a:ahLst/>
              <a:cxnLst/>
              <a:rect l="l" t="t" r="r" b="b"/>
              <a:pathLst>
                <a:path w="883920" h="3175">
                  <a:moveTo>
                    <a:pt x="0" y="2651"/>
                  </a:moveTo>
                  <a:lnTo>
                    <a:pt x="883648" y="2652"/>
                  </a:lnTo>
                  <a:lnTo>
                    <a:pt x="883648" y="0"/>
                  </a:lnTo>
                  <a:lnTo>
                    <a:pt x="0" y="0"/>
                  </a:lnTo>
                  <a:lnTo>
                    <a:pt x="0" y="2651"/>
                  </a:lnTo>
                  <a:close/>
                </a:path>
              </a:pathLst>
            </a:custGeom>
            <a:solidFill>
              <a:srgbClr val="BEBEBE"/>
            </a:solidFill>
          </p:spPr>
          <p:txBody>
            <a:bodyPr wrap="square" lIns="0" tIns="0" rIns="0" bIns="0" rtlCol="0"/>
            <a:lstStyle/>
            <a:p>
              <a:endParaRPr/>
            </a:p>
          </p:txBody>
        </p:sp>
        <p:sp>
          <p:nvSpPr>
            <p:cNvPr id="46" name="object 46"/>
            <p:cNvSpPr/>
            <p:nvPr/>
          </p:nvSpPr>
          <p:spPr>
            <a:xfrm>
              <a:off x="3121021" y="2329386"/>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47" name="object 47"/>
            <p:cNvSpPr/>
            <p:nvPr/>
          </p:nvSpPr>
          <p:spPr>
            <a:xfrm>
              <a:off x="3119627" y="2328006"/>
              <a:ext cx="883919" cy="3175"/>
            </a:xfrm>
            <a:custGeom>
              <a:avLst/>
              <a:gdLst/>
              <a:ahLst/>
              <a:cxnLst/>
              <a:rect l="l" t="t" r="r" b="b"/>
              <a:pathLst>
                <a:path w="883920" h="3175">
                  <a:moveTo>
                    <a:pt x="0" y="2706"/>
                  </a:moveTo>
                  <a:lnTo>
                    <a:pt x="883648" y="2706"/>
                  </a:lnTo>
                  <a:lnTo>
                    <a:pt x="883648" y="0"/>
                  </a:lnTo>
                  <a:lnTo>
                    <a:pt x="0" y="0"/>
                  </a:lnTo>
                  <a:lnTo>
                    <a:pt x="0" y="2706"/>
                  </a:lnTo>
                  <a:close/>
                </a:path>
              </a:pathLst>
            </a:custGeom>
            <a:solidFill>
              <a:srgbClr val="BEBEBE"/>
            </a:solidFill>
          </p:spPr>
          <p:txBody>
            <a:bodyPr wrap="square" lIns="0" tIns="0" rIns="0" bIns="0" rtlCol="0"/>
            <a:lstStyle/>
            <a:p>
              <a:endParaRPr/>
            </a:p>
          </p:txBody>
        </p:sp>
        <p:sp>
          <p:nvSpPr>
            <p:cNvPr id="48" name="object 48"/>
            <p:cNvSpPr/>
            <p:nvPr/>
          </p:nvSpPr>
          <p:spPr>
            <a:xfrm>
              <a:off x="3121021" y="2421706"/>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49" name="object 49"/>
            <p:cNvSpPr/>
            <p:nvPr/>
          </p:nvSpPr>
          <p:spPr>
            <a:xfrm>
              <a:off x="3119627" y="2420326"/>
              <a:ext cx="883919" cy="3175"/>
            </a:xfrm>
            <a:custGeom>
              <a:avLst/>
              <a:gdLst/>
              <a:ahLst/>
              <a:cxnLst/>
              <a:rect l="l" t="t" r="r" b="b"/>
              <a:pathLst>
                <a:path w="883920" h="3175">
                  <a:moveTo>
                    <a:pt x="0" y="2706"/>
                  </a:moveTo>
                  <a:lnTo>
                    <a:pt x="883648" y="2706"/>
                  </a:lnTo>
                  <a:lnTo>
                    <a:pt x="883648" y="0"/>
                  </a:lnTo>
                  <a:lnTo>
                    <a:pt x="0" y="0"/>
                  </a:lnTo>
                  <a:lnTo>
                    <a:pt x="0" y="2706"/>
                  </a:lnTo>
                  <a:close/>
                </a:path>
              </a:pathLst>
            </a:custGeom>
            <a:solidFill>
              <a:srgbClr val="BEBEBE"/>
            </a:solidFill>
          </p:spPr>
          <p:txBody>
            <a:bodyPr wrap="square" lIns="0" tIns="0" rIns="0" bIns="0" rtlCol="0"/>
            <a:lstStyle/>
            <a:p>
              <a:endParaRPr/>
            </a:p>
          </p:txBody>
        </p:sp>
        <p:sp>
          <p:nvSpPr>
            <p:cNvPr id="50" name="object 50"/>
            <p:cNvSpPr/>
            <p:nvPr/>
          </p:nvSpPr>
          <p:spPr>
            <a:xfrm>
              <a:off x="3121021" y="2514007"/>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51" name="object 51"/>
            <p:cNvSpPr/>
            <p:nvPr/>
          </p:nvSpPr>
          <p:spPr>
            <a:xfrm>
              <a:off x="3119627" y="2512652"/>
              <a:ext cx="883919" cy="3175"/>
            </a:xfrm>
            <a:custGeom>
              <a:avLst/>
              <a:gdLst/>
              <a:ahLst/>
              <a:cxnLst/>
              <a:rect l="l" t="t" r="r" b="b"/>
              <a:pathLst>
                <a:path w="883920" h="3175">
                  <a:moveTo>
                    <a:pt x="0" y="2706"/>
                  </a:moveTo>
                  <a:lnTo>
                    <a:pt x="883648" y="2706"/>
                  </a:lnTo>
                  <a:lnTo>
                    <a:pt x="883648" y="0"/>
                  </a:lnTo>
                  <a:lnTo>
                    <a:pt x="0" y="0"/>
                  </a:lnTo>
                  <a:lnTo>
                    <a:pt x="0" y="2706"/>
                  </a:lnTo>
                  <a:close/>
                </a:path>
              </a:pathLst>
            </a:custGeom>
            <a:solidFill>
              <a:srgbClr val="BEBEBE"/>
            </a:solidFill>
          </p:spPr>
          <p:txBody>
            <a:bodyPr wrap="square" lIns="0" tIns="0" rIns="0" bIns="0" rtlCol="0"/>
            <a:lstStyle/>
            <a:p>
              <a:endParaRPr/>
            </a:p>
          </p:txBody>
        </p:sp>
        <p:sp>
          <p:nvSpPr>
            <p:cNvPr id="52" name="object 52"/>
            <p:cNvSpPr/>
            <p:nvPr/>
          </p:nvSpPr>
          <p:spPr>
            <a:xfrm>
              <a:off x="3121021" y="2606321"/>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53" name="object 53"/>
            <p:cNvSpPr/>
            <p:nvPr/>
          </p:nvSpPr>
          <p:spPr>
            <a:xfrm>
              <a:off x="3119627" y="2604966"/>
              <a:ext cx="883919" cy="3175"/>
            </a:xfrm>
            <a:custGeom>
              <a:avLst/>
              <a:gdLst/>
              <a:ahLst/>
              <a:cxnLst/>
              <a:rect l="l" t="t" r="r" b="b"/>
              <a:pathLst>
                <a:path w="883920" h="3175">
                  <a:moveTo>
                    <a:pt x="0" y="2706"/>
                  </a:moveTo>
                  <a:lnTo>
                    <a:pt x="883648" y="2706"/>
                  </a:lnTo>
                  <a:lnTo>
                    <a:pt x="883648" y="0"/>
                  </a:lnTo>
                  <a:lnTo>
                    <a:pt x="0" y="0"/>
                  </a:lnTo>
                  <a:lnTo>
                    <a:pt x="0" y="2706"/>
                  </a:lnTo>
                  <a:close/>
                </a:path>
              </a:pathLst>
            </a:custGeom>
            <a:solidFill>
              <a:srgbClr val="BEBEBE"/>
            </a:solidFill>
          </p:spPr>
          <p:txBody>
            <a:bodyPr wrap="square" lIns="0" tIns="0" rIns="0" bIns="0" rtlCol="0"/>
            <a:lstStyle/>
            <a:p>
              <a:endParaRPr/>
            </a:p>
          </p:txBody>
        </p:sp>
        <p:sp>
          <p:nvSpPr>
            <p:cNvPr id="54" name="object 54"/>
            <p:cNvSpPr/>
            <p:nvPr/>
          </p:nvSpPr>
          <p:spPr>
            <a:xfrm>
              <a:off x="3121021" y="2698635"/>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55" name="object 55"/>
            <p:cNvSpPr/>
            <p:nvPr/>
          </p:nvSpPr>
          <p:spPr>
            <a:xfrm>
              <a:off x="3119627" y="2697280"/>
              <a:ext cx="883919" cy="3175"/>
            </a:xfrm>
            <a:custGeom>
              <a:avLst/>
              <a:gdLst/>
              <a:ahLst/>
              <a:cxnLst/>
              <a:rect l="l" t="t" r="r" b="b"/>
              <a:pathLst>
                <a:path w="883920" h="3175">
                  <a:moveTo>
                    <a:pt x="0" y="2706"/>
                  </a:moveTo>
                  <a:lnTo>
                    <a:pt x="883648" y="2706"/>
                  </a:lnTo>
                  <a:lnTo>
                    <a:pt x="883648" y="0"/>
                  </a:lnTo>
                  <a:lnTo>
                    <a:pt x="0" y="0"/>
                  </a:lnTo>
                  <a:lnTo>
                    <a:pt x="0" y="2706"/>
                  </a:lnTo>
                  <a:close/>
                </a:path>
              </a:pathLst>
            </a:custGeom>
            <a:solidFill>
              <a:srgbClr val="BEBEBE"/>
            </a:solidFill>
          </p:spPr>
          <p:txBody>
            <a:bodyPr wrap="square" lIns="0" tIns="0" rIns="0" bIns="0" rtlCol="0"/>
            <a:lstStyle/>
            <a:p>
              <a:endParaRPr/>
            </a:p>
          </p:txBody>
        </p:sp>
        <p:sp>
          <p:nvSpPr>
            <p:cNvPr id="56" name="object 56"/>
            <p:cNvSpPr/>
            <p:nvPr/>
          </p:nvSpPr>
          <p:spPr>
            <a:xfrm>
              <a:off x="3121021" y="2790948"/>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57" name="object 57"/>
            <p:cNvSpPr/>
            <p:nvPr/>
          </p:nvSpPr>
          <p:spPr>
            <a:xfrm>
              <a:off x="3119627" y="2789593"/>
              <a:ext cx="883919" cy="3175"/>
            </a:xfrm>
            <a:custGeom>
              <a:avLst/>
              <a:gdLst/>
              <a:ahLst/>
              <a:cxnLst/>
              <a:rect l="l" t="t" r="r" b="b"/>
              <a:pathLst>
                <a:path w="883920" h="3175">
                  <a:moveTo>
                    <a:pt x="0" y="2706"/>
                  </a:moveTo>
                  <a:lnTo>
                    <a:pt x="883648" y="2706"/>
                  </a:lnTo>
                  <a:lnTo>
                    <a:pt x="883648" y="0"/>
                  </a:lnTo>
                  <a:lnTo>
                    <a:pt x="0" y="0"/>
                  </a:lnTo>
                  <a:lnTo>
                    <a:pt x="0" y="2706"/>
                  </a:lnTo>
                  <a:close/>
                </a:path>
              </a:pathLst>
            </a:custGeom>
            <a:solidFill>
              <a:srgbClr val="BEBEBE"/>
            </a:solidFill>
          </p:spPr>
          <p:txBody>
            <a:bodyPr wrap="square" lIns="0" tIns="0" rIns="0" bIns="0" rtlCol="0"/>
            <a:lstStyle/>
            <a:p>
              <a:endParaRPr/>
            </a:p>
          </p:txBody>
        </p:sp>
        <p:sp>
          <p:nvSpPr>
            <p:cNvPr id="58" name="object 58"/>
            <p:cNvSpPr/>
            <p:nvPr/>
          </p:nvSpPr>
          <p:spPr>
            <a:xfrm>
              <a:off x="3121021" y="2883110"/>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59" name="object 59"/>
            <p:cNvSpPr/>
            <p:nvPr/>
          </p:nvSpPr>
          <p:spPr>
            <a:xfrm>
              <a:off x="3119627" y="2881757"/>
              <a:ext cx="883919" cy="3175"/>
            </a:xfrm>
            <a:custGeom>
              <a:avLst/>
              <a:gdLst/>
              <a:ahLst/>
              <a:cxnLst/>
              <a:rect l="l" t="t" r="r" b="b"/>
              <a:pathLst>
                <a:path w="883920" h="3175">
                  <a:moveTo>
                    <a:pt x="0" y="2856"/>
                  </a:moveTo>
                  <a:lnTo>
                    <a:pt x="883648" y="2856"/>
                  </a:lnTo>
                  <a:lnTo>
                    <a:pt x="883648" y="0"/>
                  </a:lnTo>
                  <a:lnTo>
                    <a:pt x="0" y="0"/>
                  </a:lnTo>
                  <a:lnTo>
                    <a:pt x="0" y="2856"/>
                  </a:lnTo>
                  <a:close/>
                </a:path>
              </a:pathLst>
            </a:custGeom>
            <a:solidFill>
              <a:srgbClr val="BEBEBE"/>
            </a:solidFill>
          </p:spPr>
          <p:txBody>
            <a:bodyPr wrap="square" lIns="0" tIns="0" rIns="0" bIns="0" rtlCol="0"/>
            <a:lstStyle/>
            <a:p>
              <a:endParaRPr/>
            </a:p>
          </p:txBody>
        </p:sp>
        <p:sp>
          <p:nvSpPr>
            <p:cNvPr id="60" name="object 60"/>
            <p:cNvSpPr/>
            <p:nvPr/>
          </p:nvSpPr>
          <p:spPr>
            <a:xfrm>
              <a:off x="3121021" y="2975424"/>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61" name="object 61"/>
            <p:cNvSpPr/>
            <p:nvPr/>
          </p:nvSpPr>
          <p:spPr>
            <a:xfrm>
              <a:off x="3119627" y="2974069"/>
              <a:ext cx="883919" cy="3175"/>
            </a:xfrm>
            <a:custGeom>
              <a:avLst/>
              <a:gdLst/>
              <a:ahLst/>
              <a:cxnLst/>
              <a:rect l="l" t="t" r="r" b="b"/>
              <a:pathLst>
                <a:path w="883920" h="3175">
                  <a:moveTo>
                    <a:pt x="0" y="2706"/>
                  </a:moveTo>
                  <a:lnTo>
                    <a:pt x="883648" y="2706"/>
                  </a:lnTo>
                  <a:lnTo>
                    <a:pt x="883648" y="0"/>
                  </a:lnTo>
                  <a:lnTo>
                    <a:pt x="0" y="0"/>
                  </a:lnTo>
                  <a:lnTo>
                    <a:pt x="0" y="2706"/>
                  </a:lnTo>
                  <a:close/>
                </a:path>
              </a:pathLst>
            </a:custGeom>
            <a:solidFill>
              <a:srgbClr val="BEBEBE"/>
            </a:solidFill>
          </p:spPr>
          <p:txBody>
            <a:bodyPr wrap="square" lIns="0" tIns="0" rIns="0" bIns="0" rtlCol="0"/>
            <a:lstStyle/>
            <a:p>
              <a:endParaRPr/>
            </a:p>
          </p:txBody>
        </p:sp>
        <p:sp>
          <p:nvSpPr>
            <p:cNvPr id="62" name="object 62"/>
            <p:cNvSpPr/>
            <p:nvPr/>
          </p:nvSpPr>
          <p:spPr>
            <a:xfrm>
              <a:off x="3121022" y="3067739"/>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63" name="object 63"/>
            <p:cNvSpPr/>
            <p:nvPr/>
          </p:nvSpPr>
          <p:spPr>
            <a:xfrm>
              <a:off x="3119627" y="3066386"/>
              <a:ext cx="883919" cy="3175"/>
            </a:xfrm>
            <a:custGeom>
              <a:avLst/>
              <a:gdLst/>
              <a:ahLst/>
              <a:cxnLst/>
              <a:rect l="l" t="t" r="r" b="b"/>
              <a:pathLst>
                <a:path w="883920" h="3175">
                  <a:moveTo>
                    <a:pt x="0" y="2706"/>
                  </a:moveTo>
                  <a:lnTo>
                    <a:pt x="883648" y="2706"/>
                  </a:lnTo>
                  <a:lnTo>
                    <a:pt x="883648" y="0"/>
                  </a:lnTo>
                  <a:lnTo>
                    <a:pt x="0" y="0"/>
                  </a:lnTo>
                  <a:lnTo>
                    <a:pt x="0" y="2706"/>
                  </a:lnTo>
                  <a:close/>
                </a:path>
              </a:pathLst>
            </a:custGeom>
            <a:solidFill>
              <a:srgbClr val="BEBEBE"/>
            </a:solidFill>
          </p:spPr>
          <p:txBody>
            <a:bodyPr wrap="square" lIns="0" tIns="0" rIns="0" bIns="0" rtlCol="0"/>
            <a:lstStyle/>
            <a:p>
              <a:endParaRPr/>
            </a:p>
          </p:txBody>
        </p:sp>
      </p:grpSp>
      <p:grpSp>
        <p:nvGrpSpPr>
          <p:cNvPr id="64" name="object 64"/>
          <p:cNvGrpSpPr/>
          <p:nvPr/>
        </p:nvGrpSpPr>
        <p:grpSpPr>
          <a:xfrm>
            <a:off x="5070349" y="2237243"/>
            <a:ext cx="885191" cy="836294"/>
            <a:chOff x="5070347" y="2237243"/>
            <a:chExt cx="885190" cy="836294"/>
          </a:xfrm>
        </p:grpSpPr>
        <p:sp>
          <p:nvSpPr>
            <p:cNvPr id="65" name="object 65"/>
            <p:cNvSpPr/>
            <p:nvPr/>
          </p:nvSpPr>
          <p:spPr>
            <a:xfrm>
              <a:off x="5073129" y="2239936"/>
              <a:ext cx="881380" cy="92710"/>
            </a:xfrm>
            <a:custGeom>
              <a:avLst/>
              <a:gdLst/>
              <a:ahLst/>
              <a:cxnLst/>
              <a:rect l="l" t="t" r="r" b="b"/>
              <a:pathLst>
                <a:path w="881379" h="92710">
                  <a:moveTo>
                    <a:pt x="880846" y="0"/>
                  </a:moveTo>
                  <a:lnTo>
                    <a:pt x="0" y="0"/>
                  </a:lnTo>
                  <a:lnTo>
                    <a:pt x="0" y="89776"/>
                  </a:lnTo>
                  <a:lnTo>
                    <a:pt x="0" y="92481"/>
                  </a:lnTo>
                  <a:lnTo>
                    <a:pt x="584568" y="92481"/>
                  </a:lnTo>
                  <a:lnTo>
                    <a:pt x="584568" y="89776"/>
                  </a:lnTo>
                  <a:lnTo>
                    <a:pt x="880846" y="89776"/>
                  </a:lnTo>
                  <a:lnTo>
                    <a:pt x="880846" y="0"/>
                  </a:lnTo>
                  <a:close/>
                </a:path>
              </a:pathLst>
            </a:custGeom>
            <a:solidFill>
              <a:srgbClr val="000000"/>
            </a:solidFill>
          </p:spPr>
          <p:txBody>
            <a:bodyPr wrap="square" lIns="0" tIns="0" rIns="0" bIns="0" rtlCol="0"/>
            <a:lstStyle/>
            <a:p>
              <a:endParaRPr/>
            </a:p>
          </p:txBody>
        </p:sp>
        <p:sp>
          <p:nvSpPr>
            <p:cNvPr id="66" name="object 66"/>
            <p:cNvSpPr/>
            <p:nvPr/>
          </p:nvSpPr>
          <p:spPr>
            <a:xfrm>
              <a:off x="5073129" y="2329713"/>
              <a:ext cx="193040" cy="95250"/>
            </a:xfrm>
            <a:custGeom>
              <a:avLst/>
              <a:gdLst/>
              <a:ahLst/>
              <a:cxnLst/>
              <a:rect l="l" t="t" r="r" b="b"/>
              <a:pathLst>
                <a:path w="193039" h="95250">
                  <a:moveTo>
                    <a:pt x="193001" y="0"/>
                  </a:moveTo>
                  <a:lnTo>
                    <a:pt x="0" y="0"/>
                  </a:lnTo>
                  <a:lnTo>
                    <a:pt x="0" y="92494"/>
                  </a:lnTo>
                  <a:lnTo>
                    <a:pt x="0" y="95199"/>
                  </a:lnTo>
                  <a:lnTo>
                    <a:pt x="193001" y="95199"/>
                  </a:lnTo>
                  <a:lnTo>
                    <a:pt x="193001" y="92494"/>
                  </a:lnTo>
                  <a:lnTo>
                    <a:pt x="193001" y="0"/>
                  </a:lnTo>
                  <a:close/>
                </a:path>
              </a:pathLst>
            </a:custGeom>
            <a:solidFill>
              <a:srgbClr val="FFFFFF"/>
            </a:solidFill>
          </p:spPr>
          <p:txBody>
            <a:bodyPr wrap="square" lIns="0" tIns="0" rIns="0" bIns="0" rtlCol="0"/>
            <a:lstStyle/>
            <a:p>
              <a:endParaRPr/>
            </a:p>
          </p:txBody>
        </p:sp>
        <p:sp>
          <p:nvSpPr>
            <p:cNvPr id="67" name="object 67"/>
            <p:cNvSpPr/>
            <p:nvPr/>
          </p:nvSpPr>
          <p:spPr>
            <a:xfrm>
              <a:off x="5266131" y="2329713"/>
              <a:ext cx="394970" cy="95250"/>
            </a:xfrm>
            <a:custGeom>
              <a:avLst/>
              <a:gdLst/>
              <a:ahLst/>
              <a:cxnLst/>
              <a:rect l="l" t="t" r="r" b="b"/>
              <a:pathLst>
                <a:path w="394970" h="95250">
                  <a:moveTo>
                    <a:pt x="394360" y="0"/>
                  </a:moveTo>
                  <a:lnTo>
                    <a:pt x="0" y="0"/>
                  </a:lnTo>
                  <a:lnTo>
                    <a:pt x="0" y="92494"/>
                  </a:lnTo>
                  <a:lnTo>
                    <a:pt x="0" y="95199"/>
                  </a:lnTo>
                  <a:lnTo>
                    <a:pt x="293674" y="95199"/>
                  </a:lnTo>
                  <a:lnTo>
                    <a:pt x="293674" y="92494"/>
                  </a:lnTo>
                  <a:lnTo>
                    <a:pt x="394360" y="92494"/>
                  </a:lnTo>
                  <a:lnTo>
                    <a:pt x="394360" y="0"/>
                  </a:lnTo>
                  <a:close/>
                </a:path>
              </a:pathLst>
            </a:custGeom>
            <a:solidFill>
              <a:srgbClr val="000000"/>
            </a:solidFill>
          </p:spPr>
          <p:txBody>
            <a:bodyPr wrap="square" lIns="0" tIns="0" rIns="0" bIns="0" rtlCol="0"/>
            <a:lstStyle/>
            <a:p>
              <a:endParaRPr/>
            </a:p>
          </p:txBody>
        </p:sp>
        <p:sp>
          <p:nvSpPr>
            <p:cNvPr id="68" name="object 68"/>
            <p:cNvSpPr/>
            <p:nvPr/>
          </p:nvSpPr>
          <p:spPr>
            <a:xfrm>
              <a:off x="5657697" y="2329713"/>
              <a:ext cx="196215" cy="95250"/>
            </a:xfrm>
            <a:custGeom>
              <a:avLst/>
              <a:gdLst/>
              <a:ahLst/>
              <a:cxnLst/>
              <a:rect l="l" t="t" r="r" b="b"/>
              <a:pathLst>
                <a:path w="196214" h="95250">
                  <a:moveTo>
                    <a:pt x="195656" y="0"/>
                  </a:moveTo>
                  <a:lnTo>
                    <a:pt x="0" y="0"/>
                  </a:lnTo>
                  <a:lnTo>
                    <a:pt x="0" y="92494"/>
                  </a:lnTo>
                  <a:lnTo>
                    <a:pt x="0" y="95199"/>
                  </a:lnTo>
                  <a:lnTo>
                    <a:pt x="195656" y="95199"/>
                  </a:lnTo>
                  <a:lnTo>
                    <a:pt x="195656" y="92494"/>
                  </a:lnTo>
                  <a:lnTo>
                    <a:pt x="195656" y="0"/>
                  </a:lnTo>
                  <a:close/>
                </a:path>
              </a:pathLst>
            </a:custGeom>
            <a:solidFill>
              <a:srgbClr val="FFFFFF"/>
            </a:solidFill>
          </p:spPr>
          <p:txBody>
            <a:bodyPr wrap="square" lIns="0" tIns="0" rIns="0" bIns="0" rtlCol="0"/>
            <a:lstStyle/>
            <a:p>
              <a:endParaRPr/>
            </a:p>
          </p:txBody>
        </p:sp>
        <p:sp>
          <p:nvSpPr>
            <p:cNvPr id="69" name="object 69"/>
            <p:cNvSpPr/>
            <p:nvPr/>
          </p:nvSpPr>
          <p:spPr>
            <a:xfrm>
              <a:off x="5073129" y="2329713"/>
              <a:ext cx="881380" cy="187960"/>
            </a:xfrm>
            <a:custGeom>
              <a:avLst/>
              <a:gdLst/>
              <a:ahLst/>
              <a:cxnLst/>
              <a:rect l="l" t="t" r="r" b="b"/>
              <a:pathLst>
                <a:path w="881379" h="187960">
                  <a:moveTo>
                    <a:pt x="95110" y="92494"/>
                  </a:moveTo>
                  <a:lnTo>
                    <a:pt x="0" y="92494"/>
                  </a:lnTo>
                  <a:lnTo>
                    <a:pt x="0" y="187693"/>
                  </a:lnTo>
                  <a:lnTo>
                    <a:pt x="95110" y="187693"/>
                  </a:lnTo>
                  <a:lnTo>
                    <a:pt x="95110" y="92494"/>
                  </a:lnTo>
                  <a:close/>
                </a:path>
                <a:path w="881379" h="187960">
                  <a:moveTo>
                    <a:pt x="880846" y="0"/>
                  </a:moveTo>
                  <a:lnTo>
                    <a:pt x="780224" y="0"/>
                  </a:lnTo>
                  <a:lnTo>
                    <a:pt x="780224" y="95199"/>
                  </a:lnTo>
                  <a:lnTo>
                    <a:pt x="880846" y="95199"/>
                  </a:lnTo>
                  <a:lnTo>
                    <a:pt x="880846" y="0"/>
                  </a:lnTo>
                  <a:close/>
                </a:path>
              </a:pathLst>
            </a:custGeom>
            <a:solidFill>
              <a:srgbClr val="000000"/>
            </a:solidFill>
          </p:spPr>
          <p:txBody>
            <a:bodyPr wrap="square" lIns="0" tIns="0" rIns="0" bIns="0" rtlCol="0"/>
            <a:lstStyle/>
            <a:p>
              <a:endParaRPr/>
            </a:p>
          </p:txBody>
        </p:sp>
        <p:sp>
          <p:nvSpPr>
            <p:cNvPr id="70" name="object 70"/>
            <p:cNvSpPr/>
            <p:nvPr/>
          </p:nvSpPr>
          <p:spPr>
            <a:xfrm>
              <a:off x="5168239" y="2422207"/>
              <a:ext cx="196215" cy="95250"/>
            </a:xfrm>
            <a:custGeom>
              <a:avLst/>
              <a:gdLst/>
              <a:ahLst/>
              <a:cxnLst/>
              <a:rect l="l" t="t" r="r" b="b"/>
              <a:pathLst>
                <a:path w="196214" h="95250">
                  <a:moveTo>
                    <a:pt x="195783" y="0"/>
                  </a:moveTo>
                  <a:lnTo>
                    <a:pt x="0" y="0"/>
                  </a:lnTo>
                  <a:lnTo>
                    <a:pt x="0" y="92481"/>
                  </a:lnTo>
                  <a:lnTo>
                    <a:pt x="0" y="95199"/>
                  </a:lnTo>
                  <a:lnTo>
                    <a:pt x="195783" y="95199"/>
                  </a:lnTo>
                  <a:lnTo>
                    <a:pt x="195783" y="92481"/>
                  </a:lnTo>
                  <a:lnTo>
                    <a:pt x="195783" y="0"/>
                  </a:lnTo>
                  <a:close/>
                </a:path>
              </a:pathLst>
            </a:custGeom>
            <a:solidFill>
              <a:srgbClr val="FFFFFF"/>
            </a:solidFill>
          </p:spPr>
          <p:txBody>
            <a:bodyPr wrap="square" lIns="0" tIns="0" rIns="0" bIns="0" rtlCol="0"/>
            <a:lstStyle/>
            <a:p>
              <a:endParaRPr/>
            </a:p>
          </p:txBody>
        </p:sp>
        <p:sp>
          <p:nvSpPr>
            <p:cNvPr id="71" name="object 71"/>
            <p:cNvSpPr/>
            <p:nvPr/>
          </p:nvSpPr>
          <p:spPr>
            <a:xfrm>
              <a:off x="5073129" y="2422207"/>
              <a:ext cx="881380" cy="372745"/>
            </a:xfrm>
            <a:custGeom>
              <a:avLst/>
              <a:gdLst/>
              <a:ahLst/>
              <a:cxnLst/>
              <a:rect l="l" t="t" r="r" b="b"/>
              <a:pathLst>
                <a:path w="881379" h="372744">
                  <a:moveTo>
                    <a:pt x="293674" y="184962"/>
                  </a:moveTo>
                  <a:lnTo>
                    <a:pt x="193001" y="184962"/>
                  </a:lnTo>
                  <a:lnTo>
                    <a:pt x="193001" y="92481"/>
                  </a:lnTo>
                  <a:lnTo>
                    <a:pt x="0" y="92481"/>
                  </a:lnTo>
                  <a:lnTo>
                    <a:pt x="0" y="372643"/>
                  </a:lnTo>
                  <a:lnTo>
                    <a:pt x="193001" y="372643"/>
                  </a:lnTo>
                  <a:lnTo>
                    <a:pt x="193001" y="369925"/>
                  </a:lnTo>
                  <a:lnTo>
                    <a:pt x="193001" y="280162"/>
                  </a:lnTo>
                  <a:lnTo>
                    <a:pt x="293674" y="280162"/>
                  </a:lnTo>
                  <a:lnTo>
                    <a:pt x="293674" y="277444"/>
                  </a:lnTo>
                  <a:lnTo>
                    <a:pt x="293674" y="184962"/>
                  </a:lnTo>
                  <a:close/>
                </a:path>
                <a:path w="881379" h="372744">
                  <a:moveTo>
                    <a:pt x="486676" y="0"/>
                  </a:moveTo>
                  <a:lnTo>
                    <a:pt x="290893" y="0"/>
                  </a:lnTo>
                  <a:lnTo>
                    <a:pt x="290893" y="92481"/>
                  </a:lnTo>
                  <a:lnTo>
                    <a:pt x="486676" y="92481"/>
                  </a:lnTo>
                  <a:lnTo>
                    <a:pt x="486676" y="0"/>
                  </a:lnTo>
                  <a:close/>
                </a:path>
                <a:path w="881379" h="372744">
                  <a:moveTo>
                    <a:pt x="880846" y="0"/>
                  </a:moveTo>
                  <a:lnTo>
                    <a:pt x="682307" y="0"/>
                  </a:lnTo>
                  <a:lnTo>
                    <a:pt x="682307" y="92481"/>
                  </a:lnTo>
                  <a:lnTo>
                    <a:pt x="584568" y="92481"/>
                  </a:lnTo>
                  <a:lnTo>
                    <a:pt x="584568" y="184962"/>
                  </a:lnTo>
                  <a:lnTo>
                    <a:pt x="486676" y="184962"/>
                  </a:lnTo>
                  <a:lnTo>
                    <a:pt x="486676" y="277444"/>
                  </a:lnTo>
                  <a:lnTo>
                    <a:pt x="486676" y="280162"/>
                  </a:lnTo>
                  <a:lnTo>
                    <a:pt x="880846" y="280162"/>
                  </a:lnTo>
                  <a:lnTo>
                    <a:pt x="880846" y="277444"/>
                  </a:lnTo>
                  <a:lnTo>
                    <a:pt x="880846" y="187680"/>
                  </a:lnTo>
                  <a:lnTo>
                    <a:pt x="880846" y="184962"/>
                  </a:lnTo>
                  <a:lnTo>
                    <a:pt x="880846" y="95199"/>
                  </a:lnTo>
                  <a:lnTo>
                    <a:pt x="880846" y="92481"/>
                  </a:lnTo>
                  <a:lnTo>
                    <a:pt x="880846" y="0"/>
                  </a:lnTo>
                  <a:close/>
                </a:path>
              </a:pathLst>
            </a:custGeom>
            <a:solidFill>
              <a:srgbClr val="000000"/>
            </a:solidFill>
          </p:spPr>
          <p:txBody>
            <a:bodyPr wrap="square" lIns="0" tIns="0" rIns="0" bIns="0" rtlCol="0"/>
            <a:lstStyle/>
            <a:p>
              <a:endParaRPr/>
            </a:p>
          </p:txBody>
        </p:sp>
        <p:sp>
          <p:nvSpPr>
            <p:cNvPr id="72" name="object 72"/>
            <p:cNvSpPr/>
            <p:nvPr/>
          </p:nvSpPr>
          <p:spPr>
            <a:xfrm>
              <a:off x="5266131" y="2699651"/>
              <a:ext cx="394970" cy="95250"/>
            </a:xfrm>
            <a:custGeom>
              <a:avLst/>
              <a:gdLst/>
              <a:ahLst/>
              <a:cxnLst/>
              <a:rect l="l" t="t" r="r" b="b"/>
              <a:pathLst>
                <a:path w="394970" h="95250">
                  <a:moveTo>
                    <a:pt x="394360" y="0"/>
                  </a:moveTo>
                  <a:lnTo>
                    <a:pt x="0" y="0"/>
                  </a:lnTo>
                  <a:lnTo>
                    <a:pt x="0" y="92481"/>
                  </a:lnTo>
                  <a:lnTo>
                    <a:pt x="0" y="95199"/>
                  </a:lnTo>
                  <a:lnTo>
                    <a:pt x="394360" y="95199"/>
                  </a:lnTo>
                  <a:lnTo>
                    <a:pt x="394360" y="92481"/>
                  </a:lnTo>
                  <a:lnTo>
                    <a:pt x="394360" y="0"/>
                  </a:lnTo>
                  <a:close/>
                </a:path>
              </a:pathLst>
            </a:custGeom>
            <a:solidFill>
              <a:srgbClr val="FFFFFF"/>
            </a:solidFill>
          </p:spPr>
          <p:txBody>
            <a:bodyPr wrap="square" lIns="0" tIns="0" rIns="0" bIns="0" rtlCol="0"/>
            <a:lstStyle/>
            <a:p>
              <a:endParaRPr/>
            </a:p>
          </p:txBody>
        </p:sp>
        <p:sp>
          <p:nvSpPr>
            <p:cNvPr id="73" name="object 73"/>
            <p:cNvSpPr/>
            <p:nvPr/>
          </p:nvSpPr>
          <p:spPr>
            <a:xfrm>
              <a:off x="5073129" y="2699651"/>
              <a:ext cx="881380" cy="185420"/>
            </a:xfrm>
            <a:custGeom>
              <a:avLst/>
              <a:gdLst/>
              <a:ahLst/>
              <a:cxnLst/>
              <a:rect l="l" t="t" r="r" b="b"/>
              <a:pathLst>
                <a:path w="881379" h="185419">
                  <a:moveTo>
                    <a:pt x="95110" y="92481"/>
                  </a:moveTo>
                  <a:lnTo>
                    <a:pt x="0" y="92481"/>
                  </a:lnTo>
                  <a:lnTo>
                    <a:pt x="0" y="184810"/>
                  </a:lnTo>
                  <a:lnTo>
                    <a:pt x="95110" y="184810"/>
                  </a:lnTo>
                  <a:lnTo>
                    <a:pt x="95110" y="92481"/>
                  </a:lnTo>
                  <a:close/>
                </a:path>
                <a:path w="881379" h="185419">
                  <a:moveTo>
                    <a:pt x="880846" y="0"/>
                  </a:moveTo>
                  <a:lnTo>
                    <a:pt x="584568" y="0"/>
                  </a:lnTo>
                  <a:lnTo>
                    <a:pt x="584568" y="92481"/>
                  </a:lnTo>
                  <a:lnTo>
                    <a:pt x="584568" y="95199"/>
                  </a:lnTo>
                  <a:lnTo>
                    <a:pt x="880846" y="95199"/>
                  </a:lnTo>
                  <a:lnTo>
                    <a:pt x="880846" y="92481"/>
                  </a:lnTo>
                  <a:lnTo>
                    <a:pt x="880846" y="0"/>
                  </a:lnTo>
                  <a:close/>
                </a:path>
              </a:pathLst>
            </a:custGeom>
            <a:solidFill>
              <a:srgbClr val="000000"/>
            </a:solidFill>
          </p:spPr>
          <p:txBody>
            <a:bodyPr wrap="square" lIns="0" tIns="0" rIns="0" bIns="0" rtlCol="0"/>
            <a:lstStyle/>
            <a:p>
              <a:endParaRPr/>
            </a:p>
          </p:txBody>
        </p:sp>
        <p:sp>
          <p:nvSpPr>
            <p:cNvPr id="74" name="object 74"/>
            <p:cNvSpPr/>
            <p:nvPr/>
          </p:nvSpPr>
          <p:spPr>
            <a:xfrm>
              <a:off x="5168239" y="2792132"/>
              <a:ext cx="196215" cy="95250"/>
            </a:xfrm>
            <a:custGeom>
              <a:avLst/>
              <a:gdLst/>
              <a:ahLst/>
              <a:cxnLst/>
              <a:rect l="l" t="t" r="r" b="b"/>
              <a:pathLst>
                <a:path w="196214" h="95250">
                  <a:moveTo>
                    <a:pt x="195783" y="0"/>
                  </a:moveTo>
                  <a:lnTo>
                    <a:pt x="0" y="0"/>
                  </a:lnTo>
                  <a:lnTo>
                    <a:pt x="0" y="92329"/>
                  </a:lnTo>
                  <a:lnTo>
                    <a:pt x="0" y="95199"/>
                  </a:lnTo>
                  <a:lnTo>
                    <a:pt x="195783" y="95199"/>
                  </a:lnTo>
                  <a:lnTo>
                    <a:pt x="195783" y="92329"/>
                  </a:lnTo>
                  <a:lnTo>
                    <a:pt x="195783" y="0"/>
                  </a:lnTo>
                  <a:close/>
                </a:path>
              </a:pathLst>
            </a:custGeom>
            <a:solidFill>
              <a:srgbClr val="FFFFFF"/>
            </a:solidFill>
          </p:spPr>
          <p:txBody>
            <a:bodyPr wrap="square" lIns="0" tIns="0" rIns="0" bIns="0" rtlCol="0"/>
            <a:lstStyle/>
            <a:p>
              <a:endParaRPr/>
            </a:p>
          </p:txBody>
        </p:sp>
        <p:sp>
          <p:nvSpPr>
            <p:cNvPr id="75" name="object 75"/>
            <p:cNvSpPr/>
            <p:nvPr/>
          </p:nvSpPr>
          <p:spPr>
            <a:xfrm>
              <a:off x="5364022" y="2792132"/>
              <a:ext cx="590550" cy="95250"/>
            </a:xfrm>
            <a:custGeom>
              <a:avLst/>
              <a:gdLst/>
              <a:ahLst/>
              <a:cxnLst/>
              <a:rect l="l" t="t" r="r" b="b"/>
              <a:pathLst>
                <a:path w="590550" h="95250">
                  <a:moveTo>
                    <a:pt x="195783" y="0"/>
                  </a:moveTo>
                  <a:lnTo>
                    <a:pt x="0" y="0"/>
                  </a:lnTo>
                  <a:lnTo>
                    <a:pt x="0" y="95199"/>
                  </a:lnTo>
                  <a:lnTo>
                    <a:pt x="195783" y="95199"/>
                  </a:lnTo>
                  <a:lnTo>
                    <a:pt x="195783" y="0"/>
                  </a:lnTo>
                  <a:close/>
                </a:path>
                <a:path w="590550" h="95250">
                  <a:moveTo>
                    <a:pt x="589953" y="0"/>
                  </a:moveTo>
                  <a:lnTo>
                    <a:pt x="391414" y="0"/>
                  </a:lnTo>
                  <a:lnTo>
                    <a:pt x="391414" y="92329"/>
                  </a:lnTo>
                  <a:lnTo>
                    <a:pt x="391414" y="95199"/>
                  </a:lnTo>
                  <a:lnTo>
                    <a:pt x="589953" y="95199"/>
                  </a:lnTo>
                  <a:lnTo>
                    <a:pt x="589953" y="92329"/>
                  </a:lnTo>
                  <a:lnTo>
                    <a:pt x="589953" y="0"/>
                  </a:lnTo>
                  <a:close/>
                </a:path>
              </a:pathLst>
            </a:custGeom>
            <a:solidFill>
              <a:srgbClr val="000000"/>
            </a:solidFill>
          </p:spPr>
          <p:txBody>
            <a:bodyPr wrap="square" lIns="0" tIns="0" rIns="0" bIns="0" rtlCol="0"/>
            <a:lstStyle/>
            <a:p>
              <a:endParaRPr/>
            </a:p>
          </p:txBody>
        </p:sp>
        <p:sp>
          <p:nvSpPr>
            <p:cNvPr id="76" name="object 76"/>
            <p:cNvSpPr/>
            <p:nvPr/>
          </p:nvSpPr>
          <p:spPr>
            <a:xfrm>
              <a:off x="5073136" y="2884459"/>
              <a:ext cx="193040" cy="92710"/>
            </a:xfrm>
            <a:custGeom>
              <a:avLst/>
              <a:gdLst/>
              <a:ahLst/>
              <a:cxnLst/>
              <a:rect l="l" t="t" r="r" b="b"/>
              <a:pathLst>
                <a:path w="193039" h="92710">
                  <a:moveTo>
                    <a:pt x="0" y="92484"/>
                  </a:moveTo>
                  <a:lnTo>
                    <a:pt x="192996" y="92484"/>
                  </a:lnTo>
                  <a:lnTo>
                    <a:pt x="192996" y="0"/>
                  </a:lnTo>
                  <a:lnTo>
                    <a:pt x="0" y="0"/>
                  </a:lnTo>
                  <a:lnTo>
                    <a:pt x="0" y="92484"/>
                  </a:lnTo>
                  <a:close/>
                </a:path>
              </a:pathLst>
            </a:custGeom>
            <a:solidFill>
              <a:srgbClr val="FFFFFF"/>
            </a:solidFill>
          </p:spPr>
          <p:txBody>
            <a:bodyPr wrap="square" lIns="0" tIns="0" rIns="0" bIns="0" rtlCol="0"/>
            <a:lstStyle/>
            <a:p>
              <a:endParaRPr/>
            </a:p>
          </p:txBody>
        </p:sp>
        <p:sp>
          <p:nvSpPr>
            <p:cNvPr id="77" name="object 77"/>
            <p:cNvSpPr/>
            <p:nvPr/>
          </p:nvSpPr>
          <p:spPr>
            <a:xfrm>
              <a:off x="5073129" y="2884461"/>
              <a:ext cx="881380" cy="187960"/>
            </a:xfrm>
            <a:custGeom>
              <a:avLst/>
              <a:gdLst/>
              <a:ahLst/>
              <a:cxnLst/>
              <a:rect l="l" t="t" r="r" b="b"/>
              <a:pathLst>
                <a:path w="881379" h="187960">
                  <a:moveTo>
                    <a:pt x="880846" y="0"/>
                  </a:moveTo>
                  <a:lnTo>
                    <a:pt x="780224" y="0"/>
                  </a:lnTo>
                  <a:lnTo>
                    <a:pt x="780224" y="92494"/>
                  </a:lnTo>
                  <a:lnTo>
                    <a:pt x="587362" y="92494"/>
                  </a:lnTo>
                  <a:lnTo>
                    <a:pt x="587362" y="0"/>
                  </a:lnTo>
                  <a:lnTo>
                    <a:pt x="193001" y="0"/>
                  </a:lnTo>
                  <a:lnTo>
                    <a:pt x="193001" y="92494"/>
                  </a:lnTo>
                  <a:lnTo>
                    <a:pt x="0" y="92494"/>
                  </a:lnTo>
                  <a:lnTo>
                    <a:pt x="0" y="187680"/>
                  </a:lnTo>
                  <a:lnTo>
                    <a:pt x="880846" y="187680"/>
                  </a:lnTo>
                  <a:lnTo>
                    <a:pt x="880846" y="95199"/>
                  </a:lnTo>
                  <a:lnTo>
                    <a:pt x="880846" y="92494"/>
                  </a:lnTo>
                  <a:lnTo>
                    <a:pt x="880846" y="0"/>
                  </a:lnTo>
                  <a:close/>
                </a:path>
              </a:pathLst>
            </a:custGeom>
            <a:solidFill>
              <a:srgbClr val="000000"/>
            </a:solidFill>
          </p:spPr>
          <p:txBody>
            <a:bodyPr wrap="square" lIns="0" tIns="0" rIns="0" bIns="0" rtlCol="0"/>
            <a:lstStyle/>
            <a:p>
              <a:endParaRPr/>
            </a:p>
          </p:txBody>
        </p:sp>
        <p:sp>
          <p:nvSpPr>
            <p:cNvPr id="78" name="object 78"/>
            <p:cNvSpPr/>
            <p:nvPr/>
          </p:nvSpPr>
          <p:spPr>
            <a:xfrm>
              <a:off x="5071741" y="2238599"/>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79" name="object 79"/>
            <p:cNvSpPr/>
            <p:nvPr/>
          </p:nvSpPr>
          <p:spPr>
            <a:xfrm>
              <a:off x="5070347" y="2237270"/>
              <a:ext cx="3175" cy="835025"/>
            </a:xfrm>
            <a:custGeom>
              <a:avLst/>
              <a:gdLst/>
              <a:ahLst/>
              <a:cxnLst/>
              <a:rect l="l" t="t" r="r" b="b"/>
              <a:pathLst>
                <a:path w="3175" h="835025">
                  <a:moveTo>
                    <a:pt x="2787" y="834868"/>
                  </a:moveTo>
                  <a:lnTo>
                    <a:pt x="2787" y="0"/>
                  </a:lnTo>
                  <a:lnTo>
                    <a:pt x="0" y="0"/>
                  </a:lnTo>
                  <a:lnTo>
                    <a:pt x="0" y="834868"/>
                  </a:lnTo>
                  <a:lnTo>
                    <a:pt x="2787" y="834868"/>
                  </a:lnTo>
                  <a:close/>
                </a:path>
              </a:pathLst>
            </a:custGeom>
            <a:solidFill>
              <a:srgbClr val="BEBEBE"/>
            </a:solidFill>
          </p:spPr>
          <p:txBody>
            <a:bodyPr wrap="square" lIns="0" tIns="0" rIns="0" bIns="0" rtlCol="0"/>
            <a:lstStyle/>
            <a:p>
              <a:endParaRPr/>
            </a:p>
          </p:txBody>
        </p:sp>
        <p:sp>
          <p:nvSpPr>
            <p:cNvPr id="80" name="object 80"/>
            <p:cNvSpPr/>
            <p:nvPr/>
          </p:nvSpPr>
          <p:spPr>
            <a:xfrm>
              <a:off x="5169635" y="2238599"/>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81" name="object 81"/>
            <p:cNvSpPr/>
            <p:nvPr/>
          </p:nvSpPr>
          <p:spPr>
            <a:xfrm>
              <a:off x="5168243" y="2237270"/>
              <a:ext cx="3175" cy="835025"/>
            </a:xfrm>
            <a:custGeom>
              <a:avLst/>
              <a:gdLst/>
              <a:ahLst/>
              <a:cxnLst/>
              <a:rect l="l" t="t" r="r" b="b"/>
              <a:pathLst>
                <a:path w="3175" h="835025">
                  <a:moveTo>
                    <a:pt x="2788" y="0"/>
                  </a:moveTo>
                  <a:lnTo>
                    <a:pt x="0" y="0"/>
                  </a:lnTo>
                  <a:lnTo>
                    <a:pt x="0" y="834868"/>
                  </a:lnTo>
                  <a:lnTo>
                    <a:pt x="2788" y="834868"/>
                  </a:lnTo>
                  <a:lnTo>
                    <a:pt x="2788" y="0"/>
                  </a:lnTo>
                  <a:close/>
                </a:path>
              </a:pathLst>
            </a:custGeom>
            <a:solidFill>
              <a:srgbClr val="BEBEBE"/>
            </a:solidFill>
          </p:spPr>
          <p:txBody>
            <a:bodyPr wrap="square" lIns="0" tIns="0" rIns="0" bIns="0" rtlCol="0"/>
            <a:lstStyle/>
            <a:p>
              <a:endParaRPr/>
            </a:p>
          </p:txBody>
        </p:sp>
        <p:sp>
          <p:nvSpPr>
            <p:cNvPr id="82" name="object 82"/>
            <p:cNvSpPr/>
            <p:nvPr/>
          </p:nvSpPr>
          <p:spPr>
            <a:xfrm>
              <a:off x="5267531" y="2238599"/>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83" name="object 83"/>
            <p:cNvSpPr/>
            <p:nvPr/>
          </p:nvSpPr>
          <p:spPr>
            <a:xfrm>
              <a:off x="5266132" y="2237270"/>
              <a:ext cx="3175" cy="835025"/>
            </a:xfrm>
            <a:custGeom>
              <a:avLst/>
              <a:gdLst/>
              <a:ahLst/>
              <a:cxnLst/>
              <a:rect l="l" t="t" r="r" b="b"/>
              <a:pathLst>
                <a:path w="3175" h="835025">
                  <a:moveTo>
                    <a:pt x="2788" y="0"/>
                  </a:moveTo>
                  <a:lnTo>
                    <a:pt x="0" y="0"/>
                  </a:lnTo>
                  <a:lnTo>
                    <a:pt x="0" y="834868"/>
                  </a:lnTo>
                  <a:lnTo>
                    <a:pt x="2788" y="834868"/>
                  </a:lnTo>
                  <a:lnTo>
                    <a:pt x="2788" y="0"/>
                  </a:lnTo>
                  <a:close/>
                </a:path>
              </a:pathLst>
            </a:custGeom>
            <a:solidFill>
              <a:srgbClr val="BEBEBE"/>
            </a:solidFill>
          </p:spPr>
          <p:txBody>
            <a:bodyPr wrap="square" lIns="0" tIns="0" rIns="0" bIns="0" rtlCol="0"/>
            <a:lstStyle/>
            <a:p>
              <a:endParaRPr/>
            </a:p>
          </p:txBody>
        </p:sp>
        <p:sp>
          <p:nvSpPr>
            <p:cNvPr id="84" name="object 84"/>
            <p:cNvSpPr/>
            <p:nvPr/>
          </p:nvSpPr>
          <p:spPr>
            <a:xfrm>
              <a:off x="5365420" y="2238599"/>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85" name="object 85"/>
            <p:cNvSpPr/>
            <p:nvPr/>
          </p:nvSpPr>
          <p:spPr>
            <a:xfrm>
              <a:off x="5364027" y="2237270"/>
              <a:ext cx="3175" cy="835025"/>
            </a:xfrm>
            <a:custGeom>
              <a:avLst/>
              <a:gdLst/>
              <a:ahLst/>
              <a:cxnLst/>
              <a:rect l="l" t="t" r="r" b="b"/>
              <a:pathLst>
                <a:path w="3175" h="835025">
                  <a:moveTo>
                    <a:pt x="2788" y="0"/>
                  </a:moveTo>
                  <a:lnTo>
                    <a:pt x="0" y="0"/>
                  </a:lnTo>
                  <a:lnTo>
                    <a:pt x="0" y="834868"/>
                  </a:lnTo>
                  <a:lnTo>
                    <a:pt x="2788" y="834868"/>
                  </a:lnTo>
                  <a:lnTo>
                    <a:pt x="2788" y="0"/>
                  </a:lnTo>
                  <a:close/>
                </a:path>
              </a:pathLst>
            </a:custGeom>
            <a:solidFill>
              <a:srgbClr val="BEBEBE"/>
            </a:solidFill>
          </p:spPr>
          <p:txBody>
            <a:bodyPr wrap="square" lIns="0" tIns="0" rIns="0" bIns="0" rtlCol="0"/>
            <a:lstStyle/>
            <a:p>
              <a:endParaRPr/>
            </a:p>
          </p:txBody>
        </p:sp>
        <p:sp>
          <p:nvSpPr>
            <p:cNvPr id="86" name="object 86"/>
            <p:cNvSpPr/>
            <p:nvPr/>
          </p:nvSpPr>
          <p:spPr>
            <a:xfrm>
              <a:off x="5463315" y="2238599"/>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87" name="object 87"/>
            <p:cNvSpPr/>
            <p:nvPr/>
          </p:nvSpPr>
          <p:spPr>
            <a:xfrm>
              <a:off x="5461916" y="2237270"/>
              <a:ext cx="3175" cy="835025"/>
            </a:xfrm>
            <a:custGeom>
              <a:avLst/>
              <a:gdLst/>
              <a:ahLst/>
              <a:cxnLst/>
              <a:rect l="l" t="t" r="r" b="b"/>
              <a:pathLst>
                <a:path w="3175" h="835025">
                  <a:moveTo>
                    <a:pt x="2788" y="0"/>
                  </a:moveTo>
                  <a:lnTo>
                    <a:pt x="0" y="0"/>
                  </a:lnTo>
                  <a:lnTo>
                    <a:pt x="0" y="834868"/>
                  </a:lnTo>
                  <a:lnTo>
                    <a:pt x="2788" y="834868"/>
                  </a:lnTo>
                  <a:lnTo>
                    <a:pt x="2788" y="0"/>
                  </a:lnTo>
                  <a:close/>
                </a:path>
              </a:pathLst>
            </a:custGeom>
            <a:solidFill>
              <a:srgbClr val="BEBEBE"/>
            </a:solidFill>
          </p:spPr>
          <p:txBody>
            <a:bodyPr wrap="square" lIns="0" tIns="0" rIns="0" bIns="0" rtlCol="0"/>
            <a:lstStyle/>
            <a:p>
              <a:endParaRPr/>
            </a:p>
          </p:txBody>
        </p:sp>
        <p:sp>
          <p:nvSpPr>
            <p:cNvPr id="88" name="object 88"/>
            <p:cNvSpPr/>
            <p:nvPr/>
          </p:nvSpPr>
          <p:spPr>
            <a:xfrm>
              <a:off x="5561204" y="2238599"/>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89" name="object 89"/>
            <p:cNvSpPr/>
            <p:nvPr/>
          </p:nvSpPr>
          <p:spPr>
            <a:xfrm>
              <a:off x="5559812" y="2237270"/>
              <a:ext cx="3175" cy="835025"/>
            </a:xfrm>
            <a:custGeom>
              <a:avLst/>
              <a:gdLst/>
              <a:ahLst/>
              <a:cxnLst/>
              <a:rect l="l" t="t" r="r" b="b"/>
              <a:pathLst>
                <a:path w="3175" h="835025">
                  <a:moveTo>
                    <a:pt x="2788" y="0"/>
                  </a:moveTo>
                  <a:lnTo>
                    <a:pt x="0" y="0"/>
                  </a:lnTo>
                  <a:lnTo>
                    <a:pt x="0" y="834868"/>
                  </a:lnTo>
                  <a:lnTo>
                    <a:pt x="2788" y="834868"/>
                  </a:lnTo>
                  <a:lnTo>
                    <a:pt x="2788" y="0"/>
                  </a:lnTo>
                  <a:close/>
                </a:path>
              </a:pathLst>
            </a:custGeom>
            <a:solidFill>
              <a:srgbClr val="BEBEBE"/>
            </a:solidFill>
          </p:spPr>
          <p:txBody>
            <a:bodyPr wrap="square" lIns="0" tIns="0" rIns="0" bIns="0" rtlCol="0"/>
            <a:lstStyle/>
            <a:p>
              <a:endParaRPr/>
            </a:p>
          </p:txBody>
        </p:sp>
        <p:sp>
          <p:nvSpPr>
            <p:cNvPr id="90" name="object 90"/>
            <p:cNvSpPr/>
            <p:nvPr/>
          </p:nvSpPr>
          <p:spPr>
            <a:xfrm>
              <a:off x="5659100" y="2238599"/>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91" name="object 91"/>
            <p:cNvSpPr/>
            <p:nvPr/>
          </p:nvSpPr>
          <p:spPr>
            <a:xfrm>
              <a:off x="5657708" y="2237270"/>
              <a:ext cx="3175" cy="835025"/>
            </a:xfrm>
            <a:custGeom>
              <a:avLst/>
              <a:gdLst/>
              <a:ahLst/>
              <a:cxnLst/>
              <a:rect l="l" t="t" r="r" b="b"/>
              <a:pathLst>
                <a:path w="3175" h="835025">
                  <a:moveTo>
                    <a:pt x="2788" y="0"/>
                  </a:moveTo>
                  <a:lnTo>
                    <a:pt x="0" y="0"/>
                  </a:lnTo>
                  <a:lnTo>
                    <a:pt x="0" y="834868"/>
                  </a:lnTo>
                  <a:lnTo>
                    <a:pt x="2788" y="834868"/>
                  </a:lnTo>
                  <a:lnTo>
                    <a:pt x="2788" y="0"/>
                  </a:lnTo>
                  <a:close/>
                </a:path>
              </a:pathLst>
            </a:custGeom>
            <a:solidFill>
              <a:srgbClr val="BEBEBE"/>
            </a:solidFill>
          </p:spPr>
          <p:txBody>
            <a:bodyPr wrap="square" lIns="0" tIns="0" rIns="0" bIns="0" rtlCol="0"/>
            <a:lstStyle/>
            <a:p>
              <a:endParaRPr/>
            </a:p>
          </p:txBody>
        </p:sp>
        <p:sp>
          <p:nvSpPr>
            <p:cNvPr id="92" name="object 92"/>
            <p:cNvSpPr/>
            <p:nvPr/>
          </p:nvSpPr>
          <p:spPr>
            <a:xfrm>
              <a:off x="5756813" y="2238599"/>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93" name="object 93"/>
            <p:cNvSpPr/>
            <p:nvPr/>
          </p:nvSpPr>
          <p:spPr>
            <a:xfrm>
              <a:off x="5755447" y="2237270"/>
              <a:ext cx="3175" cy="835025"/>
            </a:xfrm>
            <a:custGeom>
              <a:avLst/>
              <a:gdLst/>
              <a:ahLst/>
              <a:cxnLst/>
              <a:rect l="l" t="t" r="r" b="b"/>
              <a:pathLst>
                <a:path w="3175" h="835025">
                  <a:moveTo>
                    <a:pt x="2942" y="0"/>
                  </a:moveTo>
                  <a:lnTo>
                    <a:pt x="0" y="0"/>
                  </a:lnTo>
                  <a:lnTo>
                    <a:pt x="0" y="834868"/>
                  </a:lnTo>
                  <a:lnTo>
                    <a:pt x="2942" y="834868"/>
                  </a:lnTo>
                  <a:lnTo>
                    <a:pt x="2942" y="0"/>
                  </a:lnTo>
                  <a:close/>
                </a:path>
              </a:pathLst>
            </a:custGeom>
            <a:solidFill>
              <a:srgbClr val="BEBEBE"/>
            </a:solidFill>
          </p:spPr>
          <p:txBody>
            <a:bodyPr wrap="square" lIns="0" tIns="0" rIns="0" bIns="0" rtlCol="0"/>
            <a:lstStyle/>
            <a:p>
              <a:endParaRPr/>
            </a:p>
          </p:txBody>
        </p:sp>
        <p:sp>
          <p:nvSpPr>
            <p:cNvPr id="94" name="object 94"/>
            <p:cNvSpPr/>
            <p:nvPr/>
          </p:nvSpPr>
          <p:spPr>
            <a:xfrm>
              <a:off x="5854722" y="2238599"/>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95" name="object 95"/>
            <p:cNvSpPr/>
            <p:nvPr/>
          </p:nvSpPr>
          <p:spPr>
            <a:xfrm>
              <a:off x="5853355" y="2237270"/>
              <a:ext cx="3175" cy="835025"/>
            </a:xfrm>
            <a:custGeom>
              <a:avLst/>
              <a:gdLst/>
              <a:ahLst/>
              <a:cxnLst/>
              <a:rect l="l" t="t" r="r" b="b"/>
              <a:pathLst>
                <a:path w="3175" h="835025">
                  <a:moveTo>
                    <a:pt x="2788" y="0"/>
                  </a:moveTo>
                  <a:lnTo>
                    <a:pt x="0" y="0"/>
                  </a:lnTo>
                  <a:lnTo>
                    <a:pt x="0" y="834868"/>
                  </a:lnTo>
                  <a:lnTo>
                    <a:pt x="2788" y="834868"/>
                  </a:lnTo>
                  <a:lnTo>
                    <a:pt x="2788" y="0"/>
                  </a:lnTo>
                  <a:close/>
                </a:path>
              </a:pathLst>
            </a:custGeom>
            <a:solidFill>
              <a:srgbClr val="BEBEBE"/>
            </a:solidFill>
          </p:spPr>
          <p:txBody>
            <a:bodyPr wrap="square" lIns="0" tIns="0" rIns="0" bIns="0" rtlCol="0"/>
            <a:lstStyle/>
            <a:p>
              <a:endParaRPr/>
            </a:p>
          </p:txBody>
        </p:sp>
        <p:sp>
          <p:nvSpPr>
            <p:cNvPr id="96" name="object 96"/>
            <p:cNvSpPr/>
            <p:nvPr/>
          </p:nvSpPr>
          <p:spPr>
            <a:xfrm>
              <a:off x="5952630" y="2238599"/>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97" name="object 97"/>
            <p:cNvSpPr/>
            <p:nvPr/>
          </p:nvSpPr>
          <p:spPr>
            <a:xfrm>
              <a:off x="5951199" y="2237270"/>
              <a:ext cx="3175" cy="835025"/>
            </a:xfrm>
            <a:custGeom>
              <a:avLst/>
              <a:gdLst/>
              <a:ahLst/>
              <a:cxnLst/>
              <a:rect l="l" t="t" r="r" b="b"/>
              <a:pathLst>
                <a:path w="3175" h="835025">
                  <a:moveTo>
                    <a:pt x="2788" y="0"/>
                  </a:moveTo>
                  <a:lnTo>
                    <a:pt x="0" y="0"/>
                  </a:lnTo>
                  <a:lnTo>
                    <a:pt x="0" y="834868"/>
                  </a:lnTo>
                  <a:lnTo>
                    <a:pt x="2788" y="834868"/>
                  </a:lnTo>
                  <a:lnTo>
                    <a:pt x="2788" y="0"/>
                  </a:lnTo>
                  <a:close/>
                </a:path>
              </a:pathLst>
            </a:custGeom>
            <a:solidFill>
              <a:srgbClr val="BEBEBE"/>
            </a:solidFill>
          </p:spPr>
          <p:txBody>
            <a:bodyPr wrap="square" lIns="0" tIns="0" rIns="0" bIns="0" rtlCol="0"/>
            <a:lstStyle/>
            <a:p>
              <a:endParaRPr/>
            </a:p>
          </p:txBody>
        </p:sp>
        <p:sp>
          <p:nvSpPr>
            <p:cNvPr id="98" name="object 98"/>
            <p:cNvSpPr/>
            <p:nvPr/>
          </p:nvSpPr>
          <p:spPr>
            <a:xfrm>
              <a:off x="5071741" y="2238599"/>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99" name="object 99"/>
            <p:cNvSpPr/>
            <p:nvPr/>
          </p:nvSpPr>
          <p:spPr>
            <a:xfrm>
              <a:off x="5070347" y="2237270"/>
              <a:ext cx="883919" cy="3175"/>
            </a:xfrm>
            <a:custGeom>
              <a:avLst/>
              <a:gdLst/>
              <a:ahLst/>
              <a:cxnLst/>
              <a:rect l="l" t="t" r="r" b="b"/>
              <a:pathLst>
                <a:path w="883920" h="3175">
                  <a:moveTo>
                    <a:pt x="883649" y="0"/>
                  </a:moveTo>
                  <a:lnTo>
                    <a:pt x="0" y="0"/>
                  </a:lnTo>
                  <a:lnTo>
                    <a:pt x="0" y="2657"/>
                  </a:lnTo>
                  <a:lnTo>
                    <a:pt x="883649" y="2657"/>
                  </a:lnTo>
                  <a:lnTo>
                    <a:pt x="883649" y="0"/>
                  </a:lnTo>
                  <a:close/>
                </a:path>
              </a:pathLst>
            </a:custGeom>
            <a:solidFill>
              <a:srgbClr val="BEBEBE"/>
            </a:solidFill>
          </p:spPr>
          <p:txBody>
            <a:bodyPr wrap="square" lIns="0" tIns="0" rIns="0" bIns="0" rtlCol="0"/>
            <a:lstStyle/>
            <a:p>
              <a:endParaRPr/>
            </a:p>
          </p:txBody>
        </p:sp>
        <p:sp>
          <p:nvSpPr>
            <p:cNvPr id="100" name="object 100"/>
            <p:cNvSpPr/>
            <p:nvPr/>
          </p:nvSpPr>
          <p:spPr>
            <a:xfrm>
              <a:off x="5071741" y="2331087"/>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101" name="object 101"/>
            <p:cNvSpPr/>
            <p:nvPr/>
          </p:nvSpPr>
          <p:spPr>
            <a:xfrm>
              <a:off x="5070347" y="2329704"/>
              <a:ext cx="883919" cy="3175"/>
            </a:xfrm>
            <a:custGeom>
              <a:avLst/>
              <a:gdLst/>
              <a:ahLst/>
              <a:cxnLst/>
              <a:rect l="l" t="t" r="r" b="b"/>
              <a:pathLst>
                <a:path w="883920" h="3175">
                  <a:moveTo>
                    <a:pt x="0" y="0"/>
                  </a:moveTo>
                  <a:lnTo>
                    <a:pt x="0" y="2711"/>
                  </a:lnTo>
                  <a:lnTo>
                    <a:pt x="883649" y="2711"/>
                  </a:lnTo>
                  <a:lnTo>
                    <a:pt x="883649" y="0"/>
                  </a:lnTo>
                  <a:lnTo>
                    <a:pt x="0" y="0"/>
                  </a:lnTo>
                  <a:close/>
                </a:path>
              </a:pathLst>
            </a:custGeom>
            <a:solidFill>
              <a:srgbClr val="BEBEBE"/>
            </a:solidFill>
          </p:spPr>
          <p:txBody>
            <a:bodyPr wrap="square" lIns="0" tIns="0" rIns="0" bIns="0" rtlCol="0"/>
            <a:lstStyle/>
            <a:p>
              <a:endParaRPr/>
            </a:p>
          </p:txBody>
        </p:sp>
        <p:sp>
          <p:nvSpPr>
            <p:cNvPr id="102" name="object 102"/>
            <p:cNvSpPr/>
            <p:nvPr/>
          </p:nvSpPr>
          <p:spPr>
            <a:xfrm>
              <a:off x="5071741" y="2423575"/>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103" name="object 103"/>
            <p:cNvSpPr/>
            <p:nvPr/>
          </p:nvSpPr>
          <p:spPr>
            <a:xfrm>
              <a:off x="5070347" y="2422192"/>
              <a:ext cx="883919" cy="3175"/>
            </a:xfrm>
            <a:custGeom>
              <a:avLst/>
              <a:gdLst/>
              <a:ahLst/>
              <a:cxnLst/>
              <a:rect l="l" t="t" r="r" b="b"/>
              <a:pathLst>
                <a:path w="883920" h="3175">
                  <a:moveTo>
                    <a:pt x="0" y="0"/>
                  </a:moveTo>
                  <a:lnTo>
                    <a:pt x="0" y="2711"/>
                  </a:lnTo>
                  <a:lnTo>
                    <a:pt x="883649" y="2711"/>
                  </a:lnTo>
                  <a:lnTo>
                    <a:pt x="883649" y="0"/>
                  </a:lnTo>
                  <a:lnTo>
                    <a:pt x="0" y="0"/>
                  </a:lnTo>
                  <a:close/>
                </a:path>
              </a:pathLst>
            </a:custGeom>
            <a:solidFill>
              <a:srgbClr val="BEBEBE"/>
            </a:solidFill>
          </p:spPr>
          <p:txBody>
            <a:bodyPr wrap="square" lIns="0" tIns="0" rIns="0" bIns="0" rtlCol="0"/>
            <a:lstStyle/>
            <a:p>
              <a:endParaRPr/>
            </a:p>
          </p:txBody>
        </p:sp>
        <p:sp>
          <p:nvSpPr>
            <p:cNvPr id="104" name="object 104"/>
            <p:cNvSpPr/>
            <p:nvPr/>
          </p:nvSpPr>
          <p:spPr>
            <a:xfrm>
              <a:off x="5071741" y="2516044"/>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105" name="object 105"/>
            <p:cNvSpPr/>
            <p:nvPr/>
          </p:nvSpPr>
          <p:spPr>
            <a:xfrm>
              <a:off x="5070347" y="2514687"/>
              <a:ext cx="883919" cy="3175"/>
            </a:xfrm>
            <a:custGeom>
              <a:avLst/>
              <a:gdLst/>
              <a:ahLst/>
              <a:cxnLst/>
              <a:rect l="l" t="t" r="r" b="b"/>
              <a:pathLst>
                <a:path w="883920" h="3175">
                  <a:moveTo>
                    <a:pt x="0" y="0"/>
                  </a:moveTo>
                  <a:lnTo>
                    <a:pt x="0" y="2711"/>
                  </a:lnTo>
                  <a:lnTo>
                    <a:pt x="883649" y="2711"/>
                  </a:lnTo>
                  <a:lnTo>
                    <a:pt x="883649" y="0"/>
                  </a:lnTo>
                  <a:lnTo>
                    <a:pt x="0" y="0"/>
                  </a:lnTo>
                  <a:close/>
                </a:path>
              </a:pathLst>
            </a:custGeom>
            <a:solidFill>
              <a:srgbClr val="BEBEBE"/>
            </a:solidFill>
          </p:spPr>
          <p:txBody>
            <a:bodyPr wrap="square" lIns="0" tIns="0" rIns="0" bIns="0" rtlCol="0"/>
            <a:lstStyle/>
            <a:p>
              <a:endParaRPr/>
            </a:p>
          </p:txBody>
        </p:sp>
        <p:sp>
          <p:nvSpPr>
            <p:cNvPr id="106" name="object 106"/>
            <p:cNvSpPr/>
            <p:nvPr/>
          </p:nvSpPr>
          <p:spPr>
            <a:xfrm>
              <a:off x="5071741" y="2608526"/>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107" name="object 107"/>
            <p:cNvSpPr/>
            <p:nvPr/>
          </p:nvSpPr>
          <p:spPr>
            <a:xfrm>
              <a:off x="5070347" y="2607168"/>
              <a:ext cx="883919" cy="3175"/>
            </a:xfrm>
            <a:custGeom>
              <a:avLst/>
              <a:gdLst/>
              <a:ahLst/>
              <a:cxnLst/>
              <a:rect l="l" t="t" r="r" b="b"/>
              <a:pathLst>
                <a:path w="883920" h="3175">
                  <a:moveTo>
                    <a:pt x="0" y="0"/>
                  </a:moveTo>
                  <a:lnTo>
                    <a:pt x="0" y="2711"/>
                  </a:lnTo>
                  <a:lnTo>
                    <a:pt x="883649" y="2711"/>
                  </a:lnTo>
                  <a:lnTo>
                    <a:pt x="883649" y="0"/>
                  </a:lnTo>
                  <a:lnTo>
                    <a:pt x="0" y="0"/>
                  </a:lnTo>
                  <a:close/>
                </a:path>
              </a:pathLst>
            </a:custGeom>
            <a:solidFill>
              <a:srgbClr val="BEBEBE"/>
            </a:solidFill>
          </p:spPr>
          <p:txBody>
            <a:bodyPr wrap="square" lIns="0" tIns="0" rIns="0" bIns="0" rtlCol="0"/>
            <a:lstStyle/>
            <a:p>
              <a:endParaRPr/>
            </a:p>
          </p:txBody>
        </p:sp>
        <p:sp>
          <p:nvSpPr>
            <p:cNvPr id="108" name="object 108"/>
            <p:cNvSpPr/>
            <p:nvPr/>
          </p:nvSpPr>
          <p:spPr>
            <a:xfrm>
              <a:off x="5071741" y="2701008"/>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109" name="object 109"/>
            <p:cNvSpPr/>
            <p:nvPr/>
          </p:nvSpPr>
          <p:spPr>
            <a:xfrm>
              <a:off x="5070347" y="2699650"/>
              <a:ext cx="883919" cy="3175"/>
            </a:xfrm>
            <a:custGeom>
              <a:avLst/>
              <a:gdLst/>
              <a:ahLst/>
              <a:cxnLst/>
              <a:rect l="l" t="t" r="r" b="b"/>
              <a:pathLst>
                <a:path w="883920" h="3175">
                  <a:moveTo>
                    <a:pt x="0" y="0"/>
                  </a:moveTo>
                  <a:lnTo>
                    <a:pt x="0" y="2711"/>
                  </a:lnTo>
                  <a:lnTo>
                    <a:pt x="883649" y="2711"/>
                  </a:lnTo>
                  <a:lnTo>
                    <a:pt x="883649" y="0"/>
                  </a:lnTo>
                  <a:lnTo>
                    <a:pt x="0" y="0"/>
                  </a:lnTo>
                  <a:close/>
                </a:path>
              </a:pathLst>
            </a:custGeom>
            <a:solidFill>
              <a:srgbClr val="BEBEBE"/>
            </a:solidFill>
          </p:spPr>
          <p:txBody>
            <a:bodyPr wrap="square" lIns="0" tIns="0" rIns="0" bIns="0" rtlCol="0"/>
            <a:lstStyle/>
            <a:p>
              <a:endParaRPr/>
            </a:p>
          </p:txBody>
        </p:sp>
        <p:sp>
          <p:nvSpPr>
            <p:cNvPr id="110" name="object 110"/>
            <p:cNvSpPr/>
            <p:nvPr/>
          </p:nvSpPr>
          <p:spPr>
            <a:xfrm>
              <a:off x="5071741" y="2793489"/>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111" name="object 111"/>
            <p:cNvSpPr/>
            <p:nvPr/>
          </p:nvSpPr>
          <p:spPr>
            <a:xfrm>
              <a:off x="5070347" y="2792132"/>
              <a:ext cx="883919" cy="3175"/>
            </a:xfrm>
            <a:custGeom>
              <a:avLst/>
              <a:gdLst/>
              <a:ahLst/>
              <a:cxnLst/>
              <a:rect l="l" t="t" r="r" b="b"/>
              <a:pathLst>
                <a:path w="883920" h="3175">
                  <a:moveTo>
                    <a:pt x="0" y="0"/>
                  </a:moveTo>
                  <a:lnTo>
                    <a:pt x="0" y="2711"/>
                  </a:lnTo>
                  <a:lnTo>
                    <a:pt x="883649" y="2711"/>
                  </a:lnTo>
                  <a:lnTo>
                    <a:pt x="883649" y="0"/>
                  </a:lnTo>
                  <a:lnTo>
                    <a:pt x="0" y="0"/>
                  </a:lnTo>
                  <a:close/>
                </a:path>
              </a:pathLst>
            </a:custGeom>
            <a:solidFill>
              <a:srgbClr val="BEBEBE"/>
            </a:solidFill>
          </p:spPr>
          <p:txBody>
            <a:bodyPr wrap="square" lIns="0" tIns="0" rIns="0" bIns="0" rtlCol="0"/>
            <a:lstStyle/>
            <a:p>
              <a:endParaRPr/>
            </a:p>
          </p:txBody>
        </p:sp>
        <p:sp>
          <p:nvSpPr>
            <p:cNvPr id="112" name="object 112"/>
            <p:cNvSpPr/>
            <p:nvPr/>
          </p:nvSpPr>
          <p:spPr>
            <a:xfrm>
              <a:off x="5071741" y="2885819"/>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113" name="object 113"/>
            <p:cNvSpPr/>
            <p:nvPr/>
          </p:nvSpPr>
          <p:spPr>
            <a:xfrm>
              <a:off x="5070347" y="2884463"/>
              <a:ext cx="883919" cy="3175"/>
            </a:xfrm>
            <a:custGeom>
              <a:avLst/>
              <a:gdLst/>
              <a:ahLst/>
              <a:cxnLst/>
              <a:rect l="l" t="t" r="r" b="b"/>
              <a:pathLst>
                <a:path w="883920" h="3175">
                  <a:moveTo>
                    <a:pt x="0" y="0"/>
                  </a:moveTo>
                  <a:lnTo>
                    <a:pt x="0" y="2861"/>
                  </a:lnTo>
                  <a:lnTo>
                    <a:pt x="883649" y="2862"/>
                  </a:lnTo>
                  <a:lnTo>
                    <a:pt x="883649" y="0"/>
                  </a:lnTo>
                  <a:lnTo>
                    <a:pt x="0" y="0"/>
                  </a:lnTo>
                  <a:close/>
                </a:path>
              </a:pathLst>
            </a:custGeom>
            <a:solidFill>
              <a:srgbClr val="BEBEBE"/>
            </a:solidFill>
          </p:spPr>
          <p:txBody>
            <a:bodyPr wrap="square" lIns="0" tIns="0" rIns="0" bIns="0" rtlCol="0"/>
            <a:lstStyle/>
            <a:p>
              <a:endParaRPr/>
            </a:p>
          </p:txBody>
        </p:sp>
        <p:sp>
          <p:nvSpPr>
            <p:cNvPr id="114" name="object 114"/>
            <p:cNvSpPr/>
            <p:nvPr/>
          </p:nvSpPr>
          <p:spPr>
            <a:xfrm>
              <a:off x="5071741" y="2978301"/>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115" name="object 115"/>
            <p:cNvSpPr/>
            <p:nvPr/>
          </p:nvSpPr>
          <p:spPr>
            <a:xfrm>
              <a:off x="5070347" y="2976944"/>
              <a:ext cx="883919" cy="3175"/>
            </a:xfrm>
            <a:custGeom>
              <a:avLst/>
              <a:gdLst/>
              <a:ahLst/>
              <a:cxnLst/>
              <a:rect l="l" t="t" r="r" b="b"/>
              <a:pathLst>
                <a:path w="883920" h="3175">
                  <a:moveTo>
                    <a:pt x="0" y="0"/>
                  </a:moveTo>
                  <a:lnTo>
                    <a:pt x="0" y="2711"/>
                  </a:lnTo>
                  <a:lnTo>
                    <a:pt x="883649" y="2711"/>
                  </a:lnTo>
                  <a:lnTo>
                    <a:pt x="883649" y="0"/>
                  </a:lnTo>
                  <a:lnTo>
                    <a:pt x="0" y="0"/>
                  </a:lnTo>
                  <a:close/>
                </a:path>
              </a:pathLst>
            </a:custGeom>
            <a:solidFill>
              <a:srgbClr val="BEBEBE"/>
            </a:solidFill>
          </p:spPr>
          <p:txBody>
            <a:bodyPr wrap="square" lIns="0" tIns="0" rIns="0" bIns="0" rtlCol="0"/>
            <a:lstStyle/>
            <a:p>
              <a:endParaRPr/>
            </a:p>
          </p:txBody>
        </p:sp>
        <p:sp>
          <p:nvSpPr>
            <p:cNvPr id="116" name="object 116"/>
            <p:cNvSpPr/>
            <p:nvPr/>
          </p:nvSpPr>
          <p:spPr>
            <a:xfrm>
              <a:off x="5071741" y="3070784"/>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117" name="object 117"/>
            <p:cNvSpPr/>
            <p:nvPr/>
          </p:nvSpPr>
          <p:spPr>
            <a:xfrm>
              <a:off x="5070347" y="3069428"/>
              <a:ext cx="883919" cy="3175"/>
            </a:xfrm>
            <a:custGeom>
              <a:avLst/>
              <a:gdLst/>
              <a:ahLst/>
              <a:cxnLst/>
              <a:rect l="l" t="t" r="r" b="b"/>
              <a:pathLst>
                <a:path w="883920" h="3175">
                  <a:moveTo>
                    <a:pt x="883649" y="0"/>
                  </a:moveTo>
                  <a:lnTo>
                    <a:pt x="0" y="0"/>
                  </a:lnTo>
                  <a:lnTo>
                    <a:pt x="0" y="2710"/>
                  </a:lnTo>
                  <a:lnTo>
                    <a:pt x="883649" y="2711"/>
                  </a:lnTo>
                  <a:lnTo>
                    <a:pt x="883649" y="0"/>
                  </a:lnTo>
                  <a:close/>
                </a:path>
              </a:pathLst>
            </a:custGeom>
            <a:solidFill>
              <a:srgbClr val="BEBEBE"/>
            </a:solidFill>
          </p:spPr>
          <p:txBody>
            <a:bodyPr wrap="square" lIns="0" tIns="0" rIns="0" bIns="0" rtlCol="0"/>
            <a:lstStyle/>
            <a:p>
              <a:endParaRPr/>
            </a:p>
          </p:txBody>
        </p:sp>
      </p:grpSp>
      <p:grpSp>
        <p:nvGrpSpPr>
          <p:cNvPr id="118" name="object 118"/>
          <p:cNvGrpSpPr/>
          <p:nvPr/>
        </p:nvGrpSpPr>
        <p:grpSpPr>
          <a:xfrm>
            <a:off x="4094990" y="2235744"/>
            <a:ext cx="883919" cy="833755"/>
            <a:chOff x="4094987" y="2235740"/>
            <a:chExt cx="883919" cy="833755"/>
          </a:xfrm>
        </p:grpSpPr>
        <p:sp>
          <p:nvSpPr>
            <p:cNvPr id="119" name="object 119"/>
            <p:cNvSpPr/>
            <p:nvPr/>
          </p:nvSpPr>
          <p:spPr>
            <a:xfrm>
              <a:off x="4097769" y="2238412"/>
              <a:ext cx="881380" cy="184785"/>
            </a:xfrm>
            <a:custGeom>
              <a:avLst/>
              <a:gdLst/>
              <a:ahLst/>
              <a:cxnLst/>
              <a:rect l="l" t="t" r="r" b="b"/>
              <a:pathLst>
                <a:path w="881379" h="184785">
                  <a:moveTo>
                    <a:pt x="880846" y="0"/>
                  </a:moveTo>
                  <a:lnTo>
                    <a:pt x="0" y="0"/>
                  </a:lnTo>
                  <a:lnTo>
                    <a:pt x="0" y="89598"/>
                  </a:lnTo>
                  <a:lnTo>
                    <a:pt x="0" y="92303"/>
                  </a:lnTo>
                  <a:lnTo>
                    <a:pt x="0" y="181927"/>
                  </a:lnTo>
                  <a:lnTo>
                    <a:pt x="0" y="184619"/>
                  </a:lnTo>
                  <a:lnTo>
                    <a:pt x="486676" y="184619"/>
                  </a:lnTo>
                  <a:lnTo>
                    <a:pt x="486676" y="181927"/>
                  </a:lnTo>
                  <a:lnTo>
                    <a:pt x="587362" y="181927"/>
                  </a:lnTo>
                  <a:lnTo>
                    <a:pt x="587362" y="92303"/>
                  </a:lnTo>
                  <a:lnTo>
                    <a:pt x="880846" y="92303"/>
                  </a:lnTo>
                  <a:lnTo>
                    <a:pt x="880846" y="89598"/>
                  </a:lnTo>
                  <a:lnTo>
                    <a:pt x="880846" y="0"/>
                  </a:lnTo>
                  <a:close/>
                </a:path>
              </a:pathLst>
            </a:custGeom>
            <a:solidFill>
              <a:srgbClr val="000000"/>
            </a:solidFill>
          </p:spPr>
          <p:txBody>
            <a:bodyPr wrap="square" lIns="0" tIns="0" rIns="0" bIns="0" rtlCol="0"/>
            <a:lstStyle/>
            <a:p>
              <a:endParaRPr/>
            </a:p>
          </p:txBody>
        </p:sp>
        <p:sp>
          <p:nvSpPr>
            <p:cNvPr id="120" name="object 120"/>
            <p:cNvSpPr/>
            <p:nvPr/>
          </p:nvSpPr>
          <p:spPr>
            <a:xfrm>
              <a:off x="4682347" y="2328010"/>
              <a:ext cx="97790" cy="92710"/>
            </a:xfrm>
            <a:custGeom>
              <a:avLst/>
              <a:gdLst/>
              <a:ahLst/>
              <a:cxnLst/>
              <a:rect l="l" t="t" r="r" b="b"/>
              <a:pathLst>
                <a:path w="97789" h="92710">
                  <a:moveTo>
                    <a:pt x="0" y="92326"/>
                  </a:moveTo>
                  <a:lnTo>
                    <a:pt x="97739" y="92326"/>
                  </a:lnTo>
                  <a:lnTo>
                    <a:pt x="97739" y="0"/>
                  </a:lnTo>
                  <a:lnTo>
                    <a:pt x="0" y="0"/>
                  </a:lnTo>
                  <a:lnTo>
                    <a:pt x="0" y="92326"/>
                  </a:lnTo>
                  <a:close/>
                </a:path>
              </a:pathLst>
            </a:custGeom>
            <a:solidFill>
              <a:srgbClr val="FFFFFF"/>
            </a:solidFill>
          </p:spPr>
          <p:txBody>
            <a:bodyPr wrap="square" lIns="0" tIns="0" rIns="0" bIns="0" rtlCol="0"/>
            <a:lstStyle/>
            <a:p>
              <a:endParaRPr/>
            </a:p>
          </p:txBody>
        </p:sp>
        <p:sp>
          <p:nvSpPr>
            <p:cNvPr id="121" name="object 121"/>
            <p:cNvSpPr/>
            <p:nvPr/>
          </p:nvSpPr>
          <p:spPr>
            <a:xfrm>
              <a:off x="4097769" y="2328011"/>
              <a:ext cx="881380" cy="187960"/>
            </a:xfrm>
            <a:custGeom>
              <a:avLst/>
              <a:gdLst/>
              <a:ahLst/>
              <a:cxnLst/>
              <a:rect l="l" t="t" r="r" b="b"/>
              <a:pathLst>
                <a:path w="881379" h="187960">
                  <a:moveTo>
                    <a:pt x="95110" y="92329"/>
                  </a:moveTo>
                  <a:lnTo>
                    <a:pt x="0" y="92329"/>
                  </a:lnTo>
                  <a:lnTo>
                    <a:pt x="0" y="187350"/>
                  </a:lnTo>
                  <a:lnTo>
                    <a:pt x="95110" y="187350"/>
                  </a:lnTo>
                  <a:lnTo>
                    <a:pt x="95110" y="92329"/>
                  </a:lnTo>
                  <a:close/>
                </a:path>
                <a:path w="881379" h="187960">
                  <a:moveTo>
                    <a:pt x="880884" y="0"/>
                  </a:moveTo>
                  <a:lnTo>
                    <a:pt x="682307" y="0"/>
                  </a:lnTo>
                  <a:lnTo>
                    <a:pt x="682307" y="95021"/>
                  </a:lnTo>
                  <a:lnTo>
                    <a:pt x="880884" y="95034"/>
                  </a:lnTo>
                  <a:lnTo>
                    <a:pt x="880884" y="0"/>
                  </a:lnTo>
                  <a:close/>
                </a:path>
              </a:pathLst>
            </a:custGeom>
            <a:solidFill>
              <a:srgbClr val="000000"/>
            </a:solidFill>
          </p:spPr>
          <p:txBody>
            <a:bodyPr wrap="square" lIns="0" tIns="0" rIns="0" bIns="0" rtlCol="0"/>
            <a:lstStyle/>
            <a:p>
              <a:endParaRPr/>
            </a:p>
          </p:txBody>
        </p:sp>
        <p:sp>
          <p:nvSpPr>
            <p:cNvPr id="122" name="object 122"/>
            <p:cNvSpPr/>
            <p:nvPr/>
          </p:nvSpPr>
          <p:spPr>
            <a:xfrm>
              <a:off x="4192883" y="2420336"/>
              <a:ext cx="98425" cy="92710"/>
            </a:xfrm>
            <a:custGeom>
              <a:avLst/>
              <a:gdLst/>
              <a:ahLst/>
              <a:cxnLst/>
              <a:rect l="l" t="t" r="r" b="b"/>
              <a:pathLst>
                <a:path w="98425" h="92710">
                  <a:moveTo>
                    <a:pt x="0" y="92313"/>
                  </a:moveTo>
                  <a:lnTo>
                    <a:pt x="97889" y="92313"/>
                  </a:lnTo>
                  <a:lnTo>
                    <a:pt x="97889" y="0"/>
                  </a:lnTo>
                  <a:lnTo>
                    <a:pt x="0" y="0"/>
                  </a:lnTo>
                  <a:lnTo>
                    <a:pt x="0" y="92313"/>
                  </a:lnTo>
                  <a:close/>
                </a:path>
              </a:pathLst>
            </a:custGeom>
            <a:solidFill>
              <a:srgbClr val="FFFFFF"/>
            </a:solidFill>
          </p:spPr>
          <p:txBody>
            <a:bodyPr wrap="square" lIns="0" tIns="0" rIns="0" bIns="0" rtlCol="0"/>
            <a:lstStyle/>
            <a:p>
              <a:endParaRPr/>
            </a:p>
          </p:txBody>
        </p:sp>
        <p:sp>
          <p:nvSpPr>
            <p:cNvPr id="123" name="object 123"/>
            <p:cNvSpPr/>
            <p:nvPr/>
          </p:nvSpPr>
          <p:spPr>
            <a:xfrm>
              <a:off x="4290771" y="2420340"/>
              <a:ext cx="296545" cy="95250"/>
            </a:xfrm>
            <a:custGeom>
              <a:avLst/>
              <a:gdLst/>
              <a:ahLst/>
              <a:cxnLst/>
              <a:rect l="l" t="t" r="r" b="b"/>
              <a:pathLst>
                <a:path w="296545" h="95250">
                  <a:moveTo>
                    <a:pt x="296456" y="0"/>
                  </a:moveTo>
                  <a:lnTo>
                    <a:pt x="0" y="0"/>
                  </a:lnTo>
                  <a:lnTo>
                    <a:pt x="0" y="92316"/>
                  </a:lnTo>
                  <a:lnTo>
                    <a:pt x="0" y="95021"/>
                  </a:lnTo>
                  <a:lnTo>
                    <a:pt x="296456" y="95021"/>
                  </a:lnTo>
                  <a:lnTo>
                    <a:pt x="296456" y="92316"/>
                  </a:lnTo>
                  <a:lnTo>
                    <a:pt x="296456" y="0"/>
                  </a:lnTo>
                  <a:close/>
                </a:path>
              </a:pathLst>
            </a:custGeom>
            <a:solidFill>
              <a:srgbClr val="000000"/>
            </a:solidFill>
          </p:spPr>
          <p:txBody>
            <a:bodyPr wrap="square" lIns="0" tIns="0" rIns="0" bIns="0" rtlCol="0"/>
            <a:lstStyle/>
            <a:p>
              <a:endParaRPr/>
            </a:p>
          </p:txBody>
        </p:sp>
        <p:sp>
          <p:nvSpPr>
            <p:cNvPr id="124" name="object 124"/>
            <p:cNvSpPr/>
            <p:nvPr/>
          </p:nvSpPr>
          <p:spPr>
            <a:xfrm>
              <a:off x="4584452" y="2420336"/>
              <a:ext cx="98425" cy="92710"/>
            </a:xfrm>
            <a:custGeom>
              <a:avLst/>
              <a:gdLst/>
              <a:ahLst/>
              <a:cxnLst/>
              <a:rect l="l" t="t" r="r" b="b"/>
              <a:pathLst>
                <a:path w="98425" h="92710">
                  <a:moveTo>
                    <a:pt x="0" y="92313"/>
                  </a:moveTo>
                  <a:lnTo>
                    <a:pt x="97895" y="92313"/>
                  </a:lnTo>
                  <a:lnTo>
                    <a:pt x="97895" y="0"/>
                  </a:lnTo>
                  <a:lnTo>
                    <a:pt x="0" y="0"/>
                  </a:lnTo>
                  <a:lnTo>
                    <a:pt x="0" y="92313"/>
                  </a:lnTo>
                  <a:close/>
                </a:path>
              </a:pathLst>
            </a:custGeom>
            <a:solidFill>
              <a:srgbClr val="FFFFFF"/>
            </a:solidFill>
          </p:spPr>
          <p:txBody>
            <a:bodyPr wrap="square" lIns="0" tIns="0" rIns="0" bIns="0" rtlCol="0"/>
            <a:lstStyle/>
            <a:p>
              <a:endParaRPr/>
            </a:p>
          </p:txBody>
        </p:sp>
        <p:sp>
          <p:nvSpPr>
            <p:cNvPr id="125" name="object 125"/>
            <p:cNvSpPr/>
            <p:nvPr/>
          </p:nvSpPr>
          <p:spPr>
            <a:xfrm>
              <a:off x="4097769" y="2420340"/>
              <a:ext cx="881380" cy="187960"/>
            </a:xfrm>
            <a:custGeom>
              <a:avLst/>
              <a:gdLst/>
              <a:ahLst/>
              <a:cxnLst/>
              <a:rect l="l" t="t" r="r" b="b"/>
              <a:pathLst>
                <a:path w="881379" h="187960">
                  <a:moveTo>
                    <a:pt x="193001" y="92316"/>
                  </a:moveTo>
                  <a:lnTo>
                    <a:pt x="0" y="92316"/>
                  </a:lnTo>
                  <a:lnTo>
                    <a:pt x="0" y="187337"/>
                  </a:lnTo>
                  <a:lnTo>
                    <a:pt x="193001" y="187337"/>
                  </a:lnTo>
                  <a:lnTo>
                    <a:pt x="193001" y="92316"/>
                  </a:lnTo>
                  <a:close/>
                </a:path>
                <a:path w="881379" h="187960">
                  <a:moveTo>
                    <a:pt x="880884" y="0"/>
                  </a:moveTo>
                  <a:lnTo>
                    <a:pt x="584568" y="0"/>
                  </a:lnTo>
                  <a:lnTo>
                    <a:pt x="584568" y="95021"/>
                  </a:lnTo>
                  <a:lnTo>
                    <a:pt x="880884" y="95021"/>
                  </a:lnTo>
                  <a:lnTo>
                    <a:pt x="880884" y="0"/>
                  </a:lnTo>
                  <a:close/>
                </a:path>
              </a:pathLst>
            </a:custGeom>
            <a:solidFill>
              <a:srgbClr val="000000"/>
            </a:solidFill>
          </p:spPr>
          <p:txBody>
            <a:bodyPr wrap="square" lIns="0" tIns="0" rIns="0" bIns="0" rtlCol="0"/>
            <a:lstStyle/>
            <a:p>
              <a:endParaRPr/>
            </a:p>
          </p:txBody>
        </p:sp>
        <p:sp>
          <p:nvSpPr>
            <p:cNvPr id="126" name="object 126"/>
            <p:cNvSpPr/>
            <p:nvPr/>
          </p:nvSpPr>
          <p:spPr>
            <a:xfrm>
              <a:off x="4290772" y="2512650"/>
              <a:ext cx="196215" cy="92710"/>
            </a:xfrm>
            <a:custGeom>
              <a:avLst/>
              <a:gdLst/>
              <a:ahLst/>
              <a:cxnLst/>
              <a:rect l="l" t="t" r="r" b="b"/>
              <a:pathLst>
                <a:path w="196214" h="92710">
                  <a:moveTo>
                    <a:pt x="0" y="92313"/>
                  </a:moveTo>
                  <a:lnTo>
                    <a:pt x="195784" y="92313"/>
                  </a:lnTo>
                  <a:lnTo>
                    <a:pt x="195784" y="0"/>
                  </a:lnTo>
                  <a:lnTo>
                    <a:pt x="0" y="0"/>
                  </a:lnTo>
                  <a:lnTo>
                    <a:pt x="0" y="92313"/>
                  </a:lnTo>
                  <a:close/>
                </a:path>
              </a:pathLst>
            </a:custGeom>
            <a:solidFill>
              <a:srgbClr val="FFFFFF"/>
            </a:solidFill>
          </p:spPr>
          <p:txBody>
            <a:bodyPr wrap="square" lIns="0" tIns="0" rIns="0" bIns="0" rtlCol="0"/>
            <a:lstStyle/>
            <a:p>
              <a:endParaRPr/>
            </a:p>
          </p:txBody>
        </p:sp>
        <p:sp>
          <p:nvSpPr>
            <p:cNvPr id="127" name="object 127"/>
            <p:cNvSpPr/>
            <p:nvPr/>
          </p:nvSpPr>
          <p:spPr>
            <a:xfrm>
              <a:off x="4486556" y="2512650"/>
              <a:ext cx="98425" cy="92710"/>
            </a:xfrm>
            <a:custGeom>
              <a:avLst/>
              <a:gdLst/>
              <a:ahLst/>
              <a:cxnLst/>
              <a:rect l="l" t="t" r="r" b="b"/>
              <a:pathLst>
                <a:path w="98425" h="92710">
                  <a:moveTo>
                    <a:pt x="0" y="92313"/>
                  </a:moveTo>
                  <a:lnTo>
                    <a:pt x="97895" y="92313"/>
                  </a:lnTo>
                  <a:lnTo>
                    <a:pt x="97895" y="0"/>
                  </a:lnTo>
                  <a:lnTo>
                    <a:pt x="0" y="0"/>
                  </a:lnTo>
                  <a:lnTo>
                    <a:pt x="0" y="92313"/>
                  </a:lnTo>
                  <a:close/>
                </a:path>
              </a:pathLst>
            </a:custGeom>
            <a:solidFill>
              <a:srgbClr val="000000"/>
            </a:solidFill>
          </p:spPr>
          <p:txBody>
            <a:bodyPr wrap="square" lIns="0" tIns="0" rIns="0" bIns="0" rtlCol="0"/>
            <a:lstStyle/>
            <a:p>
              <a:endParaRPr/>
            </a:p>
          </p:txBody>
        </p:sp>
        <p:sp>
          <p:nvSpPr>
            <p:cNvPr id="128" name="object 128"/>
            <p:cNvSpPr/>
            <p:nvPr/>
          </p:nvSpPr>
          <p:spPr>
            <a:xfrm>
              <a:off x="4584452" y="2512650"/>
              <a:ext cx="98425" cy="92710"/>
            </a:xfrm>
            <a:custGeom>
              <a:avLst/>
              <a:gdLst/>
              <a:ahLst/>
              <a:cxnLst/>
              <a:rect l="l" t="t" r="r" b="b"/>
              <a:pathLst>
                <a:path w="98425" h="92710">
                  <a:moveTo>
                    <a:pt x="0" y="92313"/>
                  </a:moveTo>
                  <a:lnTo>
                    <a:pt x="97895" y="92313"/>
                  </a:lnTo>
                  <a:lnTo>
                    <a:pt x="97895" y="0"/>
                  </a:lnTo>
                  <a:lnTo>
                    <a:pt x="0" y="0"/>
                  </a:lnTo>
                  <a:lnTo>
                    <a:pt x="0" y="92313"/>
                  </a:lnTo>
                  <a:close/>
                </a:path>
              </a:pathLst>
            </a:custGeom>
            <a:solidFill>
              <a:srgbClr val="FFFFFF"/>
            </a:solidFill>
          </p:spPr>
          <p:txBody>
            <a:bodyPr wrap="square" lIns="0" tIns="0" rIns="0" bIns="0" rtlCol="0"/>
            <a:lstStyle/>
            <a:p>
              <a:endParaRPr/>
            </a:p>
          </p:txBody>
        </p:sp>
        <p:sp>
          <p:nvSpPr>
            <p:cNvPr id="129" name="object 129"/>
            <p:cNvSpPr/>
            <p:nvPr/>
          </p:nvSpPr>
          <p:spPr>
            <a:xfrm>
              <a:off x="4097769" y="2512656"/>
              <a:ext cx="881380" cy="187960"/>
            </a:xfrm>
            <a:custGeom>
              <a:avLst/>
              <a:gdLst/>
              <a:ahLst/>
              <a:cxnLst/>
              <a:rect l="l" t="t" r="r" b="b"/>
              <a:pathLst>
                <a:path w="881379" h="187960">
                  <a:moveTo>
                    <a:pt x="391566" y="92316"/>
                  </a:moveTo>
                  <a:lnTo>
                    <a:pt x="0" y="92316"/>
                  </a:lnTo>
                  <a:lnTo>
                    <a:pt x="0" y="184632"/>
                  </a:lnTo>
                  <a:lnTo>
                    <a:pt x="0" y="187337"/>
                  </a:lnTo>
                  <a:lnTo>
                    <a:pt x="391566" y="187337"/>
                  </a:lnTo>
                  <a:lnTo>
                    <a:pt x="391566" y="184632"/>
                  </a:lnTo>
                  <a:lnTo>
                    <a:pt x="391566" y="92316"/>
                  </a:lnTo>
                  <a:close/>
                </a:path>
                <a:path w="881379" h="187960">
                  <a:moveTo>
                    <a:pt x="880884" y="0"/>
                  </a:moveTo>
                  <a:lnTo>
                    <a:pt x="584568" y="0"/>
                  </a:lnTo>
                  <a:lnTo>
                    <a:pt x="584568" y="95021"/>
                  </a:lnTo>
                  <a:lnTo>
                    <a:pt x="880884" y="95021"/>
                  </a:lnTo>
                  <a:lnTo>
                    <a:pt x="880884" y="0"/>
                  </a:lnTo>
                  <a:close/>
                </a:path>
              </a:pathLst>
            </a:custGeom>
            <a:solidFill>
              <a:srgbClr val="000000"/>
            </a:solidFill>
          </p:spPr>
          <p:txBody>
            <a:bodyPr wrap="square" lIns="0" tIns="0" rIns="0" bIns="0" rtlCol="0"/>
            <a:lstStyle/>
            <a:p>
              <a:endParaRPr/>
            </a:p>
          </p:txBody>
        </p:sp>
        <p:sp>
          <p:nvSpPr>
            <p:cNvPr id="130" name="object 130"/>
            <p:cNvSpPr/>
            <p:nvPr/>
          </p:nvSpPr>
          <p:spPr>
            <a:xfrm>
              <a:off x="4486556" y="2604963"/>
              <a:ext cx="98425" cy="92710"/>
            </a:xfrm>
            <a:custGeom>
              <a:avLst/>
              <a:gdLst/>
              <a:ahLst/>
              <a:cxnLst/>
              <a:rect l="l" t="t" r="r" b="b"/>
              <a:pathLst>
                <a:path w="98425" h="92710">
                  <a:moveTo>
                    <a:pt x="0" y="92313"/>
                  </a:moveTo>
                  <a:lnTo>
                    <a:pt x="97895" y="92313"/>
                  </a:lnTo>
                  <a:lnTo>
                    <a:pt x="97895" y="0"/>
                  </a:lnTo>
                  <a:lnTo>
                    <a:pt x="0" y="0"/>
                  </a:lnTo>
                  <a:lnTo>
                    <a:pt x="0" y="92313"/>
                  </a:lnTo>
                  <a:close/>
                </a:path>
              </a:pathLst>
            </a:custGeom>
            <a:solidFill>
              <a:srgbClr val="FFFFFF"/>
            </a:solidFill>
          </p:spPr>
          <p:txBody>
            <a:bodyPr wrap="square" lIns="0" tIns="0" rIns="0" bIns="0" rtlCol="0"/>
            <a:lstStyle/>
            <a:p>
              <a:endParaRPr/>
            </a:p>
          </p:txBody>
        </p:sp>
        <p:sp>
          <p:nvSpPr>
            <p:cNvPr id="131" name="object 131"/>
            <p:cNvSpPr/>
            <p:nvPr/>
          </p:nvSpPr>
          <p:spPr>
            <a:xfrm>
              <a:off x="4097769" y="2604973"/>
              <a:ext cx="881380" cy="187960"/>
            </a:xfrm>
            <a:custGeom>
              <a:avLst/>
              <a:gdLst/>
              <a:ahLst/>
              <a:cxnLst/>
              <a:rect l="l" t="t" r="r" b="b"/>
              <a:pathLst>
                <a:path w="881379" h="187960">
                  <a:moveTo>
                    <a:pt x="293674" y="92316"/>
                  </a:moveTo>
                  <a:lnTo>
                    <a:pt x="0" y="92316"/>
                  </a:lnTo>
                  <a:lnTo>
                    <a:pt x="0" y="187337"/>
                  </a:lnTo>
                  <a:lnTo>
                    <a:pt x="293674" y="187337"/>
                  </a:lnTo>
                  <a:lnTo>
                    <a:pt x="293674" y="92316"/>
                  </a:lnTo>
                  <a:close/>
                </a:path>
                <a:path w="881379" h="187960">
                  <a:moveTo>
                    <a:pt x="880884" y="0"/>
                  </a:moveTo>
                  <a:lnTo>
                    <a:pt x="486676" y="0"/>
                  </a:lnTo>
                  <a:lnTo>
                    <a:pt x="486676" y="92316"/>
                  </a:lnTo>
                  <a:lnTo>
                    <a:pt x="486676" y="95021"/>
                  </a:lnTo>
                  <a:lnTo>
                    <a:pt x="880884" y="95021"/>
                  </a:lnTo>
                  <a:lnTo>
                    <a:pt x="880884" y="92316"/>
                  </a:lnTo>
                  <a:lnTo>
                    <a:pt x="880884" y="0"/>
                  </a:lnTo>
                  <a:close/>
                </a:path>
              </a:pathLst>
            </a:custGeom>
            <a:solidFill>
              <a:srgbClr val="000000"/>
            </a:solidFill>
          </p:spPr>
          <p:txBody>
            <a:bodyPr wrap="square" lIns="0" tIns="0" rIns="0" bIns="0" rtlCol="0"/>
            <a:lstStyle/>
            <a:p>
              <a:endParaRPr/>
            </a:p>
          </p:txBody>
        </p:sp>
        <p:sp>
          <p:nvSpPr>
            <p:cNvPr id="132" name="object 132"/>
            <p:cNvSpPr/>
            <p:nvPr/>
          </p:nvSpPr>
          <p:spPr>
            <a:xfrm>
              <a:off x="4388667" y="2697277"/>
              <a:ext cx="98425" cy="92710"/>
            </a:xfrm>
            <a:custGeom>
              <a:avLst/>
              <a:gdLst/>
              <a:ahLst/>
              <a:cxnLst/>
              <a:rect l="l" t="t" r="r" b="b"/>
              <a:pathLst>
                <a:path w="98425" h="92710">
                  <a:moveTo>
                    <a:pt x="0" y="92313"/>
                  </a:moveTo>
                  <a:lnTo>
                    <a:pt x="97889" y="92313"/>
                  </a:lnTo>
                  <a:lnTo>
                    <a:pt x="97889" y="0"/>
                  </a:lnTo>
                  <a:lnTo>
                    <a:pt x="0" y="0"/>
                  </a:lnTo>
                  <a:lnTo>
                    <a:pt x="0" y="92313"/>
                  </a:lnTo>
                  <a:close/>
                </a:path>
              </a:pathLst>
            </a:custGeom>
            <a:solidFill>
              <a:srgbClr val="FFFFFF"/>
            </a:solidFill>
          </p:spPr>
          <p:txBody>
            <a:bodyPr wrap="square" lIns="0" tIns="0" rIns="0" bIns="0" rtlCol="0"/>
            <a:lstStyle/>
            <a:p>
              <a:endParaRPr/>
            </a:p>
          </p:txBody>
        </p:sp>
        <p:sp>
          <p:nvSpPr>
            <p:cNvPr id="133" name="object 133"/>
            <p:cNvSpPr/>
            <p:nvPr/>
          </p:nvSpPr>
          <p:spPr>
            <a:xfrm>
              <a:off x="4486556" y="2697277"/>
              <a:ext cx="98425" cy="92710"/>
            </a:xfrm>
            <a:custGeom>
              <a:avLst/>
              <a:gdLst/>
              <a:ahLst/>
              <a:cxnLst/>
              <a:rect l="l" t="t" r="r" b="b"/>
              <a:pathLst>
                <a:path w="98425" h="92710">
                  <a:moveTo>
                    <a:pt x="0" y="92313"/>
                  </a:moveTo>
                  <a:lnTo>
                    <a:pt x="97895" y="92313"/>
                  </a:lnTo>
                  <a:lnTo>
                    <a:pt x="97895" y="0"/>
                  </a:lnTo>
                  <a:lnTo>
                    <a:pt x="0" y="0"/>
                  </a:lnTo>
                  <a:lnTo>
                    <a:pt x="0" y="92313"/>
                  </a:lnTo>
                  <a:close/>
                </a:path>
              </a:pathLst>
            </a:custGeom>
            <a:solidFill>
              <a:srgbClr val="000000"/>
            </a:solidFill>
          </p:spPr>
          <p:txBody>
            <a:bodyPr wrap="square" lIns="0" tIns="0" rIns="0" bIns="0" rtlCol="0"/>
            <a:lstStyle/>
            <a:p>
              <a:endParaRPr/>
            </a:p>
          </p:txBody>
        </p:sp>
        <p:sp>
          <p:nvSpPr>
            <p:cNvPr id="134" name="object 134"/>
            <p:cNvSpPr/>
            <p:nvPr/>
          </p:nvSpPr>
          <p:spPr>
            <a:xfrm>
              <a:off x="4584452" y="2697277"/>
              <a:ext cx="196215" cy="92710"/>
            </a:xfrm>
            <a:custGeom>
              <a:avLst/>
              <a:gdLst/>
              <a:ahLst/>
              <a:cxnLst/>
              <a:rect l="l" t="t" r="r" b="b"/>
              <a:pathLst>
                <a:path w="196214" h="92710">
                  <a:moveTo>
                    <a:pt x="0" y="92313"/>
                  </a:moveTo>
                  <a:lnTo>
                    <a:pt x="195634" y="92313"/>
                  </a:lnTo>
                  <a:lnTo>
                    <a:pt x="195634" y="0"/>
                  </a:lnTo>
                  <a:lnTo>
                    <a:pt x="0" y="0"/>
                  </a:lnTo>
                  <a:lnTo>
                    <a:pt x="0" y="92313"/>
                  </a:lnTo>
                  <a:close/>
                </a:path>
              </a:pathLst>
            </a:custGeom>
            <a:solidFill>
              <a:srgbClr val="FFFFFF"/>
            </a:solidFill>
          </p:spPr>
          <p:txBody>
            <a:bodyPr wrap="square" lIns="0" tIns="0" rIns="0" bIns="0" rtlCol="0"/>
            <a:lstStyle/>
            <a:p>
              <a:endParaRPr/>
            </a:p>
          </p:txBody>
        </p:sp>
        <p:sp>
          <p:nvSpPr>
            <p:cNvPr id="135" name="object 135"/>
            <p:cNvSpPr/>
            <p:nvPr/>
          </p:nvSpPr>
          <p:spPr>
            <a:xfrm>
              <a:off x="4097769" y="2697289"/>
              <a:ext cx="881380" cy="187325"/>
            </a:xfrm>
            <a:custGeom>
              <a:avLst/>
              <a:gdLst/>
              <a:ahLst/>
              <a:cxnLst/>
              <a:rect l="l" t="t" r="r" b="b"/>
              <a:pathLst>
                <a:path w="881379" h="187325">
                  <a:moveTo>
                    <a:pt x="293674" y="92303"/>
                  </a:moveTo>
                  <a:lnTo>
                    <a:pt x="0" y="92303"/>
                  </a:lnTo>
                  <a:lnTo>
                    <a:pt x="0" y="184467"/>
                  </a:lnTo>
                  <a:lnTo>
                    <a:pt x="0" y="187325"/>
                  </a:lnTo>
                  <a:lnTo>
                    <a:pt x="293674" y="187325"/>
                  </a:lnTo>
                  <a:lnTo>
                    <a:pt x="293674" y="184467"/>
                  </a:lnTo>
                  <a:lnTo>
                    <a:pt x="293674" y="92303"/>
                  </a:lnTo>
                  <a:close/>
                </a:path>
                <a:path w="881379" h="187325">
                  <a:moveTo>
                    <a:pt x="880884" y="0"/>
                  </a:moveTo>
                  <a:lnTo>
                    <a:pt x="682307" y="0"/>
                  </a:lnTo>
                  <a:lnTo>
                    <a:pt x="682307" y="92303"/>
                  </a:lnTo>
                  <a:lnTo>
                    <a:pt x="682307" y="95021"/>
                  </a:lnTo>
                  <a:lnTo>
                    <a:pt x="880884" y="95021"/>
                  </a:lnTo>
                  <a:lnTo>
                    <a:pt x="880884" y="92303"/>
                  </a:lnTo>
                  <a:lnTo>
                    <a:pt x="880884" y="0"/>
                  </a:lnTo>
                  <a:close/>
                </a:path>
              </a:pathLst>
            </a:custGeom>
            <a:solidFill>
              <a:srgbClr val="000000"/>
            </a:solidFill>
          </p:spPr>
          <p:txBody>
            <a:bodyPr wrap="square" lIns="0" tIns="0" rIns="0" bIns="0" rtlCol="0"/>
            <a:lstStyle/>
            <a:p>
              <a:endParaRPr/>
            </a:p>
          </p:txBody>
        </p:sp>
        <p:sp>
          <p:nvSpPr>
            <p:cNvPr id="136" name="object 136"/>
            <p:cNvSpPr/>
            <p:nvPr/>
          </p:nvSpPr>
          <p:spPr>
            <a:xfrm>
              <a:off x="4388667" y="2789591"/>
              <a:ext cx="98425" cy="92710"/>
            </a:xfrm>
            <a:custGeom>
              <a:avLst/>
              <a:gdLst/>
              <a:ahLst/>
              <a:cxnLst/>
              <a:rect l="l" t="t" r="r" b="b"/>
              <a:pathLst>
                <a:path w="98425" h="92710">
                  <a:moveTo>
                    <a:pt x="0" y="92162"/>
                  </a:moveTo>
                  <a:lnTo>
                    <a:pt x="97889" y="92162"/>
                  </a:lnTo>
                  <a:lnTo>
                    <a:pt x="97889" y="0"/>
                  </a:lnTo>
                  <a:lnTo>
                    <a:pt x="0" y="0"/>
                  </a:lnTo>
                  <a:lnTo>
                    <a:pt x="0" y="92162"/>
                  </a:lnTo>
                  <a:close/>
                </a:path>
              </a:pathLst>
            </a:custGeom>
            <a:solidFill>
              <a:srgbClr val="FFFFFF"/>
            </a:solidFill>
          </p:spPr>
          <p:txBody>
            <a:bodyPr wrap="square" lIns="0" tIns="0" rIns="0" bIns="0" rtlCol="0"/>
            <a:lstStyle/>
            <a:p>
              <a:endParaRPr/>
            </a:p>
          </p:txBody>
        </p:sp>
        <p:sp>
          <p:nvSpPr>
            <p:cNvPr id="137" name="object 137"/>
            <p:cNvSpPr/>
            <p:nvPr/>
          </p:nvSpPr>
          <p:spPr>
            <a:xfrm>
              <a:off x="4486556" y="2789591"/>
              <a:ext cx="296545" cy="95250"/>
            </a:xfrm>
            <a:custGeom>
              <a:avLst/>
              <a:gdLst/>
              <a:ahLst/>
              <a:cxnLst/>
              <a:rect l="l" t="t" r="r" b="b"/>
              <a:pathLst>
                <a:path w="296545" h="95250">
                  <a:moveTo>
                    <a:pt x="296464" y="0"/>
                  </a:moveTo>
                  <a:lnTo>
                    <a:pt x="0" y="0"/>
                  </a:lnTo>
                  <a:lnTo>
                    <a:pt x="0" y="95022"/>
                  </a:lnTo>
                  <a:lnTo>
                    <a:pt x="296464" y="95022"/>
                  </a:lnTo>
                  <a:lnTo>
                    <a:pt x="296464" y="0"/>
                  </a:lnTo>
                  <a:close/>
                </a:path>
              </a:pathLst>
            </a:custGeom>
            <a:solidFill>
              <a:srgbClr val="000000"/>
            </a:solidFill>
          </p:spPr>
          <p:txBody>
            <a:bodyPr wrap="square" lIns="0" tIns="0" rIns="0" bIns="0" rtlCol="0"/>
            <a:lstStyle/>
            <a:p>
              <a:endParaRPr/>
            </a:p>
          </p:txBody>
        </p:sp>
        <p:sp>
          <p:nvSpPr>
            <p:cNvPr id="138" name="object 138"/>
            <p:cNvSpPr/>
            <p:nvPr/>
          </p:nvSpPr>
          <p:spPr>
            <a:xfrm>
              <a:off x="4780087" y="2789591"/>
              <a:ext cx="98425" cy="92710"/>
            </a:xfrm>
            <a:custGeom>
              <a:avLst/>
              <a:gdLst/>
              <a:ahLst/>
              <a:cxnLst/>
              <a:rect l="l" t="t" r="r" b="b"/>
              <a:pathLst>
                <a:path w="98425" h="92710">
                  <a:moveTo>
                    <a:pt x="0" y="92162"/>
                  </a:moveTo>
                  <a:lnTo>
                    <a:pt x="97908" y="92162"/>
                  </a:lnTo>
                  <a:lnTo>
                    <a:pt x="97908" y="0"/>
                  </a:lnTo>
                  <a:lnTo>
                    <a:pt x="0" y="0"/>
                  </a:lnTo>
                  <a:lnTo>
                    <a:pt x="0" y="92162"/>
                  </a:lnTo>
                  <a:close/>
                </a:path>
              </a:pathLst>
            </a:custGeom>
            <a:solidFill>
              <a:srgbClr val="FFFFFF"/>
            </a:solidFill>
          </p:spPr>
          <p:txBody>
            <a:bodyPr wrap="square" lIns="0" tIns="0" rIns="0" bIns="0" rtlCol="0"/>
            <a:lstStyle/>
            <a:p>
              <a:endParaRPr/>
            </a:p>
          </p:txBody>
        </p:sp>
        <p:sp>
          <p:nvSpPr>
            <p:cNvPr id="139" name="object 139"/>
            <p:cNvSpPr/>
            <p:nvPr/>
          </p:nvSpPr>
          <p:spPr>
            <a:xfrm>
              <a:off x="4097769" y="2789592"/>
              <a:ext cx="881380" cy="187325"/>
            </a:xfrm>
            <a:custGeom>
              <a:avLst/>
              <a:gdLst/>
              <a:ahLst/>
              <a:cxnLst/>
              <a:rect l="l" t="t" r="r" b="b"/>
              <a:pathLst>
                <a:path w="881379" h="187325">
                  <a:moveTo>
                    <a:pt x="193001" y="92163"/>
                  </a:moveTo>
                  <a:lnTo>
                    <a:pt x="0" y="92163"/>
                  </a:lnTo>
                  <a:lnTo>
                    <a:pt x="0" y="187185"/>
                  </a:lnTo>
                  <a:lnTo>
                    <a:pt x="193001" y="187185"/>
                  </a:lnTo>
                  <a:lnTo>
                    <a:pt x="193001" y="92163"/>
                  </a:lnTo>
                  <a:close/>
                </a:path>
                <a:path w="881379" h="187325">
                  <a:moveTo>
                    <a:pt x="880897" y="0"/>
                  </a:moveTo>
                  <a:lnTo>
                    <a:pt x="780224" y="0"/>
                  </a:lnTo>
                  <a:lnTo>
                    <a:pt x="780224" y="95021"/>
                  </a:lnTo>
                  <a:lnTo>
                    <a:pt x="880897" y="95021"/>
                  </a:lnTo>
                  <a:lnTo>
                    <a:pt x="880897" y="0"/>
                  </a:lnTo>
                  <a:close/>
                </a:path>
              </a:pathLst>
            </a:custGeom>
            <a:solidFill>
              <a:srgbClr val="000000"/>
            </a:solidFill>
          </p:spPr>
          <p:txBody>
            <a:bodyPr wrap="square" lIns="0" tIns="0" rIns="0" bIns="0" rtlCol="0"/>
            <a:lstStyle/>
            <a:p>
              <a:endParaRPr/>
            </a:p>
          </p:txBody>
        </p:sp>
        <p:sp>
          <p:nvSpPr>
            <p:cNvPr id="140" name="object 140"/>
            <p:cNvSpPr/>
            <p:nvPr/>
          </p:nvSpPr>
          <p:spPr>
            <a:xfrm>
              <a:off x="4290772" y="2881753"/>
              <a:ext cx="98425" cy="92710"/>
            </a:xfrm>
            <a:custGeom>
              <a:avLst/>
              <a:gdLst/>
              <a:ahLst/>
              <a:cxnLst/>
              <a:rect l="l" t="t" r="r" b="b"/>
              <a:pathLst>
                <a:path w="98425" h="92710">
                  <a:moveTo>
                    <a:pt x="0" y="92316"/>
                  </a:moveTo>
                  <a:lnTo>
                    <a:pt x="97895" y="92316"/>
                  </a:lnTo>
                  <a:lnTo>
                    <a:pt x="97895" y="0"/>
                  </a:lnTo>
                  <a:lnTo>
                    <a:pt x="0" y="0"/>
                  </a:lnTo>
                  <a:lnTo>
                    <a:pt x="0" y="92316"/>
                  </a:lnTo>
                  <a:close/>
                </a:path>
              </a:pathLst>
            </a:custGeom>
            <a:solidFill>
              <a:srgbClr val="FFFFFF"/>
            </a:solidFill>
          </p:spPr>
          <p:txBody>
            <a:bodyPr wrap="square" lIns="0" tIns="0" rIns="0" bIns="0" rtlCol="0"/>
            <a:lstStyle/>
            <a:p>
              <a:endParaRPr/>
            </a:p>
          </p:txBody>
        </p:sp>
        <p:sp>
          <p:nvSpPr>
            <p:cNvPr id="141" name="object 141"/>
            <p:cNvSpPr/>
            <p:nvPr/>
          </p:nvSpPr>
          <p:spPr>
            <a:xfrm>
              <a:off x="4097769" y="2881756"/>
              <a:ext cx="881380" cy="187960"/>
            </a:xfrm>
            <a:custGeom>
              <a:avLst/>
              <a:gdLst/>
              <a:ahLst/>
              <a:cxnLst/>
              <a:rect l="l" t="t" r="r" b="b"/>
              <a:pathLst>
                <a:path w="881379" h="187960">
                  <a:moveTo>
                    <a:pt x="880884" y="0"/>
                  </a:moveTo>
                  <a:lnTo>
                    <a:pt x="290893" y="0"/>
                  </a:lnTo>
                  <a:lnTo>
                    <a:pt x="290893" y="92316"/>
                  </a:lnTo>
                  <a:lnTo>
                    <a:pt x="0" y="92316"/>
                  </a:lnTo>
                  <a:lnTo>
                    <a:pt x="0" y="187337"/>
                  </a:lnTo>
                  <a:lnTo>
                    <a:pt x="880846" y="187337"/>
                  </a:lnTo>
                  <a:lnTo>
                    <a:pt x="880846" y="95021"/>
                  </a:lnTo>
                  <a:lnTo>
                    <a:pt x="880884" y="0"/>
                  </a:lnTo>
                  <a:close/>
                </a:path>
              </a:pathLst>
            </a:custGeom>
            <a:solidFill>
              <a:srgbClr val="000000"/>
            </a:solidFill>
          </p:spPr>
          <p:txBody>
            <a:bodyPr wrap="square" lIns="0" tIns="0" rIns="0" bIns="0" rtlCol="0"/>
            <a:lstStyle/>
            <a:p>
              <a:endParaRPr/>
            </a:p>
          </p:txBody>
        </p:sp>
        <p:sp>
          <p:nvSpPr>
            <p:cNvPr id="142" name="object 142"/>
            <p:cNvSpPr/>
            <p:nvPr/>
          </p:nvSpPr>
          <p:spPr>
            <a:xfrm>
              <a:off x="4094987" y="2237066"/>
              <a:ext cx="3175" cy="832485"/>
            </a:xfrm>
            <a:custGeom>
              <a:avLst/>
              <a:gdLst/>
              <a:ahLst/>
              <a:cxnLst/>
              <a:rect l="l" t="t" r="r" b="b"/>
              <a:pathLst>
                <a:path w="3175" h="832485">
                  <a:moveTo>
                    <a:pt x="2788" y="0"/>
                  </a:moveTo>
                  <a:lnTo>
                    <a:pt x="0" y="0"/>
                  </a:lnTo>
                  <a:lnTo>
                    <a:pt x="0" y="832026"/>
                  </a:lnTo>
                  <a:lnTo>
                    <a:pt x="2788" y="832026"/>
                  </a:lnTo>
                  <a:lnTo>
                    <a:pt x="2788" y="0"/>
                  </a:lnTo>
                  <a:close/>
                </a:path>
              </a:pathLst>
            </a:custGeom>
            <a:solidFill>
              <a:srgbClr val="BEBEBE"/>
            </a:solidFill>
          </p:spPr>
          <p:txBody>
            <a:bodyPr wrap="square" lIns="0" tIns="0" rIns="0" bIns="0" rtlCol="0"/>
            <a:lstStyle/>
            <a:p>
              <a:endParaRPr/>
            </a:p>
          </p:txBody>
        </p:sp>
        <p:sp>
          <p:nvSpPr>
            <p:cNvPr id="143" name="object 143"/>
            <p:cNvSpPr/>
            <p:nvPr/>
          </p:nvSpPr>
          <p:spPr>
            <a:xfrm>
              <a:off x="4094987" y="2235740"/>
              <a:ext cx="3175" cy="833755"/>
            </a:xfrm>
            <a:custGeom>
              <a:avLst/>
              <a:gdLst/>
              <a:ahLst/>
              <a:cxnLst/>
              <a:rect l="l" t="t" r="r" b="b"/>
              <a:pathLst>
                <a:path w="3175" h="833755">
                  <a:moveTo>
                    <a:pt x="2788" y="833351"/>
                  </a:moveTo>
                  <a:lnTo>
                    <a:pt x="2788" y="0"/>
                  </a:lnTo>
                  <a:lnTo>
                    <a:pt x="0" y="0"/>
                  </a:lnTo>
                  <a:lnTo>
                    <a:pt x="0" y="833351"/>
                  </a:lnTo>
                  <a:lnTo>
                    <a:pt x="2788" y="833351"/>
                  </a:lnTo>
                  <a:close/>
                </a:path>
              </a:pathLst>
            </a:custGeom>
            <a:solidFill>
              <a:srgbClr val="BEBEBE"/>
            </a:solidFill>
          </p:spPr>
          <p:txBody>
            <a:bodyPr wrap="square" lIns="0" tIns="0" rIns="0" bIns="0" rtlCol="0"/>
            <a:lstStyle/>
            <a:p>
              <a:endParaRPr/>
            </a:p>
          </p:txBody>
        </p:sp>
        <p:sp>
          <p:nvSpPr>
            <p:cNvPr id="144" name="object 144"/>
            <p:cNvSpPr/>
            <p:nvPr/>
          </p:nvSpPr>
          <p:spPr>
            <a:xfrm>
              <a:off x="4192881" y="2237066"/>
              <a:ext cx="3175" cy="832485"/>
            </a:xfrm>
            <a:custGeom>
              <a:avLst/>
              <a:gdLst/>
              <a:ahLst/>
              <a:cxnLst/>
              <a:rect l="l" t="t" r="r" b="b"/>
              <a:pathLst>
                <a:path w="3175" h="832485">
                  <a:moveTo>
                    <a:pt x="2788" y="0"/>
                  </a:moveTo>
                  <a:lnTo>
                    <a:pt x="0" y="0"/>
                  </a:lnTo>
                  <a:lnTo>
                    <a:pt x="0" y="832026"/>
                  </a:lnTo>
                  <a:lnTo>
                    <a:pt x="2788" y="832026"/>
                  </a:lnTo>
                  <a:lnTo>
                    <a:pt x="2788" y="0"/>
                  </a:lnTo>
                  <a:close/>
                </a:path>
              </a:pathLst>
            </a:custGeom>
            <a:solidFill>
              <a:srgbClr val="BEBEBE"/>
            </a:solidFill>
          </p:spPr>
          <p:txBody>
            <a:bodyPr wrap="square" lIns="0" tIns="0" rIns="0" bIns="0" rtlCol="0"/>
            <a:lstStyle/>
            <a:p>
              <a:endParaRPr/>
            </a:p>
          </p:txBody>
        </p:sp>
        <p:sp>
          <p:nvSpPr>
            <p:cNvPr id="145" name="object 145"/>
            <p:cNvSpPr/>
            <p:nvPr/>
          </p:nvSpPr>
          <p:spPr>
            <a:xfrm>
              <a:off x="4192883" y="2235740"/>
              <a:ext cx="3175" cy="833755"/>
            </a:xfrm>
            <a:custGeom>
              <a:avLst/>
              <a:gdLst/>
              <a:ahLst/>
              <a:cxnLst/>
              <a:rect l="l" t="t" r="r" b="b"/>
              <a:pathLst>
                <a:path w="3175" h="833755">
                  <a:moveTo>
                    <a:pt x="0" y="833351"/>
                  </a:moveTo>
                  <a:lnTo>
                    <a:pt x="2788" y="833351"/>
                  </a:lnTo>
                  <a:lnTo>
                    <a:pt x="2788" y="0"/>
                  </a:lnTo>
                  <a:lnTo>
                    <a:pt x="0" y="0"/>
                  </a:lnTo>
                  <a:lnTo>
                    <a:pt x="0" y="833351"/>
                  </a:lnTo>
                  <a:close/>
                </a:path>
              </a:pathLst>
            </a:custGeom>
            <a:solidFill>
              <a:srgbClr val="BEBEBE"/>
            </a:solidFill>
          </p:spPr>
          <p:txBody>
            <a:bodyPr wrap="square" lIns="0" tIns="0" rIns="0" bIns="0" rtlCol="0"/>
            <a:lstStyle/>
            <a:p>
              <a:endParaRPr/>
            </a:p>
          </p:txBody>
        </p:sp>
        <p:sp>
          <p:nvSpPr>
            <p:cNvPr id="146" name="object 146"/>
            <p:cNvSpPr/>
            <p:nvPr/>
          </p:nvSpPr>
          <p:spPr>
            <a:xfrm>
              <a:off x="4290776" y="2237066"/>
              <a:ext cx="3175" cy="832485"/>
            </a:xfrm>
            <a:custGeom>
              <a:avLst/>
              <a:gdLst/>
              <a:ahLst/>
              <a:cxnLst/>
              <a:rect l="l" t="t" r="r" b="b"/>
              <a:pathLst>
                <a:path w="3175" h="832485">
                  <a:moveTo>
                    <a:pt x="2788" y="0"/>
                  </a:moveTo>
                  <a:lnTo>
                    <a:pt x="0" y="0"/>
                  </a:lnTo>
                  <a:lnTo>
                    <a:pt x="0" y="832026"/>
                  </a:lnTo>
                  <a:lnTo>
                    <a:pt x="2788" y="832026"/>
                  </a:lnTo>
                  <a:lnTo>
                    <a:pt x="2788" y="0"/>
                  </a:lnTo>
                  <a:close/>
                </a:path>
              </a:pathLst>
            </a:custGeom>
            <a:solidFill>
              <a:srgbClr val="BEBEBE"/>
            </a:solidFill>
          </p:spPr>
          <p:txBody>
            <a:bodyPr wrap="square" lIns="0" tIns="0" rIns="0" bIns="0" rtlCol="0"/>
            <a:lstStyle/>
            <a:p>
              <a:endParaRPr/>
            </a:p>
          </p:txBody>
        </p:sp>
        <p:sp>
          <p:nvSpPr>
            <p:cNvPr id="147" name="object 147"/>
            <p:cNvSpPr/>
            <p:nvPr/>
          </p:nvSpPr>
          <p:spPr>
            <a:xfrm>
              <a:off x="4290772" y="2235740"/>
              <a:ext cx="3175" cy="833755"/>
            </a:xfrm>
            <a:custGeom>
              <a:avLst/>
              <a:gdLst/>
              <a:ahLst/>
              <a:cxnLst/>
              <a:rect l="l" t="t" r="r" b="b"/>
              <a:pathLst>
                <a:path w="3175" h="833755">
                  <a:moveTo>
                    <a:pt x="0" y="833351"/>
                  </a:moveTo>
                  <a:lnTo>
                    <a:pt x="2788" y="833351"/>
                  </a:lnTo>
                  <a:lnTo>
                    <a:pt x="2788" y="0"/>
                  </a:lnTo>
                  <a:lnTo>
                    <a:pt x="0" y="0"/>
                  </a:lnTo>
                  <a:lnTo>
                    <a:pt x="0" y="833351"/>
                  </a:lnTo>
                  <a:close/>
                </a:path>
              </a:pathLst>
            </a:custGeom>
            <a:solidFill>
              <a:srgbClr val="BEBEBE"/>
            </a:solidFill>
          </p:spPr>
          <p:txBody>
            <a:bodyPr wrap="square" lIns="0" tIns="0" rIns="0" bIns="0" rtlCol="0"/>
            <a:lstStyle/>
            <a:p>
              <a:endParaRPr/>
            </a:p>
          </p:txBody>
        </p:sp>
        <p:sp>
          <p:nvSpPr>
            <p:cNvPr id="148" name="object 148"/>
            <p:cNvSpPr/>
            <p:nvPr/>
          </p:nvSpPr>
          <p:spPr>
            <a:xfrm>
              <a:off x="4388665" y="2237066"/>
              <a:ext cx="3175" cy="832485"/>
            </a:xfrm>
            <a:custGeom>
              <a:avLst/>
              <a:gdLst/>
              <a:ahLst/>
              <a:cxnLst/>
              <a:rect l="l" t="t" r="r" b="b"/>
              <a:pathLst>
                <a:path w="3175" h="832485">
                  <a:moveTo>
                    <a:pt x="2788" y="0"/>
                  </a:moveTo>
                  <a:lnTo>
                    <a:pt x="0" y="0"/>
                  </a:lnTo>
                  <a:lnTo>
                    <a:pt x="0" y="832026"/>
                  </a:lnTo>
                  <a:lnTo>
                    <a:pt x="2788" y="832026"/>
                  </a:lnTo>
                  <a:lnTo>
                    <a:pt x="2788" y="0"/>
                  </a:lnTo>
                  <a:close/>
                </a:path>
              </a:pathLst>
            </a:custGeom>
            <a:solidFill>
              <a:srgbClr val="BEBEBE"/>
            </a:solidFill>
          </p:spPr>
          <p:txBody>
            <a:bodyPr wrap="square" lIns="0" tIns="0" rIns="0" bIns="0" rtlCol="0"/>
            <a:lstStyle/>
            <a:p>
              <a:endParaRPr/>
            </a:p>
          </p:txBody>
        </p:sp>
        <p:sp>
          <p:nvSpPr>
            <p:cNvPr id="149" name="object 149"/>
            <p:cNvSpPr/>
            <p:nvPr/>
          </p:nvSpPr>
          <p:spPr>
            <a:xfrm>
              <a:off x="4388667" y="2235740"/>
              <a:ext cx="3175" cy="833755"/>
            </a:xfrm>
            <a:custGeom>
              <a:avLst/>
              <a:gdLst/>
              <a:ahLst/>
              <a:cxnLst/>
              <a:rect l="l" t="t" r="r" b="b"/>
              <a:pathLst>
                <a:path w="3175" h="833755">
                  <a:moveTo>
                    <a:pt x="0" y="833351"/>
                  </a:moveTo>
                  <a:lnTo>
                    <a:pt x="2788" y="833351"/>
                  </a:lnTo>
                  <a:lnTo>
                    <a:pt x="2788" y="0"/>
                  </a:lnTo>
                  <a:lnTo>
                    <a:pt x="0" y="0"/>
                  </a:lnTo>
                  <a:lnTo>
                    <a:pt x="0" y="833351"/>
                  </a:lnTo>
                  <a:close/>
                </a:path>
              </a:pathLst>
            </a:custGeom>
            <a:solidFill>
              <a:srgbClr val="BEBEBE"/>
            </a:solidFill>
          </p:spPr>
          <p:txBody>
            <a:bodyPr wrap="square" lIns="0" tIns="0" rIns="0" bIns="0" rtlCol="0"/>
            <a:lstStyle/>
            <a:p>
              <a:endParaRPr/>
            </a:p>
          </p:txBody>
        </p:sp>
        <p:sp>
          <p:nvSpPr>
            <p:cNvPr id="150" name="object 150"/>
            <p:cNvSpPr/>
            <p:nvPr/>
          </p:nvSpPr>
          <p:spPr>
            <a:xfrm>
              <a:off x="4486561" y="2237066"/>
              <a:ext cx="3175" cy="832485"/>
            </a:xfrm>
            <a:custGeom>
              <a:avLst/>
              <a:gdLst/>
              <a:ahLst/>
              <a:cxnLst/>
              <a:rect l="l" t="t" r="r" b="b"/>
              <a:pathLst>
                <a:path w="3175" h="832485">
                  <a:moveTo>
                    <a:pt x="2788" y="0"/>
                  </a:moveTo>
                  <a:lnTo>
                    <a:pt x="0" y="0"/>
                  </a:lnTo>
                  <a:lnTo>
                    <a:pt x="0" y="832026"/>
                  </a:lnTo>
                  <a:lnTo>
                    <a:pt x="2788" y="832026"/>
                  </a:lnTo>
                  <a:lnTo>
                    <a:pt x="2788" y="0"/>
                  </a:lnTo>
                  <a:close/>
                </a:path>
              </a:pathLst>
            </a:custGeom>
            <a:solidFill>
              <a:srgbClr val="BEBEBE"/>
            </a:solidFill>
          </p:spPr>
          <p:txBody>
            <a:bodyPr wrap="square" lIns="0" tIns="0" rIns="0" bIns="0" rtlCol="0"/>
            <a:lstStyle/>
            <a:p>
              <a:endParaRPr/>
            </a:p>
          </p:txBody>
        </p:sp>
        <p:sp>
          <p:nvSpPr>
            <p:cNvPr id="151" name="object 151"/>
            <p:cNvSpPr/>
            <p:nvPr/>
          </p:nvSpPr>
          <p:spPr>
            <a:xfrm>
              <a:off x="4486556" y="2235740"/>
              <a:ext cx="3175" cy="833755"/>
            </a:xfrm>
            <a:custGeom>
              <a:avLst/>
              <a:gdLst/>
              <a:ahLst/>
              <a:cxnLst/>
              <a:rect l="l" t="t" r="r" b="b"/>
              <a:pathLst>
                <a:path w="3175" h="833755">
                  <a:moveTo>
                    <a:pt x="0" y="833351"/>
                  </a:moveTo>
                  <a:lnTo>
                    <a:pt x="2788" y="833351"/>
                  </a:lnTo>
                  <a:lnTo>
                    <a:pt x="2788" y="0"/>
                  </a:lnTo>
                  <a:lnTo>
                    <a:pt x="0" y="0"/>
                  </a:lnTo>
                  <a:lnTo>
                    <a:pt x="0" y="833351"/>
                  </a:lnTo>
                  <a:close/>
                </a:path>
              </a:pathLst>
            </a:custGeom>
            <a:solidFill>
              <a:srgbClr val="BEBEBE"/>
            </a:solidFill>
          </p:spPr>
          <p:txBody>
            <a:bodyPr wrap="square" lIns="0" tIns="0" rIns="0" bIns="0" rtlCol="0"/>
            <a:lstStyle/>
            <a:p>
              <a:endParaRPr/>
            </a:p>
          </p:txBody>
        </p:sp>
        <p:sp>
          <p:nvSpPr>
            <p:cNvPr id="152" name="object 152"/>
            <p:cNvSpPr/>
            <p:nvPr/>
          </p:nvSpPr>
          <p:spPr>
            <a:xfrm>
              <a:off x="4584450" y="2237066"/>
              <a:ext cx="3175" cy="832485"/>
            </a:xfrm>
            <a:custGeom>
              <a:avLst/>
              <a:gdLst/>
              <a:ahLst/>
              <a:cxnLst/>
              <a:rect l="l" t="t" r="r" b="b"/>
              <a:pathLst>
                <a:path w="3175" h="832485">
                  <a:moveTo>
                    <a:pt x="2788" y="0"/>
                  </a:moveTo>
                  <a:lnTo>
                    <a:pt x="0" y="0"/>
                  </a:lnTo>
                  <a:lnTo>
                    <a:pt x="0" y="832026"/>
                  </a:lnTo>
                  <a:lnTo>
                    <a:pt x="2788" y="832026"/>
                  </a:lnTo>
                  <a:lnTo>
                    <a:pt x="2788" y="0"/>
                  </a:lnTo>
                  <a:close/>
                </a:path>
              </a:pathLst>
            </a:custGeom>
            <a:solidFill>
              <a:srgbClr val="BEBEBE"/>
            </a:solidFill>
          </p:spPr>
          <p:txBody>
            <a:bodyPr wrap="square" lIns="0" tIns="0" rIns="0" bIns="0" rtlCol="0"/>
            <a:lstStyle/>
            <a:p>
              <a:endParaRPr/>
            </a:p>
          </p:txBody>
        </p:sp>
        <p:sp>
          <p:nvSpPr>
            <p:cNvPr id="153" name="object 153"/>
            <p:cNvSpPr/>
            <p:nvPr/>
          </p:nvSpPr>
          <p:spPr>
            <a:xfrm>
              <a:off x="4584452" y="2235740"/>
              <a:ext cx="3175" cy="833755"/>
            </a:xfrm>
            <a:custGeom>
              <a:avLst/>
              <a:gdLst/>
              <a:ahLst/>
              <a:cxnLst/>
              <a:rect l="l" t="t" r="r" b="b"/>
              <a:pathLst>
                <a:path w="3175" h="833755">
                  <a:moveTo>
                    <a:pt x="0" y="833351"/>
                  </a:moveTo>
                  <a:lnTo>
                    <a:pt x="2788" y="833351"/>
                  </a:lnTo>
                  <a:lnTo>
                    <a:pt x="2788" y="0"/>
                  </a:lnTo>
                  <a:lnTo>
                    <a:pt x="0" y="0"/>
                  </a:lnTo>
                  <a:lnTo>
                    <a:pt x="0" y="833351"/>
                  </a:lnTo>
                  <a:close/>
                </a:path>
              </a:pathLst>
            </a:custGeom>
            <a:solidFill>
              <a:srgbClr val="BEBEBE"/>
            </a:solidFill>
          </p:spPr>
          <p:txBody>
            <a:bodyPr wrap="square" lIns="0" tIns="0" rIns="0" bIns="0" rtlCol="0"/>
            <a:lstStyle/>
            <a:p>
              <a:endParaRPr/>
            </a:p>
          </p:txBody>
        </p:sp>
        <p:sp>
          <p:nvSpPr>
            <p:cNvPr id="154" name="object 154"/>
            <p:cNvSpPr/>
            <p:nvPr/>
          </p:nvSpPr>
          <p:spPr>
            <a:xfrm>
              <a:off x="4682345" y="2237066"/>
              <a:ext cx="3175" cy="832485"/>
            </a:xfrm>
            <a:custGeom>
              <a:avLst/>
              <a:gdLst/>
              <a:ahLst/>
              <a:cxnLst/>
              <a:rect l="l" t="t" r="r" b="b"/>
              <a:pathLst>
                <a:path w="3175" h="832485">
                  <a:moveTo>
                    <a:pt x="2788" y="0"/>
                  </a:moveTo>
                  <a:lnTo>
                    <a:pt x="0" y="0"/>
                  </a:lnTo>
                  <a:lnTo>
                    <a:pt x="0" y="832026"/>
                  </a:lnTo>
                  <a:lnTo>
                    <a:pt x="2788" y="832026"/>
                  </a:lnTo>
                  <a:lnTo>
                    <a:pt x="2788" y="0"/>
                  </a:lnTo>
                  <a:close/>
                </a:path>
              </a:pathLst>
            </a:custGeom>
            <a:solidFill>
              <a:srgbClr val="BEBEBE"/>
            </a:solidFill>
          </p:spPr>
          <p:txBody>
            <a:bodyPr wrap="square" lIns="0" tIns="0" rIns="0" bIns="0" rtlCol="0"/>
            <a:lstStyle/>
            <a:p>
              <a:endParaRPr/>
            </a:p>
          </p:txBody>
        </p:sp>
        <p:sp>
          <p:nvSpPr>
            <p:cNvPr id="155" name="object 155"/>
            <p:cNvSpPr/>
            <p:nvPr/>
          </p:nvSpPr>
          <p:spPr>
            <a:xfrm>
              <a:off x="4682347" y="2235740"/>
              <a:ext cx="3175" cy="833755"/>
            </a:xfrm>
            <a:custGeom>
              <a:avLst/>
              <a:gdLst/>
              <a:ahLst/>
              <a:cxnLst/>
              <a:rect l="l" t="t" r="r" b="b"/>
              <a:pathLst>
                <a:path w="3175" h="833755">
                  <a:moveTo>
                    <a:pt x="0" y="833351"/>
                  </a:moveTo>
                  <a:lnTo>
                    <a:pt x="2788" y="833351"/>
                  </a:lnTo>
                  <a:lnTo>
                    <a:pt x="2788" y="0"/>
                  </a:lnTo>
                  <a:lnTo>
                    <a:pt x="0" y="0"/>
                  </a:lnTo>
                  <a:lnTo>
                    <a:pt x="0" y="833351"/>
                  </a:lnTo>
                  <a:close/>
                </a:path>
              </a:pathLst>
            </a:custGeom>
            <a:solidFill>
              <a:srgbClr val="BEBEBE"/>
            </a:solidFill>
          </p:spPr>
          <p:txBody>
            <a:bodyPr wrap="square" lIns="0" tIns="0" rIns="0" bIns="0" rtlCol="0"/>
            <a:lstStyle/>
            <a:p>
              <a:endParaRPr/>
            </a:p>
          </p:txBody>
        </p:sp>
        <p:sp>
          <p:nvSpPr>
            <p:cNvPr id="156" name="object 156"/>
            <p:cNvSpPr/>
            <p:nvPr/>
          </p:nvSpPr>
          <p:spPr>
            <a:xfrm>
              <a:off x="4780059" y="2237066"/>
              <a:ext cx="3175" cy="832485"/>
            </a:xfrm>
            <a:custGeom>
              <a:avLst/>
              <a:gdLst/>
              <a:ahLst/>
              <a:cxnLst/>
              <a:rect l="l" t="t" r="r" b="b"/>
              <a:pathLst>
                <a:path w="3175" h="832485">
                  <a:moveTo>
                    <a:pt x="2788" y="0"/>
                  </a:moveTo>
                  <a:lnTo>
                    <a:pt x="0" y="0"/>
                  </a:lnTo>
                  <a:lnTo>
                    <a:pt x="0" y="832026"/>
                  </a:lnTo>
                  <a:lnTo>
                    <a:pt x="2788" y="832026"/>
                  </a:lnTo>
                  <a:lnTo>
                    <a:pt x="2788" y="0"/>
                  </a:lnTo>
                  <a:close/>
                </a:path>
              </a:pathLst>
            </a:custGeom>
            <a:solidFill>
              <a:srgbClr val="BEBEBE"/>
            </a:solidFill>
          </p:spPr>
          <p:txBody>
            <a:bodyPr wrap="square" lIns="0" tIns="0" rIns="0" bIns="0" rtlCol="0"/>
            <a:lstStyle/>
            <a:p>
              <a:endParaRPr/>
            </a:p>
          </p:txBody>
        </p:sp>
        <p:sp>
          <p:nvSpPr>
            <p:cNvPr id="157" name="object 157"/>
            <p:cNvSpPr/>
            <p:nvPr/>
          </p:nvSpPr>
          <p:spPr>
            <a:xfrm>
              <a:off x="4780087" y="2235740"/>
              <a:ext cx="3175" cy="833755"/>
            </a:xfrm>
            <a:custGeom>
              <a:avLst/>
              <a:gdLst/>
              <a:ahLst/>
              <a:cxnLst/>
              <a:rect l="l" t="t" r="r" b="b"/>
              <a:pathLst>
                <a:path w="3175" h="833755">
                  <a:moveTo>
                    <a:pt x="0" y="833351"/>
                  </a:moveTo>
                  <a:lnTo>
                    <a:pt x="2943" y="833351"/>
                  </a:lnTo>
                  <a:lnTo>
                    <a:pt x="2942" y="0"/>
                  </a:lnTo>
                  <a:lnTo>
                    <a:pt x="0" y="0"/>
                  </a:lnTo>
                  <a:lnTo>
                    <a:pt x="0" y="833351"/>
                  </a:lnTo>
                  <a:close/>
                </a:path>
              </a:pathLst>
            </a:custGeom>
            <a:solidFill>
              <a:srgbClr val="BEBEBE"/>
            </a:solidFill>
          </p:spPr>
          <p:txBody>
            <a:bodyPr wrap="square" lIns="0" tIns="0" rIns="0" bIns="0" rtlCol="0"/>
            <a:lstStyle/>
            <a:p>
              <a:endParaRPr/>
            </a:p>
          </p:txBody>
        </p:sp>
        <p:sp>
          <p:nvSpPr>
            <p:cNvPr id="158" name="object 158"/>
            <p:cNvSpPr/>
            <p:nvPr/>
          </p:nvSpPr>
          <p:spPr>
            <a:xfrm>
              <a:off x="4877967" y="2237066"/>
              <a:ext cx="3175" cy="832485"/>
            </a:xfrm>
            <a:custGeom>
              <a:avLst/>
              <a:gdLst/>
              <a:ahLst/>
              <a:cxnLst/>
              <a:rect l="l" t="t" r="r" b="b"/>
              <a:pathLst>
                <a:path w="3175" h="832485">
                  <a:moveTo>
                    <a:pt x="2788" y="0"/>
                  </a:moveTo>
                  <a:lnTo>
                    <a:pt x="0" y="0"/>
                  </a:lnTo>
                  <a:lnTo>
                    <a:pt x="0" y="832026"/>
                  </a:lnTo>
                  <a:lnTo>
                    <a:pt x="2788" y="832026"/>
                  </a:lnTo>
                  <a:lnTo>
                    <a:pt x="2788" y="0"/>
                  </a:lnTo>
                  <a:close/>
                </a:path>
              </a:pathLst>
            </a:custGeom>
            <a:solidFill>
              <a:srgbClr val="BEBEBE"/>
            </a:solidFill>
          </p:spPr>
          <p:txBody>
            <a:bodyPr wrap="square" lIns="0" tIns="0" rIns="0" bIns="0" rtlCol="0"/>
            <a:lstStyle/>
            <a:p>
              <a:endParaRPr/>
            </a:p>
          </p:txBody>
        </p:sp>
        <p:sp>
          <p:nvSpPr>
            <p:cNvPr id="159" name="object 159"/>
            <p:cNvSpPr/>
            <p:nvPr/>
          </p:nvSpPr>
          <p:spPr>
            <a:xfrm>
              <a:off x="4877995" y="2235740"/>
              <a:ext cx="3175" cy="833755"/>
            </a:xfrm>
            <a:custGeom>
              <a:avLst/>
              <a:gdLst/>
              <a:ahLst/>
              <a:cxnLst/>
              <a:rect l="l" t="t" r="r" b="b"/>
              <a:pathLst>
                <a:path w="3175" h="833755">
                  <a:moveTo>
                    <a:pt x="0" y="833351"/>
                  </a:moveTo>
                  <a:lnTo>
                    <a:pt x="2788" y="833351"/>
                  </a:lnTo>
                  <a:lnTo>
                    <a:pt x="2788" y="0"/>
                  </a:lnTo>
                  <a:lnTo>
                    <a:pt x="0" y="0"/>
                  </a:lnTo>
                  <a:lnTo>
                    <a:pt x="0" y="833351"/>
                  </a:lnTo>
                  <a:close/>
                </a:path>
              </a:pathLst>
            </a:custGeom>
            <a:solidFill>
              <a:srgbClr val="BEBEBE"/>
            </a:solidFill>
          </p:spPr>
          <p:txBody>
            <a:bodyPr wrap="square" lIns="0" tIns="0" rIns="0" bIns="0" rtlCol="0"/>
            <a:lstStyle/>
            <a:p>
              <a:endParaRPr/>
            </a:p>
          </p:txBody>
        </p:sp>
        <p:sp>
          <p:nvSpPr>
            <p:cNvPr id="160" name="object 160"/>
            <p:cNvSpPr/>
            <p:nvPr/>
          </p:nvSpPr>
          <p:spPr>
            <a:xfrm>
              <a:off x="4975876" y="2237066"/>
              <a:ext cx="3175" cy="832485"/>
            </a:xfrm>
            <a:custGeom>
              <a:avLst/>
              <a:gdLst/>
              <a:ahLst/>
              <a:cxnLst/>
              <a:rect l="l" t="t" r="r" b="b"/>
              <a:pathLst>
                <a:path w="3175" h="832485">
                  <a:moveTo>
                    <a:pt x="2760" y="0"/>
                  </a:moveTo>
                  <a:lnTo>
                    <a:pt x="0" y="0"/>
                  </a:lnTo>
                  <a:lnTo>
                    <a:pt x="0" y="832026"/>
                  </a:lnTo>
                  <a:lnTo>
                    <a:pt x="2760" y="832026"/>
                  </a:lnTo>
                  <a:lnTo>
                    <a:pt x="2760" y="0"/>
                  </a:lnTo>
                  <a:close/>
                </a:path>
              </a:pathLst>
            </a:custGeom>
            <a:solidFill>
              <a:srgbClr val="BEBEBE"/>
            </a:solidFill>
          </p:spPr>
          <p:txBody>
            <a:bodyPr wrap="square" lIns="0" tIns="0" rIns="0" bIns="0" rtlCol="0"/>
            <a:lstStyle/>
            <a:p>
              <a:endParaRPr/>
            </a:p>
          </p:txBody>
        </p:sp>
        <p:sp>
          <p:nvSpPr>
            <p:cNvPr id="161" name="object 161"/>
            <p:cNvSpPr/>
            <p:nvPr/>
          </p:nvSpPr>
          <p:spPr>
            <a:xfrm>
              <a:off x="4975839" y="2235741"/>
              <a:ext cx="3175" cy="833755"/>
            </a:xfrm>
            <a:custGeom>
              <a:avLst/>
              <a:gdLst/>
              <a:ahLst/>
              <a:cxnLst/>
              <a:rect l="l" t="t" r="r" b="b"/>
              <a:pathLst>
                <a:path w="3175" h="833755">
                  <a:moveTo>
                    <a:pt x="0" y="833351"/>
                  </a:moveTo>
                  <a:lnTo>
                    <a:pt x="2788" y="833351"/>
                  </a:lnTo>
                  <a:lnTo>
                    <a:pt x="2788" y="0"/>
                  </a:lnTo>
                  <a:lnTo>
                    <a:pt x="0" y="0"/>
                  </a:lnTo>
                  <a:lnTo>
                    <a:pt x="0" y="833351"/>
                  </a:lnTo>
                  <a:close/>
                </a:path>
              </a:pathLst>
            </a:custGeom>
            <a:solidFill>
              <a:srgbClr val="BEBEBE"/>
            </a:solidFill>
          </p:spPr>
          <p:txBody>
            <a:bodyPr wrap="square" lIns="0" tIns="0" rIns="0" bIns="0" rtlCol="0"/>
            <a:lstStyle/>
            <a:p>
              <a:endParaRPr/>
            </a:p>
          </p:txBody>
        </p:sp>
        <p:sp>
          <p:nvSpPr>
            <p:cNvPr id="162" name="object 162"/>
            <p:cNvSpPr/>
            <p:nvPr/>
          </p:nvSpPr>
          <p:spPr>
            <a:xfrm>
              <a:off x="4096381" y="2235740"/>
              <a:ext cx="882650" cy="3175"/>
            </a:xfrm>
            <a:custGeom>
              <a:avLst/>
              <a:gdLst/>
              <a:ahLst/>
              <a:cxnLst/>
              <a:rect l="l" t="t" r="r" b="b"/>
              <a:pathLst>
                <a:path w="882650" h="3175">
                  <a:moveTo>
                    <a:pt x="0" y="2679"/>
                  </a:moveTo>
                  <a:lnTo>
                    <a:pt x="882254" y="2679"/>
                  </a:lnTo>
                  <a:lnTo>
                    <a:pt x="882254" y="0"/>
                  </a:lnTo>
                  <a:lnTo>
                    <a:pt x="0" y="0"/>
                  </a:lnTo>
                  <a:lnTo>
                    <a:pt x="0" y="2679"/>
                  </a:lnTo>
                  <a:close/>
                </a:path>
              </a:pathLst>
            </a:custGeom>
            <a:solidFill>
              <a:srgbClr val="BEBEBE"/>
            </a:solidFill>
          </p:spPr>
          <p:txBody>
            <a:bodyPr wrap="square" lIns="0" tIns="0" rIns="0" bIns="0" rtlCol="0"/>
            <a:lstStyle/>
            <a:p>
              <a:endParaRPr/>
            </a:p>
          </p:txBody>
        </p:sp>
        <p:sp>
          <p:nvSpPr>
            <p:cNvPr id="163" name="object 163"/>
            <p:cNvSpPr/>
            <p:nvPr/>
          </p:nvSpPr>
          <p:spPr>
            <a:xfrm>
              <a:off x="4094987" y="2235740"/>
              <a:ext cx="883919" cy="3175"/>
            </a:xfrm>
            <a:custGeom>
              <a:avLst/>
              <a:gdLst/>
              <a:ahLst/>
              <a:cxnLst/>
              <a:rect l="l" t="t" r="r" b="b"/>
              <a:pathLst>
                <a:path w="883920" h="3175">
                  <a:moveTo>
                    <a:pt x="883649" y="0"/>
                  </a:moveTo>
                  <a:lnTo>
                    <a:pt x="0" y="0"/>
                  </a:lnTo>
                  <a:lnTo>
                    <a:pt x="0" y="2651"/>
                  </a:lnTo>
                  <a:lnTo>
                    <a:pt x="883649" y="2652"/>
                  </a:lnTo>
                  <a:lnTo>
                    <a:pt x="883649" y="0"/>
                  </a:lnTo>
                  <a:close/>
                </a:path>
              </a:pathLst>
            </a:custGeom>
            <a:solidFill>
              <a:srgbClr val="BEBEBE"/>
            </a:solidFill>
          </p:spPr>
          <p:txBody>
            <a:bodyPr wrap="square" lIns="0" tIns="0" rIns="0" bIns="0" rtlCol="0"/>
            <a:lstStyle/>
            <a:p>
              <a:endParaRPr/>
            </a:p>
          </p:txBody>
        </p:sp>
        <p:sp>
          <p:nvSpPr>
            <p:cNvPr id="164" name="object 164"/>
            <p:cNvSpPr/>
            <p:nvPr/>
          </p:nvSpPr>
          <p:spPr>
            <a:xfrm>
              <a:off x="4096381" y="2328033"/>
              <a:ext cx="882650" cy="3175"/>
            </a:xfrm>
            <a:custGeom>
              <a:avLst/>
              <a:gdLst/>
              <a:ahLst/>
              <a:cxnLst/>
              <a:rect l="l" t="t" r="r" b="b"/>
              <a:pathLst>
                <a:path w="882650" h="3175">
                  <a:moveTo>
                    <a:pt x="0" y="2706"/>
                  </a:moveTo>
                  <a:lnTo>
                    <a:pt x="882254" y="2706"/>
                  </a:lnTo>
                  <a:lnTo>
                    <a:pt x="882254" y="0"/>
                  </a:lnTo>
                  <a:lnTo>
                    <a:pt x="0" y="0"/>
                  </a:lnTo>
                  <a:lnTo>
                    <a:pt x="0" y="2706"/>
                  </a:lnTo>
                  <a:close/>
                </a:path>
              </a:pathLst>
            </a:custGeom>
            <a:solidFill>
              <a:srgbClr val="BEBEBE"/>
            </a:solidFill>
          </p:spPr>
          <p:txBody>
            <a:bodyPr wrap="square" lIns="0" tIns="0" rIns="0" bIns="0" rtlCol="0"/>
            <a:lstStyle/>
            <a:p>
              <a:endParaRPr/>
            </a:p>
          </p:txBody>
        </p:sp>
        <p:sp>
          <p:nvSpPr>
            <p:cNvPr id="165" name="object 165"/>
            <p:cNvSpPr/>
            <p:nvPr/>
          </p:nvSpPr>
          <p:spPr>
            <a:xfrm>
              <a:off x="4094987" y="2328006"/>
              <a:ext cx="883919" cy="3175"/>
            </a:xfrm>
            <a:custGeom>
              <a:avLst/>
              <a:gdLst/>
              <a:ahLst/>
              <a:cxnLst/>
              <a:rect l="l" t="t" r="r" b="b"/>
              <a:pathLst>
                <a:path w="883920" h="3175">
                  <a:moveTo>
                    <a:pt x="0" y="0"/>
                  </a:moveTo>
                  <a:lnTo>
                    <a:pt x="0" y="2706"/>
                  </a:lnTo>
                  <a:lnTo>
                    <a:pt x="883649" y="2706"/>
                  </a:lnTo>
                  <a:lnTo>
                    <a:pt x="883649" y="0"/>
                  </a:lnTo>
                  <a:lnTo>
                    <a:pt x="0" y="0"/>
                  </a:lnTo>
                  <a:close/>
                </a:path>
              </a:pathLst>
            </a:custGeom>
            <a:solidFill>
              <a:srgbClr val="BEBEBE"/>
            </a:solidFill>
          </p:spPr>
          <p:txBody>
            <a:bodyPr wrap="square" lIns="0" tIns="0" rIns="0" bIns="0" rtlCol="0"/>
            <a:lstStyle/>
            <a:p>
              <a:endParaRPr/>
            </a:p>
          </p:txBody>
        </p:sp>
        <p:sp>
          <p:nvSpPr>
            <p:cNvPr id="166" name="object 166"/>
            <p:cNvSpPr/>
            <p:nvPr/>
          </p:nvSpPr>
          <p:spPr>
            <a:xfrm>
              <a:off x="4096381" y="2420353"/>
              <a:ext cx="882650" cy="3175"/>
            </a:xfrm>
            <a:custGeom>
              <a:avLst/>
              <a:gdLst/>
              <a:ahLst/>
              <a:cxnLst/>
              <a:rect l="l" t="t" r="r" b="b"/>
              <a:pathLst>
                <a:path w="882650" h="3175">
                  <a:moveTo>
                    <a:pt x="0" y="2706"/>
                  </a:moveTo>
                  <a:lnTo>
                    <a:pt x="882254" y="2706"/>
                  </a:lnTo>
                  <a:lnTo>
                    <a:pt x="882254" y="0"/>
                  </a:lnTo>
                  <a:lnTo>
                    <a:pt x="0" y="0"/>
                  </a:lnTo>
                  <a:lnTo>
                    <a:pt x="0" y="2706"/>
                  </a:lnTo>
                  <a:close/>
                </a:path>
              </a:pathLst>
            </a:custGeom>
            <a:solidFill>
              <a:srgbClr val="BEBEBE"/>
            </a:solidFill>
          </p:spPr>
          <p:txBody>
            <a:bodyPr wrap="square" lIns="0" tIns="0" rIns="0" bIns="0" rtlCol="0"/>
            <a:lstStyle/>
            <a:p>
              <a:endParaRPr/>
            </a:p>
          </p:txBody>
        </p:sp>
        <p:sp>
          <p:nvSpPr>
            <p:cNvPr id="167" name="object 167"/>
            <p:cNvSpPr/>
            <p:nvPr/>
          </p:nvSpPr>
          <p:spPr>
            <a:xfrm>
              <a:off x="4094987" y="2420326"/>
              <a:ext cx="883919" cy="3175"/>
            </a:xfrm>
            <a:custGeom>
              <a:avLst/>
              <a:gdLst/>
              <a:ahLst/>
              <a:cxnLst/>
              <a:rect l="l" t="t" r="r" b="b"/>
              <a:pathLst>
                <a:path w="883920" h="3175">
                  <a:moveTo>
                    <a:pt x="0" y="0"/>
                  </a:moveTo>
                  <a:lnTo>
                    <a:pt x="0" y="2706"/>
                  </a:lnTo>
                  <a:lnTo>
                    <a:pt x="883649" y="2706"/>
                  </a:lnTo>
                  <a:lnTo>
                    <a:pt x="883649" y="0"/>
                  </a:lnTo>
                  <a:lnTo>
                    <a:pt x="0" y="0"/>
                  </a:lnTo>
                  <a:close/>
                </a:path>
              </a:pathLst>
            </a:custGeom>
            <a:solidFill>
              <a:srgbClr val="BEBEBE"/>
            </a:solidFill>
          </p:spPr>
          <p:txBody>
            <a:bodyPr wrap="square" lIns="0" tIns="0" rIns="0" bIns="0" rtlCol="0"/>
            <a:lstStyle/>
            <a:p>
              <a:endParaRPr/>
            </a:p>
          </p:txBody>
        </p:sp>
        <p:sp>
          <p:nvSpPr>
            <p:cNvPr id="168" name="object 168"/>
            <p:cNvSpPr/>
            <p:nvPr/>
          </p:nvSpPr>
          <p:spPr>
            <a:xfrm>
              <a:off x="4096381" y="2512654"/>
              <a:ext cx="882650" cy="3175"/>
            </a:xfrm>
            <a:custGeom>
              <a:avLst/>
              <a:gdLst/>
              <a:ahLst/>
              <a:cxnLst/>
              <a:rect l="l" t="t" r="r" b="b"/>
              <a:pathLst>
                <a:path w="882650" h="3175">
                  <a:moveTo>
                    <a:pt x="0" y="2706"/>
                  </a:moveTo>
                  <a:lnTo>
                    <a:pt x="882254" y="2706"/>
                  </a:lnTo>
                  <a:lnTo>
                    <a:pt x="882254" y="0"/>
                  </a:lnTo>
                  <a:lnTo>
                    <a:pt x="0" y="0"/>
                  </a:lnTo>
                  <a:lnTo>
                    <a:pt x="0" y="2706"/>
                  </a:lnTo>
                  <a:close/>
                </a:path>
              </a:pathLst>
            </a:custGeom>
            <a:solidFill>
              <a:srgbClr val="BEBEBE"/>
            </a:solidFill>
          </p:spPr>
          <p:txBody>
            <a:bodyPr wrap="square" lIns="0" tIns="0" rIns="0" bIns="0" rtlCol="0"/>
            <a:lstStyle/>
            <a:p>
              <a:endParaRPr/>
            </a:p>
          </p:txBody>
        </p:sp>
        <p:sp>
          <p:nvSpPr>
            <p:cNvPr id="169" name="object 169"/>
            <p:cNvSpPr/>
            <p:nvPr/>
          </p:nvSpPr>
          <p:spPr>
            <a:xfrm>
              <a:off x="4094987" y="2512652"/>
              <a:ext cx="883919" cy="3175"/>
            </a:xfrm>
            <a:custGeom>
              <a:avLst/>
              <a:gdLst/>
              <a:ahLst/>
              <a:cxnLst/>
              <a:rect l="l" t="t" r="r" b="b"/>
              <a:pathLst>
                <a:path w="883920" h="3175">
                  <a:moveTo>
                    <a:pt x="0" y="0"/>
                  </a:moveTo>
                  <a:lnTo>
                    <a:pt x="0" y="2706"/>
                  </a:lnTo>
                  <a:lnTo>
                    <a:pt x="883649" y="2706"/>
                  </a:lnTo>
                  <a:lnTo>
                    <a:pt x="883649" y="0"/>
                  </a:lnTo>
                  <a:lnTo>
                    <a:pt x="0" y="0"/>
                  </a:lnTo>
                  <a:close/>
                </a:path>
              </a:pathLst>
            </a:custGeom>
            <a:solidFill>
              <a:srgbClr val="BEBEBE"/>
            </a:solidFill>
          </p:spPr>
          <p:txBody>
            <a:bodyPr wrap="square" lIns="0" tIns="0" rIns="0" bIns="0" rtlCol="0"/>
            <a:lstStyle/>
            <a:p>
              <a:endParaRPr/>
            </a:p>
          </p:txBody>
        </p:sp>
        <p:sp>
          <p:nvSpPr>
            <p:cNvPr id="170" name="object 170"/>
            <p:cNvSpPr/>
            <p:nvPr/>
          </p:nvSpPr>
          <p:spPr>
            <a:xfrm>
              <a:off x="4096381" y="2604968"/>
              <a:ext cx="882650" cy="3175"/>
            </a:xfrm>
            <a:custGeom>
              <a:avLst/>
              <a:gdLst/>
              <a:ahLst/>
              <a:cxnLst/>
              <a:rect l="l" t="t" r="r" b="b"/>
              <a:pathLst>
                <a:path w="882650" h="3175">
                  <a:moveTo>
                    <a:pt x="0" y="2706"/>
                  </a:moveTo>
                  <a:lnTo>
                    <a:pt x="882254" y="2706"/>
                  </a:lnTo>
                  <a:lnTo>
                    <a:pt x="882254" y="0"/>
                  </a:lnTo>
                  <a:lnTo>
                    <a:pt x="0" y="0"/>
                  </a:lnTo>
                  <a:lnTo>
                    <a:pt x="0" y="2706"/>
                  </a:lnTo>
                  <a:close/>
                </a:path>
              </a:pathLst>
            </a:custGeom>
            <a:solidFill>
              <a:srgbClr val="BEBEBE"/>
            </a:solidFill>
          </p:spPr>
          <p:txBody>
            <a:bodyPr wrap="square" lIns="0" tIns="0" rIns="0" bIns="0" rtlCol="0"/>
            <a:lstStyle/>
            <a:p>
              <a:endParaRPr/>
            </a:p>
          </p:txBody>
        </p:sp>
        <p:sp>
          <p:nvSpPr>
            <p:cNvPr id="171" name="object 171"/>
            <p:cNvSpPr/>
            <p:nvPr/>
          </p:nvSpPr>
          <p:spPr>
            <a:xfrm>
              <a:off x="4094987" y="2604966"/>
              <a:ext cx="883919" cy="3175"/>
            </a:xfrm>
            <a:custGeom>
              <a:avLst/>
              <a:gdLst/>
              <a:ahLst/>
              <a:cxnLst/>
              <a:rect l="l" t="t" r="r" b="b"/>
              <a:pathLst>
                <a:path w="883920" h="3175">
                  <a:moveTo>
                    <a:pt x="0" y="0"/>
                  </a:moveTo>
                  <a:lnTo>
                    <a:pt x="0" y="2706"/>
                  </a:lnTo>
                  <a:lnTo>
                    <a:pt x="883649" y="2706"/>
                  </a:lnTo>
                  <a:lnTo>
                    <a:pt x="883649" y="0"/>
                  </a:lnTo>
                  <a:lnTo>
                    <a:pt x="0" y="0"/>
                  </a:lnTo>
                  <a:close/>
                </a:path>
              </a:pathLst>
            </a:custGeom>
            <a:solidFill>
              <a:srgbClr val="BEBEBE"/>
            </a:solidFill>
          </p:spPr>
          <p:txBody>
            <a:bodyPr wrap="square" lIns="0" tIns="0" rIns="0" bIns="0" rtlCol="0"/>
            <a:lstStyle/>
            <a:p>
              <a:endParaRPr/>
            </a:p>
          </p:txBody>
        </p:sp>
        <p:sp>
          <p:nvSpPr>
            <p:cNvPr id="172" name="object 172"/>
            <p:cNvSpPr/>
            <p:nvPr/>
          </p:nvSpPr>
          <p:spPr>
            <a:xfrm>
              <a:off x="4096381" y="2697282"/>
              <a:ext cx="882650" cy="3175"/>
            </a:xfrm>
            <a:custGeom>
              <a:avLst/>
              <a:gdLst/>
              <a:ahLst/>
              <a:cxnLst/>
              <a:rect l="l" t="t" r="r" b="b"/>
              <a:pathLst>
                <a:path w="882650" h="3175">
                  <a:moveTo>
                    <a:pt x="0" y="2706"/>
                  </a:moveTo>
                  <a:lnTo>
                    <a:pt x="882254" y="2706"/>
                  </a:lnTo>
                  <a:lnTo>
                    <a:pt x="882254" y="0"/>
                  </a:lnTo>
                  <a:lnTo>
                    <a:pt x="0" y="0"/>
                  </a:lnTo>
                  <a:lnTo>
                    <a:pt x="0" y="2706"/>
                  </a:lnTo>
                  <a:close/>
                </a:path>
              </a:pathLst>
            </a:custGeom>
            <a:solidFill>
              <a:srgbClr val="BEBEBE"/>
            </a:solidFill>
          </p:spPr>
          <p:txBody>
            <a:bodyPr wrap="square" lIns="0" tIns="0" rIns="0" bIns="0" rtlCol="0"/>
            <a:lstStyle/>
            <a:p>
              <a:endParaRPr/>
            </a:p>
          </p:txBody>
        </p:sp>
        <p:sp>
          <p:nvSpPr>
            <p:cNvPr id="173" name="object 173"/>
            <p:cNvSpPr/>
            <p:nvPr/>
          </p:nvSpPr>
          <p:spPr>
            <a:xfrm>
              <a:off x="4094987" y="2697280"/>
              <a:ext cx="883919" cy="3175"/>
            </a:xfrm>
            <a:custGeom>
              <a:avLst/>
              <a:gdLst/>
              <a:ahLst/>
              <a:cxnLst/>
              <a:rect l="l" t="t" r="r" b="b"/>
              <a:pathLst>
                <a:path w="883920" h="3175">
                  <a:moveTo>
                    <a:pt x="0" y="0"/>
                  </a:moveTo>
                  <a:lnTo>
                    <a:pt x="0" y="2706"/>
                  </a:lnTo>
                  <a:lnTo>
                    <a:pt x="883649" y="2706"/>
                  </a:lnTo>
                  <a:lnTo>
                    <a:pt x="883649" y="0"/>
                  </a:lnTo>
                  <a:lnTo>
                    <a:pt x="0" y="0"/>
                  </a:lnTo>
                  <a:close/>
                </a:path>
              </a:pathLst>
            </a:custGeom>
            <a:solidFill>
              <a:srgbClr val="BEBEBE"/>
            </a:solidFill>
          </p:spPr>
          <p:txBody>
            <a:bodyPr wrap="square" lIns="0" tIns="0" rIns="0" bIns="0" rtlCol="0"/>
            <a:lstStyle/>
            <a:p>
              <a:endParaRPr/>
            </a:p>
          </p:txBody>
        </p:sp>
        <p:sp>
          <p:nvSpPr>
            <p:cNvPr id="174" name="object 174"/>
            <p:cNvSpPr/>
            <p:nvPr/>
          </p:nvSpPr>
          <p:spPr>
            <a:xfrm>
              <a:off x="4096381" y="2789595"/>
              <a:ext cx="882650" cy="3175"/>
            </a:xfrm>
            <a:custGeom>
              <a:avLst/>
              <a:gdLst/>
              <a:ahLst/>
              <a:cxnLst/>
              <a:rect l="l" t="t" r="r" b="b"/>
              <a:pathLst>
                <a:path w="882650" h="3175">
                  <a:moveTo>
                    <a:pt x="0" y="2706"/>
                  </a:moveTo>
                  <a:lnTo>
                    <a:pt x="882254" y="2706"/>
                  </a:lnTo>
                  <a:lnTo>
                    <a:pt x="882254" y="0"/>
                  </a:lnTo>
                  <a:lnTo>
                    <a:pt x="0" y="0"/>
                  </a:lnTo>
                  <a:lnTo>
                    <a:pt x="0" y="2706"/>
                  </a:lnTo>
                  <a:close/>
                </a:path>
              </a:pathLst>
            </a:custGeom>
            <a:solidFill>
              <a:srgbClr val="BEBEBE"/>
            </a:solidFill>
          </p:spPr>
          <p:txBody>
            <a:bodyPr wrap="square" lIns="0" tIns="0" rIns="0" bIns="0" rtlCol="0"/>
            <a:lstStyle/>
            <a:p>
              <a:endParaRPr/>
            </a:p>
          </p:txBody>
        </p:sp>
        <p:sp>
          <p:nvSpPr>
            <p:cNvPr id="175" name="object 175"/>
            <p:cNvSpPr/>
            <p:nvPr/>
          </p:nvSpPr>
          <p:spPr>
            <a:xfrm>
              <a:off x="4094987" y="2789593"/>
              <a:ext cx="883919" cy="3175"/>
            </a:xfrm>
            <a:custGeom>
              <a:avLst/>
              <a:gdLst/>
              <a:ahLst/>
              <a:cxnLst/>
              <a:rect l="l" t="t" r="r" b="b"/>
              <a:pathLst>
                <a:path w="883920" h="3175">
                  <a:moveTo>
                    <a:pt x="0" y="0"/>
                  </a:moveTo>
                  <a:lnTo>
                    <a:pt x="0" y="2706"/>
                  </a:lnTo>
                  <a:lnTo>
                    <a:pt x="883649" y="2706"/>
                  </a:lnTo>
                  <a:lnTo>
                    <a:pt x="883649" y="0"/>
                  </a:lnTo>
                  <a:lnTo>
                    <a:pt x="0" y="0"/>
                  </a:lnTo>
                  <a:close/>
                </a:path>
              </a:pathLst>
            </a:custGeom>
            <a:solidFill>
              <a:srgbClr val="BEBEBE"/>
            </a:solidFill>
          </p:spPr>
          <p:txBody>
            <a:bodyPr wrap="square" lIns="0" tIns="0" rIns="0" bIns="0" rtlCol="0"/>
            <a:lstStyle/>
            <a:p>
              <a:endParaRPr/>
            </a:p>
          </p:txBody>
        </p:sp>
        <p:sp>
          <p:nvSpPr>
            <p:cNvPr id="176" name="object 176"/>
            <p:cNvSpPr/>
            <p:nvPr/>
          </p:nvSpPr>
          <p:spPr>
            <a:xfrm>
              <a:off x="4096381" y="2881757"/>
              <a:ext cx="882650" cy="3175"/>
            </a:xfrm>
            <a:custGeom>
              <a:avLst/>
              <a:gdLst/>
              <a:ahLst/>
              <a:cxnLst/>
              <a:rect l="l" t="t" r="r" b="b"/>
              <a:pathLst>
                <a:path w="882650" h="3175">
                  <a:moveTo>
                    <a:pt x="0" y="2706"/>
                  </a:moveTo>
                  <a:lnTo>
                    <a:pt x="882254" y="2706"/>
                  </a:lnTo>
                  <a:lnTo>
                    <a:pt x="882254" y="0"/>
                  </a:lnTo>
                  <a:lnTo>
                    <a:pt x="0" y="0"/>
                  </a:lnTo>
                  <a:lnTo>
                    <a:pt x="0" y="2706"/>
                  </a:lnTo>
                  <a:close/>
                </a:path>
              </a:pathLst>
            </a:custGeom>
            <a:solidFill>
              <a:srgbClr val="BEBEBE"/>
            </a:solidFill>
          </p:spPr>
          <p:txBody>
            <a:bodyPr wrap="square" lIns="0" tIns="0" rIns="0" bIns="0" rtlCol="0"/>
            <a:lstStyle/>
            <a:p>
              <a:endParaRPr/>
            </a:p>
          </p:txBody>
        </p:sp>
        <p:sp>
          <p:nvSpPr>
            <p:cNvPr id="177" name="object 177"/>
            <p:cNvSpPr/>
            <p:nvPr/>
          </p:nvSpPr>
          <p:spPr>
            <a:xfrm>
              <a:off x="4094987" y="2881757"/>
              <a:ext cx="883919" cy="3175"/>
            </a:xfrm>
            <a:custGeom>
              <a:avLst/>
              <a:gdLst/>
              <a:ahLst/>
              <a:cxnLst/>
              <a:rect l="l" t="t" r="r" b="b"/>
              <a:pathLst>
                <a:path w="883920" h="3175">
                  <a:moveTo>
                    <a:pt x="0" y="0"/>
                  </a:moveTo>
                  <a:lnTo>
                    <a:pt x="0" y="2856"/>
                  </a:lnTo>
                  <a:lnTo>
                    <a:pt x="883649" y="2856"/>
                  </a:lnTo>
                  <a:lnTo>
                    <a:pt x="883649" y="0"/>
                  </a:lnTo>
                  <a:lnTo>
                    <a:pt x="0" y="0"/>
                  </a:lnTo>
                  <a:close/>
                </a:path>
              </a:pathLst>
            </a:custGeom>
            <a:solidFill>
              <a:srgbClr val="BEBEBE"/>
            </a:solidFill>
          </p:spPr>
          <p:txBody>
            <a:bodyPr wrap="square" lIns="0" tIns="0" rIns="0" bIns="0" rtlCol="0"/>
            <a:lstStyle/>
            <a:p>
              <a:endParaRPr/>
            </a:p>
          </p:txBody>
        </p:sp>
        <p:sp>
          <p:nvSpPr>
            <p:cNvPr id="178" name="object 178"/>
            <p:cNvSpPr/>
            <p:nvPr/>
          </p:nvSpPr>
          <p:spPr>
            <a:xfrm>
              <a:off x="4096382" y="2974071"/>
              <a:ext cx="882650" cy="3175"/>
            </a:xfrm>
            <a:custGeom>
              <a:avLst/>
              <a:gdLst/>
              <a:ahLst/>
              <a:cxnLst/>
              <a:rect l="l" t="t" r="r" b="b"/>
              <a:pathLst>
                <a:path w="882650" h="3175">
                  <a:moveTo>
                    <a:pt x="0" y="2706"/>
                  </a:moveTo>
                  <a:lnTo>
                    <a:pt x="882254" y="2706"/>
                  </a:lnTo>
                  <a:lnTo>
                    <a:pt x="882254" y="0"/>
                  </a:lnTo>
                  <a:lnTo>
                    <a:pt x="0" y="0"/>
                  </a:lnTo>
                  <a:lnTo>
                    <a:pt x="0" y="2706"/>
                  </a:lnTo>
                  <a:close/>
                </a:path>
              </a:pathLst>
            </a:custGeom>
            <a:solidFill>
              <a:srgbClr val="BEBEBE"/>
            </a:solidFill>
          </p:spPr>
          <p:txBody>
            <a:bodyPr wrap="square" lIns="0" tIns="0" rIns="0" bIns="0" rtlCol="0"/>
            <a:lstStyle/>
            <a:p>
              <a:endParaRPr/>
            </a:p>
          </p:txBody>
        </p:sp>
        <p:sp>
          <p:nvSpPr>
            <p:cNvPr id="179" name="object 179"/>
            <p:cNvSpPr/>
            <p:nvPr/>
          </p:nvSpPr>
          <p:spPr>
            <a:xfrm>
              <a:off x="4094987" y="2974069"/>
              <a:ext cx="883919" cy="3175"/>
            </a:xfrm>
            <a:custGeom>
              <a:avLst/>
              <a:gdLst/>
              <a:ahLst/>
              <a:cxnLst/>
              <a:rect l="l" t="t" r="r" b="b"/>
              <a:pathLst>
                <a:path w="883920" h="3175">
                  <a:moveTo>
                    <a:pt x="0" y="0"/>
                  </a:moveTo>
                  <a:lnTo>
                    <a:pt x="0" y="2706"/>
                  </a:lnTo>
                  <a:lnTo>
                    <a:pt x="883649" y="2706"/>
                  </a:lnTo>
                  <a:lnTo>
                    <a:pt x="883649" y="0"/>
                  </a:lnTo>
                  <a:lnTo>
                    <a:pt x="0" y="0"/>
                  </a:lnTo>
                  <a:close/>
                </a:path>
              </a:pathLst>
            </a:custGeom>
            <a:solidFill>
              <a:srgbClr val="BEBEBE"/>
            </a:solidFill>
          </p:spPr>
          <p:txBody>
            <a:bodyPr wrap="square" lIns="0" tIns="0" rIns="0" bIns="0" rtlCol="0"/>
            <a:lstStyle/>
            <a:p>
              <a:endParaRPr/>
            </a:p>
          </p:txBody>
        </p:sp>
        <p:sp>
          <p:nvSpPr>
            <p:cNvPr id="180" name="object 180"/>
            <p:cNvSpPr/>
            <p:nvPr/>
          </p:nvSpPr>
          <p:spPr>
            <a:xfrm>
              <a:off x="4096382" y="3066386"/>
              <a:ext cx="882650" cy="3175"/>
            </a:xfrm>
            <a:custGeom>
              <a:avLst/>
              <a:gdLst/>
              <a:ahLst/>
              <a:cxnLst/>
              <a:rect l="l" t="t" r="r" b="b"/>
              <a:pathLst>
                <a:path w="882650" h="3175">
                  <a:moveTo>
                    <a:pt x="0" y="2706"/>
                  </a:moveTo>
                  <a:lnTo>
                    <a:pt x="882254" y="2706"/>
                  </a:lnTo>
                  <a:lnTo>
                    <a:pt x="882254" y="0"/>
                  </a:lnTo>
                  <a:lnTo>
                    <a:pt x="0" y="0"/>
                  </a:lnTo>
                  <a:lnTo>
                    <a:pt x="0" y="2706"/>
                  </a:lnTo>
                  <a:close/>
                </a:path>
              </a:pathLst>
            </a:custGeom>
            <a:solidFill>
              <a:srgbClr val="BEBEBE"/>
            </a:solidFill>
          </p:spPr>
          <p:txBody>
            <a:bodyPr wrap="square" lIns="0" tIns="0" rIns="0" bIns="0" rtlCol="0"/>
            <a:lstStyle/>
            <a:p>
              <a:endParaRPr/>
            </a:p>
          </p:txBody>
        </p:sp>
        <p:sp>
          <p:nvSpPr>
            <p:cNvPr id="181" name="object 181"/>
            <p:cNvSpPr/>
            <p:nvPr/>
          </p:nvSpPr>
          <p:spPr>
            <a:xfrm>
              <a:off x="4094987" y="3066386"/>
              <a:ext cx="883919" cy="3175"/>
            </a:xfrm>
            <a:custGeom>
              <a:avLst/>
              <a:gdLst/>
              <a:ahLst/>
              <a:cxnLst/>
              <a:rect l="l" t="t" r="r" b="b"/>
              <a:pathLst>
                <a:path w="883920" h="3175">
                  <a:moveTo>
                    <a:pt x="0" y="0"/>
                  </a:moveTo>
                  <a:lnTo>
                    <a:pt x="0" y="2706"/>
                  </a:lnTo>
                  <a:lnTo>
                    <a:pt x="883649" y="2706"/>
                  </a:lnTo>
                  <a:lnTo>
                    <a:pt x="883649" y="0"/>
                  </a:lnTo>
                  <a:lnTo>
                    <a:pt x="0" y="0"/>
                  </a:lnTo>
                  <a:close/>
                </a:path>
              </a:pathLst>
            </a:custGeom>
            <a:solidFill>
              <a:srgbClr val="BEBEBE"/>
            </a:solidFill>
          </p:spPr>
          <p:txBody>
            <a:bodyPr wrap="square" lIns="0" tIns="0" rIns="0" bIns="0" rtlCol="0"/>
            <a:lstStyle/>
            <a:p>
              <a:endParaRPr/>
            </a:p>
          </p:txBody>
        </p:sp>
      </p:grpSp>
      <p:sp>
        <p:nvSpPr>
          <p:cNvPr id="182" name="object 182"/>
          <p:cNvSpPr txBox="1"/>
          <p:nvPr/>
        </p:nvSpPr>
        <p:spPr>
          <a:xfrm>
            <a:off x="6603494" y="2139698"/>
            <a:ext cx="1999615" cy="697627"/>
          </a:xfrm>
          <a:prstGeom prst="rect">
            <a:avLst/>
          </a:prstGeom>
          <a:ln w="76200">
            <a:solidFill>
              <a:srgbClr val="001F5F"/>
            </a:solidFill>
          </a:ln>
        </p:spPr>
        <p:txBody>
          <a:bodyPr vert="horz" wrap="square" lIns="0" tIns="5080" rIns="0" bIns="0" rtlCol="0">
            <a:spAutoFit/>
          </a:bodyPr>
          <a:lstStyle/>
          <a:p>
            <a:pPr>
              <a:lnSpc>
                <a:spcPct val="100000"/>
              </a:lnSpc>
              <a:spcBef>
                <a:spcPts val="40"/>
              </a:spcBef>
            </a:pPr>
            <a:endParaRPr sz="2400">
              <a:latin typeface="Times New Roman"/>
              <a:cs typeface="Times New Roman"/>
            </a:endParaRPr>
          </a:p>
          <a:p>
            <a:pPr algn="ctr">
              <a:lnSpc>
                <a:spcPct val="100000"/>
              </a:lnSpc>
            </a:pPr>
            <a:r>
              <a:rPr sz="2100" spc="-10" dirty="0">
                <a:solidFill>
                  <a:srgbClr val="00178F"/>
                </a:solidFill>
                <a:latin typeface="Arial MT"/>
                <a:cs typeface="Arial MT"/>
              </a:rPr>
              <a:t>CNN</a:t>
            </a:r>
            <a:endParaRPr sz="2100">
              <a:latin typeface="Arial MT"/>
              <a:cs typeface="Arial MT"/>
            </a:endParaRPr>
          </a:p>
        </p:txBody>
      </p:sp>
      <p:sp>
        <p:nvSpPr>
          <p:cNvPr id="183" name="object 183"/>
          <p:cNvSpPr/>
          <p:nvPr/>
        </p:nvSpPr>
        <p:spPr>
          <a:xfrm>
            <a:off x="6024371" y="2548127"/>
            <a:ext cx="579120" cy="228600"/>
          </a:xfrm>
          <a:custGeom>
            <a:avLst/>
            <a:gdLst/>
            <a:ahLst/>
            <a:cxnLst/>
            <a:rect l="l" t="t" r="r" b="b"/>
            <a:pathLst>
              <a:path w="579120" h="228600">
                <a:moveTo>
                  <a:pt x="350138" y="0"/>
                </a:moveTo>
                <a:lnTo>
                  <a:pt x="350138" y="228600"/>
                </a:lnTo>
                <a:lnTo>
                  <a:pt x="502538" y="152400"/>
                </a:lnTo>
                <a:lnTo>
                  <a:pt x="388238" y="152400"/>
                </a:lnTo>
                <a:lnTo>
                  <a:pt x="388238" y="76200"/>
                </a:lnTo>
                <a:lnTo>
                  <a:pt x="502538" y="76200"/>
                </a:lnTo>
                <a:lnTo>
                  <a:pt x="350138" y="0"/>
                </a:lnTo>
                <a:close/>
              </a:path>
              <a:path w="579120" h="228600">
                <a:moveTo>
                  <a:pt x="350138" y="76200"/>
                </a:moveTo>
                <a:lnTo>
                  <a:pt x="0" y="76200"/>
                </a:lnTo>
                <a:lnTo>
                  <a:pt x="0" y="152400"/>
                </a:lnTo>
                <a:lnTo>
                  <a:pt x="350138" y="152400"/>
                </a:lnTo>
                <a:lnTo>
                  <a:pt x="350138" y="76200"/>
                </a:lnTo>
                <a:close/>
              </a:path>
              <a:path w="579120" h="228600">
                <a:moveTo>
                  <a:pt x="502538" y="76200"/>
                </a:moveTo>
                <a:lnTo>
                  <a:pt x="388238" y="76200"/>
                </a:lnTo>
                <a:lnTo>
                  <a:pt x="388238" y="152400"/>
                </a:lnTo>
                <a:lnTo>
                  <a:pt x="502538" y="152400"/>
                </a:lnTo>
                <a:lnTo>
                  <a:pt x="578738" y="114300"/>
                </a:lnTo>
                <a:lnTo>
                  <a:pt x="502538" y="76200"/>
                </a:lnTo>
                <a:close/>
              </a:path>
            </a:pathLst>
          </a:custGeom>
          <a:solidFill>
            <a:srgbClr val="000000"/>
          </a:solidFill>
        </p:spPr>
        <p:txBody>
          <a:bodyPr wrap="square" lIns="0" tIns="0" rIns="0" bIns="0" rtlCol="0"/>
          <a:lstStyle/>
          <a:p>
            <a:endParaRPr/>
          </a:p>
        </p:txBody>
      </p:sp>
      <p:sp>
        <p:nvSpPr>
          <p:cNvPr id="184" name="object 184"/>
          <p:cNvSpPr/>
          <p:nvPr/>
        </p:nvSpPr>
        <p:spPr>
          <a:xfrm>
            <a:off x="8602980" y="2548127"/>
            <a:ext cx="579120" cy="228600"/>
          </a:xfrm>
          <a:custGeom>
            <a:avLst/>
            <a:gdLst/>
            <a:ahLst/>
            <a:cxnLst/>
            <a:rect l="l" t="t" r="r" b="b"/>
            <a:pathLst>
              <a:path w="579120" h="228600">
                <a:moveTo>
                  <a:pt x="350139" y="0"/>
                </a:moveTo>
                <a:lnTo>
                  <a:pt x="350139" y="228600"/>
                </a:lnTo>
                <a:lnTo>
                  <a:pt x="502539" y="152400"/>
                </a:lnTo>
                <a:lnTo>
                  <a:pt x="388239" y="152400"/>
                </a:lnTo>
                <a:lnTo>
                  <a:pt x="388239" y="76200"/>
                </a:lnTo>
                <a:lnTo>
                  <a:pt x="502539" y="76200"/>
                </a:lnTo>
                <a:lnTo>
                  <a:pt x="350139" y="0"/>
                </a:lnTo>
                <a:close/>
              </a:path>
              <a:path w="579120" h="228600">
                <a:moveTo>
                  <a:pt x="350139" y="76200"/>
                </a:moveTo>
                <a:lnTo>
                  <a:pt x="0" y="76200"/>
                </a:lnTo>
                <a:lnTo>
                  <a:pt x="0" y="152400"/>
                </a:lnTo>
                <a:lnTo>
                  <a:pt x="350139" y="152400"/>
                </a:lnTo>
                <a:lnTo>
                  <a:pt x="350139" y="76200"/>
                </a:lnTo>
                <a:close/>
              </a:path>
              <a:path w="579120" h="228600">
                <a:moveTo>
                  <a:pt x="502539" y="76200"/>
                </a:moveTo>
                <a:lnTo>
                  <a:pt x="388239" y="76200"/>
                </a:lnTo>
                <a:lnTo>
                  <a:pt x="388239" y="152400"/>
                </a:lnTo>
                <a:lnTo>
                  <a:pt x="502539" y="152400"/>
                </a:lnTo>
                <a:lnTo>
                  <a:pt x="578739" y="114300"/>
                </a:lnTo>
                <a:lnTo>
                  <a:pt x="502539" y="76200"/>
                </a:lnTo>
                <a:close/>
              </a:path>
            </a:pathLst>
          </a:custGeom>
          <a:solidFill>
            <a:srgbClr val="000000"/>
          </a:solidFill>
        </p:spPr>
        <p:txBody>
          <a:bodyPr wrap="square" lIns="0" tIns="0" rIns="0" bIns="0" rtlCol="0"/>
          <a:lstStyle/>
          <a:p>
            <a:endParaRPr/>
          </a:p>
        </p:txBody>
      </p:sp>
      <p:sp>
        <p:nvSpPr>
          <p:cNvPr id="185" name="object 185"/>
          <p:cNvSpPr txBox="1"/>
          <p:nvPr/>
        </p:nvSpPr>
        <p:spPr>
          <a:xfrm>
            <a:off x="9265157" y="2281554"/>
            <a:ext cx="483235" cy="848360"/>
          </a:xfrm>
          <a:prstGeom prst="rect">
            <a:avLst/>
          </a:prstGeom>
        </p:spPr>
        <p:txBody>
          <a:bodyPr vert="horz" wrap="square" lIns="0" tIns="12700" rIns="0" bIns="0" rtlCol="0">
            <a:spAutoFit/>
          </a:bodyPr>
          <a:lstStyle/>
          <a:p>
            <a:pPr marL="12700">
              <a:lnSpc>
                <a:spcPct val="100000"/>
              </a:lnSpc>
              <a:spcBef>
                <a:spcPts val="100"/>
              </a:spcBef>
            </a:pPr>
            <a:r>
              <a:rPr sz="5400" b="1" dirty="0">
                <a:solidFill>
                  <a:srgbClr val="001F5F"/>
                </a:solidFill>
                <a:latin typeface="Arial"/>
                <a:cs typeface="Arial"/>
              </a:rPr>
              <a:t>X</a:t>
            </a:r>
            <a:endParaRPr sz="5400">
              <a:latin typeface="Arial"/>
              <a:cs typeface="Arial"/>
            </a:endParaRPr>
          </a:p>
        </p:txBody>
      </p:sp>
      <p:sp>
        <p:nvSpPr>
          <p:cNvPr id="186" name="object 186"/>
          <p:cNvSpPr txBox="1"/>
          <p:nvPr/>
        </p:nvSpPr>
        <p:spPr>
          <a:xfrm>
            <a:off x="6609590" y="3896870"/>
            <a:ext cx="1999615" cy="697627"/>
          </a:xfrm>
          <a:prstGeom prst="rect">
            <a:avLst/>
          </a:prstGeom>
          <a:ln w="76200">
            <a:solidFill>
              <a:srgbClr val="001F5F"/>
            </a:solidFill>
          </a:ln>
        </p:spPr>
        <p:txBody>
          <a:bodyPr vert="horz" wrap="square" lIns="0" tIns="5080" rIns="0" bIns="0" rtlCol="0">
            <a:spAutoFit/>
          </a:bodyPr>
          <a:lstStyle/>
          <a:p>
            <a:pPr>
              <a:lnSpc>
                <a:spcPct val="100000"/>
              </a:lnSpc>
              <a:spcBef>
                <a:spcPts val="40"/>
              </a:spcBef>
            </a:pPr>
            <a:endParaRPr sz="2400">
              <a:latin typeface="Times New Roman"/>
              <a:cs typeface="Times New Roman"/>
            </a:endParaRPr>
          </a:p>
          <a:p>
            <a:pPr algn="ctr">
              <a:lnSpc>
                <a:spcPct val="100000"/>
              </a:lnSpc>
            </a:pPr>
            <a:r>
              <a:rPr sz="2100" spc="-10" dirty="0">
                <a:solidFill>
                  <a:srgbClr val="00178F"/>
                </a:solidFill>
                <a:latin typeface="Arial MT"/>
                <a:cs typeface="Arial MT"/>
              </a:rPr>
              <a:t>CNN</a:t>
            </a:r>
            <a:endParaRPr sz="2100">
              <a:latin typeface="Arial MT"/>
              <a:cs typeface="Arial MT"/>
            </a:endParaRPr>
          </a:p>
        </p:txBody>
      </p:sp>
      <p:sp>
        <p:nvSpPr>
          <p:cNvPr id="187" name="object 187"/>
          <p:cNvSpPr/>
          <p:nvPr/>
        </p:nvSpPr>
        <p:spPr>
          <a:xfrm>
            <a:off x="6030467" y="4305300"/>
            <a:ext cx="579120" cy="228600"/>
          </a:xfrm>
          <a:custGeom>
            <a:avLst/>
            <a:gdLst/>
            <a:ahLst/>
            <a:cxnLst/>
            <a:rect l="l" t="t" r="r" b="b"/>
            <a:pathLst>
              <a:path w="579120" h="228600">
                <a:moveTo>
                  <a:pt x="350139" y="0"/>
                </a:moveTo>
                <a:lnTo>
                  <a:pt x="350139" y="228600"/>
                </a:lnTo>
                <a:lnTo>
                  <a:pt x="502538" y="152400"/>
                </a:lnTo>
                <a:lnTo>
                  <a:pt x="388239" y="152400"/>
                </a:lnTo>
                <a:lnTo>
                  <a:pt x="388239" y="76200"/>
                </a:lnTo>
                <a:lnTo>
                  <a:pt x="502538" y="76200"/>
                </a:lnTo>
                <a:lnTo>
                  <a:pt x="350139" y="0"/>
                </a:lnTo>
                <a:close/>
              </a:path>
              <a:path w="579120" h="228600">
                <a:moveTo>
                  <a:pt x="350139" y="76200"/>
                </a:moveTo>
                <a:lnTo>
                  <a:pt x="0" y="76200"/>
                </a:lnTo>
                <a:lnTo>
                  <a:pt x="0" y="152400"/>
                </a:lnTo>
                <a:lnTo>
                  <a:pt x="350139" y="152400"/>
                </a:lnTo>
                <a:lnTo>
                  <a:pt x="350139" y="76200"/>
                </a:lnTo>
                <a:close/>
              </a:path>
              <a:path w="579120" h="228600">
                <a:moveTo>
                  <a:pt x="502538" y="76200"/>
                </a:moveTo>
                <a:lnTo>
                  <a:pt x="388239" y="76200"/>
                </a:lnTo>
                <a:lnTo>
                  <a:pt x="388239" y="152400"/>
                </a:lnTo>
                <a:lnTo>
                  <a:pt x="502538" y="152400"/>
                </a:lnTo>
                <a:lnTo>
                  <a:pt x="578738" y="114300"/>
                </a:lnTo>
                <a:lnTo>
                  <a:pt x="502538" y="76200"/>
                </a:lnTo>
                <a:close/>
              </a:path>
            </a:pathLst>
          </a:custGeom>
          <a:solidFill>
            <a:srgbClr val="000000"/>
          </a:solidFill>
        </p:spPr>
        <p:txBody>
          <a:bodyPr wrap="square" lIns="0" tIns="0" rIns="0" bIns="0" rtlCol="0"/>
          <a:lstStyle/>
          <a:p>
            <a:endParaRPr/>
          </a:p>
        </p:txBody>
      </p:sp>
      <p:sp>
        <p:nvSpPr>
          <p:cNvPr id="188" name="object 188"/>
          <p:cNvSpPr/>
          <p:nvPr/>
        </p:nvSpPr>
        <p:spPr>
          <a:xfrm>
            <a:off x="8609076" y="4305300"/>
            <a:ext cx="579120" cy="228600"/>
          </a:xfrm>
          <a:custGeom>
            <a:avLst/>
            <a:gdLst/>
            <a:ahLst/>
            <a:cxnLst/>
            <a:rect l="l" t="t" r="r" b="b"/>
            <a:pathLst>
              <a:path w="579120" h="228600">
                <a:moveTo>
                  <a:pt x="350139" y="0"/>
                </a:moveTo>
                <a:lnTo>
                  <a:pt x="350139" y="228600"/>
                </a:lnTo>
                <a:lnTo>
                  <a:pt x="502539" y="152400"/>
                </a:lnTo>
                <a:lnTo>
                  <a:pt x="388239" y="152400"/>
                </a:lnTo>
                <a:lnTo>
                  <a:pt x="388239" y="76200"/>
                </a:lnTo>
                <a:lnTo>
                  <a:pt x="502539" y="76200"/>
                </a:lnTo>
                <a:lnTo>
                  <a:pt x="350139" y="0"/>
                </a:lnTo>
                <a:close/>
              </a:path>
              <a:path w="579120" h="228600">
                <a:moveTo>
                  <a:pt x="350139" y="76200"/>
                </a:moveTo>
                <a:lnTo>
                  <a:pt x="0" y="76200"/>
                </a:lnTo>
                <a:lnTo>
                  <a:pt x="0" y="152400"/>
                </a:lnTo>
                <a:lnTo>
                  <a:pt x="350139" y="152400"/>
                </a:lnTo>
                <a:lnTo>
                  <a:pt x="350139" y="76200"/>
                </a:lnTo>
                <a:close/>
              </a:path>
              <a:path w="579120" h="228600">
                <a:moveTo>
                  <a:pt x="502539" y="76200"/>
                </a:moveTo>
                <a:lnTo>
                  <a:pt x="388239" y="76200"/>
                </a:lnTo>
                <a:lnTo>
                  <a:pt x="388239" y="152400"/>
                </a:lnTo>
                <a:lnTo>
                  <a:pt x="502539" y="152400"/>
                </a:lnTo>
                <a:lnTo>
                  <a:pt x="578739" y="114300"/>
                </a:lnTo>
                <a:lnTo>
                  <a:pt x="502539" y="76200"/>
                </a:lnTo>
                <a:close/>
              </a:path>
            </a:pathLst>
          </a:custGeom>
          <a:solidFill>
            <a:srgbClr val="000000"/>
          </a:solidFill>
        </p:spPr>
        <p:txBody>
          <a:bodyPr wrap="square" lIns="0" tIns="0" rIns="0" bIns="0" rtlCol="0"/>
          <a:lstStyle/>
          <a:p>
            <a:endParaRPr/>
          </a:p>
        </p:txBody>
      </p:sp>
      <p:sp>
        <p:nvSpPr>
          <p:cNvPr id="189" name="object 189"/>
          <p:cNvSpPr txBox="1"/>
          <p:nvPr/>
        </p:nvSpPr>
        <p:spPr>
          <a:xfrm>
            <a:off x="9271761" y="4036821"/>
            <a:ext cx="559435" cy="848360"/>
          </a:xfrm>
          <a:prstGeom prst="rect">
            <a:avLst/>
          </a:prstGeom>
        </p:spPr>
        <p:txBody>
          <a:bodyPr vert="horz" wrap="square" lIns="0" tIns="12700" rIns="0" bIns="0" rtlCol="0">
            <a:spAutoFit/>
          </a:bodyPr>
          <a:lstStyle/>
          <a:p>
            <a:pPr marL="12700">
              <a:lnSpc>
                <a:spcPct val="100000"/>
              </a:lnSpc>
              <a:spcBef>
                <a:spcPts val="100"/>
              </a:spcBef>
            </a:pPr>
            <a:r>
              <a:rPr sz="5400" b="1" dirty="0">
                <a:solidFill>
                  <a:srgbClr val="001F5F"/>
                </a:solidFill>
                <a:latin typeface="Arial"/>
                <a:cs typeface="Arial"/>
              </a:rPr>
              <a:t>O</a:t>
            </a:r>
            <a:endParaRPr sz="5400">
              <a:latin typeface="Arial"/>
              <a:cs typeface="Arial"/>
            </a:endParaRPr>
          </a:p>
        </p:txBody>
      </p:sp>
      <p:pic>
        <p:nvPicPr>
          <p:cNvPr id="190" name="object 190"/>
          <p:cNvPicPr/>
          <p:nvPr/>
        </p:nvPicPr>
        <p:blipFill>
          <a:blip r:embed="rId2" cstate="print"/>
          <a:stretch>
            <a:fillRect/>
          </a:stretch>
        </p:blipFill>
        <p:spPr>
          <a:xfrm>
            <a:off x="2213357" y="3491357"/>
            <a:ext cx="868299" cy="138556"/>
          </a:xfrm>
          <a:prstGeom prst="rect">
            <a:avLst/>
          </a:prstGeom>
        </p:spPr>
      </p:pic>
      <p:pic>
        <p:nvPicPr>
          <p:cNvPr id="191" name="object 191"/>
          <p:cNvPicPr/>
          <p:nvPr/>
        </p:nvPicPr>
        <p:blipFill>
          <a:blip r:embed="rId3" cstate="print"/>
          <a:stretch>
            <a:fillRect/>
          </a:stretch>
        </p:blipFill>
        <p:spPr>
          <a:xfrm>
            <a:off x="3362835" y="3491357"/>
            <a:ext cx="578103" cy="176402"/>
          </a:xfrm>
          <a:prstGeom prst="rect">
            <a:avLst/>
          </a:prstGeom>
        </p:spPr>
      </p:pic>
      <p:pic>
        <p:nvPicPr>
          <p:cNvPr id="192" name="object 192"/>
          <p:cNvPicPr/>
          <p:nvPr/>
        </p:nvPicPr>
        <p:blipFill>
          <a:blip r:embed="rId4" cstate="print"/>
          <a:stretch>
            <a:fillRect/>
          </a:stretch>
        </p:blipFill>
        <p:spPr>
          <a:xfrm>
            <a:off x="5268977" y="3488309"/>
            <a:ext cx="549275" cy="176402"/>
          </a:xfrm>
          <a:prstGeom prst="rect">
            <a:avLst/>
          </a:prstGeom>
        </p:spPr>
      </p:pic>
      <p:pic>
        <p:nvPicPr>
          <p:cNvPr id="193" name="object 193"/>
          <p:cNvPicPr/>
          <p:nvPr/>
        </p:nvPicPr>
        <p:blipFill>
          <a:blip r:embed="rId5" cstate="print"/>
          <a:stretch>
            <a:fillRect/>
          </a:stretch>
        </p:blipFill>
        <p:spPr>
          <a:xfrm>
            <a:off x="4268090" y="3479800"/>
            <a:ext cx="613919" cy="138556"/>
          </a:xfrm>
          <a:prstGeom prst="rect">
            <a:avLst/>
          </a:prstGeom>
        </p:spPr>
      </p:pic>
      <p:grpSp>
        <p:nvGrpSpPr>
          <p:cNvPr id="194" name="object 194"/>
          <p:cNvGrpSpPr/>
          <p:nvPr/>
        </p:nvGrpSpPr>
        <p:grpSpPr>
          <a:xfrm>
            <a:off x="2142745" y="2235717"/>
            <a:ext cx="887095" cy="835025"/>
            <a:chOff x="2142743" y="2235713"/>
            <a:chExt cx="887094" cy="835025"/>
          </a:xfrm>
        </p:grpSpPr>
        <p:sp>
          <p:nvSpPr>
            <p:cNvPr id="195" name="object 195"/>
            <p:cNvSpPr/>
            <p:nvPr/>
          </p:nvSpPr>
          <p:spPr>
            <a:xfrm>
              <a:off x="2240800" y="2238412"/>
              <a:ext cx="493395" cy="92710"/>
            </a:xfrm>
            <a:custGeom>
              <a:avLst/>
              <a:gdLst/>
              <a:ahLst/>
              <a:cxnLst/>
              <a:rect l="l" t="t" r="r" b="b"/>
              <a:pathLst>
                <a:path w="493394" h="92710">
                  <a:moveTo>
                    <a:pt x="493102" y="0"/>
                  </a:moveTo>
                  <a:lnTo>
                    <a:pt x="0" y="0"/>
                  </a:lnTo>
                  <a:lnTo>
                    <a:pt x="0" y="89598"/>
                  </a:lnTo>
                  <a:lnTo>
                    <a:pt x="0" y="92303"/>
                  </a:lnTo>
                  <a:lnTo>
                    <a:pt x="392239" y="92303"/>
                  </a:lnTo>
                  <a:lnTo>
                    <a:pt x="392239" y="89598"/>
                  </a:lnTo>
                  <a:lnTo>
                    <a:pt x="493102" y="89598"/>
                  </a:lnTo>
                  <a:lnTo>
                    <a:pt x="493102" y="0"/>
                  </a:lnTo>
                  <a:close/>
                </a:path>
              </a:pathLst>
            </a:custGeom>
            <a:solidFill>
              <a:srgbClr val="000000"/>
            </a:solidFill>
          </p:spPr>
          <p:txBody>
            <a:bodyPr wrap="square" lIns="0" tIns="0" rIns="0" bIns="0" rtlCol="0"/>
            <a:lstStyle/>
            <a:p>
              <a:endParaRPr/>
            </a:p>
          </p:txBody>
        </p:sp>
        <p:sp>
          <p:nvSpPr>
            <p:cNvPr id="196" name="object 196"/>
            <p:cNvSpPr/>
            <p:nvPr/>
          </p:nvSpPr>
          <p:spPr>
            <a:xfrm>
              <a:off x="2731112" y="2238401"/>
              <a:ext cx="98425" cy="90170"/>
            </a:xfrm>
            <a:custGeom>
              <a:avLst/>
              <a:gdLst/>
              <a:ahLst/>
              <a:cxnLst/>
              <a:rect l="l" t="t" r="r" b="b"/>
              <a:pathLst>
                <a:path w="98425" h="90169">
                  <a:moveTo>
                    <a:pt x="0" y="89608"/>
                  </a:moveTo>
                  <a:lnTo>
                    <a:pt x="97907" y="89608"/>
                  </a:lnTo>
                  <a:lnTo>
                    <a:pt x="97907" y="0"/>
                  </a:lnTo>
                  <a:lnTo>
                    <a:pt x="0" y="0"/>
                  </a:lnTo>
                  <a:lnTo>
                    <a:pt x="0" y="89608"/>
                  </a:lnTo>
                  <a:close/>
                </a:path>
              </a:pathLst>
            </a:custGeom>
            <a:solidFill>
              <a:srgbClr val="FFFFFF"/>
            </a:solidFill>
          </p:spPr>
          <p:txBody>
            <a:bodyPr wrap="square" lIns="0" tIns="0" rIns="0" bIns="0" rtlCol="0"/>
            <a:lstStyle/>
            <a:p>
              <a:endParaRPr/>
            </a:p>
          </p:txBody>
        </p:sp>
        <p:sp>
          <p:nvSpPr>
            <p:cNvPr id="197" name="object 197"/>
            <p:cNvSpPr/>
            <p:nvPr/>
          </p:nvSpPr>
          <p:spPr>
            <a:xfrm>
              <a:off x="2145525" y="2238412"/>
              <a:ext cx="882650" cy="184785"/>
            </a:xfrm>
            <a:custGeom>
              <a:avLst/>
              <a:gdLst/>
              <a:ahLst/>
              <a:cxnLst/>
              <a:rect l="l" t="t" r="r" b="b"/>
              <a:pathLst>
                <a:path w="882650" h="184785">
                  <a:moveTo>
                    <a:pt x="95275" y="89598"/>
                  </a:moveTo>
                  <a:lnTo>
                    <a:pt x="0" y="89598"/>
                  </a:lnTo>
                  <a:lnTo>
                    <a:pt x="0" y="184619"/>
                  </a:lnTo>
                  <a:lnTo>
                    <a:pt x="95275" y="184619"/>
                  </a:lnTo>
                  <a:lnTo>
                    <a:pt x="95275" y="89598"/>
                  </a:lnTo>
                  <a:close/>
                </a:path>
                <a:path w="882650" h="184785">
                  <a:moveTo>
                    <a:pt x="882370" y="0"/>
                  </a:moveTo>
                  <a:lnTo>
                    <a:pt x="683488" y="0"/>
                  </a:lnTo>
                  <a:lnTo>
                    <a:pt x="683488" y="92303"/>
                  </a:lnTo>
                  <a:lnTo>
                    <a:pt x="882370" y="92303"/>
                  </a:lnTo>
                  <a:lnTo>
                    <a:pt x="882370" y="0"/>
                  </a:lnTo>
                  <a:close/>
                </a:path>
              </a:pathLst>
            </a:custGeom>
            <a:solidFill>
              <a:srgbClr val="000000"/>
            </a:solidFill>
          </p:spPr>
          <p:txBody>
            <a:bodyPr wrap="square" lIns="0" tIns="0" rIns="0" bIns="0" rtlCol="0"/>
            <a:lstStyle/>
            <a:p>
              <a:endParaRPr/>
            </a:p>
          </p:txBody>
        </p:sp>
        <p:sp>
          <p:nvSpPr>
            <p:cNvPr id="198" name="object 198"/>
            <p:cNvSpPr/>
            <p:nvPr/>
          </p:nvSpPr>
          <p:spPr>
            <a:xfrm>
              <a:off x="2240807" y="2328009"/>
              <a:ext cx="98425" cy="92710"/>
            </a:xfrm>
            <a:custGeom>
              <a:avLst/>
              <a:gdLst/>
              <a:ahLst/>
              <a:cxnLst/>
              <a:rect l="l" t="t" r="r" b="b"/>
              <a:pathLst>
                <a:path w="98425" h="92710">
                  <a:moveTo>
                    <a:pt x="0" y="92326"/>
                  </a:moveTo>
                  <a:lnTo>
                    <a:pt x="98057" y="92326"/>
                  </a:lnTo>
                  <a:lnTo>
                    <a:pt x="98057" y="0"/>
                  </a:lnTo>
                  <a:lnTo>
                    <a:pt x="0" y="0"/>
                  </a:lnTo>
                  <a:lnTo>
                    <a:pt x="0" y="92326"/>
                  </a:lnTo>
                  <a:close/>
                </a:path>
              </a:pathLst>
            </a:custGeom>
            <a:solidFill>
              <a:srgbClr val="FFFFFF"/>
            </a:solidFill>
          </p:spPr>
          <p:txBody>
            <a:bodyPr wrap="square" lIns="0" tIns="0" rIns="0" bIns="0" rtlCol="0"/>
            <a:lstStyle/>
            <a:p>
              <a:endParaRPr/>
            </a:p>
          </p:txBody>
        </p:sp>
        <p:sp>
          <p:nvSpPr>
            <p:cNvPr id="199" name="object 199"/>
            <p:cNvSpPr/>
            <p:nvPr/>
          </p:nvSpPr>
          <p:spPr>
            <a:xfrm>
              <a:off x="2338857" y="2328011"/>
              <a:ext cx="297180" cy="95250"/>
            </a:xfrm>
            <a:custGeom>
              <a:avLst/>
              <a:gdLst/>
              <a:ahLst/>
              <a:cxnLst/>
              <a:rect l="l" t="t" r="r" b="b"/>
              <a:pathLst>
                <a:path w="297180" h="95250">
                  <a:moveTo>
                    <a:pt x="296976" y="0"/>
                  </a:moveTo>
                  <a:lnTo>
                    <a:pt x="0" y="0"/>
                  </a:lnTo>
                  <a:lnTo>
                    <a:pt x="0" y="92329"/>
                  </a:lnTo>
                  <a:lnTo>
                    <a:pt x="0" y="95021"/>
                  </a:lnTo>
                  <a:lnTo>
                    <a:pt x="196126" y="95021"/>
                  </a:lnTo>
                  <a:lnTo>
                    <a:pt x="196126" y="92329"/>
                  </a:lnTo>
                  <a:lnTo>
                    <a:pt x="296976" y="92329"/>
                  </a:lnTo>
                  <a:lnTo>
                    <a:pt x="296976" y="0"/>
                  </a:lnTo>
                  <a:close/>
                </a:path>
              </a:pathLst>
            </a:custGeom>
            <a:solidFill>
              <a:srgbClr val="000000"/>
            </a:solidFill>
          </p:spPr>
          <p:txBody>
            <a:bodyPr wrap="square" lIns="0" tIns="0" rIns="0" bIns="0" rtlCol="0"/>
            <a:lstStyle/>
            <a:p>
              <a:endParaRPr/>
            </a:p>
          </p:txBody>
        </p:sp>
        <p:sp>
          <p:nvSpPr>
            <p:cNvPr id="200" name="object 200"/>
            <p:cNvSpPr/>
            <p:nvPr/>
          </p:nvSpPr>
          <p:spPr>
            <a:xfrm>
              <a:off x="2633049" y="2328010"/>
              <a:ext cx="98425" cy="92710"/>
            </a:xfrm>
            <a:custGeom>
              <a:avLst/>
              <a:gdLst/>
              <a:ahLst/>
              <a:cxnLst/>
              <a:rect l="l" t="t" r="r" b="b"/>
              <a:pathLst>
                <a:path w="98425" h="92710">
                  <a:moveTo>
                    <a:pt x="0" y="92326"/>
                  </a:moveTo>
                  <a:lnTo>
                    <a:pt x="98063" y="92326"/>
                  </a:lnTo>
                  <a:lnTo>
                    <a:pt x="98063" y="0"/>
                  </a:lnTo>
                  <a:lnTo>
                    <a:pt x="0" y="0"/>
                  </a:lnTo>
                  <a:lnTo>
                    <a:pt x="0" y="92326"/>
                  </a:lnTo>
                  <a:close/>
                </a:path>
              </a:pathLst>
            </a:custGeom>
            <a:solidFill>
              <a:srgbClr val="FFFFFF"/>
            </a:solidFill>
          </p:spPr>
          <p:txBody>
            <a:bodyPr wrap="square" lIns="0" tIns="0" rIns="0" bIns="0" rtlCol="0"/>
            <a:lstStyle/>
            <a:p>
              <a:endParaRPr/>
            </a:p>
          </p:txBody>
        </p:sp>
        <p:sp>
          <p:nvSpPr>
            <p:cNvPr id="201" name="object 201"/>
            <p:cNvSpPr/>
            <p:nvPr/>
          </p:nvSpPr>
          <p:spPr>
            <a:xfrm>
              <a:off x="2145525" y="2328011"/>
              <a:ext cx="882650" cy="187960"/>
            </a:xfrm>
            <a:custGeom>
              <a:avLst/>
              <a:gdLst/>
              <a:ahLst/>
              <a:cxnLst/>
              <a:rect l="l" t="t" r="r" b="b"/>
              <a:pathLst>
                <a:path w="882650" h="187960">
                  <a:moveTo>
                    <a:pt x="193332" y="92329"/>
                  </a:moveTo>
                  <a:lnTo>
                    <a:pt x="0" y="92329"/>
                  </a:lnTo>
                  <a:lnTo>
                    <a:pt x="0" y="187350"/>
                  </a:lnTo>
                  <a:lnTo>
                    <a:pt x="193332" y="187350"/>
                  </a:lnTo>
                  <a:lnTo>
                    <a:pt x="193332" y="92329"/>
                  </a:lnTo>
                  <a:close/>
                </a:path>
                <a:path w="882650" h="187960">
                  <a:moveTo>
                    <a:pt x="882370" y="0"/>
                  </a:moveTo>
                  <a:lnTo>
                    <a:pt x="585584" y="0"/>
                  </a:lnTo>
                  <a:lnTo>
                    <a:pt x="585584" y="95021"/>
                  </a:lnTo>
                  <a:lnTo>
                    <a:pt x="882370" y="95034"/>
                  </a:lnTo>
                  <a:lnTo>
                    <a:pt x="882370" y="0"/>
                  </a:lnTo>
                  <a:close/>
                </a:path>
              </a:pathLst>
            </a:custGeom>
            <a:solidFill>
              <a:srgbClr val="000000"/>
            </a:solidFill>
          </p:spPr>
          <p:txBody>
            <a:bodyPr wrap="square" lIns="0" tIns="0" rIns="0" bIns="0" rtlCol="0"/>
            <a:lstStyle/>
            <a:p>
              <a:endParaRPr/>
            </a:p>
          </p:txBody>
        </p:sp>
        <p:sp>
          <p:nvSpPr>
            <p:cNvPr id="202" name="object 202"/>
            <p:cNvSpPr/>
            <p:nvPr/>
          </p:nvSpPr>
          <p:spPr>
            <a:xfrm>
              <a:off x="2338864" y="2420336"/>
              <a:ext cx="98425" cy="92710"/>
            </a:xfrm>
            <a:custGeom>
              <a:avLst/>
              <a:gdLst/>
              <a:ahLst/>
              <a:cxnLst/>
              <a:rect l="l" t="t" r="r" b="b"/>
              <a:pathLst>
                <a:path w="98425" h="92710">
                  <a:moveTo>
                    <a:pt x="0" y="92313"/>
                  </a:moveTo>
                  <a:lnTo>
                    <a:pt x="98063" y="92313"/>
                  </a:lnTo>
                  <a:lnTo>
                    <a:pt x="98063" y="0"/>
                  </a:lnTo>
                  <a:lnTo>
                    <a:pt x="0" y="0"/>
                  </a:lnTo>
                  <a:lnTo>
                    <a:pt x="0" y="92313"/>
                  </a:lnTo>
                  <a:close/>
                </a:path>
              </a:pathLst>
            </a:custGeom>
            <a:solidFill>
              <a:srgbClr val="FFFFFF"/>
            </a:solidFill>
          </p:spPr>
          <p:txBody>
            <a:bodyPr wrap="square" lIns="0" tIns="0" rIns="0" bIns="0" rtlCol="0"/>
            <a:lstStyle/>
            <a:p>
              <a:endParaRPr/>
            </a:p>
          </p:txBody>
        </p:sp>
        <p:sp>
          <p:nvSpPr>
            <p:cNvPr id="203" name="object 203"/>
            <p:cNvSpPr/>
            <p:nvPr/>
          </p:nvSpPr>
          <p:spPr>
            <a:xfrm>
              <a:off x="2436928" y="2420336"/>
              <a:ext cx="98425" cy="92710"/>
            </a:xfrm>
            <a:custGeom>
              <a:avLst/>
              <a:gdLst/>
              <a:ahLst/>
              <a:cxnLst/>
              <a:rect l="l" t="t" r="r" b="b"/>
              <a:pathLst>
                <a:path w="98425" h="92710">
                  <a:moveTo>
                    <a:pt x="0" y="92313"/>
                  </a:moveTo>
                  <a:lnTo>
                    <a:pt x="98057" y="92313"/>
                  </a:lnTo>
                  <a:lnTo>
                    <a:pt x="98057" y="0"/>
                  </a:lnTo>
                  <a:lnTo>
                    <a:pt x="0" y="0"/>
                  </a:lnTo>
                  <a:lnTo>
                    <a:pt x="0" y="92313"/>
                  </a:lnTo>
                  <a:close/>
                </a:path>
              </a:pathLst>
            </a:custGeom>
            <a:solidFill>
              <a:srgbClr val="000000"/>
            </a:solidFill>
          </p:spPr>
          <p:txBody>
            <a:bodyPr wrap="square" lIns="0" tIns="0" rIns="0" bIns="0" rtlCol="0"/>
            <a:lstStyle/>
            <a:p>
              <a:endParaRPr/>
            </a:p>
          </p:txBody>
        </p:sp>
        <p:sp>
          <p:nvSpPr>
            <p:cNvPr id="204" name="object 204"/>
            <p:cNvSpPr/>
            <p:nvPr/>
          </p:nvSpPr>
          <p:spPr>
            <a:xfrm>
              <a:off x="2534985" y="2420336"/>
              <a:ext cx="98425" cy="92710"/>
            </a:xfrm>
            <a:custGeom>
              <a:avLst/>
              <a:gdLst/>
              <a:ahLst/>
              <a:cxnLst/>
              <a:rect l="l" t="t" r="r" b="b"/>
              <a:pathLst>
                <a:path w="98425" h="92710">
                  <a:moveTo>
                    <a:pt x="0" y="92313"/>
                  </a:moveTo>
                  <a:lnTo>
                    <a:pt x="98063" y="92313"/>
                  </a:lnTo>
                  <a:lnTo>
                    <a:pt x="98063" y="0"/>
                  </a:lnTo>
                  <a:lnTo>
                    <a:pt x="0" y="0"/>
                  </a:lnTo>
                  <a:lnTo>
                    <a:pt x="0" y="92313"/>
                  </a:lnTo>
                  <a:close/>
                </a:path>
              </a:pathLst>
            </a:custGeom>
            <a:solidFill>
              <a:srgbClr val="FFFFFF"/>
            </a:solidFill>
          </p:spPr>
          <p:txBody>
            <a:bodyPr wrap="square" lIns="0" tIns="0" rIns="0" bIns="0" rtlCol="0"/>
            <a:lstStyle/>
            <a:p>
              <a:endParaRPr/>
            </a:p>
          </p:txBody>
        </p:sp>
        <p:sp>
          <p:nvSpPr>
            <p:cNvPr id="205" name="object 205"/>
            <p:cNvSpPr/>
            <p:nvPr/>
          </p:nvSpPr>
          <p:spPr>
            <a:xfrm>
              <a:off x="2145525" y="2420340"/>
              <a:ext cx="882650" cy="187960"/>
            </a:xfrm>
            <a:custGeom>
              <a:avLst/>
              <a:gdLst/>
              <a:ahLst/>
              <a:cxnLst/>
              <a:rect l="l" t="t" r="r" b="b"/>
              <a:pathLst>
                <a:path w="882650" h="187960">
                  <a:moveTo>
                    <a:pt x="294182" y="92316"/>
                  </a:moveTo>
                  <a:lnTo>
                    <a:pt x="0" y="92316"/>
                  </a:lnTo>
                  <a:lnTo>
                    <a:pt x="0" y="184632"/>
                  </a:lnTo>
                  <a:lnTo>
                    <a:pt x="0" y="187337"/>
                  </a:lnTo>
                  <a:lnTo>
                    <a:pt x="294182" y="187337"/>
                  </a:lnTo>
                  <a:lnTo>
                    <a:pt x="294182" y="184632"/>
                  </a:lnTo>
                  <a:lnTo>
                    <a:pt x="294182" y="92316"/>
                  </a:lnTo>
                  <a:close/>
                </a:path>
                <a:path w="882650" h="187960">
                  <a:moveTo>
                    <a:pt x="882370" y="0"/>
                  </a:moveTo>
                  <a:lnTo>
                    <a:pt x="487514" y="0"/>
                  </a:lnTo>
                  <a:lnTo>
                    <a:pt x="487514" y="95021"/>
                  </a:lnTo>
                  <a:lnTo>
                    <a:pt x="882370" y="95021"/>
                  </a:lnTo>
                  <a:lnTo>
                    <a:pt x="882370" y="0"/>
                  </a:lnTo>
                  <a:close/>
                </a:path>
              </a:pathLst>
            </a:custGeom>
            <a:solidFill>
              <a:srgbClr val="000000"/>
            </a:solidFill>
          </p:spPr>
          <p:txBody>
            <a:bodyPr wrap="square" lIns="0" tIns="0" rIns="0" bIns="0" rtlCol="0"/>
            <a:lstStyle/>
            <a:p>
              <a:endParaRPr/>
            </a:p>
          </p:txBody>
        </p:sp>
        <p:sp>
          <p:nvSpPr>
            <p:cNvPr id="206" name="object 206"/>
            <p:cNvSpPr/>
            <p:nvPr/>
          </p:nvSpPr>
          <p:spPr>
            <a:xfrm>
              <a:off x="2436928" y="2512650"/>
              <a:ext cx="98425" cy="92710"/>
            </a:xfrm>
            <a:custGeom>
              <a:avLst/>
              <a:gdLst/>
              <a:ahLst/>
              <a:cxnLst/>
              <a:rect l="l" t="t" r="r" b="b"/>
              <a:pathLst>
                <a:path w="98425" h="92710">
                  <a:moveTo>
                    <a:pt x="0" y="92313"/>
                  </a:moveTo>
                  <a:lnTo>
                    <a:pt x="98057" y="92313"/>
                  </a:lnTo>
                  <a:lnTo>
                    <a:pt x="98057" y="0"/>
                  </a:lnTo>
                  <a:lnTo>
                    <a:pt x="0" y="0"/>
                  </a:lnTo>
                  <a:lnTo>
                    <a:pt x="0" y="92313"/>
                  </a:lnTo>
                  <a:close/>
                </a:path>
              </a:pathLst>
            </a:custGeom>
            <a:solidFill>
              <a:srgbClr val="FFFFFF"/>
            </a:solidFill>
          </p:spPr>
          <p:txBody>
            <a:bodyPr wrap="square" lIns="0" tIns="0" rIns="0" bIns="0" rtlCol="0"/>
            <a:lstStyle/>
            <a:p>
              <a:endParaRPr/>
            </a:p>
          </p:txBody>
        </p:sp>
        <p:sp>
          <p:nvSpPr>
            <p:cNvPr id="207" name="object 207"/>
            <p:cNvSpPr/>
            <p:nvPr/>
          </p:nvSpPr>
          <p:spPr>
            <a:xfrm>
              <a:off x="2145525" y="2512656"/>
              <a:ext cx="882650" cy="187960"/>
            </a:xfrm>
            <a:custGeom>
              <a:avLst/>
              <a:gdLst/>
              <a:ahLst/>
              <a:cxnLst/>
              <a:rect l="l" t="t" r="r" b="b"/>
              <a:pathLst>
                <a:path w="882650" h="187960">
                  <a:moveTo>
                    <a:pt x="193332" y="92316"/>
                  </a:moveTo>
                  <a:lnTo>
                    <a:pt x="0" y="92316"/>
                  </a:lnTo>
                  <a:lnTo>
                    <a:pt x="0" y="184632"/>
                  </a:lnTo>
                  <a:lnTo>
                    <a:pt x="0" y="187337"/>
                  </a:lnTo>
                  <a:lnTo>
                    <a:pt x="193332" y="187337"/>
                  </a:lnTo>
                  <a:lnTo>
                    <a:pt x="193332" y="184632"/>
                  </a:lnTo>
                  <a:lnTo>
                    <a:pt x="193332" y="92316"/>
                  </a:lnTo>
                  <a:close/>
                </a:path>
                <a:path w="882650" h="187960">
                  <a:moveTo>
                    <a:pt x="882370" y="0"/>
                  </a:moveTo>
                  <a:lnTo>
                    <a:pt x="389458" y="0"/>
                  </a:lnTo>
                  <a:lnTo>
                    <a:pt x="389458" y="92316"/>
                  </a:lnTo>
                  <a:lnTo>
                    <a:pt x="389458" y="95021"/>
                  </a:lnTo>
                  <a:lnTo>
                    <a:pt x="882370" y="95021"/>
                  </a:lnTo>
                  <a:lnTo>
                    <a:pt x="882370" y="92316"/>
                  </a:lnTo>
                  <a:lnTo>
                    <a:pt x="882370" y="0"/>
                  </a:lnTo>
                  <a:close/>
                </a:path>
              </a:pathLst>
            </a:custGeom>
            <a:solidFill>
              <a:srgbClr val="000000"/>
            </a:solidFill>
          </p:spPr>
          <p:txBody>
            <a:bodyPr wrap="square" lIns="0" tIns="0" rIns="0" bIns="0" rtlCol="0"/>
            <a:lstStyle/>
            <a:p>
              <a:endParaRPr/>
            </a:p>
          </p:txBody>
        </p:sp>
        <p:sp>
          <p:nvSpPr>
            <p:cNvPr id="208" name="object 208"/>
            <p:cNvSpPr/>
            <p:nvPr/>
          </p:nvSpPr>
          <p:spPr>
            <a:xfrm>
              <a:off x="2338864" y="2604963"/>
              <a:ext cx="98425" cy="92710"/>
            </a:xfrm>
            <a:custGeom>
              <a:avLst/>
              <a:gdLst/>
              <a:ahLst/>
              <a:cxnLst/>
              <a:rect l="l" t="t" r="r" b="b"/>
              <a:pathLst>
                <a:path w="98425" h="92710">
                  <a:moveTo>
                    <a:pt x="0" y="92313"/>
                  </a:moveTo>
                  <a:lnTo>
                    <a:pt x="98063" y="92313"/>
                  </a:lnTo>
                  <a:lnTo>
                    <a:pt x="98063" y="0"/>
                  </a:lnTo>
                  <a:lnTo>
                    <a:pt x="0" y="0"/>
                  </a:lnTo>
                  <a:lnTo>
                    <a:pt x="0" y="92313"/>
                  </a:lnTo>
                  <a:close/>
                </a:path>
              </a:pathLst>
            </a:custGeom>
            <a:solidFill>
              <a:srgbClr val="FFFFFF"/>
            </a:solidFill>
          </p:spPr>
          <p:txBody>
            <a:bodyPr wrap="square" lIns="0" tIns="0" rIns="0" bIns="0" rtlCol="0"/>
            <a:lstStyle/>
            <a:p>
              <a:endParaRPr/>
            </a:p>
          </p:txBody>
        </p:sp>
        <p:sp>
          <p:nvSpPr>
            <p:cNvPr id="209" name="object 209"/>
            <p:cNvSpPr/>
            <p:nvPr/>
          </p:nvSpPr>
          <p:spPr>
            <a:xfrm>
              <a:off x="2436928" y="2604963"/>
              <a:ext cx="98425" cy="95250"/>
            </a:xfrm>
            <a:custGeom>
              <a:avLst/>
              <a:gdLst/>
              <a:ahLst/>
              <a:cxnLst/>
              <a:rect l="l" t="t" r="r" b="b"/>
              <a:pathLst>
                <a:path w="98425" h="95250">
                  <a:moveTo>
                    <a:pt x="0" y="95022"/>
                  </a:moveTo>
                  <a:lnTo>
                    <a:pt x="98057" y="95022"/>
                  </a:lnTo>
                  <a:lnTo>
                    <a:pt x="98057" y="0"/>
                  </a:lnTo>
                  <a:lnTo>
                    <a:pt x="0" y="0"/>
                  </a:lnTo>
                  <a:lnTo>
                    <a:pt x="0" y="95022"/>
                  </a:lnTo>
                  <a:close/>
                </a:path>
              </a:pathLst>
            </a:custGeom>
            <a:solidFill>
              <a:srgbClr val="000000"/>
            </a:solidFill>
          </p:spPr>
          <p:txBody>
            <a:bodyPr wrap="square" lIns="0" tIns="0" rIns="0" bIns="0" rtlCol="0"/>
            <a:lstStyle/>
            <a:p>
              <a:endParaRPr/>
            </a:p>
          </p:txBody>
        </p:sp>
        <p:sp>
          <p:nvSpPr>
            <p:cNvPr id="210" name="object 210"/>
            <p:cNvSpPr/>
            <p:nvPr/>
          </p:nvSpPr>
          <p:spPr>
            <a:xfrm>
              <a:off x="2534985" y="2604963"/>
              <a:ext cx="98425" cy="92710"/>
            </a:xfrm>
            <a:custGeom>
              <a:avLst/>
              <a:gdLst/>
              <a:ahLst/>
              <a:cxnLst/>
              <a:rect l="l" t="t" r="r" b="b"/>
              <a:pathLst>
                <a:path w="98425" h="92710">
                  <a:moveTo>
                    <a:pt x="0" y="92313"/>
                  </a:moveTo>
                  <a:lnTo>
                    <a:pt x="98063" y="92313"/>
                  </a:lnTo>
                  <a:lnTo>
                    <a:pt x="98063" y="0"/>
                  </a:lnTo>
                  <a:lnTo>
                    <a:pt x="0" y="0"/>
                  </a:lnTo>
                  <a:lnTo>
                    <a:pt x="0" y="92313"/>
                  </a:lnTo>
                  <a:close/>
                </a:path>
              </a:pathLst>
            </a:custGeom>
            <a:solidFill>
              <a:srgbClr val="FFFFFF"/>
            </a:solidFill>
          </p:spPr>
          <p:txBody>
            <a:bodyPr wrap="square" lIns="0" tIns="0" rIns="0" bIns="0" rtlCol="0"/>
            <a:lstStyle/>
            <a:p>
              <a:endParaRPr/>
            </a:p>
          </p:txBody>
        </p:sp>
        <p:sp>
          <p:nvSpPr>
            <p:cNvPr id="211" name="object 211"/>
            <p:cNvSpPr/>
            <p:nvPr/>
          </p:nvSpPr>
          <p:spPr>
            <a:xfrm>
              <a:off x="2145525" y="2604972"/>
              <a:ext cx="882650" cy="184785"/>
            </a:xfrm>
            <a:custGeom>
              <a:avLst/>
              <a:gdLst/>
              <a:ahLst/>
              <a:cxnLst/>
              <a:rect l="l" t="t" r="r" b="b"/>
              <a:pathLst>
                <a:path w="882650" h="184785">
                  <a:moveTo>
                    <a:pt x="95275" y="92316"/>
                  </a:moveTo>
                  <a:lnTo>
                    <a:pt x="0" y="92316"/>
                  </a:lnTo>
                  <a:lnTo>
                    <a:pt x="0" y="184619"/>
                  </a:lnTo>
                  <a:lnTo>
                    <a:pt x="95275" y="184619"/>
                  </a:lnTo>
                  <a:lnTo>
                    <a:pt x="95275" y="92316"/>
                  </a:lnTo>
                  <a:close/>
                </a:path>
                <a:path w="882650" h="184785">
                  <a:moveTo>
                    <a:pt x="882370" y="0"/>
                  </a:moveTo>
                  <a:lnTo>
                    <a:pt x="487514" y="0"/>
                  </a:lnTo>
                  <a:lnTo>
                    <a:pt x="487514" y="92316"/>
                  </a:lnTo>
                  <a:lnTo>
                    <a:pt x="487514" y="95021"/>
                  </a:lnTo>
                  <a:lnTo>
                    <a:pt x="882370" y="95021"/>
                  </a:lnTo>
                  <a:lnTo>
                    <a:pt x="882370" y="92316"/>
                  </a:lnTo>
                  <a:lnTo>
                    <a:pt x="882370" y="0"/>
                  </a:lnTo>
                  <a:close/>
                </a:path>
              </a:pathLst>
            </a:custGeom>
            <a:solidFill>
              <a:srgbClr val="000000"/>
            </a:solidFill>
          </p:spPr>
          <p:txBody>
            <a:bodyPr wrap="square" lIns="0" tIns="0" rIns="0" bIns="0" rtlCol="0"/>
            <a:lstStyle/>
            <a:p>
              <a:endParaRPr/>
            </a:p>
          </p:txBody>
        </p:sp>
        <p:sp>
          <p:nvSpPr>
            <p:cNvPr id="212" name="object 212"/>
            <p:cNvSpPr/>
            <p:nvPr/>
          </p:nvSpPr>
          <p:spPr>
            <a:xfrm>
              <a:off x="2240807" y="2697277"/>
              <a:ext cx="98425" cy="92710"/>
            </a:xfrm>
            <a:custGeom>
              <a:avLst/>
              <a:gdLst/>
              <a:ahLst/>
              <a:cxnLst/>
              <a:rect l="l" t="t" r="r" b="b"/>
              <a:pathLst>
                <a:path w="98425" h="92710">
                  <a:moveTo>
                    <a:pt x="0" y="92313"/>
                  </a:moveTo>
                  <a:lnTo>
                    <a:pt x="98057" y="92313"/>
                  </a:lnTo>
                  <a:lnTo>
                    <a:pt x="98057" y="0"/>
                  </a:lnTo>
                  <a:lnTo>
                    <a:pt x="0" y="0"/>
                  </a:lnTo>
                  <a:lnTo>
                    <a:pt x="0" y="92313"/>
                  </a:lnTo>
                  <a:close/>
                </a:path>
              </a:pathLst>
            </a:custGeom>
            <a:solidFill>
              <a:srgbClr val="FFFFFF"/>
            </a:solidFill>
          </p:spPr>
          <p:txBody>
            <a:bodyPr wrap="square" lIns="0" tIns="0" rIns="0" bIns="0" rtlCol="0"/>
            <a:lstStyle/>
            <a:p>
              <a:endParaRPr/>
            </a:p>
          </p:txBody>
        </p:sp>
        <p:sp>
          <p:nvSpPr>
            <p:cNvPr id="213" name="object 213"/>
            <p:cNvSpPr/>
            <p:nvPr/>
          </p:nvSpPr>
          <p:spPr>
            <a:xfrm>
              <a:off x="2338864" y="2697277"/>
              <a:ext cx="297180" cy="95250"/>
            </a:xfrm>
            <a:custGeom>
              <a:avLst/>
              <a:gdLst/>
              <a:ahLst/>
              <a:cxnLst/>
              <a:rect l="l" t="t" r="r" b="b"/>
              <a:pathLst>
                <a:path w="297180" h="95250">
                  <a:moveTo>
                    <a:pt x="296973" y="0"/>
                  </a:moveTo>
                  <a:lnTo>
                    <a:pt x="0" y="0"/>
                  </a:lnTo>
                  <a:lnTo>
                    <a:pt x="0" y="95022"/>
                  </a:lnTo>
                  <a:lnTo>
                    <a:pt x="296973" y="95022"/>
                  </a:lnTo>
                  <a:lnTo>
                    <a:pt x="296973" y="0"/>
                  </a:lnTo>
                  <a:close/>
                </a:path>
              </a:pathLst>
            </a:custGeom>
            <a:solidFill>
              <a:srgbClr val="000000"/>
            </a:solidFill>
          </p:spPr>
          <p:txBody>
            <a:bodyPr wrap="square" lIns="0" tIns="0" rIns="0" bIns="0" rtlCol="0"/>
            <a:lstStyle/>
            <a:p>
              <a:endParaRPr/>
            </a:p>
          </p:txBody>
        </p:sp>
        <p:sp>
          <p:nvSpPr>
            <p:cNvPr id="214" name="object 214"/>
            <p:cNvSpPr/>
            <p:nvPr/>
          </p:nvSpPr>
          <p:spPr>
            <a:xfrm>
              <a:off x="2633049" y="2697277"/>
              <a:ext cx="98425" cy="92710"/>
            </a:xfrm>
            <a:custGeom>
              <a:avLst/>
              <a:gdLst/>
              <a:ahLst/>
              <a:cxnLst/>
              <a:rect l="l" t="t" r="r" b="b"/>
              <a:pathLst>
                <a:path w="98425" h="92710">
                  <a:moveTo>
                    <a:pt x="0" y="92313"/>
                  </a:moveTo>
                  <a:lnTo>
                    <a:pt x="98063" y="92313"/>
                  </a:lnTo>
                  <a:lnTo>
                    <a:pt x="98063" y="0"/>
                  </a:lnTo>
                  <a:lnTo>
                    <a:pt x="0" y="0"/>
                  </a:lnTo>
                  <a:lnTo>
                    <a:pt x="0" y="92313"/>
                  </a:lnTo>
                  <a:close/>
                </a:path>
              </a:pathLst>
            </a:custGeom>
            <a:solidFill>
              <a:srgbClr val="FFFFFF"/>
            </a:solidFill>
          </p:spPr>
          <p:txBody>
            <a:bodyPr wrap="square" lIns="0" tIns="0" rIns="0" bIns="0" rtlCol="0"/>
            <a:lstStyle/>
            <a:p>
              <a:endParaRPr/>
            </a:p>
          </p:txBody>
        </p:sp>
        <p:sp>
          <p:nvSpPr>
            <p:cNvPr id="215" name="object 215"/>
            <p:cNvSpPr/>
            <p:nvPr/>
          </p:nvSpPr>
          <p:spPr>
            <a:xfrm>
              <a:off x="2240800" y="2697289"/>
              <a:ext cx="787400" cy="187325"/>
            </a:xfrm>
            <a:custGeom>
              <a:avLst/>
              <a:gdLst/>
              <a:ahLst/>
              <a:cxnLst/>
              <a:rect l="l" t="t" r="r" b="b"/>
              <a:pathLst>
                <a:path w="787400" h="187325">
                  <a:moveTo>
                    <a:pt x="787095" y="0"/>
                  </a:moveTo>
                  <a:lnTo>
                    <a:pt x="490308" y="0"/>
                  </a:lnTo>
                  <a:lnTo>
                    <a:pt x="490308" y="92303"/>
                  </a:lnTo>
                  <a:lnTo>
                    <a:pt x="0" y="92303"/>
                  </a:lnTo>
                  <a:lnTo>
                    <a:pt x="0" y="187325"/>
                  </a:lnTo>
                  <a:lnTo>
                    <a:pt x="493102" y="187325"/>
                  </a:lnTo>
                  <a:lnTo>
                    <a:pt x="493102" y="95021"/>
                  </a:lnTo>
                  <a:lnTo>
                    <a:pt x="787095" y="95021"/>
                  </a:lnTo>
                  <a:lnTo>
                    <a:pt x="787095" y="92303"/>
                  </a:lnTo>
                  <a:lnTo>
                    <a:pt x="787095" y="0"/>
                  </a:lnTo>
                  <a:close/>
                </a:path>
              </a:pathLst>
            </a:custGeom>
            <a:solidFill>
              <a:srgbClr val="000000"/>
            </a:solidFill>
          </p:spPr>
          <p:txBody>
            <a:bodyPr wrap="square" lIns="0" tIns="0" rIns="0" bIns="0" rtlCol="0"/>
            <a:lstStyle/>
            <a:p>
              <a:endParaRPr/>
            </a:p>
          </p:txBody>
        </p:sp>
        <p:sp>
          <p:nvSpPr>
            <p:cNvPr id="216" name="object 216"/>
            <p:cNvSpPr/>
            <p:nvPr/>
          </p:nvSpPr>
          <p:spPr>
            <a:xfrm>
              <a:off x="2731112" y="2789591"/>
              <a:ext cx="98425" cy="92710"/>
            </a:xfrm>
            <a:custGeom>
              <a:avLst/>
              <a:gdLst/>
              <a:ahLst/>
              <a:cxnLst/>
              <a:rect l="l" t="t" r="r" b="b"/>
              <a:pathLst>
                <a:path w="98425" h="92710">
                  <a:moveTo>
                    <a:pt x="0" y="92164"/>
                  </a:moveTo>
                  <a:lnTo>
                    <a:pt x="97907" y="92164"/>
                  </a:lnTo>
                  <a:lnTo>
                    <a:pt x="97907" y="0"/>
                  </a:lnTo>
                  <a:lnTo>
                    <a:pt x="0" y="0"/>
                  </a:lnTo>
                  <a:lnTo>
                    <a:pt x="0" y="92164"/>
                  </a:lnTo>
                  <a:close/>
                </a:path>
              </a:pathLst>
            </a:custGeom>
            <a:solidFill>
              <a:srgbClr val="FFFFFF"/>
            </a:solidFill>
          </p:spPr>
          <p:txBody>
            <a:bodyPr wrap="square" lIns="0" tIns="0" rIns="0" bIns="0" rtlCol="0"/>
            <a:lstStyle/>
            <a:p>
              <a:endParaRPr/>
            </a:p>
          </p:txBody>
        </p:sp>
        <p:sp>
          <p:nvSpPr>
            <p:cNvPr id="217" name="object 217"/>
            <p:cNvSpPr/>
            <p:nvPr/>
          </p:nvSpPr>
          <p:spPr>
            <a:xfrm>
              <a:off x="2145525" y="2789592"/>
              <a:ext cx="882650" cy="280035"/>
            </a:xfrm>
            <a:custGeom>
              <a:avLst/>
              <a:gdLst/>
              <a:ahLst/>
              <a:cxnLst/>
              <a:rect l="l" t="t" r="r" b="b"/>
              <a:pathLst>
                <a:path w="882650" h="280035">
                  <a:moveTo>
                    <a:pt x="882370" y="0"/>
                  </a:moveTo>
                  <a:lnTo>
                    <a:pt x="683488" y="0"/>
                  </a:lnTo>
                  <a:lnTo>
                    <a:pt x="683488" y="92163"/>
                  </a:lnTo>
                  <a:lnTo>
                    <a:pt x="0" y="92163"/>
                  </a:lnTo>
                  <a:lnTo>
                    <a:pt x="0" y="279501"/>
                  </a:lnTo>
                  <a:lnTo>
                    <a:pt x="882370" y="279501"/>
                  </a:lnTo>
                  <a:lnTo>
                    <a:pt x="882370" y="95021"/>
                  </a:lnTo>
                  <a:lnTo>
                    <a:pt x="882370" y="92163"/>
                  </a:lnTo>
                  <a:lnTo>
                    <a:pt x="882370" y="0"/>
                  </a:lnTo>
                  <a:close/>
                </a:path>
              </a:pathLst>
            </a:custGeom>
            <a:solidFill>
              <a:srgbClr val="000000"/>
            </a:solidFill>
          </p:spPr>
          <p:txBody>
            <a:bodyPr wrap="square" lIns="0" tIns="0" rIns="0" bIns="0" rtlCol="0"/>
            <a:lstStyle/>
            <a:p>
              <a:endParaRPr/>
            </a:p>
          </p:txBody>
        </p:sp>
        <p:sp>
          <p:nvSpPr>
            <p:cNvPr id="218" name="object 218"/>
            <p:cNvSpPr/>
            <p:nvPr/>
          </p:nvSpPr>
          <p:spPr>
            <a:xfrm>
              <a:off x="2144140" y="2237066"/>
              <a:ext cx="0" cy="833755"/>
            </a:xfrm>
            <a:custGeom>
              <a:avLst/>
              <a:gdLst/>
              <a:ahLst/>
              <a:cxnLst/>
              <a:rect l="l" t="t" r="r" b="b"/>
              <a:pathLst>
                <a:path h="833755">
                  <a:moveTo>
                    <a:pt x="0" y="0"/>
                  </a:moveTo>
                  <a:lnTo>
                    <a:pt x="0" y="833378"/>
                  </a:lnTo>
                </a:path>
              </a:pathLst>
            </a:custGeom>
            <a:ln w="3175">
              <a:solidFill>
                <a:srgbClr val="BEBEBE"/>
              </a:solidFill>
            </a:ln>
          </p:spPr>
          <p:txBody>
            <a:bodyPr wrap="square" lIns="0" tIns="0" rIns="0" bIns="0" rtlCol="0"/>
            <a:lstStyle/>
            <a:p>
              <a:endParaRPr/>
            </a:p>
          </p:txBody>
        </p:sp>
        <p:sp>
          <p:nvSpPr>
            <p:cNvPr id="219" name="object 219"/>
            <p:cNvSpPr/>
            <p:nvPr/>
          </p:nvSpPr>
          <p:spPr>
            <a:xfrm>
              <a:off x="2142743" y="2235740"/>
              <a:ext cx="3175" cy="833755"/>
            </a:xfrm>
            <a:custGeom>
              <a:avLst/>
              <a:gdLst/>
              <a:ahLst/>
              <a:cxnLst/>
              <a:rect l="l" t="t" r="r" b="b"/>
              <a:pathLst>
                <a:path w="3175" h="833755">
                  <a:moveTo>
                    <a:pt x="2792" y="833351"/>
                  </a:moveTo>
                  <a:lnTo>
                    <a:pt x="2792" y="0"/>
                  </a:lnTo>
                  <a:lnTo>
                    <a:pt x="0" y="0"/>
                  </a:lnTo>
                  <a:lnTo>
                    <a:pt x="0" y="833351"/>
                  </a:lnTo>
                  <a:lnTo>
                    <a:pt x="2792" y="833351"/>
                  </a:lnTo>
                  <a:close/>
                </a:path>
              </a:pathLst>
            </a:custGeom>
            <a:solidFill>
              <a:srgbClr val="BEBEBE"/>
            </a:solidFill>
          </p:spPr>
          <p:txBody>
            <a:bodyPr wrap="square" lIns="0" tIns="0" rIns="0" bIns="0" rtlCol="0"/>
            <a:lstStyle/>
            <a:p>
              <a:endParaRPr/>
            </a:p>
          </p:txBody>
        </p:sp>
        <p:sp>
          <p:nvSpPr>
            <p:cNvPr id="220" name="object 220"/>
            <p:cNvSpPr/>
            <p:nvPr/>
          </p:nvSpPr>
          <p:spPr>
            <a:xfrm>
              <a:off x="2242202" y="2237066"/>
              <a:ext cx="0" cy="833755"/>
            </a:xfrm>
            <a:custGeom>
              <a:avLst/>
              <a:gdLst/>
              <a:ahLst/>
              <a:cxnLst/>
              <a:rect l="l" t="t" r="r" b="b"/>
              <a:pathLst>
                <a:path h="833755">
                  <a:moveTo>
                    <a:pt x="0" y="0"/>
                  </a:moveTo>
                  <a:lnTo>
                    <a:pt x="0" y="833378"/>
                  </a:lnTo>
                </a:path>
              </a:pathLst>
            </a:custGeom>
            <a:ln w="3175">
              <a:solidFill>
                <a:srgbClr val="BEBEBE"/>
              </a:solidFill>
            </a:ln>
          </p:spPr>
          <p:txBody>
            <a:bodyPr wrap="square" lIns="0" tIns="0" rIns="0" bIns="0" rtlCol="0"/>
            <a:lstStyle/>
            <a:p>
              <a:endParaRPr/>
            </a:p>
          </p:txBody>
        </p:sp>
        <p:sp>
          <p:nvSpPr>
            <p:cNvPr id="221" name="object 221"/>
            <p:cNvSpPr/>
            <p:nvPr/>
          </p:nvSpPr>
          <p:spPr>
            <a:xfrm>
              <a:off x="2240807" y="2235740"/>
              <a:ext cx="3175" cy="833755"/>
            </a:xfrm>
            <a:custGeom>
              <a:avLst/>
              <a:gdLst/>
              <a:ahLst/>
              <a:cxnLst/>
              <a:rect l="l" t="t" r="r" b="b"/>
              <a:pathLst>
                <a:path w="3175" h="833755">
                  <a:moveTo>
                    <a:pt x="0" y="833351"/>
                  </a:moveTo>
                  <a:lnTo>
                    <a:pt x="2793" y="833351"/>
                  </a:lnTo>
                  <a:lnTo>
                    <a:pt x="2792" y="0"/>
                  </a:lnTo>
                  <a:lnTo>
                    <a:pt x="0" y="0"/>
                  </a:lnTo>
                  <a:lnTo>
                    <a:pt x="0" y="833351"/>
                  </a:lnTo>
                  <a:close/>
                </a:path>
              </a:pathLst>
            </a:custGeom>
            <a:solidFill>
              <a:srgbClr val="BEBEBE"/>
            </a:solidFill>
          </p:spPr>
          <p:txBody>
            <a:bodyPr wrap="square" lIns="0" tIns="0" rIns="0" bIns="0" rtlCol="0"/>
            <a:lstStyle/>
            <a:p>
              <a:endParaRPr/>
            </a:p>
          </p:txBody>
        </p:sp>
        <p:sp>
          <p:nvSpPr>
            <p:cNvPr id="222" name="object 222"/>
            <p:cNvSpPr/>
            <p:nvPr/>
          </p:nvSpPr>
          <p:spPr>
            <a:xfrm>
              <a:off x="2340265" y="2237066"/>
              <a:ext cx="0" cy="833755"/>
            </a:xfrm>
            <a:custGeom>
              <a:avLst/>
              <a:gdLst/>
              <a:ahLst/>
              <a:cxnLst/>
              <a:rect l="l" t="t" r="r" b="b"/>
              <a:pathLst>
                <a:path h="833755">
                  <a:moveTo>
                    <a:pt x="0" y="0"/>
                  </a:moveTo>
                  <a:lnTo>
                    <a:pt x="0" y="833378"/>
                  </a:lnTo>
                </a:path>
              </a:pathLst>
            </a:custGeom>
            <a:ln w="3175">
              <a:solidFill>
                <a:srgbClr val="BEBEBE"/>
              </a:solidFill>
            </a:ln>
          </p:spPr>
          <p:txBody>
            <a:bodyPr wrap="square" lIns="0" tIns="0" rIns="0" bIns="0" rtlCol="0"/>
            <a:lstStyle/>
            <a:p>
              <a:endParaRPr/>
            </a:p>
          </p:txBody>
        </p:sp>
        <p:sp>
          <p:nvSpPr>
            <p:cNvPr id="223" name="object 223"/>
            <p:cNvSpPr/>
            <p:nvPr/>
          </p:nvSpPr>
          <p:spPr>
            <a:xfrm>
              <a:off x="2338864" y="2235740"/>
              <a:ext cx="3175" cy="833755"/>
            </a:xfrm>
            <a:custGeom>
              <a:avLst/>
              <a:gdLst/>
              <a:ahLst/>
              <a:cxnLst/>
              <a:rect l="l" t="t" r="r" b="b"/>
              <a:pathLst>
                <a:path w="3175" h="833755">
                  <a:moveTo>
                    <a:pt x="0" y="833351"/>
                  </a:moveTo>
                  <a:lnTo>
                    <a:pt x="2793" y="833351"/>
                  </a:lnTo>
                  <a:lnTo>
                    <a:pt x="2792" y="0"/>
                  </a:lnTo>
                  <a:lnTo>
                    <a:pt x="0" y="0"/>
                  </a:lnTo>
                  <a:lnTo>
                    <a:pt x="0" y="833351"/>
                  </a:lnTo>
                  <a:close/>
                </a:path>
              </a:pathLst>
            </a:custGeom>
            <a:solidFill>
              <a:srgbClr val="BEBEBE"/>
            </a:solidFill>
          </p:spPr>
          <p:txBody>
            <a:bodyPr wrap="square" lIns="0" tIns="0" rIns="0" bIns="0" rtlCol="0"/>
            <a:lstStyle/>
            <a:p>
              <a:endParaRPr/>
            </a:p>
          </p:txBody>
        </p:sp>
        <p:sp>
          <p:nvSpPr>
            <p:cNvPr id="224" name="object 224"/>
            <p:cNvSpPr/>
            <p:nvPr/>
          </p:nvSpPr>
          <p:spPr>
            <a:xfrm>
              <a:off x="2438322" y="2237066"/>
              <a:ext cx="0" cy="833755"/>
            </a:xfrm>
            <a:custGeom>
              <a:avLst/>
              <a:gdLst/>
              <a:ahLst/>
              <a:cxnLst/>
              <a:rect l="l" t="t" r="r" b="b"/>
              <a:pathLst>
                <a:path h="833755">
                  <a:moveTo>
                    <a:pt x="0" y="0"/>
                  </a:moveTo>
                  <a:lnTo>
                    <a:pt x="0" y="833378"/>
                  </a:lnTo>
                </a:path>
              </a:pathLst>
            </a:custGeom>
            <a:ln w="3175">
              <a:solidFill>
                <a:srgbClr val="BEBEBE"/>
              </a:solidFill>
            </a:ln>
          </p:spPr>
          <p:txBody>
            <a:bodyPr wrap="square" lIns="0" tIns="0" rIns="0" bIns="0" rtlCol="0"/>
            <a:lstStyle/>
            <a:p>
              <a:endParaRPr/>
            </a:p>
          </p:txBody>
        </p:sp>
        <p:sp>
          <p:nvSpPr>
            <p:cNvPr id="225" name="object 225"/>
            <p:cNvSpPr/>
            <p:nvPr/>
          </p:nvSpPr>
          <p:spPr>
            <a:xfrm>
              <a:off x="2436928" y="2235740"/>
              <a:ext cx="3175" cy="833755"/>
            </a:xfrm>
            <a:custGeom>
              <a:avLst/>
              <a:gdLst/>
              <a:ahLst/>
              <a:cxnLst/>
              <a:rect l="l" t="t" r="r" b="b"/>
              <a:pathLst>
                <a:path w="3175" h="833755">
                  <a:moveTo>
                    <a:pt x="0" y="833351"/>
                  </a:moveTo>
                  <a:lnTo>
                    <a:pt x="2793" y="833351"/>
                  </a:lnTo>
                  <a:lnTo>
                    <a:pt x="2792" y="0"/>
                  </a:lnTo>
                  <a:lnTo>
                    <a:pt x="0" y="0"/>
                  </a:lnTo>
                  <a:lnTo>
                    <a:pt x="0" y="833351"/>
                  </a:lnTo>
                  <a:close/>
                </a:path>
              </a:pathLst>
            </a:custGeom>
            <a:solidFill>
              <a:srgbClr val="BEBEBE"/>
            </a:solidFill>
          </p:spPr>
          <p:txBody>
            <a:bodyPr wrap="square" lIns="0" tIns="0" rIns="0" bIns="0" rtlCol="0"/>
            <a:lstStyle/>
            <a:p>
              <a:endParaRPr/>
            </a:p>
          </p:txBody>
        </p:sp>
        <p:sp>
          <p:nvSpPr>
            <p:cNvPr id="226" name="object 226"/>
            <p:cNvSpPr/>
            <p:nvPr/>
          </p:nvSpPr>
          <p:spPr>
            <a:xfrm>
              <a:off x="2536386" y="2237066"/>
              <a:ext cx="0" cy="833755"/>
            </a:xfrm>
            <a:custGeom>
              <a:avLst/>
              <a:gdLst/>
              <a:ahLst/>
              <a:cxnLst/>
              <a:rect l="l" t="t" r="r" b="b"/>
              <a:pathLst>
                <a:path h="833755">
                  <a:moveTo>
                    <a:pt x="0" y="0"/>
                  </a:moveTo>
                  <a:lnTo>
                    <a:pt x="0" y="833378"/>
                  </a:lnTo>
                </a:path>
              </a:pathLst>
            </a:custGeom>
            <a:ln w="3175">
              <a:solidFill>
                <a:srgbClr val="BEBEBE"/>
              </a:solidFill>
            </a:ln>
          </p:spPr>
          <p:txBody>
            <a:bodyPr wrap="square" lIns="0" tIns="0" rIns="0" bIns="0" rtlCol="0"/>
            <a:lstStyle/>
            <a:p>
              <a:endParaRPr/>
            </a:p>
          </p:txBody>
        </p:sp>
        <p:sp>
          <p:nvSpPr>
            <p:cNvPr id="227" name="object 227"/>
            <p:cNvSpPr/>
            <p:nvPr/>
          </p:nvSpPr>
          <p:spPr>
            <a:xfrm>
              <a:off x="2534985" y="2235740"/>
              <a:ext cx="3175" cy="833755"/>
            </a:xfrm>
            <a:custGeom>
              <a:avLst/>
              <a:gdLst/>
              <a:ahLst/>
              <a:cxnLst/>
              <a:rect l="l" t="t" r="r" b="b"/>
              <a:pathLst>
                <a:path w="3175" h="833755">
                  <a:moveTo>
                    <a:pt x="0" y="833351"/>
                  </a:moveTo>
                  <a:lnTo>
                    <a:pt x="2793" y="833351"/>
                  </a:lnTo>
                  <a:lnTo>
                    <a:pt x="2792" y="0"/>
                  </a:lnTo>
                  <a:lnTo>
                    <a:pt x="0" y="0"/>
                  </a:lnTo>
                  <a:lnTo>
                    <a:pt x="0" y="833351"/>
                  </a:lnTo>
                  <a:close/>
                </a:path>
              </a:pathLst>
            </a:custGeom>
            <a:solidFill>
              <a:srgbClr val="BEBEBE"/>
            </a:solidFill>
          </p:spPr>
          <p:txBody>
            <a:bodyPr wrap="square" lIns="0" tIns="0" rIns="0" bIns="0" rtlCol="0"/>
            <a:lstStyle/>
            <a:p>
              <a:endParaRPr/>
            </a:p>
          </p:txBody>
        </p:sp>
        <p:sp>
          <p:nvSpPr>
            <p:cNvPr id="228" name="object 228"/>
            <p:cNvSpPr/>
            <p:nvPr/>
          </p:nvSpPr>
          <p:spPr>
            <a:xfrm>
              <a:off x="2634443" y="2237066"/>
              <a:ext cx="0" cy="833755"/>
            </a:xfrm>
            <a:custGeom>
              <a:avLst/>
              <a:gdLst/>
              <a:ahLst/>
              <a:cxnLst/>
              <a:rect l="l" t="t" r="r" b="b"/>
              <a:pathLst>
                <a:path h="833755">
                  <a:moveTo>
                    <a:pt x="0" y="0"/>
                  </a:moveTo>
                  <a:lnTo>
                    <a:pt x="0" y="833378"/>
                  </a:lnTo>
                </a:path>
              </a:pathLst>
            </a:custGeom>
            <a:ln w="3175">
              <a:solidFill>
                <a:srgbClr val="BEBEBE"/>
              </a:solidFill>
            </a:ln>
          </p:spPr>
          <p:txBody>
            <a:bodyPr wrap="square" lIns="0" tIns="0" rIns="0" bIns="0" rtlCol="0"/>
            <a:lstStyle/>
            <a:p>
              <a:endParaRPr/>
            </a:p>
          </p:txBody>
        </p:sp>
        <p:sp>
          <p:nvSpPr>
            <p:cNvPr id="229" name="object 229"/>
            <p:cNvSpPr/>
            <p:nvPr/>
          </p:nvSpPr>
          <p:spPr>
            <a:xfrm>
              <a:off x="2633049" y="2235740"/>
              <a:ext cx="3175" cy="833755"/>
            </a:xfrm>
            <a:custGeom>
              <a:avLst/>
              <a:gdLst/>
              <a:ahLst/>
              <a:cxnLst/>
              <a:rect l="l" t="t" r="r" b="b"/>
              <a:pathLst>
                <a:path w="3175" h="833755">
                  <a:moveTo>
                    <a:pt x="0" y="833351"/>
                  </a:moveTo>
                  <a:lnTo>
                    <a:pt x="2793" y="833351"/>
                  </a:lnTo>
                  <a:lnTo>
                    <a:pt x="2792" y="0"/>
                  </a:lnTo>
                  <a:lnTo>
                    <a:pt x="0" y="0"/>
                  </a:lnTo>
                  <a:lnTo>
                    <a:pt x="0" y="833351"/>
                  </a:lnTo>
                  <a:close/>
                </a:path>
              </a:pathLst>
            </a:custGeom>
            <a:solidFill>
              <a:srgbClr val="BEBEBE"/>
            </a:solidFill>
          </p:spPr>
          <p:txBody>
            <a:bodyPr wrap="square" lIns="0" tIns="0" rIns="0" bIns="0" rtlCol="0"/>
            <a:lstStyle/>
            <a:p>
              <a:endParaRPr/>
            </a:p>
          </p:txBody>
        </p:sp>
        <p:sp>
          <p:nvSpPr>
            <p:cNvPr id="230" name="object 230"/>
            <p:cNvSpPr/>
            <p:nvPr/>
          </p:nvSpPr>
          <p:spPr>
            <a:xfrm>
              <a:off x="2732507" y="2237066"/>
              <a:ext cx="0" cy="833755"/>
            </a:xfrm>
            <a:custGeom>
              <a:avLst/>
              <a:gdLst/>
              <a:ahLst/>
              <a:cxnLst/>
              <a:rect l="l" t="t" r="r" b="b"/>
              <a:pathLst>
                <a:path h="833755">
                  <a:moveTo>
                    <a:pt x="0" y="0"/>
                  </a:moveTo>
                  <a:lnTo>
                    <a:pt x="0" y="833378"/>
                  </a:lnTo>
                </a:path>
              </a:pathLst>
            </a:custGeom>
            <a:ln w="3175">
              <a:solidFill>
                <a:srgbClr val="BEBEBE"/>
              </a:solidFill>
            </a:ln>
          </p:spPr>
          <p:txBody>
            <a:bodyPr wrap="square" lIns="0" tIns="0" rIns="0" bIns="0" rtlCol="0"/>
            <a:lstStyle/>
            <a:p>
              <a:endParaRPr/>
            </a:p>
          </p:txBody>
        </p:sp>
        <p:sp>
          <p:nvSpPr>
            <p:cNvPr id="231" name="object 231"/>
            <p:cNvSpPr/>
            <p:nvPr/>
          </p:nvSpPr>
          <p:spPr>
            <a:xfrm>
              <a:off x="2731112" y="2235740"/>
              <a:ext cx="3175" cy="833755"/>
            </a:xfrm>
            <a:custGeom>
              <a:avLst/>
              <a:gdLst/>
              <a:ahLst/>
              <a:cxnLst/>
              <a:rect l="l" t="t" r="r" b="b"/>
              <a:pathLst>
                <a:path w="3175" h="833755">
                  <a:moveTo>
                    <a:pt x="0" y="833351"/>
                  </a:moveTo>
                  <a:lnTo>
                    <a:pt x="2793" y="833351"/>
                  </a:lnTo>
                  <a:lnTo>
                    <a:pt x="2792" y="0"/>
                  </a:lnTo>
                  <a:lnTo>
                    <a:pt x="0" y="0"/>
                  </a:lnTo>
                  <a:lnTo>
                    <a:pt x="0" y="833351"/>
                  </a:lnTo>
                  <a:close/>
                </a:path>
              </a:pathLst>
            </a:custGeom>
            <a:solidFill>
              <a:srgbClr val="BEBEBE"/>
            </a:solidFill>
          </p:spPr>
          <p:txBody>
            <a:bodyPr wrap="square" lIns="0" tIns="0" rIns="0" bIns="0" rtlCol="0"/>
            <a:lstStyle/>
            <a:p>
              <a:endParaRPr/>
            </a:p>
          </p:txBody>
        </p:sp>
        <p:sp>
          <p:nvSpPr>
            <p:cNvPr id="232" name="object 232"/>
            <p:cNvSpPr/>
            <p:nvPr/>
          </p:nvSpPr>
          <p:spPr>
            <a:xfrm>
              <a:off x="2830388" y="2237066"/>
              <a:ext cx="0" cy="833755"/>
            </a:xfrm>
            <a:custGeom>
              <a:avLst/>
              <a:gdLst/>
              <a:ahLst/>
              <a:cxnLst/>
              <a:rect l="l" t="t" r="r" b="b"/>
              <a:pathLst>
                <a:path h="833755">
                  <a:moveTo>
                    <a:pt x="0" y="0"/>
                  </a:moveTo>
                  <a:lnTo>
                    <a:pt x="0" y="833378"/>
                  </a:lnTo>
                </a:path>
              </a:pathLst>
            </a:custGeom>
            <a:ln w="3175">
              <a:solidFill>
                <a:srgbClr val="BEBEBE"/>
              </a:solidFill>
            </a:ln>
          </p:spPr>
          <p:txBody>
            <a:bodyPr wrap="square" lIns="0" tIns="0" rIns="0" bIns="0" rtlCol="0"/>
            <a:lstStyle/>
            <a:p>
              <a:endParaRPr/>
            </a:p>
          </p:txBody>
        </p:sp>
        <p:sp>
          <p:nvSpPr>
            <p:cNvPr id="233" name="object 233"/>
            <p:cNvSpPr/>
            <p:nvPr/>
          </p:nvSpPr>
          <p:spPr>
            <a:xfrm>
              <a:off x="2829019" y="2235740"/>
              <a:ext cx="3175" cy="833755"/>
            </a:xfrm>
            <a:custGeom>
              <a:avLst/>
              <a:gdLst/>
              <a:ahLst/>
              <a:cxnLst/>
              <a:rect l="l" t="t" r="r" b="b"/>
              <a:pathLst>
                <a:path w="3175" h="833755">
                  <a:moveTo>
                    <a:pt x="0" y="833351"/>
                  </a:moveTo>
                  <a:lnTo>
                    <a:pt x="2948" y="833351"/>
                  </a:lnTo>
                  <a:lnTo>
                    <a:pt x="2948" y="0"/>
                  </a:lnTo>
                  <a:lnTo>
                    <a:pt x="0" y="0"/>
                  </a:lnTo>
                  <a:lnTo>
                    <a:pt x="0" y="833351"/>
                  </a:lnTo>
                  <a:close/>
                </a:path>
              </a:pathLst>
            </a:custGeom>
            <a:solidFill>
              <a:srgbClr val="BEBEBE"/>
            </a:solidFill>
          </p:spPr>
          <p:txBody>
            <a:bodyPr wrap="square" lIns="0" tIns="0" rIns="0" bIns="0" rtlCol="0"/>
            <a:lstStyle/>
            <a:p>
              <a:endParaRPr/>
            </a:p>
          </p:txBody>
        </p:sp>
        <p:sp>
          <p:nvSpPr>
            <p:cNvPr id="234" name="object 234"/>
            <p:cNvSpPr/>
            <p:nvPr/>
          </p:nvSpPr>
          <p:spPr>
            <a:xfrm>
              <a:off x="2928465" y="2237066"/>
              <a:ext cx="0" cy="833755"/>
            </a:xfrm>
            <a:custGeom>
              <a:avLst/>
              <a:gdLst/>
              <a:ahLst/>
              <a:cxnLst/>
              <a:rect l="l" t="t" r="r" b="b"/>
              <a:pathLst>
                <a:path h="833755">
                  <a:moveTo>
                    <a:pt x="0" y="0"/>
                  </a:moveTo>
                  <a:lnTo>
                    <a:pt x="0" y="833378"/>
                  </a:lnTo>
                </a:path>
              </a:pathLst>
            </a:custGeom>
            <a:ln w="3175">
              <a:solidFill>
                <a:srgbClr val="BEBEBE"/>
              </a:solidFill>
            </a:ln>
          </p:spPr>
          <p:txBody>
            <a:bodyPr wrap="square" lIns="0" tIns="0" rIns="0" bIns="0" rtlCol="0"/>
            <a:lstStyle/>
            <a:p>
              <a:endParaRPr/>
            </a:p>
          </p:txBody>
        </p:sp>
        <p:sp>
          <p:nvSpPr>
            <p:cNvPr id="235" name="object 235"/>
            <p:cNvSpPr/>
            <p:nvPr/>
          </p:nvSpPr>
          <p:spPr>
            <a:xfrm>
              <a:off x="2927096" y="2235740"/>
              <a:ext cx="3175" cy="833755"/>
            </a:xfrm>
            <a:custGeom>
              <a:avLst/>
              <a:gdLst/>
              <a:ahLst/>
              <a:cxnLst/>
              <a:rect l="l" t="t" r="r" b="b"/>
              <a:pathLst>
                <a:path w="3175" h="833755">
                  <a:moveTo>
                    <a:pt x="0" y="833351"/>
                  </a:moveTo>
                  <a:lnTo>
                    <a:pt x="2793" y="833351"/>
                  </a:lnTo>
                  <a:lnTo>
                    <a:pt x="2792" y="0"/>
                  </a:lnTo>
                  <a:lnTo>
                    <a:pt x="0" y="0"/>
                  </a:lnTo>
                  <a:lnTo>
                    <a:pt x="0" y="833351"/>
                  </a:lnTo>
                  <a:close/>
                </a:path>
              </a:pathLst>
            </a:custGeom>
            <a:solidFill>
              <a:srgbClr val="BEBEBE"/>
            </a:solidFill>
          </p:spPr>
          <p:txBody>
            <a:bodyPr wrap="square" lIns="0" tIns="0" rIns="0" bIns="0" rtlCol="0"/>
            <a:lstStyle/>
            <a:p>
              <a:endParaRPr/>
            </a:p>
          </p:txBody>
        </p:sp>
        <p:sp>
          <p:nvSpPr>
            <p:cNvPr id="236" name="object 236"/>
            <p:cNvSpPr/>
            <p:nvPr/>
          </p:nvSpPr>
          <p:spPr>
            <a:xfrm>
              <a:off x="3026541" y="2237066"/>
              <a:ext cx="0" cy="833755"/>
            </a:xfrm>
            <a:custGeom>
              <a:avLst/>
              <a:gdLst/>
              <a:ahLst/>
              <a:cxnLst/>
              <a:rect l="l" t="t" r="r" b="b"/>
              <a:pathLst>
                <a:path h="833755">
                  <a:moveTo>
                    <a:pt x="0" y="0"/>
                  </a:moveTo>
                  <a:lnTo>
                    <a:pt x="0" y="833378"/>
                  </a:lnTo>
                </a:path>
              </a:pathLst>
            </a:custGeom>
            <a:ln w="3175">
              <a:solidFill>
                <a:srgbClr val="BEBEBE"/>
              </a:solidFill>
            </a:ln>
          </p:spPr>
          <p:txBody>
            <a:bodyPr wrap="square" lIns="0" tIns="0" rIns="0" bIns="0" rtlCol="0"/>
            <a:lstStyle/>
            <a:p>
              <a:endParaRPr/>
            </a:p>
          </p:txBody>
        </p:sp>
        <p:sp>
          <p:nvSpPr>
            <p:cNvPr id="237" name="object 237"/>
            <p:cNvSpPr/>
            <p:nvPr/>
          </p:nvSpPr>
          <p:spPr>
            <a:xfrm>
              <a:off x="3025108" y="2235740"/>
              <a:ext cx="3175" cy="833755"/>
            </a:xfrm>
            <a:custGeom>
              <a:avLst/>
              <a:gdLst/>
              <a:ahLst/>
              <a:cxnLst/>
              <a:rect l="l" t="t" r="r" b="b"/>
              <a:pathLst>
                <a:path w="3175" h="833755">
                  <a:moveTo>
                    <a:pt x="0" y="833351"/>
                  </a:moveTo>
                  <a:lnTo>
                    <a:pt x="2793" y="833351"/>
                  </a:lnTo>
                  <a:lnTo>
                    <a:pt x="2792" y="0"/>
                  </a:lnTo>
                  <a:lnTo>
                    <a:pt x="0" y="0"/>
                  </a:lnTo>
                  <a:lnTo>
                    <a:pt x="0" y="833351"/>
                  </a:lnTo>
                  <a:close/>
                </a:path>
              </a:pathLst>
            </a:custGeom>
            <a:solidFill>
              <a:srgbClr val="BEBEBE"/>
            </a:solidFill>
          </p:spPr>
          <p:txBody>
            <a:bodyPr wrap="square" lIns="0" tIns="0" rIns="0" bIns="0" rtlCol="0"/>
            <a:lstStyle/>
            <a:p>
              <a:endParaRPr/>
            </a:p>
          </p:txBody>
        </p:sp>
        <p:sp>
          <p:nvSpPr>
            <p:cNvPr id="238" name="object 238"/>
            <p:cNvSpPr/>
            <p:nvPr/>
          </p:nvSpPr>
          <p:spPr>
            <a:xfrm>
              <a:off x="2144140" y="2237066"/>
              <a:ext cx="885825" cy="0"/>
            </a:xfrm>
            <a:custGeom>
              <a:avLst/>
              <a:gdLst/>
              <a:ahLst/>
              <a:cxnLst/>
              <a:rect l="l" t="t" r="r" b="b"/>
              <a:pathLst>
                <a:path w="885825">
                  <a:moveTo>
                    <a:pt x="0" y="0"/>
                  </a:moveTo>
                  <a:lnTo>
                    <a:pt x="885203" y="0"/>
                  </a:lnTo>
                </a:path>
              </a:pathLst>
            </a:custGeom>
            <a:ln w="3175">
              <a:solidFill>
                <a:srgbClr val="BEBEBE"/>
              </a:solidFill>
            </a:ln>
          </p:spPr>
          <p:txBody>
            <a:bodyPr wrap="square" lIns="0" tIns="0" rIns="0" bIns="0" rtlCol="0"/>
            <a:lstStyle/>
            <a:p>
              <a:endParaRPr/>
            </a:p>
          </p:txBody>
        </p:sp>
        <p:sp>
          <p:nvSpPr>
            <p:cNvPr id="239" name="object 239"/>
            <p:cNvSpPr/>
            <p:nvPr/>
          </p:nvSpPr>
          <p:spPr>
            <a:xfrm>
              <a:off x="2142743" y="2235740"/>
              <a:ext cx="885190" cy="3175"/>
            </a:xfrm>
            <a:custGeom>
              <a:avLst/>
              <a:gdLst/>
              <a:ahLst/>
              <a:cxnLst/>
              <a:rect l="l" t="t" r="r" b="b"/>
              <a:pathLst>
                <a:path w="885189" h="3175">
                  <a:moveTo>
                    <a:pt x="885166" y="0"/>
                  </a:moveTo>
                  <a:lnTo>
                    <a:pt x="0" y="0"/>
                  </a:lnTo>
                  <a:lnTo>
                    <a:pt x="0" y="2651"/>
                  </a:lnTo>
                  <a:lnTo>
                    <a:pt x="885166" y="2652"/>
                  </a:lnTo>
                  <a:lnTo>
                    <a:pt x="885166" y="0"/>
                  </a:lnTo>
                  <a:close/>
                </a:path>
              </a:pathLst>
            </a:custGeom>
            <a:solidFill>
              <a:srgbClr val="BEBEBE"/>
            </a:solidFill>
          </p:spPr>
          <p:txBody>
            <a:bodyPr wrap="square" lIns="0" tIns="0" rIns="0" bIns="0" rtlCol="0"/>
            <a:lstStyle/>
            <a:p>
              <a:endParaRPr/>
            </a:p>
          </p:txBody>
        </p:sp>
        <p:sp>
          <p:nvSpPr>
            <p:cNvPr id="240" name="object 240"/>
            <p:cNvSpPr/>
            <p:nvPr/>
          </p:nvSpPr>
          <p:spPr>
            <a:xfrm>
              <a:off x="2144140" y="2329386"/>
              <a:ext cx="885825" cy="0"/>
            </a:xfrm>
            <a:custGeom>
              <a:avLst/>
              <a:gdLst/>
              <a:ahLst/>
              <a:cxnLst/>
              <a:rect l="l" t="t" r="r" b="b"/>
              <a:pathLst>
                <a:path w="885825">
                  <a:moveTo>
                    <a:pt x="0" y="0"/>
                  </a:moveTo>
                  <a:lnTo>
                    <a:pt x="885203" y="0"/>
                  </a:lnTo>
                </a:path>
              </a:pathLst>
            </a:custGeom>
            <a:ln w="3175">
              <a:solidFill>
                <a:srgbClr val="BEBEBE"/>
              </a:solidFill>
            </a:ln>
          </p:spPr>
          <p:txBody>
            <a:bodyPr wrap="square" lIns="0" tIns="0" rIns="0" bIns="0" rtlCol="0"/>
            <a:lstStyle/>
            <a:p>
              <a:endParaRPr/>
            </a:p>
          </p:txBody>
        </p:sp>
        <p:sp>
          <p:nvSpPr>
            <p:cNvPr id="241" name="object 241"/>
            <p:cNvSpPr/>
            <p:nvPr/>
          </p:nvSpPr>
          <p:spPr>
            <a:xfrm>
              <a:off x="2142743" y="2328006"/>
              <a:ext cx="885190" cy="3175"/>
            </a:xfrm>
            <a:custGeom>
              <a:avLst/>
              <a:gdLst/>
              <a:ahLst/>
              <a:cxnLst/>
              <a:rect l="l" t="t" r="r" b="b"/>
              <a:pathLst>
                <a:path w="885189" h="3175">
                  <a:moveTo>
                    <a:pt x="0" y="0"/>
                  </a:moveTo>
                  <a:lnTo>
                    <a:pt x="0" y="2706"/>
                  </a:lnTo>
                  <a:lnTo>
                    <a:pt x="885166" y="2706"/>
                  </a:lnTo>
                  <a:lnTo>
                    <a:pt x="885166" y="0"/>
                  </a:lnTo>
                  <a:lnTo>
                    <a:pt x="0" y="0"/>
                  </a:lnTo>
                  <a:close/>
                </a:path>
              </a:pathLst>
            </a:custGeom>
            <a:solidFill>
              <a:srgbClr val="BEBEBE"/>
            </a:solidFill>
          </p:spPr>
          <p:txBody>
            <a:bodyPr wrap="square" lIns="0" tIns="0" rIns="0" bIns="0" rtlCol="0"/>
            <a:lstStyle/>
            <a:p>
              <a:endParaRPr/>
            </a:p>
          </p:txBody>
        </p:sp>
        <p:sp>
          <p:nvSpPr>
            <p:cNvPr id="242" name="object 242"/>
            <p:cNvSpPr/>
            <p:nvPr/>
          </p:nvSpPr>
          <p:spPr>
            <a:xfrm>
              <a:off x="2144140" y="2421706"/>
              <a:ext cx="885825" cy="0"/>
            </a:xfrm>
            <a:custGeom>
              <a:avLst/>
              <a:gdLst/>
              <a:ahLst/>
              <a:cxnLst/>
              <a:rect l="l" t="t" r="r" b="b"/>
              <a:pathLst>
                <a:path w="885825">
                  <a:moveTo>
                    <a:pt x="0" y="0"/>
                  </a:moveTo>
                  <a:lnTo>
                    <a:pt x="885203" y="0"/>
                  </a:lnTo>
                </a:path>
              </a:pathLst>
            </a:custGeom>
            <a:ln w="3175">
              <a:solidFill>
                <a:srgbClr val="BEBEBE"/>
              </a:solidFill>
            </a:ln>
          </p:spPr>
          <p:txBody>
            <a:bodyPr wrap="square" lIns="0" tIns="0" rIns="0" bIns="0" rtlCol="0"/>
            <a:lstStyle/>
            <a:p>
              <a:endParaRPr/>
            </a:p>
          </p:txBody>
        </p:sp>
        <p:sp>
          <p:nvSpPr>
            <p:cNvPr id="243" name="object 243"/>
            <p:cNvSpPr/>
            <p:nvPr/>
          </p:nvSpPr>
          <p:spPr>
            <a:xfrm>
              <a:off x="2142743" y="2420326"/>
              <a:ext cx="885190" cy="3175"/>
            </a:xfrm>
            <a:custGeom>
              <a:avLst/>
              <a:gdLst/>
              <a:ahLst/>
              <a:cxnLst/>
              <a:rect l="l" t="t" r="r" b="b"/>
              <a:pathLst>
                <a:path w="885189" h="3175">
                  <a:moveTo>
                    <a:pt x="0" y="0"/>
                  </a:moveTo>
                  <a:lnTo>
                    <a:pt x="0" y="2706"/>
                  </a:lnTo>
                  <a:lnTo>
                    <a:pt x="885166" y="2706"/>
                  </a:lnTo>
                  <a:lnTo>
                    <a:pt x="885166" y="0"/>
                  </a:lnTo>
                  <a:lnTo>
                    <a:pt x="0" y="0"/>
                  </a:lnTo>
                  <a:close/>
                </a:path>
              </a:pathLst>
            </a:custGeom>
            <a:solidFill>
              <a:srgbClr val="BEBEBE"/>
            </a:solidFill>
          </p:spPr>
          <p:txBody>
            <a:bodyPr wrap="square" lIns="0" tIns="0" rIns="0" bIns="0" rtlCol="0"/>
            <a:lstStyle/>
            <a:p>
              <a:endParaRPr/>
            </a:p>
          </p:txBody>
        </p:sp>
        <p:sp>
          <p:nvSpPr>
            <p:cNvPr id="244" name="object 244"/>
            <p:cNvSpPr/>
            <p:nvPr/>
          </p:nvSpPr>
          <p:spPr>
            <a:xfrm>
              <a:off x="2144140" y="2514007"/>
              <a:ext cx="885825" cy="0"/>
            </a:xfrm>
            <a:custGeom>
              <a:avLst/>
              <a:gdLst/>
              <a:ahLst/>
              <a:cxnLst/>
              <a:rect l="l" t="t" r="r" b="b"/>
              <a:pathLst>
                <a:path w="885825">
                  <a:moveTo>
                    <a:pt x="0" y="0"/>
                  </a:moveTo>
                  <a:lnTo>
                    <a:pt x="885203" y="0"/>
                  </a:lnTo>
                </a:path>
              </a:pathLst>
            </a:custGeom>
            <a:ln w="3175">
              <a:solidFill>
                <a:srgbClr val="BEBEBE"/>
              </a:solidFill>
            </a:ln>
          </p:spPr>
          <p:txBody>
            <a:bodyPr wrap="square" lIns="0" tIns="0" rIns="0" bIns="0" rtlCol="0"/>
            <a:lstStyle/>
            <a:p>
              <a:endParaRPr/>
            </a:p>
          </p:txBody>
        </p:sp>
        <p:sp>
          <p:nvSpPr>
            <p:cNvPr id="245" name="object 245"/>
            <p:cNvSpPr/>
            <p:nvPr/>
          </p:nvSpPr>
          <p:spPr>
            <a:xfrm>
              <a:off x="2142743" y="2512652"/>
              <a:ext cx="885190" cy="3175"/>
            </a:xfrm>
            <a:custGeom>
              <a:avLst/>
              <a:gdLst/>
              <a:ahLst/>
              <a:cxnLst/>
              <a:rect l="l" t="t" r="r" b="b"/>
              <a:pathLst>
                <a:path w="885189" h="3175">
                  <a:moveTo>
                    <a:pt x="0" y="0"/>
                  </a:moveTo>
                  <a:lnTo>
                    <a:pt x="0" y="2706"/>
                  </a:lnTo>
                  <a:lnTo>
                    <a:pt x="885166" y="2706"/>
                  </a:lnTo>
                  <a:lnTo>
                    <a:pt x="885166" y="0"/>
                  </a:lnTo>
                  <a:lnTo>
                    <a:pt x="0" y="0"/>
                  </a:lnTo>
                  <a:close/>
                </a:path>
              </a:pathLst>
            </a:custGeom>
            <a:solidFill>
              <a:srgbClr val="BEBEBE"/>
            </a:solidFill>
          </p:spPr>
          <p:txBody>
            <a:bodyPr wrap="square" lIns="0" tIns="0" rIns="0" bIns="0" rtlCol="0"/>
            <a:lstStyle/>
            <a:p>
              <a:endParaRPr/>
            </a:p>
          </p:txBody>
        </p:sp>
        <p:sp>
          <p:nvSpPr>
            <p:cNvPr id="246" name="object 246"/>
            <p:cNvSpPr/>
            <p:nvPr/>
          </p:nvSpPr>
          <p:spPr>
            <a:xfrm>
              <a:off x="2144140" y="2606321"/>
              <a:ext cx="885825" cy="0"/>
            </a:xfrm>
            <a:custGeom>
              <a:avLst/>
              <a:gdLst/>
              <a:ahLst/>
              <a:cxnLst/>
              <a:rect l="l" t="t" r="r" b="b"/>
              <a:pathLst>
                <a:path w="885825">
                  <a:moveTo>
                    <a:pt x="0" y="0"/>
                  </a:moveTo>
                  <a:lnTo>
                    <a:pt x="885203" y="0"/>
                  </a:lnTo>
                </a:path>
              </a:pathLst>
            </a:custGeom>
            <a:ln w="3175">
              <a:solidFill>
                <a:srgbClr val="BEBEBE"/>
              </a:solidFill>
            </a:ln>
          </p:spPr>
          <p:txBody>
            <a:bodyPr wrap="square" lIns="0" tIns="0" rIns="0" bIns="0" rtlCol="0"/>
            <a:lstStyle/>
            <a:p>
              <a:endParaRPr/>
            </a:p>
          </p:txBody>
        </p:sp>
        <p:sp>
          <p:nvSpPr>
            <p:cNvPr id="247" name="object 247"/>
            <p:cNvSpPr/>
            <p:nvPr/>
          </p:nvSpPr>
          <p:spPr>
            <a:xfrm>
              <a:off x="2142743" y="2604966"/>
              <a:ext cx="885190" cy="3175"/>
            </a:xfrm>
            <a:custGeom>
              <a:avLst/>
              <a:gdLst/>
              <a:ahLst/>
              <a:cxnLst/>
              <a:rect l="l" t="t" r="r" b="b"/>
              <a:pathLst>
                <a:path w="885189" h="3175">
                  <a:moveTo>
                    <a:pt x="0" y="0"/>
                  </a:moveTo>
                  <a:lnTo>
                    <a:pt x="0" y="2706"/>
                  </a:lnTo>
                  <a:lnTo>
                    <a:pt x="885166" y="2706"/>
                  </a:lnTo>
                  <a:lnTo>
                    <a:pt x="885166" y="0"/>
                  </a:lnTo>
                  <a:lnTo>
                    <a:pt x="0" y="0"/>
                  </a:lnTo>
                  <a:close/>
                </a:path>
              </a:pathLst>
            </a:custGeom>
            <a:solidFill>
              <a:srgbClr val="BEBEBE"/>
            </a:solidFill>
          </p:spPr>
          <p:txBody>
            <a:bodyPr wrap="square" lIns="0" tIns="0" rIns="0" bIns="0" rtlCol="0"/>
            <a:lstStyle/>
            <a:p>
              <a:endParaRPr/>
            </a:p>
          </p:txBody>
        </p:sp>
        <p:sp>
          <p:nvSpPr>
            <p:cNvPr id="248" name="object 248"/>
            <p:cNvSpPr/>
            <p:nvPr/>
          </p:nvSpPr>
          <p:spPr>
            <a:xfrm>
              <a:off x="2144140" y="2698635"/>
              <a:ext cx="885825" cy="0"/>
            </a:xfrm>
            <a:custGeom>
              <a:avLst/>
              <a:gdLst/>
              <a:ahLst/>
              <a:cxnLst/>
              <a:rect l="l" t="t" r="r" b="b"/>
              <a:pathLst>
                <a:path w="885825">
                  <a:moveTo>
                    <a:pt x="0" y="0"/>
                  </a:moveTo>
                  <a:lnTo>
                    <a:pt x="885203" y="0"/>
                  </a:lnTo>
                </a:path>
              </a:pathLst>
            </a:custGeom>
            <a:ln w="3175">
              <a:solidFill>
                <a:srgbClr val="BEBEBE"/>
              </a:solidFill>
            </a:ln>
          </p:spPr>
          <p:txBody>
            <a:bodyPr wrap="square" lIns="0" tIns="0" rIns="0" bIns="0" rtlCol="0"/>
            <a:lstStyle/>
            <a:p>
              <a:endParaRPr/>
            </a:p>
          </p:txBody>
        </p:sp>
        <p:sp>
          <p:nvSpPr>
            <p:cNvPr id="249" name="object 249"/>
            <p:cNvSpPr/>
            <p:nvPr/>
          </p:nvSpPr>
          <p:spPr>
            <a:xfrm>
              <a:off x="2142743" y="2697280"/>
              <a:ext cx="885190" cy="3175"/>
            </a:xfrm>
            <a:custGeom>
              <a:avLst/>
              <a:gdLst/>
              <a:ahLst/>
              <a:cxnLst/>
              <a:rect l="l" t="t" r="r" b="b"/>
              <a:pathLst>
                <a:path w="885189" h="3175">
                  <a:moveTo>
                    <a:pt x="0" y="0"/>
                  </a:moveTo>
                  <a:lnTo>
                    <a:pt x="0" y="2706"/>
                  </a:lnTo>
                  <a:lnTo>
                    <a:pt x="885166" y="2706"/>
                  </a:lnTo>
                  <a:lnTo>
                    <a:pt x="885166" y="0"/>
                  </a:lnTo>
                  <a:lnTo>
                    <a:pt x="0" y="0"/>
                  </a:lnTo>
                  <a:close/>
                </a:path>
              </a:pathLst>
            </a:custGeom>
            <a:solidFill>
              <a:srgbClr val="BEBEBE"/>
            </a:solidFill>
          </p:spPr>
          <p:txBody>
            <a:bodyPr wrap="square" lIns="0" tIns="0" rIns="0" bIns="0" rtlCol="0"/>
            <a:lstStyle/>
            <a:p>
              <a:endParaRPr/>
            </a:p>
          </p:txBody>
        </p:sp>
        <p:sp>
          <p:nvSpPr>
            <p:cNvPr id="250" name="object 250"/>
            <p:cNvSpPr/>
            <p:nvPr/>
          </p:nvSpPr>
          <p:spPr>
            <a:xfrm>
              <a:off x="2144140" y="2790948"/>
              <a:ext cx="885825" cy="0"/>
            </a:xfrm>
            <a:custGeom>
              <a:avLst/>
              <a:gdLst/>
              <a:ahLst/>
              <a:cxnLst/>
              <a:rect l="l" t="t" r="r" b="b"/>
              <a:pathLst>
                <a:path w="885825">
                  <a:moveTo>
                    <a:pt x="0" y="0"/>
                  </a:moveTo>
                  <a:lnTo>
                    <a:pt x="885203" y="0"/>
                  </a:lnTo>
                </a:path>
              </a:pathLst>
            </a:custGeom>
            <a:ln w="3175">
              <a:solidFill>
                <a:srgbClr val="BEBEBE"/>
              </a:solidFill>
            </a:ln>
          </p:spPr>
          <p:txBody>
            <a:bodyPr wrap="square" lIns="0" tIns="0" rIns="0" bIns="0" rtlCol="0"/>
            <a:lstStyle/>
            <a:p>
              <a:endParaRPr/>
            </a:p>
          </p:txBody>
        </p:sp>
        <p:sp>
          <p:nvSpPr>
            <p:cNvPr id="251" name="object 251"/>
            <p:cNvSpPr/>
            <p:nvPr/>
          </p:nvSpPr>
          <p:spPr>
            <a:xfrm>
              <a:off x="2142743" y="2789593"/>
              <a:ext cx="885190" cy="3175"/>
            </a:xfrm>
            <a:custGeom>
              <a:avLst/>
              <a:gdLst/>
              <a:ahLst/>
              <a:cxnLst/>
              <a:rect l="l" t="t" r="r" b="b"/>
              <a:pathLst>
                <a:path w="885189" h="3175">
                  <a:moveTo>
                    <a:pt x="0" y="0"/>
                  </a:moveTo>
                  <a:lnTo>
                    <a:pt x="0" y="2706"/>
                  </a:lnTo>
                  <a:lnTo>
                    <a:pt x="885166" y="2706"/>
                  </a:lnTo>
                  <a:lnTo>
                    <a:pt x="885166" y="0"/>
                  </a:lnTo>
                  <a:lnTo>
                    <a:pt x="0" y="0"/>
                  </a:lnTo>
                  <a:close/>
                </a:path>
              </a:pathLst>
            </a:custGeom>
            <a:solidFill>
              <a:srgbClr val="BEBEBE"/>
            </a:solidFill>
          </p:spPr>
          <p:txBody>
            <a:bodyPr wrap="square" lIns="0" tIns="0" rIns="0" bIns="0" rtlCol="0"/>
            <a:lstStyle/>
            <a:p>
              <a:endParaRPr/>
            </a:p>
          </p:txBody>
        </p:sp>
        <p:sp>
          <p:nvSpPr>
            <p:cNvPr id="252" name="object 252"/>
            <p:cNvSpPr/>
            <p:nvPr/>
          </p:nvSpPr>
          <p:spPr>
            <a:xfrm>
              <a:off x="2144140" y="2883110"/>
              <a:ext cx="885825" cy="0"/>
            </a:xfrm>
            <a:custGeom>
              <a:avLst/>
              <a:gdLst/>
              <a:ahLst/>
              <a:cxnLst/>
              <a:rect l="l" t="t" r="r" b="b"/>
              <a:pathLst>
                <a:path w="885825">
                  <a:moveTo>
                    <a:pt x="0" y="0"/>
                  </a:moveTo>
                  <a:lnTo>
                    <a:pt x="885203" y="0"/>
                  </a:lnTo>
                </a:path>
              </a:pathLst>
            </a:custGeom>
            <a:ln w="3175">
              <a:solidFill>
                <a:srgbClr val="BEBEBE"/>
              </a:solidFill>
            </a:ln>
          </p:spPr>
          <p:txBody>
            <a:bodyPr wrap="square" lIns="0" tIns="0" rIns="0" bIns="0" rtlCol="0"/>
            <a:lstStyle/>
            <a:p>
              <a:endParaRPr/>
            </a:p>
          </p:txBody>
        </p:sp>
        <p:sp>
          <p:nvSpPr>
            <p:cNvPr id="253" name="object 253"/>
            <p:cNvSpPr/>
            <p:nvPr/>
          </p:nvSpPr>
          <p:spPr>
            <a:xfrm>
              <a:off x="2142743" y="2881757"/>
              <a:ext cx="885190" cy="3175"/>
            </a:xfrm>
            <a:custGeom>
              <a:avLst/>
              <a:gdLst/>
              <a:ahLst/>
              <a:cxnLst/>
              <a:rect l="l" t="t" r="r" b="b"/>
              <a:pathLst>
                <a:path w="885189" h="3175">
                  <a:moveTo>
                    <a:pt x="0" y="0"/>
                  </a:moveTo>
                  <a:lnTo>
                    <a:pt x="0" y="2856"/>
                  </a:lnTo>
                  <a:lnTo>
                    <a:pt x="885166" y="2856"/>
                  </a:lnTo>
                  <a:lnTo>
                    <a:pt x="885166" y="0"/>
                  </a:lnTo>
                  <a:lnTo>
                    <a:pt x="0" y="0"/>
                  </a:lnTo>
                  <a:close/>
                </a:path>
              </a:pathLst>
            </a:custGeom>
            <a:solidFill>
              <a:srgbClr val="BEBEBE"/>
            </a:solidFill>
          </p:spPr>
          <p:txBody>
            <a:bodyPr wrap="square" lIns="0" tIns="0" rIns="0" bIns="0" rtlCol="0"/>
            <a:lstStyle/>
            <a:p>
              <a:endParaRPr/>
            </a:p>
          </p:txBody>
        </p:sp>
        <p:sp>
          <p:nvSpPr>
            <p:cNvPr id="254" name="object 254"/>
            <p:cNvSpPr/>
            <p:nvPr/>
          </p:nvSpPr>
          <p:spPr>
            <a:xfrm>
              <a:off x="2144140" y="2975424"/>
              <a:ext cx="885825" cy="0"/>
            </a:xfrm>
            <a:custGeom>
              <a:avLst/>
              <a:gdLst/>
              <a:ahLst/>
              <a:cxnLst/>
              <a:rect l="l" t="t" r="r" b="b"/>
              <a:pathLst>
                <a:path w="885825">
                  <a:moveTo>
                    <a:pt x="0" y="0"/>
                  </a:moveTo>
                  <a:lnTo>
                    <a:pt x="885203" y="0"/>
                  </a:lnTo>
                </a:path>
              </a:pathLst>
            </a:custGeom>
            <a:ln w="3175">
              <a:solidFill>
                <a:srgbClr val="BEBEBE"/>
              </a:solidFill>
            </a:ln>
          </p:spPr>
          <p:txBody>
            <a:bodyPr wrap="square" lIns="0" tIns="0" rIns="0" bIns="0" rtlCol="0"/>
            <a:lstStyle/>
            <a:p>
              <a:endParaRPr/>
            </a:p>
          </p:txBody>
        </p:sp>
        <p:sp>
          <p:nvSpPr>
            <p:cNvPr id="255" name="object 255"/>
            <p:cNvSpPr/>
            <p:nvPr/>
          </p:nvSpPr>
          <p:spPr>
            <a:xfrm>
              <a:off x="2142743" y="2974069"/>
              <a:ext cx="885190" cy="3175"/>
            </a:xfrm>
            <a:custGeom>
              <a:avLst/>
              <a:gdLst/>
              <a:ahLst/>
              <a:cxnLst/>
              <a:rect l="l" t="t" r="r" b="b"/>
              <a:pathLst>
                <a:path w="885189" h="3175">
                  <a:moveTo>
                    <a:pt x="0" y="0"/>
                  </a:moveTo>
                  <a:lnTo>
                    <a:pt x="0" y="2706"/>
                  </a:lnTo>
                  <a:lnTo>
                    <a:pt x="885166" y="2706"/>
                  </a:lnTo>
                  <a:lnTo>
                    <a:pt x="885166" y="0"/>
                  </a:lnTo>
                  <a:lnTo>
                    <a:pt x="0" y="0"/>
                  </a:lnTo>
                  <a:close/>
                </a:path>
              </a:pathLst>
            </a:custGeom>
            <a:solidFill>
              <a:srgbClr val="BEBEBE"/>
            </a:solidFill>
          </p:spPr>
          <p:txBody>
            <a:bodyPr wrap="square" lIns="0" tIns="0" rIns="0" bIns="0" rtlCol="0"/>
            <a:lstStyle/>
            <a:p>
              <a:endParaRPr/>
            </a:p>
          </p:txBody>
        </p:sp>
        <p:sp>
          <p:nvSpPr>
            <p:cNvPr id="256" name="object 256"/>
            <p:cNvSpPr/>
            <p:nvPr/>
          </p:nvSpPr>
          <p:spPr>
            <a:xfrm>
              <a:off x="2144140" y="3067739"/>
              <a:ext cx="885825" cy="0"/>
            </a:xfrm>
            <a:custGeom>
              <a:avLst/>
              <a:gdLst/>
              <a:ahLst/>
              <a:cxnLst/>
              <a:rect l="l" t="t" r="r" b="b"/>
              <a:pathLst>
                <a:path w="885825">
                  <a:moveTo>
                    <a:pt x="0" y="0"/>
                  </a:moveTo>
                  <a:lnTo>
                    <a:pt x="885203" y="0"/>
                  </a:lnTo>
                </a:path>
              </a:pathLst>
            </a:custGeom>
            <a:ln w="3175">
              <a:solidFill>
                <a:srgbClr val="BEBEBE"/>
              </a:solidFill>
            </a:ln>
          </p:spPr>
          <p:txBody>
            <a:bodyPr wrap="square" lIns="0" tIns="0" rIns="0" bIns="0" rtlCol="0"/>
            <a:lstStyle/>
            <a:p>
              <a:endParaRPr/>
            </a:p>
          </p:txBody>
        </p:sp>
        <p:sp>
          <p:nvSpPr>
            <p:cNvPr id="257" name="object 257"/>
            <p:cNvSpPr/>
            <p:nvPr/>
          </p:nvSpPr>
          <p:spPr>
            <a:xfrm>
              <a:off x="2142744" y="3066386"/>
              <a:ext cx="885190" cy="3175"/>
            </a:xfrm>
            <a:custGeom>
              <a:avLst/>
              <a:gdLst/>
              <a:ahLst/>
              <a:cxnLst/>
              <a:rect l="l" t="t" r="r" b="b"/>
              <a:pathLst>
                <a:path w="885189" h="3175">
                  <a:moveTo>
                    <a:pt x="0" y="0"/>
                  </a:moveTo>
                  <a:lnTo>
                    <a:pt x="0" y="2706"/>
                  </a:lnTo>
                  <a:lnTo>
                    <a:pt x="885166" y="2706"/>
                  </a:lnTo>
                  <a:lnTo>
                    <a:pt x="885166" y="0"/>
                  </a:lnTo>
                  <a:lnTo>
                    <a:pt x="0" y="0"/>
                  </a:lnTo>
                  <a:close/>
                </a:path>
              </a:pathLst>
            </a:custGeom>
            <a:solidFill>
              <a:srgbClr val="BEBEBE"/>
            </a:solidFill>
          </p:spPr>
          <p:txBody>
            <a:bodyPr wrap="square" lIns="0" tIns="0" rIns="0" bIns="0" rtlCol="0"/>
            <a:lstStyle/>
            <a:p>
              <a:endParaRPr/>
            </a:p>
          </p:txBody>
        </p:sp>
      </p:grpSp>
      <p:grpSp>
        <p:nvGrpSpPr>
          <p:cNvPr id="258" name="object 258"/>
          <p:cNvGrpSpPr/>
          <p:nvPr/>
        </p:nvGrpSpPr>
        <p:grpSpPr>
          <a:xfrm>
            <a:off x="2145793" y="3991367"/>
            <a:ext cx="887095" cy="836294"/>
            <a:chOff x="2145791" y="3991367"/>
            <a:chExt cx="887094" cy="836294"/>
          </a:xfrm>
        </p:grpSpPr>
        <p:sp>
          <p:nvSpPr>
            <p:cNvPr id="259" name="object 259"/>
            <p:cNvSpPr/>
            <p:nvPr/>
          </p:nvSpPr>
          <p:spPr>
            <a:xfrm>
              <a:off x="2148573" y="3994061"/>
              <a:ext cx="882650" cy="277495"/>
            </a:xfrm>
            <a:custGeom>
              <a:avLst/>
              <a:gdLst/>
              <a:ahLst/>
              <a:cxnLst/>
              <a:rect l="l" t="t" r="r" b="b"/>
              <a:pathLst>
                <a:path w="882650" h="277495">
                  <a:moveTo>
                    <a:pt x="882370" y="0"/>
                  </a:moveTo>
                  <a:lnTo>
                    <a:pt x="0" y="0"/>
                  </a:lnTo>
                  <a:lnTo>
                    <a:pt x="0" y="182270"/>
                  </a:lnTo>
                  <a:lnTo>
                    <a:pt x="0" y="184975"/>
                  </a:lnTo>
                  <a:lnTo>
                    <a:pt x="0" y="274751"/>
                  </a:lnTo>
                  <a:lnTo>
                    <a:pt x="0" y="277469"/>
                  </a:lnTo>
                  <a:lnTo>
                    <a:pt x="193332" y="277469"/>
                  </a:lnTo>
                  <a:lnTo>
                    <a:pt x="193332" y="274751"/>
                  </a:lnTo>
                  <a:lnTo>
                    <a:pt x="193332" y="184975"/>
                  </a:lnTo>
                  <a:lnTo>
                    <a:pt x="882370" y="184975"/>
                  </a:lnTo>
                  <a:lnTo>
                    <a:pt x="882370" y="182270"/>
                  </a:lnTo>
                  <a:lnTo>
                    <a:pt x="882370" y="0"/>
                  </a:lnTo>
                  <a:close/>
                </a:path>
              </a:pathLst>
            </a:custGeom>
            <a:solidFill>
              <a:srgbClr val="000000"/>
            </a:solidFill>
          </p:spPr>
          <p:txBody>
            <a:bodyPr wrap="square" lIns="0" tIns="0" rIns="0" bIns="0" rtlCol="0"/>
            <a:lstStyle/>
            <a:p>
              <a:endParaRPr/>
            </a:p>
          </p:txBody>
        </p:sp>
        <p:sp>
          <p:nvSpPr>
            <p:cNvPr id="260" name="object 260"/>
            <p:cNvSpPr/>
            <p:nvPr/>
          </p:nvSpPr>
          <p:spPr>
            <a:xfrm>
              <a:off x="2341912" y="4176326"/>
              <a:ext cx="297180" cy="92710"/>
            </a:xfrm>
            <a:custGeom>
              <a:avLst/>
              <a:gdLst/>
              <a:ahLst/>
              <a:cxnLst/>
              <a:rect l="l" t="t" r="r" b="b"/>
              <a:pathLst>
                <a:path w="297180" h="92710">
                  <a:moveTo>
                    <a:pt x="0" y="92481"/>
                  </a:moveTo>
                  <a:lnTo>
                    <a:pt x="296973" y="92481"/>
                  </a:lnTo>
                  <a:lnTo>
                    <a:pt x="296973" y="0"/>
                  </a:lnTo>
                  <a:lnTo>
                    <a:pt x="0" y="0"/>
                  </a:lnTo>
                  <a:lnTo>
                    <a:pt x="0" y="92481"/>
                  </a:lnTo>
                  <a:close/>
                </a:path>
              </a:pathLst>
            </a:custGeom>
            <a:solidFill>
              <a:srgbClr val="FFFFFF"/>
            </a:solidFill>
          </p:spPr>
          <p:txBody>
            <a:bodyPr wrap="square" lIns="0" tIns="0" rIns="0" bIns="0" rtlCol="0"/>
            <a:lstStyle/>
            <a:p>
              <a:endParaRPr/>
            </a:p>
          </p:txBody>
        </p:sp>
        <p:sp>
          <p:nvSpPr>
            <p:cNvPr id="261" name="object 261"/>
            <p:cNvSpPr/>
            <p:nvPr/>
          </p:nvSpPr>
          <p:spPr>
            <a:xfrm>
              <a:off x="2148573" y="4176331"/>
              <a:ext cx="882650" cy="185420"/>
            </a:xfrm>
            <a:custGeom>
              <a:avLst/>
              <a:gdLst/>
              <a:ahLst/>
              <a:cxnLst/>
              <a:rect l="l" t="t" r="r" b="b"/>
              <a:pathLst>
                <a:path w="882650" h="185420">
                  <a:moveTo>
                    <a:pt x="95275" y="92481"/>
                  </a:moveTo>
                  <a:lnTo>
                    <a:pt x="0" y="92481"/>
                  </a:lnTo>
                  <a:lnTo>
                    <a:pt x="0" y="184962"/>
                  </a:lnTo>
                  <a:lnTo>
                    <a:pt x="95275" y="184962"/>
                  </a:lnTo>
                  <a:lnTo>
                    <a:pt x="95275" y="92481"/>
                  </a:lnTo>
                  <a:close/>
                </a:path>
                <a:path w="882650" h="185420">
                  <a:moveTo>
                    <a:pt x="882370" y="0"/>
                  </a:moveTo>
                  <a:lnTo>
                    <a:pt x="487514" y="0"/>
                  </a:lnTo>
                  <a:lnTo>
                    <a:pt x="487514" y="92481"/>
                  </a:lnTo>
                  <a:lnTo>
                    <a:pt x="487514" y="95199"/>
                  </a:lnTo>
                  <a:lnTo>
                    <a:pt x="882370" y="95199"/>
                  </a:lnTo>
                  <a:lnTo>
                    <a:pt x="882370" y="92481"/>
                  </a:lnTo>
                  <a:lnTo>
                    <a:pt x="882370" y="0"/>
                  </a:lnTo>
                  <a:close/>
                </a:path>
              </a:pathLst>
            </a:custGeom>
            <a:solidFill>
              <a:srgbClr val="000000"/>
            </a:solidFill>
          </p:spPr>
          <p:txBody>
            <a:bodyPr wrap="square" lIns="0" tIns="0" rIns="0" bIns="0" rtlCol="0"/>
            <a:lstStyle/>
            <a:p>
              <a:endParaRPr/>
            </a:p>
          </p:txBody>
        </p:sp>
        <p:sp>
          <p:nvSpPr>
            <p:cNvPr id="262" name="object 262"/>
            <p:cNvSpPr/>
            <p:nvPr/>
          </p:nvSpPr>
          <p:spPr>
            <a:xfrm>
              <a:off x="2243855" y="4268808"/>
              <a:ext cx="98425" cy="92710"/>
            </a:xfrm>
            <a:custGeom>
              <a:avLst/>
              <a:gdLst/>
              <a:ahLst/>
              <a:cxnLst/>
              <a:rect l="l" t="t" r="r" b="b"/>
              <a:pathLst>
                <a:path w="98425" h="92710">
                  <a:moveTo>
                    <a:pt x="0" y="92481"/>
                  </a:moveTo>
                  <a:lnTo>
                    <a:pt x="98057" y="92481"/>
                  </a:lnTo>
                  <a:lnTo>
                    <a:pt x="98057" y="0"/>
                  </a:lnTo>
                  <a:lnTo>
                    <a:pt x="0" y="0"/>
                  </a:lnTo>
                  <a:lnTo>
                    <a:pt x="0" y="92481"/>
                  </a:lnTo>
                  <a:close/>
                </a:path>
              </a:pathLst>
            </a:custGeom>
            <a:solidFill>
              <a:srgbClr val="FFFFFF"/>
            </a:solidFill>
          </p:spPr>
          <p:txBody>
            <a:bodyPr wrap="square" lIns="0" tIns="0" rIns="0" bIns="0" rtlCol="0"/>
            <a:lstStyle/>
            <a:p>
              <a:endParaRPr/>
            </a:p>
          </p:txBody>
        </p:sp>
        <p:sp>
          <p:nvSpPr>
            <p:cNvPr id="263" name="object 263"/>
            <p:cNvSpPr/>
            <p:nvPr/>
          </p:nvSpPr>
          <p:spPr>
            <a:xfrm>
              <a:off x="2341912" y="4268808"/>
              <a:ext cx="297180" cy="95250"/>
            </a:xfrm>
            <a:custGeom>
              <a:avLst/>
              <a:gdLst/>
              <a:ahLst/>
              <a:cxnLst/>
              <a:rect l="l" t="t" r="r" b="b"/>
              <a:pathLst>
                <a:path w="297180" h="95250">
                  <a:moveTo>
                    <a:pt x="296973" y="0"/>
                  </a:moveTo>
                  <a:lnTo>
                    <a:pt x="0" y="0"/>
                  </a:lnTo>
                  <a:lnTo>
                    <a:pt x="0" y="95195"/>
                  </a:lnTo>
                  <a:lnTo>
                    <a:pt x="296973" y="95195"/>
                  </a:lnTo>
                  <a:lnTo>
                    <a:pt x="296973" y="0"/>
                  </a:lnTo>
                  <a:close/>
                </a:path>
              </a:pathLst>
            </a:custGeom>
            <a:solidFill>
              <a:srgbClr val="000000"/>
            </a:solidFill>
          </p:spPr>
          <p:txBody>
            <a:bodyPr wrap="square" lIns="0" tIns="0" rIns="0" bIns="0" rtlCol="0"/>
            <a:lstStyle/>
            <a:p>
              <a:endParaRPr/>
            </a:p>
          </p:txBody>
        </p:sp>
        <p:sp>
          <p:nvSpPr>
            <p:cNvPr id="264" name="object 264"/>
            <p:cNvSpPr/>
            <p:nvPr/>
          </p:nvSpPr>
          <p:spPr>
            <a:xfrm>
              <a:off x="2636097" y="4268808"/>
              <a:ext cx="98425" cy="92710"/>
            </a:xfrm>
            <a:custGeom>
              <a:avLst/>
              <a:gdLst/>
              <a:ahLst/>
              <a:cxnLst/>
              <a:rect l="l" t="t" r="r" b="b"/>
              <a:pathLst>
                <a:path w="98425" h="92710">
                  <a:moveTo>
                    <a:pt x="0" y="92481"/>
                  </a:moveTo>
                  <a:lnTo>
                    <a:pt x="98063" y="92481"/>
                  </a:lnTo>
                  <a:lnTo>
                    <a:pt x="98063" y="0"/>
                  </a:lnTo>
                  <a:lnTo>
                    <a:pt x="0" y="0"/>
                  </a:lnTo>
                  <a:lnTo>
                    <a:pt x="0" y="92481"/>
                  </a:lnTo>
                  <a:close/>
                </a:path>
              </a:pathLst>
            </a:custGeom>
            <a:solidFill>
              <a:srgbClr val="FFFFFF"/>
            </a:solidFill>
          </p:spPr>
          <p:txBody>
            <a:bodyPr wrap="square" lIns="0" tIns="0" rIns="0" bIns="0" rtlCol="0"/>
            <a:lstStyle/>
            <a:p>
              <a:endParaRPr/>
            </a:p>
          </p:txBody>
        </p:sp>
        <p:sp>
          <p:nvSpPr>
            <p:cNvPr id="265" name="object 265"/>
            <p:cNvSpPr/>
            <p:nvPr/>
          </p:nvSpPr>
          <p:spPr>
            <a:xfrm>
              <a:off x="2243848" y="4268812"/>
              <a:ext cx="787400" cy="372745"/>
            </a:xfrm>
            <a:custGeom>
              <a:avLst/>
              <a:gdLst/>
              <a:ahLst/>
              <a:cxnLst/>
              <a:rect l="l" t="t" r="r" b="b"/>
              <a:pathLst>
                <a:path w="787400" h="372745">
                  <a:moveTo>
                    <a:pt x="787095" y="0"/>
                  </a:moveTo>
                  <a:lnTo>
                    <a:pt x="490308" y="0"/>
                  </a:lnTo>
                  <a:lnTo>
                    <a:pt x="490308" y="92481"/>
                  </a:lnTo>
                  <a:lnTo>
                    <a:pt x="0" y="92481"/>
                  </a:lnTo>
                  <a:lnTo>
                    <a:pt x="0" y="369773"/>
                  </a:lnTo>
                  <a:lnTo>
                    <a:pt x="0" y="372643"/>
                  </a:lnTo>
                  <a:lnTo>
                    <a:pt x="392239" y="372643"/>
                  </a:lnTo>
                  <a:lnTo>
                    <a:pt x="392239" y="369773"/>
                  </a:lnTo>
                  <a:lnTo>
                    <a:pt x="493102" y="369773"/>
                  </a:lnTo>
                  <a:lnTo>
                    <a:pt x="493102" y="95199"/>
                  </a:lnTo>
                  <a:lnTo>
                    <a:pt x="787095" y="95199"/>
                  </a:lnTo>
                  <a:lnTo>
                    <a:pt x="787095" y="92481"/>
                  </a:lnTo>
                  <a:lnTo>
                    <a:pt x="787095" y="0"/>
                  </a:lnTo>
                  <a:close/>
                </a:path>
              </a:pathLst>
            </a:custGeom>
            <a:solidFill>
              <a:srgbClr val="000000"/>
            </a:solidFill>
          </p:spPr>
          <p:txBody>
            <a:bodyPr wrap="square" lIns="0" tIns="0" rIns="0" bIns="0" rtlCol="0"/>
            <a:lstStyle/>
            <a:p>
              <a:endParaRPr/>
            </a:p>
          </p:txBody>
        </p:sp>
        <p:sp>
          <p:nvSpPr>
            <p:cNvPr id="266" name="object 266"/>
            <p:cNvSpPr/>
            <p:nvPr/>
          </p:nvSpPr>
          <p:spPr>
            <a:xfrm>
              <a:off x="2734160" y="4361290"/>
              <a:ext cx="98425" cy="277495"/>
            </a:xfrm>
            <a:custGeom>
              <a:avLst/>
              <a:gdLst/>
              <a:ahLst/>
              <a:cxnLst/>
              <a:rect l="l" t="t" r="r" b="b"/>
              <a:pathLst>
                <a:path w="98425" h="277495">
                  <a:moveTo>
                    <a:pt x="0" y="277293"/>
                  </a:moveTo>
                  <a:lnTo>
                    <a:pt x="97907" y="277293"/>
                  </a:lnTo>
                  <a:lnTo>
                    <a:pt x="97907" y="0"/>
                  </a:lnTo>
                  <a:lnTo>
                    <a:pt x="0" y="0"/>
                  </a:lnTo>
                  <a:lnTo>
                    <a:pt x="0" y="277293"/>
                  </a:lnTo>
                  <a:close/>
                </a:path>
              </a:pathLst>
            </a:custGeom>
            <a:solidFill>
              <a:srgbClr val="FFFFFF"/>
            </a:solidFill>
          </p:spPr>
          <p:txBody>
            <a:bodyPr wrap="square" lIns="0" tIns="0" rIns="0" bIns="0" rtlCol="0"/>
            <a:lstStyle/>
            <a:p>
              <a:endParaRPr/>
            </a:p>
          </p:txBody>
        </p:sp>
        <p:sp>
          <p:nvSpPr>
            <p:cNvPr id="267" name="object 267"/>
            <p:cNvSpPr/>
            <p:nvPr/>
          </p:nvSpPr>
          <p:spPr>
            <a:xfrm>
              <a:off x="2148573" y="4361294"/>
              <a:ext cx="882650" cy="372745"/>
            </a:xfrm>
            <a:custGeom>
              <a:avLst/>
              <a:gdLst/>
              <a:ahLst/>
              <a:cxnLst/>
              <a:rect l="l" t="t" r="r" b="b"/>
              <a:pathLst>
                <a:path w="882650" h="372745">
                  <a:moveTo>
                    <a:pt x="95275" y="277291"/>
                  </a:moveTo>
                  <a:lnTo>
                    <a:pt x="0" y="277291"/>
                  </a:lnTo>
                  <a:lnTo>
                    <a:pt x="0" y="372491"/>
                  </a:lnTo>
                  <a:lnTo>
                    <a:pt x="95275" y="372491"/>
                  </a:lnTo>
                  <a:lnTo>
                    <a:pt x="95275" y="277291"/>
                  </a:lnTo>
                  <a:close/>
                </a:path>
                <a:path w="882650" h="372745">
                  <a:moveTo>
                    <a:pt x="882370" y="0"/>
                  </a:moveTo>
                  <a:lnTo>
                    <a:pt x="683488" y="0"/>
                  </a:lnTo>
                  <a:lnTo>
                    <a:pt x="683488" y="280162"/>
                  </a:lnTo>
                  <a:lnTo>
                    <a:pt x="882370" y="280162"/>
                  </a:lnTo>
                  <a:lnTo>
                    <a:pt x="882370" y="0"/>
                  </a:lnTo>
                  <a:close/>
                </a:path>
              </a:pathLst>
            </a:custGeom>
            <a:solidFill>
              <a:srgbClr val="000000"/>
            </a:solidFill>
          </p:spPr>
          <p:txBody>
            <a:bodyPr wrap="square" lIns="0" tIns="0" rIns="0" bIns="0" rtlCol="0"/>
            <a:lstStyle/>
            <a:p>
              <a:endParaRPr/>
            </a:p>
          </p:txBody>
        </p:sp>
        <p:sp>
          <p:nvSpPr>
            <p:cNvPr id="268" name="object 268"/>
            <p:cNvSpPr/>
            <p:nvPr/>
          </p:nvSpPr>
          <p:spPr>
            <a:xfrm>
              <a:off x="2243855" y="4638583"/>
              <a:ext cx="98425" cy="92710"/>
            </a:xfrm>
            <a:custGeom>
              <a:avLst/>
              <a:gdLst/>
              <a:ahLst/>
              <a:cxnLst/>
              <a:rect l="l" t="t" r="r" b="b"/>
              <a:pathLst>
                <a:path w="98425" h="92710">
                  <a:moveTo>
                    <a:pt x="0" y="92484"/>
                  </a:moveTo>
                  <a:lnTo>
                    <a:pt x="98057" y="92484"/>
                  </a:lnTo>
                  <a:lnTo>
                    <a:pt x="98057" y="0"/>
                  </a:lnTo>
                  <a:lnTo>
                    <a:pt x="0" y="0"/>
                  </a:lnTo>
                  <a:lnTo>
                    <a:pt x="0" y="92484"/>
                  </a:lnTo>
                  <a:close/>
                </a:path>
              </a:pathLst>
            </a:custGeom>
            <a:solidFill>
              <a:srgbClr val="FFFFFF"/>
            </a:solidFill>
          </p:spPr>
          <p:txBody>
            <a:bodyPr wrap="square" lIns="0" tIns="0" rIns="0" bIns="0" rtlCol="0"/>
            <a:lstStyle/>
            <a:p>
              <a:endParaRPr/>
            </a:p>
          </p:txBody>
        </p:sp>
        <p:sp>
          <p:nvSpPr>
            <p:cNvPr id="269" name="object 269"/>
            <p:cNvSpPr/>
            <p:nvPr/>
          </p:nvSpPr>
          <p:spPr>
            <a:xfrm>
              <a:off x="2341912" y="4638583"/>
              <a:ext cx="297180" cy="92710"/>
            </a:xfrm>
            <a:custGeom>
              <a:avLst/>
              <a:gdLst/>
              <a:ahLst/>
              <a:cxnLst/>
              <a:rect l="l" t="t" r="r" b="b"/>
              <a:pathLst>
                <a:path w="297180" h="92710">
                  <a:moveTo>
                    <a:pt x="0" y="92484"/>
                  </a:moveTo>
                  <a:lnTo>
                    <a:pt x="296973" y="92484"/>
                  </a:lnTo>
                  <a:lnTo>
                    <a:pt x="296973" y="0"/>
                  </a:lnTo>
                  <a:lnTo>
                    <a:pt x="0" y="0"/>
                  </a:lnTo>
                  <a:lnTo>
                    <a:pt x="0" y="92484"/>
                  </a:lnTo>
                  <a:close/>
                </a:path>
              </a:pathLst>
            </a:custGeom>
            <a:solidFill>
              <a:srgbClr val="000000"/>
            </a:solidFill>
          </p:spPr>
          <p:txBody>
            <a:bodyPr wrap="square" lIns="0" tIns="0" rIns="0" bIns="0" rtlCol="0"/>
            <a:lstStyle/>
            <a:p>
              <a:endParaRPr/>
            </a:p>
          </p:txBody>
        </p:sp>
        <p:sp>
          <p:nvSpPr>
            <p:cNvPr id="270" name="object 270"/>
            <p:cNvSpPr/>
            <p:nvPr/>
          </p:nvSpPr>
          <p:spPr>
            <a:xfrm>
              <a:off x="2636097" y="4638583"/>
              <a:ext cx="98425" cy="92710"/>
            </a:xfrm>
            <a:custGeom>
              <a:avLst/>
              <a:gdLst/>
              <a:ahLst/>
              <a:cxnLst/>
              <a:rect l="l" t="t" r="r" b="b"/>
              <a:pathLst>
                <a:path w="98425" h="92710">
                  <a:moveTo>
                    <a:pt x="0" y="92484"/>
                  </a:moveTo>
                  <a:lnTo>
                    <a:pt x="98063" y="92484"/>
                  </a:lnTo>
                  <a:lnTo>
                    <a:pt x="98063" y="0"/>
                  </a:lnTo>
                  <a:lnTo>
                    <a:pt x="0" y="0"/>
                  </a:lnTo>
                  <a:lnTo>
                    <a:pt x="0" y="92484"/>
                  </a:lnTo>
                  <a:close/>
                </a:path>
              </a:pathLst>
            </a:custGeom>
            <a:solidFill>
              <a:srgbClr val="FFFFFF"/>
            </a:solidFill>
          </p:spPr>
          <p:txBody>
            <a:bodyPr wrap="square" lIns="0" tIns="0" rIns="0" bIns="0" rtlCol="0"/>
            <a:lstStyle/>
            <a:p>
              <a:endParaRPr/>
            </a:p>
          </p:txBody>
        </p:sp>
        <p:sp>
          <p:nvSpPr>
            <p:cNvPr id="271" name="object 271"/>
            <p:cNvSpPr/>
            <p:nvPr/>
          </p:nvSpPr>
          <p:spPr>
            <a:xfrm>
              <a:off x="2148573" y="4638586"/>
              <a:ext cx="882650" cy="187960"/>
            </a:xfrm>
            <a:custGeom>
              <a:avLst/>
              <a:gdLst/>
              <a:ahLst/>
              <a:cxnLst/>
              <a:rect l="l" t="t" r="r" b="b"/>
              <a:pathLst>
                <a:path w="882650" h="187960">
                  <a:moveTo>
                    <a:pt x="193332" y="92494"/>
                  </a:moveTo>
                  <a:lnTo>
                    <a:pt x="0" y="92494"/>
                  </a:lnTo>
                  <a:lnTo>
                    <a:pt x="0" y="187680"/>
                  </a:lnTo>
                  <a:lnTo>
                    <a:pt x="193332" y="187680"/>
                  </a:lnTo>
                  <a:lnTo>
                    <a:pt x="193332" y="92494"/>
                  </a:lnTo>
                  <a:close/>
                </a:path>
                <a:path w="882650" h="187960">
                  <a:moveTo>
                    <a:pt x="882370" y="0"/>
                  </a:moveTo>
                  <a:lnTo>
                    <a:pt x="585584" y="0"/>
                  </a:lnTo>
                  <a:lnTo>
                    <a:pt x="585584" y="95199"/>
                  </a:lnTo>
                  <a:lnTo>
                    <a:pt x="882370" y="95199"/>
                  </a:lnTo>
                  <a:lnTo>
                    <a:pt x="882370" y="0"/>
                  </a:lnTo>
                  <a:close/>
                </a:path>
              </a:pathLst>
            </a:custGeom>
            <a:solidFill>
              <a:srgbClr val="000000"/>
            </a:solidFill>
          </p:spPr>
          <p:txBody>
            <a:bodyPr wrap="square" lIns="0" tIns="0" rIns="0" bIns="0" rtlCol="0"/>
            <a:lstStyle/>
            <a:p>
              <a:endParaRPr/>
            </a:p>
          </p:txBody>
        </p:sp>
        <p:sp>
          <p:nvSpPr>
            <p:cNvPr id="272" name="object 272"/>
            <p:cNvSpPr/>
            <p:nvPr/>
          </p:nvSpPr>
          <p:spPr>
            <a:xfrm>
              <a:off x="2341912" y="4731068"/>
              <a:ext cx="297180" cy="95250"/>
            </a:xfrm>
            <a:custGeom>
              <a:avLst/>
              <a:gdLst/>
              <a:ahLst/>
              <a:cxnLst/>
              <a:rect l="l" t="t" r="r" b="b"/>
              <a:pathLst>
                <a:path w="297180" h="95250">
                  <a:moveTo>
                    <a:pt x="296973" y="0"/>
                  </a:moveTo>
                  <a:lnTo>
                    <a:pt x="0" y="0"/>
                  </a:lnTo>
                  <a:lnTo>
                    <a:pt x="0" y="95195"/>
                  </a:lnTo>
                  <a:lnTo>
                    <a:pt x="296973" y="95195"/>
                  </a:lnTo>
                  <a:lnTo>
                    <a:pt x="296973" y="0"/>
                  </a:lnTo>
                  <a:close/>
                </a:path>
              </a:pathLst>
            </a:custGeom>
            <a:solidFill>
              <a:srgbClr val="FFFFFF"/>
            </a:solidFill>
          </p:spPr>
          <p:txBody>
            <a:bodyPr wrap="square" lIns="0" tIns="0" rIns="0" bIns="0" rtlCol="0"/>
            <a:lstStyle/>
            <a:p>
              <a:endParaRPr/>
            </a:p>
          </p:txBody>
        </p:sp>
        <p:sp>
          <p:nvSpPr>
            <p:cNvPr id="273" name="object 273"/>
            <p:cNvSpPr/>
            <p:nvPr/>
          </p:nvSpPr>
          <p:spPr>
            <a:xfrm>
              <a:off x="2636097" y="4731068"/>
              <a:ext cx="394970" cy="95250"/>
            </a:xfrm>
            <a:custGeom>
              <a:avLst/>
              <a:gdLst/>
              <a:ahLst/>
              <a:cxnLst/>
              <a:rect l="l" t="t" r="r" b="b"/>
              <a:pathLst>
                <a:path w="394969" h="95250">
                  <a:moveTo>
                    <a:pt x="0" y="95195"/>
                  </a:moveTo>
                  <a:lnTo>
                    <a:pt x="394851" y="95195"/>
                  </a:lnTo>
                  <a:lnTo>
                    <a:pt x="394851" y="0"/>
                  </a:lnTo>
                  <a:lnTo>
                    <a:pt x="0" y="0"/>
                  </a:lnTo>
                  <a:lnTo>
                    <a:pt x="0" y="95195"/>
                  </a:lnTo>
                  <a:close/>
                </a:path>
              </a:pathLst>
            </a:custGeom>
            <a:solidFill>
              <a:srgbClr val="000000"/>
            </a:solidFill>
          </p:spPr>
          <p:txBody>
            <a:bodyPr wrap="square" lIns="0" tIns="0" rIns="0" bIns="0" rtlCol="0"/>
            <a:lstStyle/>
            <a:p>
              <a:endParaRPr/>
            </a:p>
          </p:txBody>
        </p:sp>
        <p:sp>
          <p:nvSpPr>
            <p:cNvPr id="274" name="object 274"/>
            <p:cNvSpPr/>
            <p:nvPr/>
          </p:nvSpPr>
          <p:spPr>
            <a:xfrm>
              <a:off x="2147188" y="3992723"/>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275" name="object 275"/>
            <p:cNvSpPr/>
            <p:nvPr/>
          </p:nvSpPr>
          <p:spPr>
            <a:xfrm>
              <a:off x="2145791" y="3991394"/>
              <a:ext cx="3175" cy="835025"/>
            </a:xfrm>
            <a:custGeom>
              <a:avLst/>
              <a:gdLst/>
              <a:ahLst/>
              <a:cxnLst/>
              <a:rect l="l" t="t" r="r" b="b"/>
              <a:pathLst>
                <a:path w="3175" h="835025">
                  <a:moveTo>
                    <a:pt x="0" y="834869"/>
                  </a:moveTo>
                  <a:lnTo>
                    <a:pt x="2793" y="834869"/>
                  </a:lnTo>
                  <a:lnTo>
                    <a:pt x="2792" y="0"/>
                  </a:lnTo>
                  <a:lnTo>
                    <a:pt x="0" y="0"/>
                  </a:lnTo>
                  <a:lnTo>
                    <a:pt x="0" y="834869"/>
                  </a:lnTo>
                  <a:close/>
                </a:path>
              </a:pathLst>
            </a:custGeom>
            <a:solidFill>
              <a:srgbClr val="BEBEBE"/>
            </a:solidFill>
          </p:spPr>
          <p:txBody>
            <a:bodyPr wrap="square" lIns="0" tIns="0" rIns="0" bIns="0" rtlCol="0"/>
            <a:lstStyle/>
            <a:p>
              <a:endParaRPr/>
            </a:p>
          </p:txBody>
        </p:sp>
        <p:sp>
          <p:nvSpPr>
            <p:cNvPr id="276" name="object 276"/>
            <p:cNvSpPr/>
            <p:nvPr/>
          </p:nvSpPr>
          <p:spPr>
            <a:xfrm>
              <a:off x="2245250" y="3992723"/>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277" name="object 277"/>
            <p:cNvSpPr/>
            <p:nvPr/>
          </p:nvSpPr>
          <p:spPr>
            <a:xfrm>
              <a:off x="2243855" y="3991394"/>
              <a:ext cx="3175" cy="835025"/>
            </a:xfrm>
            <a:custGeom>
              <a:avLst/>
              <a:gdLst/>
              <a:ahLst/>
              <a:cxnLst/>
              <a:rect l="l" t="t" r="r" b="b"/>
              <a:pathLst>
                <a:path w="3175" h="835025">
                  <a:moveTo>
                    <a:pt x="0" y="834869"/>
                  </a:moveTo>
                  <a:lnTo>
                    <a:pt x="2793" y="834869"/>
                  </a:lnTo>
                  <a:lnTo>
                    <a:pt x="2792" y="0"/>
                  </a:lnTo>
                  <a:lnTo>
                    <a:pt x="0" y="0"/>
                  </a:lnTo>
                  <a:lnTo>
                    <a:pt x="0" y="834869"/>
                  </a:lnTo>
                  <a:close/>
                </a:path>
              </a:pathLst>
            </a:custGeom>
            <a:solidFill>
              <a:srgbClr val="BEBEBE"/>
            </a:solidFill>
          </p:spPr>
          <p:txBody>
            <a:bodyPr wrap="square" lIns="0" tIns="0" rIns="0" bIns="0" rtlCol="0"/>
            <a:lstStyle/>
            <a:p>
              <a:endParaRPr/>
            </a:p>
          </p:txBody>
        </p:sp>
        <p:sp>
          <p:nvSpPr>
            <p:cNvPr id="278" name="object 278"/>
            <p:cNvSpPr/>
            <p:nvPr/>
          </p:nvSpPr>
          <p:spPr>
            <a:xfrm>
              <a:off x="2343313" y="3992723"/>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279" name="object 279"/>
            <p:cNvSpPr/>
            <p:nvPr/>
          </p:nvSpPr>
          <p:spPr>
            <a:xfrm>
              <a:off x="2341912" y="3991394"/>
              <a:ext cx="3175" cy="835025"/>
            </a:xfrm>
            <a:custGeom>
              <a:avLst/>
              <a:gdLst/>
              <a:ahLst/>
              <a:cxnLst/>
              <a:rect l="l" t="t" r="r" b="b"/>
              <a:pathLst>
                <a:path w="3175" h="835025">
                  <a:moveTo>
                    <a:pt x="0" y="834869"/>
                  </a:moveTo>
                  <a:lnTo>
                    <a:pt x="2793" y="834869"/>
                  </a:lnTo>
                  <a:lnTo>
                    <a:pt x="2792" y="0"/>
                  </a:lnTo>
                  <a:lnTo>
                    <a:pt x="0" y="0"/>
                  </a:lnTo>
                  <a:lnTo>
                    <a:pt x="0" y="834869"/>
                  </a:lnTo>
                  <a:close/>
                </a:path>
              </a:pathLst>
            </a:custGeom>
            <a:solidFill>
              <a:srgbClr val="BEBEBE"/>
            </a:solidFill>
          </p:spPr>
          <p:txBody>
            <a:bodyPr wrap="square" lIns="0" tIns="0" rIns="0" bIns="0" rtlCol="0"/>
            <a:lstStyle/>
            <a:p>
              <a:endParaRPr/>
            </a:p>
          </p:txBody>
        </p:sp>
        <p:sp>
          <p:nvSpPr>
            <p:cNvPr id="280" name="object 280"/>
            <p:cNvSpPr/>
            <p:nvPr/>
          </p:nvSpPr>
          <p:spPr>
            <a:xfrm>
              <a:off x="2441370" y="3992723"/>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281" name="object 281"/>
            <p:cNvSpPr/>
            <p:nvPr/>
          </p:nvSpPr>
          <p:spPr>
            <a:xfrm>
              <a:off x="2439976" y="3991394"/>
              <a:ext cx="3175" cy="835025"/>
            </a:xfrm>
            <a:custGeom>
              <a:avLst/>
              <a:gdLst/>
              <a:ahLst/>
              <a:cxnLst/>
              <a:rect l="l" t="t" r="r" b="b"/>
              <a:pathLst>
                <a:path w="3175" h="835025">
                  <a:moveTo>
                    <a:pt x="0" y="834869"/>
                  </a:moveTo>
                  <a:lnTo>
                    <a:pt x="2793" y="834869"/>
                  </a:lnTo>
                  <a:lnTo>
                    <a:pt x="2792" y="0"/>
                  </a:lnTo>
                  <a:lnTo>
                    <a:pt x="0" y="0"/>
                  </a:lnTo>
                  <a:lnTo>
                    <a:pt x="0" y="834869"/>
                  </a:lnTo>
                  <a:close/>
                </a:path>
              </a:pathLst>
            </a:custGeom>
            <a:solidFill>
              <a:srgbClr val="BEBEBE"/>
            </a:solidFill>
          </p:spPr>
          <p:txBody>
            <a:bodyPr wrap="square" lIns="0" tIns="0" rIns="0" bIns="0" rtlCol="0"/>
            <a:lstStyle/>
            <a:p>
              <a:endParaRPr/>
            </a:p>
          </p:txBody>
        </p:sp>
        <p:sp>
          <p:nvSpPr>
            <p:cNvPr id="282" name="object 282"/>
            <p:cNvSpPr/>
            <p:nvPr/>
          </p:nvSpPr>
          <p:spPr>
            <a:xfrm>
              <a:off x="2539434" y="3992723"/>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283" name="object 283"/>
            <p:cNvSpPr/>
            <p:nvPr/>
          </p:nvSpPr>
          <p:spPr>
            <a:xfrm>
              <a:off x="2538033" y="3991394"/>
              <a:ext cx="3175" cy="835025"/>
            </a:xfrm>
            <a:custGeom>
              <a:avLst/>
              <a:gdLst/>
              <a:ahLst/>
              <a:cxnLst/>
              <a:rect l="l" t="t" r="r" b="b"/>
              <a:pathLst>
                <a:path w="3175" h="835025">
                  <a:moveTo>
                    <a:pt x="0" y="834869"/>
                  </a:moveTo>
                  <a:lnTo>
                    <a:pt x="2793" y="834869"/>
                  </a:lnTo>
                  <a:lnTo>
                    <a:pt x="2792" y="0"/>
                  </a:lnTo>
                  <a:lnTo>
                    <a:pt x="0" y="0"/>
                  </a:lnTo>
                  <a:lnTo>
                    <a:pt x="0" y="834869"/>
                  </a:lnTo>
                  <a:close/>
                </a:path>
              </a:pathLst>
            </a:custGeom>
            <a:solidFill>
              <a:srgbClr val="BEBEBE"/>
            </a:solidFill>
          </p:spPr>
          <p:txBody>
            <a:bodyPr wrap="square" lIns="0" tIns="0" rIns="0" bIns="0" rtlCol="0"/>
            <a:lstStyle/>
            <a:p>
              <a:endParaRPr/>
            </a:p>
          </p:txBody>
        </p:sp>
        <p:sp>
          <p:nvSpPr>
            <p:cNvPr id="284" name="object 284"/>
            <p:cNvSpPr/>
            <p:nvPr/>
          </p:nvSpPr>
          <p:spPr>
            <a:xfrm>
              <a:off x="2637491" y="3992723"/>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285" name="object 285"/>
            <p:cNvSpPr/>
            <p:nvPr/>
          </p:nvSpPr>
          <p:spPr>
            <a:xfrm>
              <a:off x="2636097" y="3991394"/>
              <a:ext cx="3175" cy="835025"/>
            </a:xfrm>
            <a:custGeom>
              <a:avLst/>
              <a:gdLst/>
              <a:ahLst/>
              <a:cxnLst/>
              <a:rect l="l" t="t" r="r" b="b"/>
              <a:pathLst>
                <a:path w="3175" h="835025">
                  <a:moveTo>
                    <a:pt x="0" y="834869"/>
                  </a:moveTo>
                  <a:lnTo>
                    <a:pt x="2793" y="834869"/>
                  </a:lnTo>
                  <a:lnTo>
                    <a:pt x="2792" y="0"/>
                  </a:lnTo>
                  <a:lnTo>
                    <a:pt x="0" y="0"/>
                  </a:lnTo>
                  <a:lnTo>
                    <a:pt x="0" y="834869"/>
                  </a:lnTo>
                  <a:close/>
                </a:path>
              </a:pathLst>
            </a:custGeom>
            <a:solidFill>
              <a:srgbClr val="BEBEBE"/>
            </a:solidFill>
          </p:spPr>
          <p:txBody>
            <a:bodyPr wrap="square" lIns="0" tIns="0" rIns="0" bIns="0" rtlCol="0"/>
            <a:lstStyle/>
            <a:p>
              <a:endParaRPr/>
            </a:p>
          </p:txBody>
        </p:sp>
        <p:sp>
          <p:nvSpPr>
            <p:cNvPr id="286" name="object 286"/>
            <p:cNvSpPr/>
            <p:nvPr/>
          </p:nvSpPr>
          <p:spPr>
            <a:xfrm>
              <a:off x="2735555" y="3992723"/>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287" name="object 287"/>
            <p:cNvSpPr/>
            <p:nvPr/>
          </p:nvSpPr>
          <p:spPr>
            <a:xfrm>
              <a:off x="2734160" y="3991394"/>
              <a:ext cx="3175" cy="835025"/>
            </a:xfrm>
            <a:custGeom>
              <a:avLst/>
              <a:gdLst/>
              <a:ahLst/>
              <a:cxnLst/>
              <a:rect l="l" t="t" r="r" b="b"/>
              <a:pathLst>
                <a:path w="3175" h="835025">
                  <a:moveTo>
                    <a:pt x="0" y="834869"/>
                  </a:moveTo>
                  <a:lnTo>
                    <a:pt x="2793" y="834869"/>
                  </a:lnTo>
                  <a:lnTo>
                    <a:pt x="2792" y="0"/>
                  </a:lnTo>
                  <a:lnTo>
                    <a:pt x="0" y="0"/>
                  </a:lnTo>
                  <a:lnTo>
                    <a:pt x="0" y="834869"/>
                  </a:lnTo>
                  <a:close/>
                </a:path>
              </a:pathLst>
            </a:custGeom>
            <a:solidFill>
              <a:srgbClr val="BEBEBE"/>
            </a:solidFill>
          </p:spPr>
          <p:txBody>
            <a:bodyPr wrap="square" lIns="0" tIns="0" rIns="0" bIns="0" rtlCol="0"/>
            <a:lstStyle/>
            <a:p>
              <a:endParaRPr/>
            </a:p>
          </p:txBody>
        </p:sp>
        <p:sp>
          <p:nvSpPr>
            <p:cNvPr id="288" name="object 288"/>
            <p:cNvSpPr/>
            <p:nvPr/>
          </p:nvSpPr>
          <p:spPr>
            <a:xfrm>
              <a:off x="2833436" y="3992723"/>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289" name="object 289"/>
            <p:cNvSpPr/>
            <p:nvPr/>
          </p:nvSpPr>
          <p:spPr>
            <a:xfrm>
              <a:off x="2832068" y="3991395"/>
              <a:ext cx="3175" cy="835025"/>
            </a:xfrm>
            <a:custGeom>
              <a:avLst/>
              <a:gdLst/>
              <a:ahLst/>
              <a:cxnLst/>
              <a:rect l="l" t="t" r="r" b="b"/>
              <a:pathLst>
                <a:path w="3175" h="835025">
                  <a:moveTo>
                    <a:pt x="0" y="834869"/>
                  </a:moveTo>
                  <a:lnTo>
                    <a:pt x="2948" y="834869"/>
                  </a:lnTo>
                  <a:lnTo>
                    <a:pt x="2948" y="0"/>
                  </a:lnTo>
                  <a:lnTo>
                    <a:pt x="0" y="0"/>
                  </a:lnTo>
                  <a:lnTo>
                    <a:pt x="0" y="834869"/>
                  </a:lnTo>
                  <a:close/>
                </a:path>
              </a:pathLst>
            </a:custGeom>
            <a:solidFill>
              <a:srgbClr val="BEBEBE"/>
            </a:solidFill>
          </p:spPr>
          <p:txBody>
            <a:bodyPr wrap="square" lIns="0" tIns="0" rIns="0" bIns="0" rtlCol="0"/>
            <a:lstStyle/>
            <a:p>
              <a:endParaRPr/>
            </a:p>
          </p:txBody>
        </p:sp>
        <p:sp>
          <p:nvSpPr>
            <p:cNvPr id="290" name="object 290"/>
            <p:cNvSpPr/>
            <p:nvPr/>
          </p:nvSpPr>
          <p:spPr>
            <a:xfrm>
              <a:off x="2931513" y="3992723"/>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291" name="object 291"/>
            <p:cNvSpPr/>
            <p:nvPr/>
          </p:nvSpPr>
          <p:spPr>
            <a:xfrm>
              <a:off x="2930144" y="3991395"/>
              <a:ext cx="3175" cy="835025"/>
            </a:xfrm>
            <a:custGeom>
              <a:avLst/>
              <a:gdLst/>
              <a:ahLst/>
              <a:cxnLst/>
              <a:rect l="l" t="t" r="r" b="b"/>
              <a:pathLst>
                <a:path w="3175" h="835025">
                  <a:moveTo>
                    <a:pt x="0" y="834869"/>
                  </a:moveTo>
                  <a:lnTo>
                    <a:pt x="2793" y="834869"/>
                  </a:lnTo>
                  <a:lnTo>
                    <a:pt x="2792" y="0"/>
                  </a:lnTo>
                  <a:lnTo>
                    <a:pt x="0" y="0"/>
                  </a:lnTo>
                  <a:lnTo>
                    <a:pt x="0" y="834869"/>
                  </a:lnTo>
                  <a:close/>
                </a:path>
              </a:pathLst>
            </a:custGeom>
            <a:solidFill>
              <a:srgbClr val="BEBEBE"/>
            </a:solidFill>
          </p:spPr>
          <p:txBody>
            <a:bodyPr wrap="square" lIns="0" tIns="0" rIns="0" bIns="0" rtlCol="0"/>
            <a:lstStyle/>
            <a:p>
              <a:endParaRPr/>
            </a:p>
          </p:txBody>
        </p:sp>
        <p:sp>
          <p:nvSpPr>
            <p:cNvPr id="292" name="object 292"/>
            <p:cNvSpPr/>
            <p:nvPr/>
          </p:nvSpPr>
          <p:spPr>
            <a:xfrm>
              <a:off x="3029589" y="3992723"/>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293" name="object 293"/>
            <p:cNvSpPr/>
            <p:nvPr/>
          </p:nvSpPr>
          <p:spPr>
            <a:xfrm>
              <a:off x="3028156" y="3991395"/>
              <a:ext cx="3175" cy="835025"/>
            </a:xfrm>
            <a:custGeom>
              <a:avLst/>
              <a:gdLst/>
              <a:ahLst/>
              <a:cxnLst/>
              <a:rect l="l" t="t" r="r" b="b"/>
              <a:pathLst>
                <a:path w="3175" h="835025">
                  <a:moveTo>
                    <a:pt x="0" y="834869"/>
                  </a:moveTo>
                  <a:lnTo>
                    <a:pt x="2793" y="834869"/>
                  </a:lnTo>
                  <a:lnTo>
                    <a:pt x="2792" y="0"/>
                  </a:lnTo>
                  <a:lnTo>
                    <a:pt x="0" y="0"/>
                  </a:lnTo>
                  <a:lnTo>
                    <a:pt x="0" y="834869"/>
                  </a:lnTo>
                  <a:close/>
                </a:path>
              </a:pathLst>
            </a:custGeom>
            <a:solidFill>
              <a:srgbClr val="BEBEBE"/>
            </a:solidFill>
          </p:spPr>
          <p:txBody>
            <a:bodyPr wrap="square" lIns="0" tIns="0" rIns="0" bIns="0" rtlCol="0"/>
            <a:lstStyle/>
            <a:p>
              <a:endParaRPr/>
            </a:p>
          </p:txBody>
        </p:sp>
        <p:sp>
          <p:nvSpPr>
            <p:cNvPr id="294" name="object 294"/>
            <p:cNvSpPr/>
            <p:nvPr/>
          </p:nvSpPr>
          <p:spPr>
            <a:xfrm>
              <a:off x="2147188" y="3992723"/>
              <a:ext cx="885825" cy="0"/>
            </a:xfrm>
            <a:custGeom>
              <a:avLst/>
              <a:gdLst/>
              <a:ahLst/>
              <a:cxnLst/>
              <a:rect l="l" t="t" r="r" b="b"/>
              <a:pathLst>
                <a:path w="885825">
                  <a:moveTo>
                    <a:pt x="0" y="0"/>
                  </a:moveTo>
                  <a:lnTo>
                    <a:pt x="885203" y="0"/>
                  </a:lnTo>
                </a:path>
              </a:pathLst>
            </a:custGeom>
            <a:ln w="3175">
              <a:solidFill>
                <a:srgbClr val="BEBEBE"/>
              </a:solidFill>
            </a:ln>
          </p:spPr>
          <p:txBody>
            <a:bodyPr wrap="square" lIns="0" tIns="0" rIns="0" bIns="0" rtlCol="0"/>
            <a:lstStyle/>
            <a:p>
              <a:endParaRPr/>
            </a:p>
          </p:txBody>
        </p:sp>
        <p:sp>
          <p:nvSpPr>
            <p:cNvPr id="295" name="object 295"/>
            <p:cNvSpPr/>
            <p:nvPr/>
          </p:nvSpPr>
          <p:spPr>
            <a:xfrm>
              <a:off x="2145791" y="3991394"/>
              <a:ext cx="885190" cy="3175"/>
            </a:xfrm>
            <a:custGeom>
              <a:avLst/>
              <a:gdLst/>
              <a:ahLst/>
              <a:cxnLst/>
              <a:rect l="l" t="t" r="r" b="b"/>
              <a:pathLst>
                <a:path w="885189" h="3175">
                  <a:moveTo>
                    <a:pt x="0" y="2656"/>
                  </a:moveTo>
                  <a:lnTo>
                    <a:pt x="885166" y="2657"/>
                  </a:lnTo>
                  <a:lnTo>
                    <a:pt x="885166" y="0"/>
                  </a:lnTo>
                  <a:lnTo>
                    <a:pt x="0" y="0"/>
                  </a:lnTo>
                  <a:lnTo>
                    <a:pt x="0" y="2656"/>
                  </a:lnTo>
                  <a:close/>
                </a:path>
              </a:pathLst>
            </a:custGeom>
            <a:solidFill>
              <a:srgbClr val="BEBEBE"/>
            </a:solidFill>
          </p:spPr>
          <p:txBody>
            <a:bodyPr wrap="square" lIns="0" tIns="0" rIns="0" bIns="0" rtlCol="0"/>
            <a:lstStyle/>
            <a:p>
              <a:endParaRPr/>
            </a:p>
          </p:txBody>
        </p:sp>
        <p:sp>
          <p:nvSpPr>
            <p:cNvPr id="296" name="object 296"/>
            <p:cNvSpPr/>
            <p:nvPr/>
          </p:nvSpPr>
          <p:spPr>
            <a:xfrm>
              <a:off x="2147188" y="4085211"/>
              <a:ext cx="885825" cy="0"/>
            </a:xfrm>
            <a:custGeom>
              <a:avLst/>
              <a:gdLst/>
              <a:ahLst/>
              <a:cxnLst/>
              <a:rect l="l" t="t" r="r" b="b"/>
              <a:pathLst>
                <a:path w="885825">
                  <a:moveTo>
                    <a:pt x="0" y="0"/>
                  </a:moveTo>
                  <a:lnTo>
                    <a:pt x="885203" y="0"/>
                  </a:lnTo>
                </a:path>
              </a:pathLst>
            </a:custGeom>
            <a:ln w="3175">
              <a:solidFill>
                <a:srgbClr val="BEBEBE"/>
              </a:solidFill>
            </a:ln>
          </p:spPr>
          <p:txBody>
            <a:bodyPr wrap="square" lIns="0" tIns="0" rIns="0" bIns="0" rtlCol="0"/>
            <a:lstStyle/>
            <a:p>
              <a:endParaRPr/>
            </a:p>
          </p:txBody>
        </p:sp>
        <p:sp>
          <p:nvSpPr>
            <p:cNvPr id="297" name="object 297"/>
            <p:cNvSpPr/>
            <p:nvPr/>
          </p:nvSpPr>
          <p:spPr>
            <a:xfrm>
              <a:off x="2145791" y="4083828"/>
              <a:ext cx="885190" cy="3175"/>
            </a:xfrm>
            <a:custGeom>
              <a:avLst/>
              <a:gdLst/>
              <a:ahLst/>
              <a:cxnLst/>
              <a:rect l="l" t="t" r="r" b="b"/>
              <a:pathLst>
                <a:path w="885189" h="3175">
                  <a:moveTo>
                    <a:pt x="0" y="2711"/>
                  </a:moveTo>
                  <a:lnTo>
                    <a:pt x="885166" y="2711"/>
                  </a:lnTo>
                  <a:lnTo>
                    <a:pt x="885166" y="0"/>
                  </a:lnTo>
                  <a:lnTo>
                    <a:pt x="0" y="0"/>
                  </a:lnTo>
                  <a:lnTo>
                    <a:pt x="0" y="2711"/>
                  </a:lnTo>
                  <a:close/>
                </a:path>
              </a:pathLst>
            </a:custGeom>
            <a:solidFill>
              <a:srgbClr val="BEBEBE"/>
            </a:solidFill>
          </p:spPr>
          <p:txBody>
            <a:bodyPr wrap="square" lIns="0" tIns="0" rIns="0" bIns="0" rtlCol="0"/>
            <a:lstStyle/>
            <a:p>
              <a:endParaRPr/>
            </a:p>
          </p:txBody>
        </p:sp>
        <p:sp>
          <p:nvSpPr>
            <p:cNvPr id="298" name="object 298"/>
            <p:cNvSpPr/>
            <p:nvPr/>
          </p:nvSpPr>
          <p:spPr>
            <a:xfrm>
              <a:off x="2147188" y="4177699"/>
              <a:ext cx="885825" cy="0"/>
            </a:xfrm>
            <a:custGeom>
              <a:avLst/>
              <a:gdLst/>
              <a:ahLst/>
              <a:cxnLst/>
              <a:rect l="l" t="t" r="r" b="b"/>
              <a:pathLst>
                <a:path w="885825">
                  <a:moveTo>
                    <a:pt x="0" y="0"/>
                  </a:moveTo>
                  <a:lnTo>
                    <a:pt x="885203" y="0"/>
                  </a:lnTo>
                </a:path>
              </a:pathLst>
            </a:custGeom>
            <a:ln w="3175">
              <a:solidFill>
                <a:srgbClr val="BEBEBE"/>
              </a:solidFill>
            </a:ln>
          </p:spPr>
          <p:txBody>
            <a:bodyPr wrap="square" lIns="0" tIns="0" rIns="0" bIns="0" rtlCol="0"/>
            <a:lstStyle/>
            <a:p>
              <a:endParaRPr/>
            </a:p>
          </p:txBody>
        </p:sp>
        <p:sp>
          <p:nvSpPr>
            <p:cNvPr id="299" name="object 299"/>
            <p:cNvSpPr/>
            <p:nvPr/>
          </p:nvSpPr>
          <p:spPr>
            <a:xfrm>
              <a:off x="2145791" y="4176316"/>
              <a:ext cx="885190" cy="3175"/>
            </a:xfrm>
            <a:custGeom>
              <a:avLst/>
              <a:gdLst/>
              <a:ahLst/>
              <a:cxnLst/>
              <a:rect l="l" t="t" r="r" b="b"/>
              <a:pathLst>
                <a:path w="885189" h="3175">
                  <a:moveTo>
                    <a:pt x="0" y="2711"/>
                  </a:moveTo>
                  <a:lnTo>
                    <a:pt x="885166" y="2711"/>
                  </a:lnTo>
                  <a:lnTo>
                    <a:pt x="885166" y="0"/>
                  </a:lnTo>
                  <a:lnTo>
                    <a:pt x="0" y="0"/>
                  </a:lnTo>
                  <a:lnTo>
                    <a:pt x="0" y="2711"/>
                  </a:lnTo>
                  <a:close/>
                </a:path>
              </a:pathLst>
            </a:custGeom>
            <a:solidFill>
              <a:srgbClr val="BEBEBE"/>
            </a:solidFill>
          </p:spPr>
          <p:txBody>
            <a:bodyPr wrap="square" lIns="0" tIns="0" rIns="0" bIns="0" rtlCol="0"/>
            <a:lstStyle/>
            <a:p>
              <a:endParaRPr/>
            </a:p>
          </p:txBody>
        </p:sp>
        <p:sp>
          <p:nvSpPr>
            <p:cNvPr id="300" name="object 300"/>
            <p:cNvSpPr/>
            <p:nvPr/>
          </p:nvSpPr>
          <p:spPr>
            <a:xfrm>
              <a:off x="2147188" y="4270168"/>
              <a:ext cx="885825" cy="0"/>
            </a:xfrm>
            <a:custGeom>
              <a:avLst/>
              <a:gdLst/>
              <a:ahLst/>
              <a:cxnLst/>
              <a:rect l="l" t="t" r="r" b="b"/>
              <a:pathLst>
                <a:path w="885825">
                  <a:moveTo>
                    <a:pt x="0" y="0"/>
                  </a:moveTo>
                  <a:lnTo>
                    <a:pt x="885203" y="0"/>
                  </a:lnTo>
                </a:path>
              </a:pathLst>
            </a:custGeom>
            <a:ln w="3175">
              <a:solidFill>
                <a:srgbClr val="BEBEBE"/>
              </a:solidFill>
            </a:ln>
          </p:spPr>
          <p:txBody>
            <a:bodyPr wrap="square" lIns="0" tIns="0" rIns="0" bIns="0" rtlCol="0"/>
            <a:lstStyle/>
            <a:p>
              <a:endParaRPr/>
            </a:p>
          </p:txBody>
        </p:sp>
        <p:sp>
          <p:nvSpPr>
            <p:cNvPr id="301" name="object 301"/>
            <p:cNvSpPr/>
            <p:nvPr/>
          </p:nvSpPr>
          <p:spPr>
            <a:xfrm>
              <a:off x="2145791" y="4268811"/>
              <a:ext cx="885190" cy="3175"/>
            </a:xfrm>
            <a:custGeom>
              <a:avLst/>
              <a:gdLst/>
              <a:ahLst/>
              <a:cxnLst/>
              <a:rect l="l" t="t" r="r" b="b"/>
              <a:pathLst>
                <a:path w="885189" h="3175">
                  <a:moveTo>
                    <a:pt x="0" y="2711"/>
                  </a:moveTo>
                  <a:lnTo>
                    <a:pt x="885166" y="2711"/>
                  </a:lnTo>
                  <a:lnTo>
                    <a:pt x="885166" y="0"/>
                  </a:lnTo>
                  <a:lnTo>
                    <a:pt x="0" y="0"/>
                  </a:lnTo>
                  <a:lnTo>
                    <a:pt x="0" y="2711"/>
                  </a:lnTo>
                  <a:close/>
                </a:path>
              </a:pathLst>
            </a:custGeom>
            <a:solidFill>
              <a:srgbClr val="BEBEBE"/>
            </a:solidFill>
          </p:spPr>
          <p:txBody>
            <a:bodyPr wrap="square" lIns="0" tIns="0" rIns="0" bIns="0" rtlCol="0"/>
            <a:lstStyle/>
            <a:p>
              <a:endParaRPr/>
            </a:p>
          </p:txBody>
        </p:sp>
        <p:sp>
          <p:nvSpPr>
            <p:cNvPr id="302" name="object 302"/>
            <p:cNvSpPr/>
            <p:nvPr/>
          </p:nvSpPr>
          <p:spPr>
            <a:xfrm>
              <a:off x="2147188" y="4362650"/>
              <a:ext cx="885825" cy="0"/>
            </a:xfrm>
            <a:custGeom>
              <a:avLst/>
              <a:gdLst/>
              <a:ahLst/>
              <a:cxnLst/>
              <a:rect l="l" t="t" r="r" b="b"/>
              <a:pathLst>
                <a:path w="885825">
                  <a:moveTo>
                    <a:pt x="0" y="0"/>
                  </a:moveTo>
                  <a:lnTo>
                    <a:pt x="885203" y="0"/>
                  </a:lnTo>
                </a:path>
              </a:pathLst>
            </a:custGeom>
            <a:ln w="3175">
              <a:solidFill>
                <a:srgbClr val="BEBEBE"/>
              </a:solidFill>
            </a:ln>
          </p:spPr>
          <p:txBody>
            <a:bodyPr wrap="square" lIns="0" tIns="0" rIns="0" bIns="0" rtlCol="0"/>
            <a:lstStyle/>
            <a:p>
              <a:endParaRPr/>
            </a:p>
          </p:txBody>
        </p:sp>
        <p:sp>
          <p:nvSpPr>
            <p:cNvPr id="303" name="object 303"/>
            <p:cNvSpPr/>
            <p:nvPr/>
          </p:nvSpPr>
          <p:spPr>
            <a:xfrm>
              <a:off x="2145791" y="4361293"/>
              <a:ext cx="885190" cy="3175"/>
            </a:xfrm>
            <a:custGeom>
              <a:avLst/>
              <a:gdLst/>
              <a:ahLst/>
              <a:cxnLst/>
              <a:rect l="l" t="t" r="r" b="b"/>
              <a:pathLst>
                <a:path w="885189" h="3175">
                  <a:moveTo>
                    <a:pt x="0" y="2711"/>
                  </a:moveTo>
                  <a:lnTo>
                    <a:pt x="885166" y="2711"/>
                  </a:lnTo>
                  <a:lnTo>
                    <a:pt x="885166" y="0"/>
                  </a:lnTo>
                  <a:lnTo>
                    <a:pt x="0" y="0"/>
                  </a:lnTo>
                  <a:lnTo>
                    <a:pt x="0" y="2711"/>
                  </a:lnTo>
                  <a:close/>
                </a:path>
              </a:pathLst>
            </a:custGeom>
            <a:solidFill>
              <a:srgbClr val="BEBEBE"/>
            </a:solidFill>
          </p:spPr>
          <p:txBody>
            <a:bodyPr wrap="square" lIns="0" tIns="0" rIns="0" bIns="0" rtlCol="0"/>
            <a:lstStyle/>
            <a:p>
              <a:endParaRPr/>
            </a:p>
          </p:txBody>
        </p:sp>
        <p:sp>
          <p:nvSpPr>
            <p:cNvPr id="304" name="object 304"/>
            <p:cNvSpPr/>
            <p:nvPr/>
          </p:nvSpPr>
          <p:spPr>
            <a:xfrm>
              <a:off x="2147188" y="4455132"/>
              <a:ext cx="885825" cy="0"/>
            </a:xfrm>
            <a:custGeom>
              <a:avLst/>
              <a:gdLst/>
              <a:ahLst/>
              <a:cxnLst/>
              <a:rect l="l" t="t" r="r" b="b"/>
              <a:pathLst>
                <a:path w="885825">
                  <a:moveTo>
                    <a:pt x="0" y="0"/>
                  </a:moveTo>
                  <a:lnTo>
                    <a:pt x="885203" y="0"/>
                  </a:lnTo>
                </a:path>
              </a:pathLst>
            </a:custGeom>
            <a:ln w="3175">
              <a:solidFill>
                <a:srgbClr val="BEBEBE"/>
              </a:solidFill>
            </a:ln>
          </p:spPr>
          <p:txBody>
            <a:bodyPr wrap="square" lIns="0" tIns="0" rIns="0" bIns="0" rtlCol="0"/>
            <a:lstStyle/>
            <a:p>
              <a:endParaRPr/>
            </a:p>
          </p:txBody>
        </p:sp>
        <p:sp>
          <p:nvSpPr>
            <p:cNvPr id="305" name="object 305"/>
            <p:cNvSpPr/>
            <p:nvPr/>
          </p:nvSpPr>
          <p:spPr>
            <a:xfrm>
              <a:off x="2145791" y="4453774"/>
              <a:ext cx="885190" cy="3175"/>
            </a:xfrm>
            <a:custGeom>
              <a:avLst/>
              <a:gdLst/>
              <a:ahLst/>
              <a:cxnLst/>
              <a:rect l="l" t="t" r="r" b="b"/>
              <a:pathLst>
                <a:path w="885189" h="3175">
                  <a:moveTo>
                    <a:pt x="0" y="2711"/>
                  </a:moveTo>
                  <a:lnTo>
                    <a:pt x="885166" y="2711"/>
                  </a:lnTo>
                  <a:lnTo>
                    <a:pt x="885166" y="0"/>
                  </a:lnTo>
                  <a:lnTo>
                    <a:pt x="0" y="0"/>
                  </a:lnTo>
                  <a:lnTo>
                    <a:pt x="0" y="2711"/>
                  </a:lnTo>
                  <a:close/>
                </a:path>
              </a:pathLst>
            </a:custGeom>
            <a:solidFill>
              <a:srgbClr val="BEBEBE"/>
            </a:solidFill>
          </p:spPr>
          <p:txBody>
            <a:bodyPr wrap="square" lIns="0" tIns="0" rIns="0" bIns="0" rtlCol="0"/>
            <a:lstStyle/>
            <a:p>
              <a:endParaRPr/>
            </a:p>
          </p:txBody>
        </p:sp>
        <p:sp>
          <p:nvSpPr>
            <p:cNvPr id="306" name="object 306"/>
            <p:cNvSpPr/>
            <p:nvPr/>
          </p:nvSpPr>
          <p:spPr>
            <a:xfrm>
              <a:off x="2147188" y="4547614"/>
              <a:ext cx="885825" cy="0"/>
            </a:xfrm>
            <a:custGeom>
              <a:avLst/>
              <a:gdLst/>
              <a:ahLst/>
              <a:cxnLst/>
              <a:rect l="l" t="t" r="r" b="b"/>
              <a:pathLst>
                <a:path w="885825">
                  <a:moveTo>
                    <a:pt x="0" y="0"/>
                  </a:moveTo>
                  <a:lnTo>
                    <a:pt x="885203" y="0"/>
                  </a:lnTo>
                </a:path>
              </a:pathLst>
            </a:custGeom>
            <a:ln w="3175">
              <a:solidFill>
                <a:srgbClr val="BEBEBE"/>
              </a:solidFill>
            </a:ln>
          </p:spPr>
          <p:txBody>
            <a:bodyPr wrap="square" lIns="0" tIns="0" rIns="0" bIns="0" rtlCol="0"/>
            <a:lstStyle/>
            <a:p>
              <a:endParaRPr/>
            </a:p>
          </p:txBody>
        </p:sp>
        <p:sp>
          <p:nvSpPr>
            <p:cNvPr id="307" name="object 307"/>
            <p:cNvSpPr/>
            <p:nvPr/>
          </p:nvSpPr>
          <p:spPr>
            <a:xfrm>
              <a:off x="2145792" y="4546256"/>
              <a:ext cx="885190" cy="3175"/>
            </a:xfrm>
            <a:custGeom>
              <a:avLst/>
              <a:gdLst/>
              <a:ahLst/>
              <a:cxnLst/>
              <a:rect l="l" t="t" r="r" b="b"/>
              <a:pathLst>
                <a:path w="885189" h="3175">
                  <a:moveTo>
                    <a:pt x="0" y="2711"/>
                  </a:moveTo>
                  <a:lnTo>
                    <a:pt x="885166" y="2711"/>
                  </a:lnTo>
                  <a:lnTo>
                    <a:pt x="885166" y="0"/>
                  </a:lnTo>
                  <a:lnTo>
                    <a:pt x="0" y="0"/>
                  </a:lnTo>
                  <a:lnTo>
                    <a:pt x="0" y="2711"/>
                  </a:lnTo>
                  <a:close/>
                </a:path>
              </a:pathLst>
            </a:custGeom>
            <a:solidFill>
              <a:srgbClr val="BEBEBE"/>
            </a:solidFill>
          </p:spPr>
          <p:txBody>
            <a:bodyPr wrap="square" lIns="0" tIns="0" rIns="0" bIns="0" rtlCol="0"/>
            <a:lstStyle/>
            <a:p>
              <a:endParaRPr/>
            </a:p>
          </p:txBody>
        </p:sp>
        <p:sp>
          <p:nvSpPr>
            <p:cNvPr id="308" name="object 308"/>
            <p:cNvSpPr/>
            <p:nvPr/>
          </p:nvSpPr>
          <p:spPr>
            <a:xfrm>
              <a:off x="2147188" y="4639944"/>
              <a:ext cx="885825" cy="0"/>
            </a:xfrm>
            <a:custGeom>
              <a:avLst/>
              <a:gdLst/>
              <a:ahLst/>
              <a:cxnLst/>
              <a:rect l="l" t="t" r="r" b="b"/>
              <a:pathLst>
                <a:path w="885825">
                  <a:moveTo>
                    <a:pt x="0" y="0"/>
                  </a:moveTo>
                  <a:lnTo>
                    <a:pt x="885203" y="0"/>
                  </a:lnTo>
                </a:path>
              </a:pathLst>
            </a:custGeom>
            <a:ln w="3175">
              <a:solidFill>
                <a:srgbClr val="BEBEBE"/>
              </a:solidFill>
            </a:ln>
          </p:spPr>
          <p:txBody>
            <a:bodyPr wrap="square" lIns="0" tIns="0" rIns="0" bIns="0" rtlCol="0"/>
            <a:lstStyle/>
            <a:p>
              <a:endParaRPr/>
            </a:p>
          </p:txBody>
        </p:sp>
        <p:sp>
          <p:nvSpPr>
            <p:cNvPr id="309" name="object 309"/>
            <p:cNvSpPr/>
            <p:nvPr/>
          </p:nvSpPr>
          <p:spPr>
            <a:xfrm>
              <a:off x="2145792" y="4638587"/>
              <a:ext cx="885190" cy="3175"/>
            </a:xfrm>
            <a:custGeom>
              <a:avLst/>
              <a:gdLst/>
              <a:ahLst/>
              <a:cxnLst/>
              <a:rect l="l" t="t" r="r" b="b"/>
              <a:pathLst>
                <a:path w="885189" h="3175">
                  <a:moveTo>
                    <a:pt x="0" y="2861"/>
                  </a:moveTo>
                  <a:lnTo>
                    <a:pt x="885166" y="2861"/>
                  </a:lnTo>
                  <a:lnTo>
                    <a:pt x="885166" y="0"/>
                  </a:lnTo>
                  <a:lnTo>
                    <a:pt x="0" y="0"/>
                  </a:lnTo>
                  <a:lnTo>
                    <a:pt x="0" y="2861"/>
                  </a:lnTo>
                  <a:close/>
                </a:path>
              </a:pathLst>
            </a:custGeom>
            <a:solidFill>
              <a:srgbClr val="BEBEBE"/>
            </a:solidFill>
          </p:spPr>
          <p:txBody>
            <a:bodyPr wrap="square" lIns="0" tIns="0" rIns="0" bIns="0" rtlCol="0"/>
            <a:lstStyle/>
            <a:p>
              <a:endParaRPr/>
            </a:p>
          </p:txBody>
        </p:sp>
        <p:sp>
          <p:nvSpPr>
            <p:cNvPr id="310" name="object 310"/>
            <p:cNvSpPr/>
            <p:nvPr/>
          </p:nvSpPr>
          <p:spPr>
            <a:xfrm>
              <a:off x="2147188" y="4732425"/>
              <a:ext cx="885825" cy="0"/>
            </a:xfrm>
            <a:custGeom>
              <a:avLst/>
              <a:gdLst/>
              <a:ahLst/>
              <a:cxnLst/>
              <a:rect l="l" t="t" r="r" b="b"/>
              <a:pathLst>
                <a:path w="885825">
                  <a:moveTo>
                    <a:pt x="0" y="0"/>
                  </a:moveTo>
                  <a:lnTo>
                    <a:pt x="885203" y="0"/>
                  </a:lnTo>
                </a:path>
              </a:pathLst>
            </a:custGeom>
            <a:ln w="3175">
              <a:solidFill>
                <a:srgbClr val="BEBEBE"/>
              </a:solidFill>
            </a:ln>
          </p:spPr>
          <p:txBody>
            <a:bodyPr wrap="square" lIns="0" tIns="0" rIns="0" bIns="0" rtlCol="0"/>
            <a:lstStyle/>
            <a:p>
              <a:endParaRPr/>
            </a:p>
          </p:txBody>
        </p:sp>
        <p:sp>
          <p:nvSpPr>
            <p:cNvPr id="311" name="object 311"/>
            <p:cNvSpPr/>
            <p:nvPr/>
          </p:nvSpPr>
          <p:spPr>
            <a:xfrm>
              <a:off x="2145792" y="4731068"/>
              <a:ext cx="885190" cy="3175"/>
            </a:xfrm>
            <a:custGeom>
              <a:avLst/>
              <a:gdLst/>
              <a:ahLst/>
              <a:cxnLst/>
              <a:rect l="l" t="t" r="r" b="b"/>
              <a:pathLst>
                <a:path w="885189" h="3175">
                  <a:moveTo>
                    <a:pt x="0" y="2711"/>
                  </a:moveTo>
                  <a:lnTo>
                    <a:pt x="885166" y="2711"/>
                  </a:lnTo>
                  <a:lnTo>
                    <a:pt x="885166" y="0"/>
                  </a:lnTo>
                  <a:lnTo>
                    <a:pt x="0" y="0"/>
                  </a:lnTo>
                  <a:lnTo>
                    <a:pt x="0" y="2711"/>
                  </a:lnTo>
                  <a:close/>
                </a:path>
              </a:pathLst>
            </a:custGeom>
            <a:solidFill>
              <a:srgbClr val="BEBEBE"/>
            </a:solidFill>
          </p:spPr>
          <p:txBody>
            <a:bodyPr wrap="square" lIns="0" tIns="0" rIns="0" bIns="0" rtlCol="0"/>
            <a:lstStyle/>
            <a:p>
              <a:endParaRPr/>
            </a:p>
          </p:txBody>
        </p:sp>
        <p:sp>
          <p:nvSpPr>
            <p:cNvPr id="312" name="object 312"/>
            <p:cNvSpPr/>
            <p:nvPr/>
          </p:nvSpPr>
          <p:spPr>
            <a:xfrm>
              <a:off x="2147188" y="4824908"/>
              <a:ext cx="885825" cy="0"/>
            </a:xfrm>
            <a:custGeom>
              <a:avLst/>
              <a:gdLst/>
              <a:ahLst/>
              <a:cxnLst/>
              <a:rect l="l" t="t" r="r" b="b"/>
              <a:pathLst>
                <a:path w="885825">
                  <a:moveTo>
                    <a:pt x="0" y="0"/>
                  </a:moveTo>
                  <a:lnTo>
                    <a:pt x="885203" y="0"/>
                  </a:lnTo>
                </a:path>
              </a:pathLst>
            </a:custGeom>
            <a:ln w="3175">
              <a:solidFill>
                <a:srgbClr val="BEBEBE"/>
              </a:solidFill>
            </a:ln>
          </p:spPr>
          <p:txBody>
            <a:bodyPr wrap="square" lIns="0" tIns="0" rIns="0" bIns="0" rtlCol="0"/>
            <a:lstStyle/>
            <a:p>
              <a:endParaRPr/>
            </a:p>
          </p:txBody>
        </p:sp>
        <p:sp>
          <p:nvSpPr>
            <p:cNvPr id="313" name="object 313"/>
            <p:cNvSpPr/>
            <p:nvPr/>
          </p:nvSpPr>
          <p:spPr>
            <a:xfrm>
              <a:off x="2145792" y="4823552"/>
              <a:ext cx="885190" cy="3175"/>
            </a:xfrm>
            <a:custGeom>
              <a:avLst/>
              <a:gdLst/>
              <a:ahLst/>
              <a:cxnLst/>
              <a:rect l="l" t="t" r="r" b="b"/>
              <a:pathLst>
                <a:path w="885189" h="3175">
                  <a:moveTo>
                    <a:pt x="0" y="2711"/>
                  </a:moveTo>
                  <a:lnTo>
                    <a:pt x="885166" y="2711"/>
                  </a:lnTo>
                  <a:lnTo>
                    <a:pt x="885166" y="0"/>
                  </a:lnTo>
                  <a:lnTo>
                    <a:pt x="0" y="0"/>
                  </a:lnTo>
                  <a:lnTo>
                    <a:pt x="0" y="2711"/>
                  </a:lnTo>
                  <a:close/>
                </a:path>
              </a:pathLst>
            </a:custGeom>
            <a:solidFill>
              <a:srgbClr val="BEBEBE"/>
            </a:solidFill>
          </p:spPr>
          <p:txBody>
            <a:bodyPr wrap="square" lIns="0" tIns="0" rIns="0" bIns="0" rtlCol="0"/>
            <a:lstStyle/>
            <a:p>
              <a:endParaRPr/>
            </a:p>
          </p:txBody>
        </p:sp>
      </p:grpSp>
      <p:grpSp>
        <p:nvGrpSpPr>
          <p:cNvPr id="314" name="object 314"/>
          <p:cNvGrpSpPr/>
          <p:nvPr/>
        </p:nvGrpSpPr>
        <p:grpSpPr>
          <a:xfrm>
            <a:off x="3119629" y="3991367"/>
            <a:ext cx="885191" cy="836294"/>
            <a:chOff x="3119627" y="3991367"/>
            <a:chExt cx="885190" cy="836294"/>
          </a:xfrm>
        </p:grpSpPr>
        <p:sp>
          <p:nvSpPr>
            <p:cNvPr id="315" name="object 315"/>
            <p:cNvSpPr/>
            <p:nvPr/>
          </p:nvSpPr>
          <p:spPr>
            <a:xfrm>
              <a:off x="3122409" y="3994061"/>
              <a:ext cx="881380" cy="277495"/>
            </a:xfrm>
            <a:custGeom>
              <a:avLst/>
              <a:gdLst/>
              <a:ahLst/>
              <a:cxnLst/>
              <a:rect l="l" t="t" r="r" b="b"/>
              <a:pathLst>
                <a:path w="881379" h="277495">
                  <a:moveTo>
                    <a:pt x="880846" y="0"/>
                  </a:moveTo>
                  <a:lnTo>
                    <a:pt x="0" y="0"/>
                  </a:lnTo>
                  <a:lnTo>
                    <a:pt x="0" y="182270"/>
                  </a:lnTo>
                  <a:lnTo>
                    <a:pt x="0" y="184975"/>
                  </a:lnTo>
                  <a:lnTo>
                    <a:pt x="0" y="274751"/>
                  </a:lnTo>
                  <a:lnTo>
                    <a:pt x="0" y="277469"/>
                  </a:lnTo>
                  <a:lnTo>
                    <a:pt x="293674" y="277469"/>
                  </a:lnTo>
                  <a:lnTo>
                    <a:pt x="293674" y="274751"/>
                  </a:lnTo>
                  <a:lnTo>
                    <a:pt x="293674" y="184975"/>
                  </a:lnTo>
                  <a:lnTo>
                    <a:pt x="880846" y="184975"/>
                  </a:lnTo>
                  <a:lnTo>
                    <a:pt x="880846" y="182270"/>
                  </a:lnTo>
                  <a:lnTo>
                    <a:pt x="880846" y="0"/>
                  </a:lnTo>
                  <a:close/>
                </a:path>
              </a:pathLst>
            </a:custGeom>
            <a:solidFill>
              <a:srgbClr val="000000"/>
            </a:solidFill>
          </p:spPr>
          <p:txBody>
            <a:bodyPr wrap="square" lIns="0" tIns="0" rIns="0" bIns="0" rtlCol="0"/>
            <a:lstStyle/>
            <a:p>
              <a:endParaRPr/>
            </a:p>
          </p:txBody>
        </p:sp>
        <p:sp>
          <p:nvSpPr>
            <p:cNvPr id="316" name="object 316"/>
            <p:cNvSpPr/>
            <p:nvPr/>
          </p:nvSpPr>
          <p:spPr>
            <a:xfrm>
              <a:off x="3413307" y="4176326"/>
              <a:ext cx="296545" cy="92710"/>
            </a:xfrm>
            <a:custGeom>
              <a:avLst/>
              <a:gdLst/>
              <a:ahLst/>
              <a:cxnLst/>
              <a:rect l="l" t="t" r="r" b="b"/>
              <a:pathLst>
                <a:path w="296545" h="92710">
                  <a:moveTo>
                    <a:pt x="0" y="92481"/>
                  </a:moveTo>
                  <a:lnTo>
                    <a:pt x="296464" y="92481"/>
                  </a:lnTo>
                  <a:lnTo>
                    <a:pt x="296464" y="0"/>
                  </a:lnTo>
                  <a:lnTo>
                    <a:pt x="0" y="0"/>
                  </a:lnTo>
                  <a:lnTo>
                    <a:pt x="0" y="92481"/>
                  </a:lnTo>
                  <a:close/>
                </a:path>
              </a:pathLst>
            </a:custGeom>
            <a:solidFill>
              <a:srgbClr val="FFFFFF"/>
            </a:solidFill>
          </p:spPr>
          <p:txBody>
            <a:bodyPr wrap="square" lIns="0" tIns="0" rIns="0" bIns="0" rtlCol="0"/>
            <a:lstStyle/>
            <a:p>
              <a:endParaRPr/>
            </a:p>
          </p:txBody>
        </p:sp>
        <p:sp>
          <p:nvSpPr>
            <p:cNvPr id="317" name="object 317"/>
            <p:cNvSpPr/>
            <p:nvPr/>
          </p:nvSpPr>
          <p:spPr>
            <a:xfrm>
              <a:off x="3122409" y="4176331"/>
              <a:ext cx="881380" cy="372745"/>
            </a:xfrm>
            <a:custGeom>
              <a:avLst/>
              <a:gdLst/>
              <a:ahLst/>
              <a:cxnLst/>
              <a:rect l="l" t="t" r="r" b="b"/>
              <a:pathLst>
                <a:path w="881379" h="372745">
                  <a:moveTo>
                    <a:pt x="193001" y="92481"/>
                  </a:moveTo>
                  <a:lnTo>
                    <a:pt x="0" y="92481"/>
                  </a:lnTo>
                  <a:lnTo>
                    <a:pt x="0" y="372643"/>
                  </a:lnTo>
                  <a:lnTo>
                    <a:pt x="193001" y="372643"/>
                  </a:lnTo>
                  <a:lnTo>
                    <a:pt x="193001" y="92481"/>
                  </a:lnTo>
                  <a:close/>
                </a:path>
                <a:path w="881379" h="372745">
                  <a:moveTo>
                    <a:pt x="880846" y="0"/>
                  </a:moveTo>
                  <a:lnTo>
                    <a:pt x="584568" y="0"/>
                  </a:lnTo>
                  <a:lnTo>
                    <a:pt x="584568" y="92481"/>
                  </a:lnTo>
                  <a:lnTo>
                    <a:pt x="584568" y="95199"/>
                  </a:lnTo>
                  <a:lnTo>
                    <a:pt x="880846" y="95199"/>
                  </a:lnTo>
                  <a:lnTo>
                    <a:pt x="880846" y="92481"/>
                  </a:lnTo>
                  <a:lnTo>
                    <a:pt x="880846" y="0"/>
                  </a:lnTo>
                  <a:close/>
                </a:path>
              </a:pathLst>
            </a:custGeom>
            <a:solidFill>
              <a:srgbClr val="000000"/>
            </a:solidFill>
          </p:spPr>
          <p:txBody>
            <a:bodyPr wrap="square" lIns="0" tIns="0" rIns="0" bIns="0" rtlCol="0"/>
            <a:lstStyle/>
            <a:p>
              <a:endParaRPr/>
            </a:p>
          </p:txBody>
        </p:sp>
        <p:sp>
          <p:nvSpPr>
            <p:cNvPr id="318" name="object 318"/>
            <p:cNvSpPr/>
            <p:nvPr/>
          </p:nvSpPr>
          <p:spPr>
            <a:xfrm>
              <a:off x="3315412" y="4268808"/>
              <a:ext cx="98425" cy="280670"/>
            </a:xfrm>
            <a:custGeom>
              <a:avLst/>
              <a:gdLst/>
              <a:ahLst/>
              <a:cxnLst/>
              <a:rect l="l" t="t" r="r" b="b"/>
              <a:pathLst>
                <a:path w="98425" h="280670">
                  <a:moveTo>
                    <a:pt x="0" y="280159"/>
                  </a:moveTo>
                  <a:lnTo>
                    <a:pt x="97895" y="280159"/>
                  </a:lnTo>
                  <a:lnTo>
                    <a:pt x="97895" y="0"/>
                  </a:lnTo>
                  <a:lnTo>
                    <a:pt x="0" y="0"/>
                  </a:lnTo>
                  <a:lnTo>
                    <a:pt x="0" y="280159"/>
                  </a:lnTo>
                  <a:close/>
                </a:path>
              </a:pathLst>
            </a:custGeom>
            <a:solidFill>
              <a:srgbClr val="FFFFFF"/>
            </a:solidFill>
          </p:spPr>
          <p:txBody>
            <a:bodyPr wrap="square" lIns="0" tIns="0" rIns="0" bIns="0" rtlCol="0"/>
            <a:lstStyle/>
            <a:p>
              <a:endParaRPr/>
            </a:p>
          </p:txBody>
        </p:sp>
        <p:sp>
          <p:nvSpPr>
            <p:cNvPr id="319" name="object 319"/>
            <p:cNvSpPr/>
            <p:nvPr/>
          </p:nvSpPr>
          <p:spPr>
            <a:xfrm>
              <a:off x="3413307" y="4268808"/>
              <a:ext cx="296545" cy="280670"/>
            </a:xfrm>
            <a:custGeom>
              <a:avLst/>
              <a:gdLst/>
              <a:ahLst/>
              <a:cxnLst/>
              <a:rect l="l" t="t" r="r" b="b"/>
              <a:pathLst>
                <a:path w="296545" h="280670">
                  <a:moveTo>
                    <a:pt x="296464" y="0"/>
                  </a:moveTo>
                  <a:lnTo>
                    <a:pt x="0" y="0"/>
                  </a:lnTo>
                  <a:lnTo>
                    <a:pt x="0" y="280159"/>
                  </a:lnTo>
                  <a:lnTo>
                    <a:pt x="296464" y="280159"/>
                  </a:lnTo>
                  <a:lnTo>
                    <a:pt x="296464" y="0"/>
                  </a:lnTo>
                  <a:close/>
                </a:path>
              </a:pathLst>
            </a:custGeom>
            <a:solidFill>
              <a:srgbClr val="000000"/>
            </a:solidFill>
          </p:spPr>
          <p:txBody>
            <a:bodyPr wrap="square" lIns="0" tIns="0" rIns="0" bIns="0" rtlCol="0"/>
            <a:lstStyle/>
            <a:p>
              <a:endParaRPr/>
            </a:p>
          </p:txBody>
        </p:sp>
        <p:sp>
          <p:nvSpPr>
            <p:cNvPr id="320" name="object 320"/>
            <p:cNvSpPr/>
            <p:nvPr/>
          </p:nvSpPr>
          <p:spPr>
            <a:xfrm>
              <a:off x="3706987" y="4268808"/>
              <a:ext cx="97790" cy="280670"/>
            </a:xfrm>
            <a:custGeom>
              <a:avLst/>
              <a:gdLst/>
              <a:ahLst/>
              <a:cxnLst/>
              <a:rect l="l" t="t" r="r" b="b"/>
              <a:pathLst>
                <a:path w="97789" h="280670">
                  <a:moveTo>
                    <a:pt x="0" y="280159"/>
                  </a:moveTo>
                  <a:lnTo>
                    <a:pt x="97739" y="280159"/>
                  </a:lnTo>
                  <a:lnTo>
                    <a:pt x="97739" y="0"/>
                  </a:lnTo>
                  <a:lnTo>
                    <a:pt x="0" y="0"/>
                  </a:lnTo>
                  <a:lnTo>
                    <a:pt x="0" y="280159"/>
                  </a:lnTo>
                  <a:close/>
                </a:path>
              </a:pathLst>
            </a:custGeom>
            <a:solidFill>
              <a:srgbClr val="FFFFFF"/>
            </a:solidFill>
          </p:spPr>
          <p:txBody>
            <a:bodyPr wrap="square" lIns="0" tIns="0" rIns="0" bIns="0" rtlCol="0"/>
            <a:lstStyle/>
            <a:p>
              <a:endParaRPr/>
            </a:p>
          </p:txBody>
        </p:sp>
        <p:sp>
          <p:nvSpPr>
            <p:cNvPr id="321" name="object 321"/>
            <p:cNvSpPr/>
            <p:nvPr/>
          </p:nvSpPr>
          <p:spPr>
            <a:xfrm>
              <a:off x="3122409" y="4268812"/>
              <a:ext cx="881380" cy="372745"/>
            </a:xfrm>
            <a:custGeom>
              <a:avLst/>
              <a:gdLst/>
              <a:ahLst/>
              <a:cxnLst/>
              <a:rect l="l" t="t" r="r" b="b"/>
              <a:pathLst>
                <a:path w="881379" h="372745">
                  <a:moveTo>
                    <a:pt x="293674" y="277444"/>
                  </a:moveTo>
                  <a:lnTo>
                    <a:pt x="0" y="277444"/>
                  </a:lnTo>
                  <a:lnTo>
                    <a:pt x="0" y="372643"/>
                  </a:lnTo>
                  <a:lnTo>
                    <a:pt x="293674" y="372643"/>
                  </a:lnTo>
                  <a:lnTo>
                    <a:pt x="293674" y="277444"/>
                  </a:lnTo>
                  <a:close/>
                </a:path>
                <a:path w="881379" h="372745">
                  <a:moveTo>
                    <a:pt x="880846" y="0"/>
                  </a:moveTo>
                  <a:lnTo>
                    <a:pt x="682307" y="0"/>
                  </a:lnTo>
                  <a:lnTo>
                    <a:pt x="682307" y="280162"/>
                  </a:lnTo>
                  <a:lnTo>
                    <a:pt x="880846" y="280162"/>
                  </a:lnTo>
                  <a:lnTo>
                    <a:pt x="880846" y="0"/>
                  </a:lnTo>
                  <a:close/>
                </a:path>
              </a:pathLst>
            </a:custGeom>
            <a:solidFill>
              <a:srgbClr val="000000"/>
            </a:solidFill>
          </p:spPr>
          <p:txBody>
            <a:bodyPr wrap="square" lIns="0" tIns="0" rIns="0" bIns="0" rtlCol="0"/>
            <a:lstStyle/>
            <a:p>
              <a:endParaRPr/>
            </a:p>
          </p:txBody>
        </p:sp>
        <p:sp>
          <p:nvSpPr>
            <p:cNvPr id="322" name="object 322"/>
            <p:cNvSpPr/>
            <p:nvPr/>
          </p:nvSpPr>
          <p:spPr>
            <a:xfrm>
              <a:off x="3413307" y="4546253"/>
              <a:ext cx="296545" cy="92710"/>
            </a:xfrm>
            <a:custGeom>
              <a:avLst/>
              <a:gdLst/>
              <a:ahLst/>
              <a:cxnLst/>
              <a:rect l="l" t="t" r="r" b="b"/>
              <a:pathLst>
                <a:path w="296545" h="92710">
                  <a:moveTo>
                    <a:pt x="0" y="92332"/>
                  </a:moveTo>
                  <a:lnTo>
                    <a:pt x="296464" y="92332"/>
                  </a:lnTo>
                  <a:lnTo>
                    <a:pt x="296464" y="0"/>
                  </a:lnTo>
                  <a:lnTo>
                    <a:pt x="0" y="0"/>
                  </a:lnTo>
                  <a:lnTo>
                    <a:pt x="0" y="92332"/>
                  </a:lnTo>
                  <a:close/>
                </a:path>
              </a:pathLst>
            </a:custGeom>
            <a:solidFill>
              <a:srgbClr val="FFFFFF"/>
            </a:solidFill>
          </p:spPr>
          <p:txBody>
            <a:bodyPr wrap="square" lIns="0" tIns="0" rIns="0" bIns="0" rtlCol="0"/>
            <a:lstStyle/>
            <a:p>
              <a:endParaRPr/>
            </a:p>
          </p:txBody>
        </p:sp>
        <p:sp>
          <p:nvSpPr>
            <p:cNvPr id="323" name="object 323"/>
            <p:cNvSpPr/>
            <p:nvPr/>
          </p:nvSpPr>
          <p:spPr>
            <a:xfrm>
              <a:off x="3122409" y="4546257"/>
              <a:ext cx="881380" cy="280035"/>
            </a:xfrm>
            <a:custGeom>
              <a:avLst/>
              <a:gdLst/>
              <a:ahLst/>
              <a:cxnLst/>
              <a:rect l="l" t="t" r="r" b="b"/>
              <a:pathLst>
                <a:path w="881379" h="280035">
                  <a:moveTo>
                    <a:pt x="880846" y="0"/>
                  </a:moveTo>
                  <a:lnTo>
                    <a:pt x="584568" y="0"/>
                  </a:lnTo>
                  <a:lnTo>
                    <a:pt x="584568" y="92341"/>
                  </a:lnTo>
                  <a:lnTo>
                    <a:pt x="0" y="92341"/>
                  </a:lnTo>
                  <a:lnTo>
                    <a:pt x="0" y="280009"/>
                  </a:lnTo>
                  <a:lnTo>
                    <a:pt x="880846" y="280009"/>
                  </a:lnTo>
                  <a:lnTo>
                    <a:pt x="880846" y="95199"/>
                  </a:lnTo>
                  <a:lnTo>
                    <a:pt x="880846" y="92341"/>
                  </a:lnTo>
                  <a:lnTo>
                    <a:pt x="880846" y="0"/>
                  </a:lnTo>
                  <a:close/>
                </a:path>
              </a:pathLst>
            </a:custGeom>
            <a:solidFill>
              <a:srgbClr val="000000"/>
            </a:solidFill>
          </p:spPr>
          <p:txBody>
            <a:bodyPr wrap="square" lIns="0" tIns="0" rIns="0" bIns="0" rtlCol="0"/>
            <a:lstStyle/>
            <a:p>
              <a:endParaRPr/>
            </a:p>
          </p:txBody>
        </p:sp>
        <p:sp>
          <p:nvSpPr>
            <p:cNvPr id="324" name="object 324"/>
            <p:cNvSpPr/>
            <p:nvPr/>
          </p:nvSpPr>
          <p:spPr>
            <a:xfrm>
              <a:off x="3121021" y="3992723"/>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325" name="object 325"/>
            <p:cNvSpPr/>
            <p:nvPr/>
          </p:nvSpPr>
          <p:spPr>
            <a:xfrm>
              <a:off x="3119627" y="3991394"/>
              <a:ext cx="3175" cy="835025"/>
            </a:xfrm>
            <a:custGeom>
              <a:avLst/>
              <a:gdLst/>
              <a:ahLst/>
              <a:cxnLst/>
              <a:rect l="l" t="t" r="r" b="b"/>
              <a:pathLst>
                <a:path w="3175" h="835025">
                  <a:moveTo>
                    <a:pt x="2788" y="834869"/>
                  </a:moveTo>
                  <a:lnTo>
                    <a:pt x="2787" y="0"/>
                  </a:lnTo>
                  <a:lnTo>
                    <a:pt x="0" y="0"/>
                  </a:lnTo>
                  <a:lnTo>
                    <a:pt x="0" y="834869"/>
                  </a:lnTo>
                  <a:lnTo>
                    <a:pt x="2788" y="834869"/>
                  </a:lnTo>
                  <a:close/>
                </a:path>
              </a:pathLst>
            </a:custGeom>
            <a:solidFill>
              <a:srgbClr val="BEBEBE"/>
            </a:solidFill>
          </p:spPr>
          <p:txBody>
            <a:bodyPr wrap="square" lIns="0" tIns="0" rIns="0" bIns="0" rtlCol="0"/>
            <a:lstStyle/>
            <a:p>
              <a:endParaRPr/>
            </a:p>
          </p:txBody>
        </p:sp>
        <p:sp>
          <p:nvSpPr>
            <p:cNvPr id="326" name="object 326"/>
            <p:cNvSpPr/>
            <p:nvPr/>
          </p:nvSpPr>
          <p:spPr>
            <a:xfrm>
              <a:off x="3218915" y="3992723"/>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327" name="object 327"/>
            <p:cNvSpPr/>
            <p:nvPr/>
          </p:nvSpPr>
          <p:spPr>
            <a:xfrm>
              <a:off x="3217523" y="3991394"/>
              <a:ext cx="3175" cy="835025"/>
            </a:xfrm>
            <a:custGeom>
              <a:avLst/>
              <a:gdLst/>
              <a:ahLst/>
              <a:cxnLst/>
              <a:rect l="l" t="t" r="r" b="b"/>
              <a:pathLst>
                <a:path w="3175" h="835025">
                  <a:moveTo>
                    <a:pt x="2788" y="0"/>
                  </a:moveTo>
                  <a:lnTo>
                    <a:pt x="0" y="0"/>
                  </a:lnTo>
                  <a:lnTo>
                    <a:pt x="0" y="834869"/>
                  </a:lnTo>
                  <a:lnTo>
                    <a:pt x="2788" y="834869"/>
                  </a:lnTo>
                  <a:lnTo>
                    <a:pt x="2788" y="0"/>
                  </a:lnTo>
                  <a:close/>
                </a:path>
              </a:pathLst>
            </a:custGeom>
            <a:solidFill>
              <a:srgbClr val="BEBEBE"/>
            </a:solidFill>
          </p:spPr>
          <p:txBody>
            <a:bodyPr wrap="square" lIns="0" tIns="0" rIns="0" bIns="0" rtlCol="0"/>
            <a:lstStyle/>
            <a:p>
              <a:endParaRPr/>
            </a:p>
          </p:txBody>
        </p:sp>
        <p:sp>
          <p:nvSpPr>
            <p:cNvPr id="328" name="object 328"/>
            <p:cNvSpPr/>
            <p:nvPr/>
          </p:nvSpPr>
          <p:spPr>
            <a:xfrm>
              <a:off x="3316810" y="3992723"/>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329" name="object 329"/>
            <p:cNvSpPr/>
            <p:nvPr/>
          </p:nvSpPr>
          <p:spPr>
            <a:xfrm>
              <a:off x="3315412" y="3991394"/>
              <a:ext cx="3175" cy="835025"/>
            </a:xfrm>
            <a:custGeom>
              <a:avLst/>
              <a:gdLst/>
              <a:ahLst/>
              <a:cxnLst/>
              <a:rect l="l" t="t" r="r" b="b"/>
              <a:pathLst>
                <a:path w="3175" h="835025">
                  <a:moveTo>
                    <a:pt x="2788" y="0"/>
                  </a:moveTo>
                  <a:lnTo>
                    <a:pt x="0" y="0"/>
                  </a:lnTo>
                  <a:lnTo>
                    <a:pt x="0" y="834869"/>
                  </a:lnTo>
                  <a:lnTo>
                    <a:pt x="2788" y="834869"/>
                  </a:lnTo>
                  <a:lnTo>
                    <a:pt x="2788" y="0"/>
                  </a:lnTo>
                  <a:close/>
                </a:path>
              </a:pathLst>
            </a:custGeom>
            <a:solidFill>
              <a:srgbClr val="BEBEBE"/>
            </a:solidFill>
          </p:spPr>
          <p:txBody>
            <a:bodyPr wrap="square" lIns="0" tIns="0" rIns="0" bIns="0" rtlCol="0"/>
            <a:lstStyle/>
            <a:p>
              <a:endParaRPr/>
            </a:p>
          </p:txBody>
        </p:sp>
        <p:sp>
          <p:nvSpPr>
            <p:cNvPr id="330" name="object 330"/>
            <p:cNvSpPr/>
            <p:nvPr/>
          </p:nvSpPr>
          <p:spPr>
            <a:xfrm>
              <a:off x="3414699" y="3992723"/>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331" name="object 331"/>
            <p:cNvSpPr/>
            <p:nvPr/>
          </p:nvSpPr>
          <p:spPr>
            <a:xfrm>
              <a:off x="3413307" y="3991394"/>
              <a:ext cx="3175" cy="835025"/>
            </a:xfrm>
            <a:custGeom>
              <a:avLst/>
              <a:gdLst/>
              <a:ahLst/>
              <a:cxnLst/>
              <a:rect l="l" t="t" r="r" b="b"/>
              <a:pathLst>
                <a:path w="3175" h="835025">
                  <a:moveTo>
                    <a:pt x="2788" y="0"/>
                  </a:moveTo>
                  <a:lnTo>
                    <a:pt x="0" y="0"/>
                  </a:lnTo>
                  <a:lnTo>
                    <a:pt x="0" y="834869"/>
                  </a:lnTo>
                  <a:lnTo>
                    <a:pt x="2788" y="834869"/>
                  </a:lnTo>
                  <a:lnTo>
                    <a:pt x="2788" y="0"/>
                  </a:lnTo>
                  <a:close/>
                </a:path>
              </a:pathLst>
            </a:custGeom>
            <a:solidFill>
              <a:srgbClr val="BEBEBE"/>
            </a:solidFill>
          </p:spPr>
          <p:txBody>
            <a:bodyPr wrap="square" lIns="0" tIns="0" rIns="0" bIns="0" rtlCol="0"/>
            <a:lstStyle/>
            <a:p>
              <a:endParaRPr/>
            </a:p>
          </p:txBody>
        </p:sp>
        <p:sp>
          <p:nvSpPr>
            <p:cNvPr id="332" name="object 332"/>
            <p:cNvSpPr/>
            <p:nvPr/>
          </p:nvSpPr>
          <p:spPr>
            <a:xfrm>
              <a:off x="3512595" y="3992723"/>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333" name="object 333"/>
            <p:cNvSpPr/>
            <p:nvPr/>
          </p:nvSpPr>
          <p:spPr>
            <a:xfrm>
              <a:off x="3511196" y="3991394"/>
              <a:ext cx="3175" cy="835025"/>
            </a:xfrm>
            <a:custGeom>
              <a:avLst/>
              <a:gdLst/>
              <a:ahLst/>
              <a:cxnLst/>
              <a:rect l="l" t="t" r="r" b="b"/>
              <a:pathLst>
                <a:path w="3175" h="835025">
                  <a:moveTo>
                    <a:pt x="2788" y="0"/>
                  </a:moveTo>
                  <a:lnTo>
                    <a:pt x="0" y="0"/>
                  </a:lnTo>
                  <a:lnTo>
                    <a:pt x="0" y="834869"/>
                  </a:lnTo>
                  <a:lnTo>
                    <a:pt x="2788" y="834869"/>
                  </a:lnTo>
                  <a:lnTo>
                    <a:pt x="2788" y="0"/>
                  </a:lnTo>
                  <a:close/>
                </a:path>
              </a:pathLst>
            </a:custGeom>
            <a:solidFill>
              <a:srgbClr val="BEBEBE"/>
            </a:solidFill>
          </p:spPr>
          <p:txBody>
            <a:bodyPr wrap="square" lIns="0" tIns="0" rIns="0" bIns="0" rtlCol="0"/>
            <a:lstStyle/>
            <a:p>
              <a:endParaRPr/>
            </a:p>
          </p:txBody>
        </p:sp>
        <p:sp>
          <p:nvSpPr>
            <p:cNvPr id="334" name="object 334"/>
            <p:cNvSpPr/>
            <p:nvPr/>
          </p:nvSpPr>
          <p:spPr>
            <a:xfrm>
              <a:off x="3610484" y="3992723"/>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335" name="object 335"/>
            <p:cNvSpPr/>
            <p:nvPr/>
          </p:nvSpPr>
          <p:spPr>
            <a:xfrm>
              <a:off x="3609092" y="3991394"/>
              <a:ext cx="3175" cy="835025"/>
            </a:xfrm>
            <a:custGeom>
              <a:avLst/>
              <a:gdLst/>
              <a:ahLst/>
              <a:cxnLst/>
              <a:rect l="l" t="t" r="r" b="b"/>
              <a:pathLst>
                <a:path w="3175" h="835025">
                  <a:moveTo>
                    <a:pt x="2788" y="0"/>
                  </a:moveTo>
                  <a:lnTo>
                    <a:pt x="0" y="0"/>
                  </a:lnTo>
                  <a:lnTo>
                    <a:pt x="0" y="834869"/>
                  </a:lnTo>
                  <a:lnTo>
                    <a:pt x="2788" y="834869"/>
                  </a:lnTo>
                  <a:lnTo>
                    <a:pt x="2788" y="0"/>
                  </a:lnTo>
                  <a:close/>
                </a:path>
              </a:pathLst>
            </a:custGeom>
            <a:solidFill>
              <a:srgbClr val="BEBEBE"/>
            </a:solidFill>
          </p:spPr>
          <p:txBody>
            <a:bodyPr wrap="square" lIns="0" tIns="0" rIns="0" bIns="0" rtlCol="0"/>
            <a:lstStyle/>
            <a:p>
              <a:endParaRPr/>
            </a:p>
          </p:txBody>
        </p:sp>
        <p:sp>
          <p:nvSpPr>
            <p:cNvPr id="336" name="object 336"/>
            <p:cNvSpPr/>
            <p:nvPr/>
          </p:nvSpPr>
          <p:spPr>
            <a:xfrm>
              <a:off x="3708379" y="3992723"/>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337" name="object 337"/>
            <p:cNvSpPr/>
            <p:nvPr/>
          </p:nvSpPr>
          <p:spPr>
            <a:xfrm>
              <a:off x="3706987" y="3991394"/>
              <a:ext cx="3175" cy="835025"/>
            </a:xfrm>
            <a:custGeom>
              <a:avLst/>
              <a:gdLst/>
              <a:ahLst/>
              <a:cxnLst/>
              <a:rect l="l" t="t" r="r" b="b"/>
              <a:pathLst>
                <a:path w="3175" h="835025">
                  <a:moveTo>
                    <a:pt x="2788" y="0"/>
                  </a:moveTo>
                  <a:lnTo>
                    <a:pt x="0" y="0"/>
                  </a:lnTo>
                  <a:lnTo>
                    <a:pt x="0" y="834869"/>
                  </a:lnTo>
                  <a:lnTo>
                    <a:pt x="2788" y="834869"/>
                  </a:lnTo>
                  <a:lnTo>
                    <a:pt x="2788" y="0"/>
                  </a:lnTo>
                  <a:close/>
                </a:path>
              </a:pathLst>
            </a:custGeom>
            <a:solidFill>
              <a:srgbClr val="BEBEBE"/>
            </a:solidFill>
          </p:spPr>
          <p:txBody>
            <a:bodyPr wrap="square" lIns="0" tIns="0" rIns="0" bIns="0" rtlCol="0"/>
            <a:lstStyle/>
            <a:p>
              <a:endParaRPr/>
            </a:p>
          </p:txBody>
        </p:sp>
        <p:sp>
          <p:nvSpPr>
            <p:cNvPr id="338" name="object 338"/>
            <p:cNvSpPr/>
            <p:nvPr/>
          </p:nvSpPr>
          <p:spPr>
            <a:xfrm>
              <a:off x="3806093" y="3992723"/>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339" name="object 339"/>
            <p:cNvSpPr/>
            <p:nvPr/>
          </p:nvSpPr>
          <p:spPr>
            <a:xfrm>
              <a:off x="3804727" y="3991394"/>
              <a:ext cx="3175" cy="835025"/>
            </a:xfrm>
            <a:custGeom>
              <a:avLst/>
              <a:gdLst/>
              <a:ahLst/>
              <a:cxnLst/>
              <a:rect l="l" t="t" r="r" b="b"/>
              <a:pathLst>
                <a:path w="3175" h="835025">
                  <a:moveTo>
                    <a:pt x="2942" y="0"/>
                  </a:moveTo>
                  <a:lnTo>
                    <a:pt x="0" y="0"/>
                  </a:lnTo>
                  <a:lnTo>
                    <a:pt x="0" y="834869"/>
                  </a:lnTo>
                  <a:lnTo>
                    <a:pt x="2943" y="834869"/>
                  </a:lnTo>
                  <a:lnTo>
                    <a:pt x="2942" y="0"/>
                  </a:lnTo>
                  <a:close/>
                </a:path>
              </a:pathLst>
            </a:custGeom>
            <a:solidFill>
              <a:srgbClr val="BEBEBE"/>
            </a:solidFill>
          </p:spPr>
          <p:txBody>
            <a:bodyPr wrap="square" lIns="0" tIns="0" rIns="0" bIns="0" rtlCol="0"/>
            <a:lstStyle/>
            <a:p>
              <a:endParaRPr/>
            </a:p>
          </p:txBody>
        </p:sp>
        <p:sp>
          <p:nvSpPr>
            <p:cNvPr id="340" name="object 340"/>
            <p:cNvSpPr/>
            <p:nvPr/>
          </p:nvSpPr>
          <p:spPr>
            <a:xfrm>
              <a:off x="3904001" y="3992723"/>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341" name="object 341"/>
            <p:cNvSpPr/>
            <p:nvPr/>
          </p:nvSpPr>
          <p:spPr>
            <a:xfrm>
              <a:off x="3902635" y="3991394"/>
              <a:ext cx="3175" cy="835025"/>
            </a:xfrm>
            <a:custGeom>
              <a:avLst/>
              <a:gdLst/>
              <a:ahLst/>
              <a:cxnLst/>
              <a:rect l="l" t="t" r="r" b="b"/>
              <a:pathLst>
                <a:path w="3175" h="835025">
                  <a:moveTo>
                    <a:pt x="2788" y="0"/>
                  </a:moveTo>
                  <a:lnTo>
                    <a:pt x="0" y="0"/>
                  </a:lnTo>
                  <a:lnTo>
                    <a:pt x="0" y="834869"/>
                  </a:lnTo>
                  <a:lnTo>
                    <a:pt x="2788" y="834869"/>
                  </a:lnTo>
                  <a:lnTo>
                    <a:pt x="2788" y="0"/>
                  </a:lnTo>
                  <a:close/>
                </a:path>
              </a:pathLst>
            </a:custGeom>
            <a:solidFill>
              <a:srgbClr val="BEBEBE"/>
            </a:solidFill>
          </p:spPr>
          <p:txBody>
            <a:bodyPr wrap="square" lIns="0" tIns="0" rIns="0" bIns="0" rtlCol="0"/>
            <a:lstStyle/>
            <a:p>
              <a:endParaRPr/>
            </a:p>
          </p:txBody>
        </p:sp>
        <p:sp>
          <p:nvSpPr>
            <p:cNvPr id="342" name="object 342"/>
            <p:cNvSpPr/>
            <p:nvPr/>
          </p:nvSpPr>
          <p:spPr>
            <a:xfrm>
              <a:off x="4001910" y="3992723"/>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343" name="object 343"/>
            <p:cNvSpPr/>
            <p:nvPr/>
          </p:nvSpPr>
          <p:spPr>
            <a:xfrm>
              <a:off x="4000479" y="3991394"/>
              <a:ext cx="3175" cy="835025"/>
            </a:xfrm>
            <a:custGeom>
              <a:avLst/>
              <a:gdLst/>
              <a:ahLst/>
              <a:cxnLst/>
              <a:rect l="l" t="t" r="r" b="b"/>
              <a:pathLst>
                <a:path w="3175" h="835025">
                  <a:moveTo>
                    <a:pt x="2788" y="0"/>
                  </a:moveTo>
                  <a:lnTo>
                    <a:pt x="0" y="0"/>
                  </a:lnTo>
                  <a:lnTo>
                    <a:pt x="0" y="834869"/>
                  </a:lnTo>
                  <a:lnTo>
                    <a:pt x="2788" y="834869"/>
                  </a:lnTo>
                  <a:lnTo>
                    <a:pt x="2788" y="0"/>
                  </a:lnTo>
                  <a:close/>
                </a:path>
              </a:pathLst>
            </a:custGeom>
            <a:solidFill>
              <a:srgbClr val="BEBEBE"/>
            </a:solidFill>
          </p:spPr>
          <p:txBody>
            <a:bodyPr wrap="square" lIns="0" tIns="0" rIns="0" bIns="0" rtlCol="0"/>
            <a:lstStyle/>
            <a:p>
              <a:endParaRPr/>
            </a:p>
          </p:txBody>
        </p:sp>
        <p:sp>
          <p:nvSpPr>
            <p:cNvPr id="344" name="object 344"/>
            <p:cNvSpPr/>
            <p:nvPr/>
          </p:nvSpPr>
          <p:spPr>
            <a:xfrm>
              <a:off x="3121021" y="3992723"/>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345" name="object 345"/>
            <p:cNvSpPr/>
            <p:nvPr/>
          </p:nvSpPr>
          <p:spPr>
            <a:xfrm>
              <a:off x="3119627" y="3991394"/>
              <a:ext cx="883919" cy="3175"/>
            </a:xfrm>
            <a:custGeom>
              <a:avLst/>
              <a:gdLst/>
              <a:ahLst/>
              <a:cxnLst/>
              <a:rect l="l" t="t" r="r" b="b"/>
              <a:pathLst>
                <a:path w="883920" h="3175">
                  <a:moveTo>
                    <a:pt x="883649" y="0"/>
                  </a:moveTo>
                  <a:lnTo>
                    <a:pt x="0" y="0"/>
                  </a:lnTo>
                  <a:lnTo>
                    <a:pt x="0" y="2657"/>
                  </a:lnTo>
                  <a:lnTo>
                    <a:pt x="883649" y="2657"/>
                  </a:lnTo>
                  <a:lnTo>
                    <a:pt x="883649" y="0"/>
                  </a:lnTo>
                  <a:close/>
                </a:path>
              </a:pathLst>
            </a:custGeom>
            <a:solidFill>
              <a:srgbClr val="BEBEBE"/>
            </a:solidFill>
          </p:spPr>
          <p:txBody>
            <a:bodyPr wrap="square" lIns="0" tIns="0" rIns="0" bIns="0" rtlCol="0"/>
            <a:lstStyle/>
            <a:p>
              <a:endParaRPr/>
            </a:p>
          </p:txBody>
        </p:sp>
        <p:sp>
          <p:nvSpPr>
            <p:cNvPr id="346" name="object 346"/>
            <p:cNvSpPr/>
            <p:nvPr/>
          </p:nvSpPr>
          <p:spPr>
            <a:xfrm>
              <a:off x="3121021" y="4085211"/>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347" name="object 347"/>
            <p:cNvSpPr/>
            <p:nvPr/>
          </p:nvSpPr>
          <p:spPr>
            <a:xfrm>
              <a:off x="3119627" y="4083828"/>
              <a:ext cx="883919" cy="3175"/>
            </a:xfrm>
            <a:custGeom>
              <a:avLst/>
              <a:gdLst/>
              <a:ahLst/>
              <a:cxnLst/>
              <a:rect l="l" t="t" r="r" b="b"/>
              <a:pathLst>
                <a:path w="883920" h="3175">
                  <a:moveTo>
                    <a:pt x="0" y="0"/>
                  </a:moveTo>
                  <a:lnTo>
                    <a:pt x="0" y="2711"/>
                  </a:lnTo>
                  <a:lnTo>
                    <a:pt x="883649" y="2711"/>
                  </a:lnTo>
                  <a:lnTo>
                    <a:pt x="883649" y="0"/>
                  </a:lnTo>
                  <a:lnTo>
                    <a:pt x="0" y="0"/>
                  </a:lnTo>
                  <a:close/>
                </a:path>
              </a:pathLst>
            </a:custGeom>
            <a:solidFill>
              <a:srgbClr val="BEBEBE"/>
            </a:solidFill>
          </p:spPr>
          <p:txBody>
            <a:bodyPr wrap="square" lIns="0" tIns="0" rIns="0" bIns="0" rtlCol="0"/>
            <a:lstStyle/>
            <a:p>
              <a:endParaRPr/>
            </a:p>
          </p:txBody>
        </p:sp>
        <p:sp>
          <p:nvSpPr>
            <p:cNvPr id="348" name="object 348"/>
            <p:cNvSpPr/>
            <p:nvPr/>
          </p:nvSpPr>
          <p:spPr>
            <a:xfrm>
              <a:off x="3121021" y="4177699"/>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349" name="object 349"/>
            <p:cNvSpPr/>
            <p:nvPr/>
          </p:nvSpPr>
          <p:spPr>
            <a:xfrm>
              <a:off x="3119627" y="4176316"/>
              <a:ext cx="883919" cy="3175"/>
            </a:xfrm>
            <a:custGeom>
              <a:avLst/>
              <a:gdLst/>
              <a:ahLst/>
              <a:cxnLst/>
              <a:rect l="l" t="t" r="r" b="b"/>
              <a:pathLst>
                <a:path w="883920" h="3175">
                  <a:moveTo>
                    <a:pt x="0" y="0"/>
                  </a:moveTo>
                  <a:lnTo>
                    <a:pt x="0" y="2711"/>
                  </a:lnTo>
                  <a:lnTo>
                    <a:pt x="883649" y="2711"/>
                  </a:lnTo>
                  <a:lnTo>
                    <a:pt x="883649" y="0"/>
                  </a:lnTo>
                  <a:lnTo>
                    <a:pt x="0" y="0"/>
                  </a:lnTo>
                  <a:close/>
                </a:path>
              </a:pathLst>
            </a:custGeom>
            <a:solidFill>
              <a:srgbClr val="BEBEBE"/>
            </a:solidFill>
          </p:spPr>
          <p:txBody>
            <a:bodyPr wrap="square" lIns="0" tIns="0" rIns="0" bIns="0" rtlCol="0"/>
            <a:lstStyle/>
            <a:p>
              <a:endParaRPr/>
            </a:p>
          </p:txBody>
        </p:sp>
        <p:sp>
          <p:nvSpPr>
            <p:cNvPr id="350" name="object 350"/>
            <p:cNvSpPr/>
            <p:nvPr/>
          </p:nvSpPr>
          <p:spPr>
            <a:xfrm>
              <a:off x="3121021" y="4270168"/>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351" name="object 351"/>
            <p:cNvSpPr/>
            <p:nvPr/>
          </p:nvSpPr>
          <p:spPr>
            <a:xfrm>
              <a:off x="3119627" y="4268811"/>
              <a:ext cx="883919" cy="3175"/>
            </a:xfrm>
            <a:custGeom>
              <a:avLst/>
              <a:gdLst/>
              <a:ahLst/>
              <a:cxnLst/>
              <a:rect l="l" t="t" r="r" b="b"/>
              <a:pathLst>
                <a:path w="883920" h="3175">
                  <a:moveTo>
                    <a:pt x="0" y="0"/>
                  </a:moveTo>
                  <a:lnTo>
                    <a:pt x="0" y="2711"/>
                  </a:lnTo>
                  <a:lnTo>
                    <a:pt x="883649" y="2711"/>
                  </a:lnTo>
                  <a:lnTo>
                    <a:pt x="883649" y="0"/>
                  </a:lnTo>
                  <a:lnTo>
                    <a:pt x="0" y="0"/>
                  </a:lnTo>
                  <a:close/>
                </a:path>
              </a:pathLst>
            </a:custGeom>
            <a:solidFill>
              <a:srgbClr val="BEBEBE"/>
            </a:solidFill>
          </p:spPr>
          <p:txBody>
            <a:bodyPr wrap="square" lIns="0" tIns="0" rIns="0" bIns="0" rtlCol="0"/>
            <a:lstStyle/>
            <a:p>
              <a:endParaRPr/>
            </a:p>
          </p:txBody>
        </p:sp>
        <p:sp>
          <p:nvSpPr>
            <p:cNvPr id="352" name="object 352"/>
            <p:cNvSpPr/>
            <p:nvPr/>
          </p:nvSpPr>
          <p:spPr>
            <a:xfrm>
              <a:off x="3121021" y="4362650"/>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353" name="object 353"/>
            <p:cNvSpPr/>
            <p:nvPr/>
          </p:nvSpPr>
          <p:spPr>
            <a:xfrm>
              <a:off x="3119627" y="4361293"/>
              <a:ext cx="883919" cy="3175"/>
            </a:xfrm>
            <a:custGeom>
              <a:avLst/>
              <a:gdLst/>
              <a:ahLst/>
              <a:cxnLst/>
              <a:rect l="l" t="t" r="r" b="b"/>
              <a:pathLst>
                <a:path w="883920" h="3175">
                  <a:moveTo>
                    <a:pt x="0" y="0"/>
                  </a:moveTo>
                  <a:lnTo>
                    <a:pt x="0" y="2711"/>
                  </a:lnTo>
                  <a:lnTo>
                    <a:pt x="883649" y="2711"/>
                  </a:lnTo>
                  <a:lnTo>
                    <a:pt x="883649" y="0"/>
                  </a:lnTo>
                  <a:lnTo>
                    <a:pt x="0" y="0"/>
                  </a:lnTo>
                  <a:close/>
                </a:path>
              </a:pathLst>
            </a:custGeom>
            <a:solidFill>
              <a:srgbClr val="BEBEBE"/>
            </a:solidFill>
          </p:spPr>
          <p:txBody>
            <a:bodyPr wrap="square" lIns="0" tIns="0" rIns="0" bIns="0" rtlCol="0"/>
            <a:lstStyle/>
            <a:p>
              <a:endParaRPr/>
            </a:p>
          </p:txBody>
        </p:sp>
        <p:sp>
          <p:nvSpPr>
            <p:cNvPr id="354" name="object 354"/>
            <p:cNvSpPr/>
            <p:nvPr/>
          </p:nvSpPr>
          <p:spPr>
            <a:xfrm>
              <a:off x="3121021" y="4455132"/>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355" name="object 355"/>
            <p:cNvSpPr/>
            <p:nvPr/>
          </p:nvSpPr>
          <p:spPr>
            <a:xfrm>
              <a:off x="3119627" y="4453774"/>
              <a:ext cx="883919" cy="3175"/>
            </a:xfrm>
            <a:custGeom>
              <a:avLst/>
              <a:gdLst/>
              <a:ahLst/>
              <a:cxnLst/>
              <a:rect l="l" t="t" r="r" b="b"/>
              <a:pathLst>
                <a:path w="883920" h="3175">
                  <a:moveTo>
                    <a:pt x="0" y="0"/>
                  </a:moveTo>
                  <a:lnTo>
                    <a:pt x="0" y="2711"/>
                  </a:lnTo>
                  <a:lnTo>
                    <a:pt x="883649" y="2711"/>
                  </a:lnTo>
                  <a:lnTo>
                    <a:pt x="883649" y="0"/>
                  </a:lnTo>
                  <a:lnTo>
                    <a:pt x="0" y="0"/>
                  </a:lnTo>
                  <a:close/>
                </a:path>
              </a:pathLst>
            </a:custGeom>
            <a:solidFill>
              <a:srgbClr val="BEBEBE"/>
            </a:solidFill>
          </p:spPr>
          <p:txBody>
            <a:bodyPr wrap="square" lIns="0" tIns="0" rIns="0" bIns="0" rtlCol="0"/>
            <a:lstStyle/>
            <a:p>
              <a:endParaRPr/>
            </a:p>
          </p:txBody>
        </p:sp>
        <p:sp>
          <p:nvSpPr>
            <p:cNvPr id="356" name="object 356"/>
            <p:cNvSpPr/>
            <p:nvPr/>
          </p:nvSpPr>
          <p:spPr>
            <a:xfrm>
              <a:off x="3121021" y="4547614"/>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357" name="object 357"/>
            <p:cNvSpPr/>
            <p:nvPr/>
          </p:nvSpPr>
          <p:spPr>
            <a:xfrm>
              <a:off x="3119627" y="4546256"/>
              <a:ext cx="883919" cy="3175"/>
            </a:xfrm>
            <a:custGeom>
              <a:avLst/>
              <a:gdLst/>
              <a:ahLst/>
              <a:cxnLst/>
              <a:rect l="l" t="t" r="r" b="b"/>
              <a:pathLst>
                <a:path w="883920" h="3175">
                  <a:moveTo>
                    <a:pt x="0" y="0"/>
                  </a:moveTo>
                  <a:lnTo>
                    <a:pt x="0" y="2711"/>
                  </a:lnTo>
                  <a:lnTo>
                    <a:pt x="883649" y="2711"/>
                  </a:lnTo>
                  <a:lnTo>
                    <a:pt x="883649" y="0"/>
                  </a:lnTo>
                  <a:lnTo>
                    <a:pt x="0" y="0"/>
                  </a:lnTo>
                  <a:close/>
                </a:path>
              </a:pathLst>
            </a:custGeom>
            <a:solidFill>
              <a:srgbClr val="BEBEBE"/>
            </a:solidFill>
          </p:spPr>
          <p:txBody>
            <a:bodyPr wrap="square" lIns="0" tIns="0" rIns="0" bIns="0" rtlCol="0"/>
            <a:lstStyle/>
            <a:p>
              <a:endParaRPr/>
            </a:p>
          </p:txBody>
        </p:sp>
        <p:sp>
          <p:nvSpPr>
            <p:cNvPr id="358" name="object 358"/>
            <p:cNvSpPr/>
            <p:nvPr/>
          </p:nvSpPr>
          <p:spPr>
            <a:xfrm>
              <a:off x="3121021" y="4639944"/>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359" name="object 359"/>
            <p:cNvSpPr/>
            <p:nvPr/>
          </p:nvSpPr>
          <p:spPr>
            <a:xfrm>
              <a:off x="3119627" y="4638587"/>
              <a:ext cx="883919" cy="3175"/>
            </a:xfrm>
            <a:custGeom>
              <a:avLst/>
              <a:gdLst/>
              <a:ahLst/>
              <a:cxnLst/>
              <a:rect l="l" t="t" r="r" b="b"/>
              <a:pathLst>
                <a:path w="883920" h="3175">
                  <a:moveTo>
                    <a:pt x="0" y="0"/>
                  </a:moveTo>
                  <a:lnTo>
                    <a:pt x="0" y="2861"/>
                  </a:lnTo>
                  <a:lnTo>
                    <a:pt x="883649" y="2861"/>
                  </a:lnTo>
                  <a:lnTo>
                    <a:pt x="883649" y="0"/>
                  </a:lnTo>
                  <a:lnTo>
                    <a:pt x="0" y="0"/>
                  </a:lnTo>
                  <a:close/>
                </a:path>
              </a:pathLst>
            </a:custGeom>
            <a:solidFill>
              <a:srgbClr val="BEBEBE"/>
            </a:solidFill>
          </p:spPr>
          <p:txBody>
            <a:bodyPr wrap="square" lIns="0" tIns="0" rIns="0" bIns="0" rtlCol="0"/>
            <a:lstStyle/>
            <a:p>
              <a:endParaRPr/>
            </a:p>
          </p:txBody>
        </p:sp>
        <p:sp>
          <p:nvSpPr>
            <p:cNvPr id="360" name="object 360"/>
            <p:cNvSpPr/>
            <p:nvPr/>
          </p:nvSpPr>
          <p:spPr>
            <a:xfrm>
              <a:off x="3121021" y="4732425"/>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361" name="object 361"/>
            <p:cNvSpPr/>
            <p:nvPr/>
          </p:nvSpPr>
          <p:spPr>
            <a:xfrm>
              <a:off x="3119627" y="4731068"/>
              <a:ext cx="883919" cy="3175"/>
            </a:xfrm>
            <a:custGeom>
              <a:avLst/>
              <a:gdLst/>
              <a:ahLst/>
              <a:cxnLst/>
              <a:rect l="l" t="t" r="r" b="b"/>
              <a:pathLst>
                <a:path w="883920" h="3175">
                  <a:moveTo>
                    <a:pt x="0" y="0"/>
                  </a:moveTo>
                  <a:lnTo>
                    <a:pt x="0" y="2711"/>
                  </a:lnTo>
                  <a:lnTo>
                    <a:pt x="883649" y="2711"/>
                  </a:lnTo>
                  <a:lnTo>
                    <a:pt x="883649" y="0"/>
                  </a:lnTo>
                  <a:lnTo>
                    <a:pt x="0" y="0"/>
                  </a:lnTo>
                  <a:close/>
                </a:path>
              </a:pathLst>
            </a:custGeom>
            <a:solidFill>
              <a:srgbClr val="BEBEBE"/>
            </a:solidFill>
          </p:spPr>
          <p:txBody>
            <a:bodyPr wrap="square" lIns="0" tIns="0" rIns="0" bIns="0" rtlCol="0"/>
            <a:lstStyle/>
            <a:p>
              <a:endParaRPr/>
            </a:p>
          </p:txBody>
        </p:sp>
        <p:sp>
          <p:nvSpPr>
            <p:cNvPr id="362" name="object 362"/>
            <p:cNvSpPr/>
            <p:nvPr/>
          </p:nvSpPr>
          <p:spPr>
            <a:xfrm>
              <a:off x="3121021" y="4824908"/>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363" name="object 363"/>
            <p:cNvSpPr/>
            <p:nvPr/>
          </p:nvSpPr>
          <p:spPr>
            <a:xfrm>
              <a:off x="3119628" y="4823552"/>
              <a:ext cx="883919" cy="3175"/>
            </a:xfrm>
            <a:custGeom>
              <a:avLst/>
              <a:gdLst/>
              <a:ahLst/>
              <a:cxnLst/>
              <a:rect l="l" t="t" r="r" b="b"/>
              <a:pathLst>
                <a:path w="883920" h="3175">
                  <a:moveTo>
                    <a:pt x="883649" y="0"/>
                  </a:moveTo>
                  <a:lnTo>
                    <a:pt x="0" y="0"/>
                  </a:lnTo>
                  <a:lnTo>
                    <a:pt x="0" y="2711"/>
                  </a:lnTo>
                  <a:lnTo>
                    <a:pt x="883649" y="2711"/>
                  </a:lnTo>
                  <a:lnTo>
                    <a:pt x="883649" y="0"/>
                  </a:lnTo>
                  <a:close/>
                </a:path>
              </a:pathLst>
            </a:custGeom>
            <a:solidFill>
              <a:srgbClr val="BEBEBE"/>
            </a:solidFill>
          </p:spPr>
          <p:txBody>
            <a:bodyPr wrap="square" lIns="0" tIns="0" rIns="0" bIns="0" rtlCol="0"/>
            <a:lstStyle/>
            <a:p>
              <a:endParaRPr/>
            </a:p>
          </p:txBody>
        </p:sp>
      </p:grpSp>
      <p:grpSp>
        <p:nvGrpSpPr>
          <p:cNvPr id="364" name="object 364"/>
          <p:cNvGrpSpPr/>
          <p:nvPr/>
        </p:nvGrpSpPr>
        <p:grpSpPr>
          <a:xfrm>
            <a:off x="5070349" y="3991367"/>
            <a:ext cx="885191" cy="836294"/>
            <a:chOff x="5070347" y="3991367"/>
            <a:chExt cx="885190" cy="836294"/>
          </a:xfrm>
        </p:grpSpPr>
        <p:sp>
          <p:nvSpPr>
            <p:cNvPr id="365" name="object 365"/>
            <p:cNvSpPr/>
            <p:nvPr/>
          </p:nvSpPr>
          <p:spPr>
            <a:xfrm>
              <a:off x="5073129" y="3994061"/>
              <a:ext cx="881380" cy="185420"/>
            </a:xfrm>
            <a:custGeom>
              <a:avLst/>
              <a:gdLst/>
              <a:ahLst/>
              <a:cxnLst/>
              <a:rect l="l" t="t" r="r" b="b"/>
              <a:pathLst>
                <a:path w="881379" h="185420">
                  <a:moveTo>
                    <a:pt x="880846" y="0"/>
                  </a:moveTo>
                  <a:lnTo>
                    <a:pt x="0" y="0"/>
                  </a:lnTo>
                  <a:lnTo>
                    <a:pt x="0" y="89776"/>
                  </a:lnTo>
                  <a:lnTo>
                    <a:pt x="0" y="92481"/>
                  </a:lnTo>
                  <a:lnTo>
                    <a:pt x="0" y="182270"/>
                  </a:lnTo>
                  <a:lnTo>
                    <a:pt x="0" y="184975"/>
                  </a:lnTo>
                  <a:lnTo>
                    <a:pt x="293674" y="184975"/>
                  </a:lnTo>
                  <a:lnTo>
                    <a:pt x="293674" y="182270"/>
                  </a:lnTo>
                  <a:lnTo>
                    <a:pt x="293674" y="92481"/>
                  </a:lnTo>
                  <a:lnTo>
                    <a:pt x="880846" y="92481"/>
                  </a:lnTo>
                  <a:lnTo>
                    <a:pt x="880846" y="89776"/>
                  </a:lnTo>
                  <a:lnTo>
                    <a:pt x="880846" y="0"/>
                  </a:lnTo>
                  <a:close/>
                </a:path>
              </a:pathLst>
            </a:custGeom>
            <a:solidFill>
              <a:srgbClr val="000000"/>
            </a:solidFill>
          </p:spPr>
          <p:txBody>
            <a:bodyPr wrap="square" lIns="0" tIns="0" rIns="0" bIns="0" rtlCol="0"/>
            <a:lstStyle/>
            <a:p>
              <a:endParaRPr/>
            </a:p>
          </p:txBody>
        </p:sp>
        <p:sp>
          <p:nvSpPr>
            <p:cNvPr id="366" name="object 366"/>
            <p:cNvSpPr/>
            <p:nvPr/>
          </p:nvSpPr>
          <p:spPr>
            <a:xfrm>
              <a:off x="5364027" y="4083832"/>
              <a:ext cx="296545" cy="95250"/>
            </a:xfrm>
            <a:custGeom>
              <a:avLst/>
              <a:gdLst/>
              <a:ahLst/>
              <a:cxnLst/>
              <a:rect l="l" t="t" r="r" b="b"/>
              <a:pathLst>
                <a:path w="296545" h="95250">
                  <a:moveTo>
                    <a:pt x="296464" y="0"/>
                  </a:moveTo>
                  <a:lnTo>
                    <a:pt x="0" y="0"/>
                  </a:lnTo>
                  <a:lnTo>
                    <a:pt x="0" y="95195"/>
                  </a:lnTo>
                  <a:lnTo>
                    <a:pt x="296464" y="95195"/>
                  </a:lnTo>
                  <a:lnTo>
                    <a:pt x="296464" y="0"/>
                  </a:lnTo>
                  <a:close/>
                </a:path>
              </a:pathLst>
            </a:custGeom>
            <a:solidFill>
              <a:srgbClr val="FFFFFF"/>
            </a:solidFill>
          </p:spPr>
          <p:txBody>
            <a:bodyPr wrap="square" lIns="0" tIns="0" rIns="0" bIns="0" rtlCol="0"/>
            <a:lstStyle/>
            <a:p>
              <a:endParaRPr/>
            </a:p>
          </p:txBody>
        </p:sp>
        <p:sp>
          <p:nvSpPr>
            <p:cNvPr id="367" name="object 367"/>
            <p:cNvSpPr/>
            <p:nvPr/>
          </p:nvSpPr>
          <p:spPr>
            <a:xfrm>
              <a:off x="5073129" y="4083837"/>
              <a:ext cx="881380" cy="187960"/>
            </a:xfrm>
            <a:custGeom>
              <a:avLst/>
              <a:gdLst/>
              <a:ahLst/>
              <a:cxnLst/>
              <a:rect l="l" t="t" r="r" b="b"/>
              <a:pathLst>
                <a:path w="881379" h="187960">
                  <a:moveTo>
                    <a:pt x="193001" y="92494"/>
                  </a:moveTo>
                  <a:lnTo>
                    <a:pt x="0" y="92494"/>
                  </a:lnTo>
                  <a:lnTo>
                    <a:pt x="0" y="184975"/>
                  </a:lnTo>
                  <a:lnTo>
                    <a:pt x="0" y="187693"/>
                  </a:lnTo>
                  <a:lnTo>
                    <a:pt x="193001" y="187693"/>
                  </a:lnTo>
                  <a:lnTo>
                    <a:pt x="193001" y="184975"/>
                  </a:lnTo>
                  <a:lnTo>
                    <a:pt x="193001" y="92494"/>
                  </a:lnTo>
                  <a:close/>
                </a:path>
                <a:path w="881379" h="187960">
                  <a:moveTo>
                    <a:pt x="880846" y="0"/>
                  </a:moveTo>
                  <a:lnTo>
                    <a:pt x="584568" y="0"/>
                  </a:lnTo>
                  <a:lnTo>
                    <a:pt x="584568" y="92494"/>
                  </a:lnTo>
                  <a:lnTo>
                    <a:pt x="584568" y="95199"/>
                  </a:lnTo>
                  <a:lnTo>
                    <a:pt x="880846" y="95199"/>
                  </a:lnTo>
                  <a:lnTo>
                    <a:pt x="880846" y="92494"/>
                  </a:lnTo>
                  <a:lnTo>
                    <a:pt x="880846" y="0"/>
                  </a:lnTo>
                  <a:close/>
                </a:path>
              </a:pathLst>
            </a:custGeom>
            <a:solidFill>
              <a:srgbClr val="000000"/>
            </a:solidFill>
          </p:spPr>
          <p:txBody>
            <a:bodyPr wrap="square" lIns="0" tIns="0" rIns="0" bIns="0" rtlCol="0"/>
            <a:lstStyle/>
            <a:p>
              <a:endParaRPr/>
            </a:p>
          </p:txBody>
        </p:sp>
        <p:sp>
          <p:nvSpPr>
            <p:cNvPr id="368" name="object 368"/>
            <p:cNvSpPr/>
            <p:nvPr/>
          </p:nvSpPr>
          <p:spPr>
            <a:xfrm>
              <a:off x="5266131" y="4176331"/>
              <a:ext cx="492759" cy="95250"/>
            </a:xfrm>
            <a:custGeom>
              <a:avLst/>
              <a:gdLst/>
              <a:ahLst/>
              <a:cxnLst/>
              <a:rect l="l" t="t" r="r" b="b"/>
              <a:pathLst>
                <a:path w="492760" h="95250">
                  <a:moveTo>
                    <a:pt x="492252" y="0"/>
                  </a:moveTo>
                  <a:lnTo>
                    <a:pt x="0" y="0"/>
                  </a:lnTo>
                  <a:lnTo>
                    <a:pt x="0" y="92481"/>
                  </a:lnTo>
                  <a:lnTo>
                    <a:pt x="0" y="95199"/>
                  </a:lnTo>
                  <a:lnTo>
                    <a:pt x="492252" y="95199"/>
                  </a:lnTo>
                  <a:lnTo>
                    <a:pt x="492252" y="92481"/>
                  </a:lnTo>
                  <a:lnTo>
                    <a:pt x="492252" y="0"/>
                  </a:lnTo>
                  <a:close/>
                </a:path>
              </a:pathLst>
            </a:custGeom>
            <a:solidFill>
              <a:srgbClr val="FFFFFF"/>
            </a:solidFill>
          </p:spPr>
          <p:txBody>
            <a:bodyPr wrap="square" lIns="0" tIns="0" rIns="0" bIns="0" rtlCol="0"/>
            <a:lstStyle/>
            <a:p>
              <a:endParaRPr/>
            </a:p>
          </p:txBody>
        </p:sp>
        <p:sp>
          <p:nvSpPr>
            <p:cNvPr id="369" name="object 369"/>
            <p:cNvSpPr/>
            <p:nvPr/>
          </p:nvSpPr>
          <p:spPr>
            <a:xfrm>
              <a:off x="5073129" y="4176331"/>
              <a:ext cx="881380" cy="372745"/>
            </a:xfrm>
            <a:custGeom>
              <a:avLst/>
              <a:gdLst/>
              <a:ahLst/>
              <a:cxnLst/>
              <a:rect l="l" t="t" r="r" b="b"/>
              <a:pathLst>
                <a:path w="881379" h="372745">
                  <a:moveTo>
                    <a:pt x="95110" y="92481"/>
                  </a:moveTo>
                  <a:lnTo>
                    <a:pt x="0" y="92481"/>
                  </a:lnTo>
                  <a:lnTo>
                    <a:pt x="0" y="372643"/>
                  </a:lnTo>
                  <a:lnTo>
                    <a:pt x="95110" y="372643"/>
                  </a:lnTo>
                  <a:lnTo>
                    <a:pt x="95110" y="92481"/>
                  </a:lnTo>
                  <a:close/>
                </a:path>
                <a:path w="881379" h="372745">
                  <a:moveTo>
                    <a:pt x="880846" y="0"/>
                  </a:moveTo>
                  <a:lnTo>
                    <a:pt x="682307" y="0"/>
                  </a:lnTo>
                  <a:lnTo>
                    <a:pt x="682307" y="92481"/>
                  </a:lnTo>
                  <a:lnTo>
                    <a:pt x="682307" y="95199"/>
                  </a:lnTo>
                  <a:lnTo>
                    <a:pt x="880846" y="95199"/>
                  </a:lnTo>
                  <a:lnTo>
                    <a:pt x="880846" y="92481"/>
                  </a:lnTo>
                  <a:lnTo>
                    <a:pt x="880846" y="0"/>
                  </a:lnTo>
                  <a:close/>
                </a:path>
              </a:pathLst>
            </a:custGeom>
            <a:solidFill>
              <a:srgbClr val="000000"/>
            </a:solidFill>
          </p:spPr>
          <p:txBody>
            <a:bodyPr wrap="square" lIns="0" tIns="0" rIns="0" bIns="0" rtlCol="0"/>
            <a:lstStyle/>
            <a:p>
              <a:endParaRPr/>
            </a:p>
          </p:txBody>
        </p:sp>
        <p:sp>
          <p:nvSpPr>
            <p:cNvPr id="370" name="object 370"/>
            <p:cNvSpPr/>
            <p:nvPr/>
          </p:nvSpPr>
          <p:spPr>
            <a:xfrm>
              <a:off x="5168243" y="4268808"/>
              <a:ext cx="196215" cy="280670"/>
            </a:xfrm>
            <a:custGeom>
              <a:avLst/>
              <a:gdLst/>
              <a:ahLst/>
              <a:cxnLst/>
              <a:rect l="l" t="t" r="r" b="b"/>
              <a:pathLst>
                <a:path w="196214" h="280670">
                  <a:moveTo>
                    <a:pt x="0" y="280159"/>
                  </a:moveTo>
                  <a:lnTo>
                    <a:pt x="195784" y="280159"/>
                  </a:lnTo>
                  <a:lnTo>
                    <a:pt x="195784" y="0"/>
                  </a:lnTo>
                  <a:lnTo>
                    <a:pt x="0" y="0"/>
                  </a:lnTo>
                  <a:lnTo>
                    <a:pt x="0" y="280159"/>
                  </a:lnTo>
                  <a:close/>
                </a:path>
              </a:pathLst>
            </a:custGeom>
            <a:solidFill>
              <a:srgbClr val="FFFFFF"/>
            </a:solidFill>
          </p:spPr>
          <p:txBody>
            <a:bodyPr wrap="square" lIns="0" tIns="0" rIns="0" bIns="0" rtlCol="0"/>
            <a:lstStyle/>
            <a:p>
              <a:endParaRPr/>
            </a:p>
          </p:txBody>
        </p:sp>
        <p:sp>
          <p:nvSpPr>
            <p:cNvPr id="371" name="object 371"/>
            <p:cNvSpPr/>
            <p:nvPr/>
          </p:nvSpPr>
          <p:spPr>
            <a:xfrm>
              <a:off x="5073129" y="4268812"/>
              <a:ext cx="881380" cy="372745"/>
            </a:xfrm>
            <a:custGeom>
              <a:avLst/>
              <a:gdLst/>
              <a:ahLst/>
              <a:cxnLst/>
              <a:rect l="l" t="t" r="r" b="b"/>
              <a:pathLst>
                <a:path w="881379" h="372745">
                  <a:moveTo>
                    <a:pt x="193001" y="277444"/>
                  </a:moveTo>
                  <a:lnTo>
                    <a:pt x="0" y="277444"/>
                  </a:lnTo>
                  <a:lnTo>
                    <a:pt x="0" y="372643"/>
                  </a:lnTo>
                  <a:lnTo>
                    <a:pt x="193001" y="372643"/>
                  </a:lnTo>
                  <a:lnTo>
                    <a:pt x="193001" y="277444"/>
                  </a:lnTo>
                  <a:close/>
                </a:path>
                <a:path w="881379" h="372745">
                  <a:moveTo>
                    <a:pt x="587362" y="0"/>
                  </a:moveTo>
                  <a:lnTo>
                    <a:pt x="290893" y="0"/>
                  </a:lnTo>
                  <a:lnTo>
                    <a:pt x="290893" y="280162"/>
                  </a:lnTo>
                  <a:lnTo>
                    <a:pt x="587362" y="280162"/>
                  </a:lnTo>
                  <a:lnTo>
                    <a:pt x="587362" y="0"/>
                  </a:lnTo>
                  <a:close/>
                </a:path>
                <a:path w="881379" h="372745">
                  <a:moveTo>
                    <a:pt x="880846" y="0"/>
                  </a:moveTo>
                  <a:lnTo>
                    <a:pt x="780224" y="0"/>
                  </a:lnTo>
                  <a:lnTo>
                    <a:pt x="780224" y="280162"/>
                  </a:lnTo>
                  <a:lnTo>
                    <a:pt x="880846" y="280162"/>
                  </a:lnTo>
                  <a:lnTo>
                    <a:pt x="880846" y="0"/>
                  </a:lnTo>
                  <a:close/>
                </a:path>
              </a:pathLst>
            </a:custGeom>
            <a:solidFill>
              <a:srgbClr val="000000"/>
            </a:solidFill>
          </p:spPr>
          <p:txBody>
            <a:bodyPr wrap="square" lIns="0" tIns="0" rIns="0" bIns="0" rtlCol="0"/>
            <a:lstStyle/>
            <a:p>
              <a:endParaRPr/>
            </a:p>
          </p:txBody>
        </p:sp>
        <p:sp>
          <p:nvSpPr>
            <p:cNvPr id="372" name="object 372"/>
            <p:cNvSpPr/>
            <p:nvPr/>
          </p:nvSpPr>
          <p:spPr>
            <a:xfrm>
              <a:off x="5266131" y="4546257"/>
              <a:ext cx="492759" cy="95250"/>
            </a:xfrm>
            <a:custGeom>
              <a:avLst/>
              <a:gdLst/>
              <a:ahLst/>
              <a:cxnLst/>
              <a:rect l="l" t="t" r="r" b="b"/>
              <a:pathLst>
                <a:path w="492760" h="95250">
                  <a:moveTo>
                    <a:pt x="492252" y="0"/>
                  </a:moveTo>
                  <a:lnTo>
                    <a:pt x="0" y="0"/>
                  </a:lnTo>
                  <a:lnTo>
                    <a:pt x="0" y="92329"/>
                  </a:lnTo>
                  <a:lnTo>
                    <a:pt x="0" y="95199"/>
                  </a:lnTo>
                  <a:lnTo>
                    <a:pt x="391566" y="95199"/>
                  </a:lnTo>
                  <a:lnTo>
                    <a:pt x="391566" y="92329"/>
                  </a:lnTo>
                  <a:lnTo>
                    <a:pt x="492252" y="92329"/>
                  </a:lnTo>
                  <a:lnTo>
                    <a:pt x="492252" y="0"/>
                  </a:lnTo>
                  <a:close/>
                </a:path>
              </a:pathLst>
            </a:custGeom>
            <a:solidFill>
              <a:srgbClr val="FFFFFF"/>
            </a:solidFill>
          </p:spPr>
          <p:txBody>
            <a:bodyPr wrap="square" lIns="0" tIns="0" rIns="0" bIns="0" rtlCol="0"/>
            <a:lstStyle/>
            <a:p>
              <a:endParaRPr/>
            </a:p>
          </p:txBody>
        </p:sp>
        <p:sp>
          <p:nvSpPr>
            <p:cNvPr id="373" name="object 373"/>
            <p:cNvSpPr/>
            <p:nvPr/>
          </p:nvSpPr>
          <p:spPr>
            <a:xfrm>
              <a:off x="5073129" y="4546257"/>
              <a:ext cx="881380" cy="280035"/>
            </a:xfrm>
            <a:custGeom>
              <a:avLst/>
              <a:gdLst/>
              <a:ahLst/>
              <a:cxnLst/>
              <a:rect l="l" t="t" r="r" b="b"/>
              <a:pathLst>
                <a:path w="881379" h="280035">
                  <a:moveTo>
                    <a:pt x="880846" y="0"/>
                  </a:moveTo>
                  <a:lnTo>
                    <a:pt x="682307" y="0"/>
                  </a:lnTo>
                  <a:lnTo>
                    <a:pt x="682307" y="92329"/>
                  </a:lnTo>
                  <a:lnTo>
                    <a:pt x="584568" y="92329"/>
                  </a:lnTo>
                  <a:lnTo>
                    <a:pt x="584568" y="184823"/>
                  </a:lnTo>
                  <a:lnTo>
                    <a:pt x="293674" y="184823"/>
                  </a:lnTo>
                  <a:lnTo>
                    <a:pt x="293674" y="92329"/>
                  </a:lnTo>
                  <a:lnTo>
                    <a:pt x="0" y="92329"/>
                  </a:lnTo>
                  <a:lnTo>
                    <a:pt x="0" y="184823"/>
                  </a:lnTo>
                  <a:lnTo>
                    <a:pt x="0" y="187528"/>
                  </a:lnTo>
                  <a:lnTo>
                    <a:pt x="0" y="280009"/>
                  </a:lnTo>
                  <a:lnTo>
                    <a:pt x="880846" y="280009"/>
                  </a:lnTo>
                  <a:lnTo>
                    <a:pt x="880846" y="187528"/>
                  </a:lnTo>
                  <a:lnTo>
                    <a:pt x="880846" y="184823"/>
                  </a:lnTo>
                  <a:lnTo>
                    <a:pt x="880846" y="95199"/>
                  </a:lnTo>
                  <a:lnTo>
                    <a:pt x="880846" y="92329"/>
                  </a:lnTo>
                  <a:lnTo>
                    <a:pt x="880846" y="0"/>
                  </a:lnTo>
                  <a:close/>
                </a:path>
              </a:pathLst>
            </a:custGeom>
            <a:solidFill>
              <a:srgbClr val="000000"/>
            </a:solidFill>
          </p:spPr>
          <p:txBody>
            <a:bodyPr wrap="square" lIns="0" tIns="0" rIns="0" bIns="0" rtlCol="0"/>
            <a:lstStyle/>
            <a:p>
              <a:endParaRPr/>
            </a:p>
          </p:txBody>
        </p:sp>
        <p:sp>
          <p:nvSpPr>
            <p:cNvPr id="374" name="object 374"/>
            <p:cNvSpPr/>
            <p:nvPr/>
          </p:nvSpPr>
          <p:spPr>
            <a:xfrm>
              <a:off x="5071741" y="3992723"/>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375" name="object 375"/>
            <p:cNvSpPr/>
            <p:nvPr/>
          </p:nvSpPr>
          <p:spPr>
            <a:xfrm>
              <a:off x="5070347" y="3991394"/>
              <a:ext cx="3175" cy="835025"/>
            </a:xfrm>
            <a:custGeom>
              <a:avLst/>
              <a:gdLst/>
              <a:ahLst/>
              <a:cxnLst/>
              <a:rect l="l" t="t" r="r" b="b"/>
              <a:pathLst>
                <a:path w="3175" h="835025">
                  <a:moveTo>
                    <a:pt x="2787" y="834869"/>
                  </a:moveTo>
                  <a:lnTo>
                    <a:pt x="2787" y="0"/>
                  </a:lnTo>
                  <a:lnTo>
                    <a:pt x="0" y="0"/>
                  </a:lnTo>
                  <a:lnTo>
                    <a:pt x="0" y="834869"/>
                  </a:lnTo>
                  <a:lnTo>
                    <a:pt x="2787" y="834869"/>
                  </a:lnTo>
                  <a:close/>
                </a:path>
              </a:pathLst>
            </a:custGeom>
            <a:solidFill>
              <a:srgbClr val="BEBEBE"/>
            </a:solidFill>
          </p:spPr>
          <p:txBody>
            <a:bodyPr wrap="square" lIns="0" tIns="0" rIns="0" bIns="0" rtlCol="0"/>
            <a:lstStyle/>
            <a:p>
              <a:endParaRPr/>
            </a:p>
          </p:txBody>
        </p:sp>
        <p:sp>
          <p:nvSpPr>
            <p:cNvPr id="376" name="object 376"/>
            <p:cNvSpPr/>
            <p:nvPr/>
          </p:nvSpPr>
          <p:spPr>
            <a:xfrm>
              <a:off x="5169635" y="3992723"/>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377" name="object 377"/>
            <p:cNvSpPr/>
            <p:nvPr/>
          </p:nvSpPr>
          <p:spPr>
            <a:xfrm>
              <a:off x="5168243" y="3991394"/>
              <a:ext cx="3175" cy="835025"/>
            </a:xfrm>
            <a:custGeom>
              <a:avLst/>
              <a:gdLst/>
              <a:ahLst/>
              <a:cxnLst/>
              <a:rect l="l" t="t" r="r" b="b"/>
              <a:pathLst>
                <a:path w="3175" h="835025">
                  <a:moveTo>
                    <a:pt x="2788" y="0"/>
                  </a:moveTo>
                  <a:lnTo>
                    <a:pt x="0" y="0"/>
                  </a:lnTo>
                  <a:lnTo>
                    <a:pt x="0" y="834869"/>
                  </a:lnTo>
                  <a:lnTo>
                    <a:pt x="2788" y="834869"/>
                  </a:lnTo>
                  <a:lnTo>
                    <a:pt x="2788" y="0"/>
                  </a:lnTo>
                  <a:close/>
                </a:path>
              </a:pathLst>
            </a:custGeom>
            <a:solidFill>
              <a:srgbClr val="BEBEBE"/>
            </a:solidFill>
          </p:spPr>
          <p:txBody>
            <a:bodyPr wrap="square" lIns="0" tIns="0" rIns="0" bIns="0" rtlCol="0"/>
            <a:lstStyle/>
            <a:p>
              <a:endParaRPr/>
            </a:p>
          </p:txBody>
        </p:sp>
        <p:sp>
          <p:nvSpPr>
            <p:cNvPr id="378" name="object 378"/>
            <p:cNvSpPr/>
            <p:nvPr/>
          </p:nvSpPr>
          <p:spPr>
            <a:xfrm>
              <a:off x="5267531" y="3992723"/>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379" name="object 379"/>
            <p:cNvSpPr/>
            <p:nvPr/>
          </p:nvSpPr>
          <p:spPr>
            <a:xfrm>
              <a:off x="5266132" y="3991394"/>
              <a:ext cx="3175" cy="835025"/>
            </a:xfrm>
            <a:custGeom>
              <a:avLst/>
              <a:gdLst/>
              <a:ahLst/>
              <a:cxnLst/>
              <a:rect l="l" t="t" r="r" b="b"/>
              <a:pathLst>
                <a:path w="3175" h="835025">
                  <a:moveTo>
                    <a:pt x="2788" y="0"/>
                  </a:moveTo>
                  <a:lnTo>
                    <a:pt x="0" y="0"/>
                  </a:lnTo>
                  <a:lnTo>
                    <a:pt x="0" y="834869"/>
                  </a:lnTo>
                  <a:lnTo>
                    <a:pt x="2788" y="834869"/>
                  </a:lnTo>
                  <a:lnTo>
                    <a:pt x="2788" y="0"/>
                  </a:lnTo>
                  <a:close/>
                </a:path>
              </a:pathLst>
            </a:custGeom>
            <a:solidFill>
              <a:srgbClr val="BEBEBE"/>
            </a:solidFill>
          </p:spPr>
          <p:txBody>
            <a:bodyPr wrap="square" lIns="0" tIns="0" rIns="0" bIns="0" rtlCol="0"/>
            <a:lstStyle/>
            <a:p>
              <a:endParaRPr/>
            </a:p>
          </p:txBody>
        </p:sp>
        <p:sp>
          <p:nvSpPr>
            <p:cNvPr id="380" name="object 380"/>
            <p:cNvSpPr/>
            <p:nvPr/>
          </p:nvSpPr>
          <p:spPr>
            <a:xfrm>
              <a:off x="5365420" y="3992723"/>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381" name="object 381"/>
            <p:cNvSpPr/>
            <p:nvPr/>
          </p:nvSpPr>
          <p:spPr>
            <a:xfrm>
              <a:off x="5364027" y="3991394"/>
              <a:ext cx="3175" cy="835025"/>
            </a:xfrm>
            <a:custGeom>
              <a:avLst/>
              <a:gdLst/>
              <a:ahLst/>
              <a:cxnLst/>
              <a:rect l="l" t="t" r="r" b="b"/>
              <a:pathLst>
                <a:path w="3175" h="835025">
                  <a:moveTo>
                    <a:pt x="2788" y="0"/>
                  </a:moveTo>
                  <a:lnTo>
                    <a:pt x="0" y="0"/>
                  </a:lnTo>
                  <a:lnTo>
                    <a:pt x="0" y="834869"/>
                  </a:lnTo>
                  <a:lnTo>
                    <a:pt x="2788" y="834869"/>
                  </a:lnTo>
                  <a:lnTo>
                    <a:pt x="2788" y="0"/>
                  </a:lnTo>
                  <a:close/>
                </a:path>
              </a:pathLst>
            </a:custGeom>
            <a:solidFill>
              <a:srgbClr val="BEBEBE"/>
            </a:solidFill>
          </p:spPr>
          <p:txBody>
            <a:bodyPr wrap="square" lIns="0" tIns="0" rIns="0" bIns="0" rtlCol="0"/>
            <a:lstStyle/>
            <a:p>
              <a:endParaRPr/>
            </a:p>
          </p:txBody>
        </p:sp>
        <p:sp>
          <p:nvSpPr>
            <p:cNvPr id="382" name="object 382"/>
            <p:cNvSpPr/>
            <p:nvPr/>
          </p:nvSpPr>
          <p:spPr>
            <a:xfrm>
              <a:off x="5463315" y="3992723"/>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383" name="object 383"/>
            <p:cNvSpPr/>
            <p:nvPr/>
          </p:nvSpPr>
          <p:spPr>
            <a:xfrm>
              <a:off x="5461916" y="3991394"/>
              <a:ext cx="3175" cy="835025"/>
            </a:xfrm>
            <a:custGeom>
              <a:avLst/>
              <a:gdLst/>
              <a:ahLst/>
              <a:cxnLst/>
              <a:rect l="l" t="t" r="r" b="b"/>
              <a:pathLst>
                <a:path w="3175" h="835025">
                  <a:moveTo>
                    <a:pt x="2788" y="0"/>
                  </a:moveTo>
                  <a:lnTo>
                    <a:pt x="0" y="0"/>
                  </a:lnTo>
                  <a:lnTo>
                    <a:pt x="0" y="834869"/>
                  </a:lnTo>
                  <a:lnTo>
                    <a:pt x="2788" y="834869"/>
                  </a:lnTo>
                  <a:lnTo>
                    <a:pt x="2788" y="0"/>
                  </a:lnTo>
                  <a:close/>
                </a:path>
              </a:pathLst>
            </a:custGeom>
            <a:solidFill>
              <a:srgbClr val="BEBEBE"/>
            </a:solidFill>
          </p:spPr>
          <p:txBody>
            <a:bodyPr wrap="square" lIns="0" tIns="0" rIns="0" bIns="0" rtlCol="0"/>
            <a:lstStyle/>
            <a:p>
              <a:endParaRPr/>
            </a:p>
          </p:txBody>
        </p:sp>
        <p:sp>
          <p:nvSpPr>
            <p:cNvPr id="384" name="object 384"/>
            <p:cNvSpPr/>
            <p:nvPr/>
          </p:nvSpPr>
          <p:spPr>
            <a:xfrm>
              <a:off x="5561204" y="3992723"/>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385" name="object 385"/>
            <p:cNvSpPr/>
            <p:nvPr/>
          </p:nvSpPr>
          <p:spPr>
            <a:xfrm>
              <a:off x="5559812" y="3991394"/>
              <a:ext cx="3175" cy="835025"/>
            </a:xfrm>
            <a:custGeom>
              <a:avLst/>
              <a:gdLst/>
              <a:ahLst/>
              <a:cxnLst/>
              <a:rect l="l" t="t" r="r" b="b"/>
              <a:pathLst>
                <a:path w="3175" h="835025">
                  <a:moveTo>
                    <a:pt x="2788" y="0"/>
                  </a:moveTo>
                  <a:lnTo>
                    <a:pt x="0" y="0"/>
                  </a:lnTo>
                  <a:lnTo>
                    <a:pt x="0" y="834869"/>
                  </a:lnTo>
                  <a:lnTo>
                    <a:pt x="2788" y="834869"/>
                  </a:lnTo>
                  <a:lnTo>
                    <a:pt x="2788" y="0"/>
                  </a:lnTo>
                  <a:close/>
                </a:path>
              </a:pathLst>
            </a:custGeom>
            <a:solidFill>
              <a:srgbClr val="BEBEBE"/>
            </a:solidFill>
          </p:spPr>
          <p:txBody>
            <a:bodyPr wrap="square" lIns="0" tIns="0" rIns="0" bIns="0" rtlCol="0"/>
            <a:lstStyle/>
            <a:p>
              <a:endParaRPr/>
            </a:p>
          </p:txBody>
        </p:sp>
        <p:sp>
          <p:nvSpPr>
            <p:cNvPr id="386" name="object 386"/>
            <p:cNvSpPr/>
            <p:nvPr/>
          </p:nvSpPr>
          <p:spPr>
            <a:xfrm>
              <a:off x="5659100" y="3992723"/>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387" name="object 387"/>
            <p:cNvSpPr/>
            <p:nvPr/>
          </p:nvSpPr>
          <p:spPr>
            <a:xfrm>
              <a:off x="5657708" y="3991394"/>
              <a:ext cx="3175" cy="835025"/>
            </a:xfrm>
            <a:custGeom>
              <a:avLst/>
              <a:gdLst/>
              <a:ahLst/>
              <a:cxnLst/>
              <a:rect l="l" t="t" r="r" b="b"/>
              <a:pathLst>
                <a:path w="3175" h="835025">
                  <a:moveTo>
                    <a:pt x="2788" y="0"/>
                  </a:moveTo>
                  <a:lnTo>
                    <a:pt x="0" y="0"/>
                  </a:lnTo>
                  <a:lnTo>
                    <a:pt x="0" y="834869"/>
                  </a:lnTo>
                  <a:lnTo>
                    <a:pt x="2788" y="834869"/>
                  </a:lnTo>
                  <a:lnTo>
                    <a:pt x="2788" y="0"/>
                  </a:lnTo>
                  <a:close/>
                </a:path>
              </a:pathLst>
            </a:custGeom>
            <a:solidFill>
              <a:srgbClr val="BEBEBE"/>
            </a:solidFill>
          </p:spPr>
          <p:txBody>
            <a:bodyPr wrap="square" lIns="0" tIns="0" rIns="0" bIns="0" rtlCol="0"/>
            <a:lstStyle/>
            <a:p>
              <a:endParaRPr/>
            </a:p>
          </p:txBody>
        </p:sp>
        <p:sp>
          <p:nvSpPr>
            <p:cNvPr id="388" name="object 388"/>
            <p:cNvSpPr/>
            <p:nvPr/>
          </p:nvSpPr>
          <p:spPr>
            <a:xfrm>
              <a:off x="5756813" y="3992723"/>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389" name="object 389"/>
            <p:cNvSpPr/>
            <p:nvPr/>
          </p:nvSpPr>
          <p:spPr>
            <a:xfrm>
              <a:off x="5755447" y="3991394"/>
              <a:ext cx="3175" cy="835025"/>
            </a:xfrm>
            <a:custGeom>
              <a:avLst/>
              <a:gdLst/>
              <a:ahLst/>
              <a:cxnLst/>
              <a:rect l="l" t="t" r="r" b="b"/>
              <a:pathLst>
                <a:path w="3175" h="835025">
                  <a:moveTo>
                    <a:pt x="2942" y="0"/>
                  </a:moveTo>
                  <a:lnTo>
                    <a:pt x="0" y="0"/>
                  </a:lnTo>
                  <a:lnTo>
                    <a:pt x="0" y="834869"/>
                  </a:lnTo>
                  <a:lnTo>
                    <a:pt x="2942" y="834869"/>
                  </a:lnTo>
                  <a:lnTo>
                    <a:pt x="2942" y="0"/>
                  </a:lnTo>
                  <a:close/>
                </a:path>
              </a:pathLst>
            </a:custGeom>
            <a:solidFill>
              <a:srgbClr val="BEBEBE"/>
            </a:solidFill>
          </p:spPr>
          <p:txBody>
            <a:bodyPr wrap="square" lIns="0" tIns="0" rIns="0" bIns="0" rtlCol="0"/>
            <a:lstStyle/>
            <a:p>
              <a:endParaRPr/>
            </a:p>
          </p:txBody>
        </p:sp>
        <p:sp>
          <p:nvSpPr>
            <p:cNvPr id="390" name="object 390"/>
            <p:cNvSpPr/>
            <p:nvPr/>
          </p:nvSpPr>
          <p:spPr>
            <a:xfrm>
              <a:off x="5854722" y="3992723"/>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391" name="object 391"/>
            <p:cNvSpPr/>
            <p:nvPr/>
          </p:nvSpPr>
          <p:spPr>
            <a:xfrm>
              <a:off x="5853355" y="3991394"/>
              <a:ext cx="3175" cy="835025"/>
            </a:xfrm>
            <a:custGeom>
              <a:avLst/>
              <a:gdLst/>
              <a:ahLst/>
              <a:cxnLst/>
              <a:rect l="l" t="t" r="r" b="b"/>
              <a:pathLst>
                <a:path w="3175" h="835025">
                  <a:moveTo>
                    <a:pt x="2788" y="0"/>
                  </a:moveTo>
                  <a:lnTo>
                    <a:pt x="0" y="0"/>
                  </a:lnTo>
                  <a:lnTo>
                    <a:pt x="0" y="834869"/>
                  </a:lnTo>
                  <a:lnTo>
                    <a:pt x="2788" y="834869"/>
                  </a:lnTo>
                  <a:lnTo>
                    <a:pt x="2788" y="0"/>
                  </a:lnTo>
                  <a:close/>
                </a:path>
              </a:pathLst>
            </a:custGeom>
            <a:solidFill>
              <a:srgbClr val="BEBEBE"/>
            </a:solidFill>
          </p:spPr>
          <p:txBody>
            <a:bodyPr wrap="square" lIns="0" tIns="0" rIns="0" bIns="0" rtlCol="0"/>
            <a:lstStyle/>
            <a:p>
              <a:endParaRPr/>
            </a:p>
          </p:txBody>
        </p:sp>
        <p:sp>
          <p:nvSpPr>
            <p:cNvPr id="392" name="object 392"/>
            <p:cNvSpPr/>
            <p:nvPr/>
          </p:nvSpPr>
          <p:spPr>
            <a:xfrm>
              <a:off x="5952630" y="3992723"/>
              <a:ext cx="0" cy="835025"/>
            </a:xfrm>
            <a:custGeom>
              <a:avLst/>
              <a:gdLst/>
              <a:ahLst/>
              <a:cxnLst/>
              <a:rect l="l" t="t" r="r" b="b"/>
              <a:pathLst>
                <a:path h="835025">
                  <a:moveTo>
                    <a:pt x="0" y="0"/>
                  </a:moveTo>
                  <a:lnTo>
                    <a:pt x="0" y="834896"/>
                  </a:lnTo>
                </a:path>
              </a:pathLst>
            </a:custGeom>
            <a:ln w="3175">
              <a:solidFill>
                <a:srgbClr val="BEBEBE"/>
              </a:solidFill>
            </a:ln>
          </p:spPr>
          <p:txBody>
            <a:bodyPr wrap="square" lIns="0" tIns="0" rIns="0" bIns="0" rtlCol="0"/>
            <a:lstStyle/>
            <a:p>
              <a:endParaRPr/>
            </a:p>
          </p:txBody>
        </p:sp>
        <p:sp>
          <p:nvSpPr>
            <p:cNvPr id="393" name="object 393"/>
            <p:cNvSpPr/>
            <p:nvPr/>
          </p:nvSpPr>
          <p:spPr>
            <a:xfrm>
              <a:off x="5951199" y="3991394"/>
              <a:ext cx="3175" cy="835025"/>
            </a:xfrm>
            <a:custGeom>
              <a:avLst/>
              <a:gdLst/>
              <a:ahLst/>
              <a:cxnLst/>
              <a:rect l="l" t="t" r="r" b="b"/>
              <a:pathLst>
                <a:path w="3175" h="835025">
                  <a:moveTo>
                    <a:pt x="2788" y="0"/>
                  </a:moveTo>
                  <a:lnTo>
                    <a:pt x="0" y="0"/>
                  </a:lnTo>
                  <a:lnTo>
                    <a:pt x="0" y="834869"/>
                  </a:lnTo>
                  <a:lnTo>
                    <a:pt x="2788" y="834869"/>
                  </a:lnTo>
                  <a:lnTo>
                    <a:pt x="2788" y="0"/>
                  </a:lnTo>
                  <a:close/>
                </a:path>
              </a:pathLst>
            </a:custGeom>
            <a:solidFill>
              <a:srgbClr val="BEBEBE"/>
            </a:solidFill>
          </p:spPr>
          <p:txBody>
            <a:bodyPr wrap="square" lIns="0" tIns="0" rIns="0" bIns="0" rtlCol="0"/>
            <a:lstStyle/>
            <a:p>
              <a:endParaRPr/>
            </a:p>
          </p:txBody>
        </p:sp>
        <p:sp>
          <p:nvSpPr>
            <p:cNvPr id="394" name="object 394"/>
            <p:cNvSpPr/>
            <p:nvPr/>
          </p:nvSpPr>
          <p:spPr>
            <a:xfrm>
              <a:off x="5071741" y="3992723"/>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395" name="object 395"/>
            <p:cNvSpPr/>
            <p:nvPr/>
          </p:nvSpPr>
          <p:spPr>
            <a:xfrm>
              <a:off x="5070347" y="3991394"/>
              <a:ext cx="883919" cy="3175"/>
            </a:xfrm>
            <a:custGeom>
              <a:avLst/>
              <a:gdLst/>
              <a:ahLst/>
              <a:cxnLst/>
              <a:rect l="l" t="t" r="r" b="b"/>
              <a:pathLst>
                <a:path w="883920" h="3175">
                  <a:moveTo>
                    <a:pt x="883649" y="0"/>
                  </a:moveTo>
                  <a:lnTo>
                    <a:pt x="0" y="0"/>
                  </a:lnTo>
                  <a:lnTo>
                    <a:pt x="0" y="2657"/>
                  </a:lnTo>
                  <a:lnTo>
                    <a:pt x="883649" y="2657"/>
                  </a:lnTo>
                  <a:lnTo>
                    <a:pt x="883649" y="0"/>
                  </a:lnTo>
                  <a:close/>
                </a:path>
              </a:pathLst>
            </a:custGeom>
            <a:solidFill>
              <a:srgbClr val="BEBEBE"/>
            </a:solidFill>
          </p:spPr>
          <p:txBody>
            <a:bodyPr wrap="square" lIns="0" tIns="0" rIns="0" bIns="0" rtlCol="0"/>
            <a:lstStyle/>
            <a:p>
              <a:endParaRPr/>
            </a:p>
          </p:txBody>
        </p:sp>
        <p:sp>
          <p:nvSpPr>
            <p:cNvPr id="396" name="object 396"/>
            <p:cNvSpPr/>
            <p:nvPr/>
          </p:nvSpPr>
          <p:spPr>
            <a:xfrm>
              <a:off x="5071741" y="4085211"/>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397" name="object 397"/>
            <p:cNvSpPr/>
            <p:nvPr/>
          </p:nvSpPr>
          <p:spPr>
            <a:xfrm>
              <a:off x="5070347" y="4083828"/>
              <a:ext cx="883919" cy="3175"/>
            </a:xfrm>
            <a:custGeom>
              <a:avLst/>
              <a:gdLst/>
              <a:ahLst/>
              <a:cxnLst/>
              <a:rect l="l" t="t" r="r" b="b"/>
              <a:pathLst>
                <a:path w="883920" h="3175">
                  <a:moveTo>
                    <a:pt x="0" y="0"/>
                  </a:moveTo>
                  <a:lnTo>
                    <a:pt x="0" y="2711"/>
                  </a:lnTo>
                  <a:lnTo>
                    <a:pt x="883649" y="2711"/>
                  </a:lnTo>
                  <a:lnTo>
                    <a:pt x="883649" y="0"/>
                  </a:lnTo>
                  <a:lnTo>
                    <a:pt x="0" y="0"/>
                  </a:lnTo>
                  <a:close/>
                </a:path>
              </a:pathLst>
            </a:custGeom>
            <a:solidFill>
              <a:srgbClr val="BEBEBE"/>
            </a:solidFill>
          </p:spPr>
          <p:txBody>
            <a:bodyPr wrap="square" lIns="0" tIns="0" rIns="0" bIns="0" rtlCol="0"/>
            <a:lstStyle/>
            <a:p>
              <a:endParaRPr/>
            </a:p>
          </p:txBody>
        </p:sp>
        <p:sp>
          <p:nvSpPr>
            <p:cNvPr id="398" name="object 398"/>
            <p:cNvSpPr/>
            <p:nvPr/>
          </p:nvSpPr>
          <p:spPr>
            <a:xfrm>
              <a:off x="5071741" y="4177699"/>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399" name="object 399"/>
            <p:cNvSpPr/>
            <p:nvPr/>
          </p:nvSpPr>
          <p:spPr>
            <a:xfrm>
              <a:off x="5070347" y="4176316"/>
              <a:ext cx="883919" cy="3175"/>
            </a:xfrm>
            <a:custGeom>
              <a:avLst/>
              <a:gdLst/>
              <a:ahLst/>
              <a:cxnLst/>
              <a:rect l="l" t="t" r="r" b="b"/>
              <a:pathLst>
                <a:path w="883920" h="3175">
                  <a:moveTo>
                    <a:pt x="0" y="0"/>
                  </a:moveTo>
                  <a:lnTo>
                    <a:pt x="0" y="2711"/>
                  </a:lnTo>
                  <a:lnTo>
                    <a:pt x="883649" y="2711"/>
                  </a:lnTo>
                  <a:lnTo>
                    <a:pt x="883649" y="0"/>
                  </a:lnTo>
                  <a:lnTo>
                    <a:pt x="0" y="0"/>
                  </a:lnTo>
                  <a:close/>
                </a:path>
              </a:pathLst>
            </a:custGeom>
            <a:solidFill>
              <a:srgbClr val="BEBEBE"/>
            </a:solidFill>
          </p:spPr>
          <p:txBody>
            <a:bodyPr wrap="square" lIns="0" tIns="0" rIns="0" bIns="0" rtlCol="0"/>
            <a:lstStyle/>
            <a:p>
              <a:endParaRPr/>
            </a:p>
          </p:txBody>
        </p:sp>
        <p:sp>
          <p:nvSpPr>
            <p:cNvPr id="400" name="object 400"/>
            <p:cNvSpPr/>
            <p:nvPr/>
          </p:nvSpPr>
          <p:spPr>
            <a:xfrm>
              <a:off x="5071741" y="4270168"/>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401" name="object 401"/>
            <p:cNvSpPr/>
            <p:nvPr/>
          </p:nvSpPr>
          <p:spPr>
            <a:xfrm>
              <a:off x="5070347" y="4268811"/>
              <a:ext cx="883919" cy="3175"/>
            </a:xfrm>
            <a:custGeom>
              <a:avLst/>
              <a:gdLst/>
              <a:ahLst/>
              <a:cxnLst/>
              <a:rect l="l" t="t" r="r" b="b"/>
              <a:pathLst>
                <a:path w="883920" h="3175">
                  <a:moveTo>
                    <a:pt x="0" y="0"/>
                  </a:moveTo>
                  <a:lnTo>
                    <a:pt x="0" y="2711"/>
                  </a:lnTo>
                  <a:lnTo>
                    <a:pt x="883649" y="2711"/>
                  </a:lnTo>
                  <a:lnTo>
                    <a:pt x="883649" y="0"/>
                  </a:lnTo>
                  <a:lnTo>
                    <a:pt x="0" y="0"/>
                  </a:lnTo>
                  <a:close/>
                </a:path>
              </a:pathLst>
            </a:custGeom>
            <a:solidFill>
              <a:srgbClr val="BEBEBE"/>
            </a:solidFill>
          </p:spPr>
          <p:txBody>
            <a:bodyPr wrap="square" lIns="0" tIns="0" rIns="0" bIns="0" rtlCol="0"/>
            <a:lstStyle/>
            <a:p>
              <a:endParaRPr/>
            </a:p>
          </p:txBody>
        </p:sp>
        <p:sp>
          <p:nvSpPr>
            <p:cNvPr id="402" name="object 402"/>
            <p:cNvSpPr/>
            <p:nvPr/>
          </p:nvSpPr>
          <p:spPr>
            <a:xfrm>
              <a:off x="5071741" y="4362650"/>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403" name="object 403"/>
            <p:cNvSpPr/>
            <p:nvPr/>
          </p:nvSpPr>
          <p:spPr>
            <a:xfrm>
              <a:off x="5070347" y="4361293"/>
              <a:ext cx="883919" cy="3175"/>
            </a:xfrm>
            <a:custGeom>
              <a:avLst/>
              <a:gdLst/>
              <a:ahLst/>
              <a:cxnLst/>
              <a:rect l="l" t="t" r="r" b="b"/>
              <a:pathLst>
                <a:path w="883920" h="3175">
                  <a:moveTo>
                    <a:pt x="0" y="0"/>
                  </a:moveTo>
                  <a:lnTo>
                    <a:pt x="0" y="2711"/>
                  </a:lnTo>
                  <a:lnTo>
                    <a:pt x="883649" y="2711"/>
                  </a:lnTo>
                  <a:lnTo>
                    <a:pt x="883649" y="0"/>
                  </a:lnTo>
                  <a:lnTo>
                    <a:pt x="0" y="0"/>
                  </a:lnTo>
                  <a:close/>
                </a:path>
              </a:pathLst>
            </a:custGeom>
            <a:solidFill>
              <a:srgbClr val="BEBEBE"/>
            </a:solidFill>
          </p:spPr>
          <p:txBody>
            <a:bodyPr wrap="square" lIns="0" tIns="0" rIns="0" bIns="0" rtlCol="0"/>
            <a:lstStyle/>
            <a:p>
              <a:endParaRPr/>
            </a:p>
          </p:txBody>
        </p:sp>
        <p:sp>
          <p:nvSpPr>
            <p:cNvPr id="404" name="object 404"/>
            <p:cNvSpPr/>
            <p:nvPr/>
          </p:nvSpPr>
          <p:spPr>
            <a:xfrm>
              <a:off x="5071741" y="4455132"/>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405" name="object 405"/>
            <p:cNvSpPr/>
            <p:nvPr/>
          </p:nvSpPr>
          <p:spPr>
            <a:xfrm>
              <a:off x="5070347" y="4453774"/>
              <a:ext cx="883919" cy="3175"/>
            </a:xfrm>
            <a:custGeom>
              <a:avLst/>
              <a:gdLst/>
              <a:ahLst/>
              <a:cxnLst/>
              <a:rect l="l" t="t" r="r" b="b"/>
              <a:pathLst>
                <a:path w="883920" h="3175">
                  <a:moveTo>
                    <a:pt x="0" y="0"/>
                  </a:moveTo>
                  <a:lnTo>
                    <a:pt x="0" y="2711"/>
                  </a:lnTo>
                  <a:lnTo>
                    <a:pt x="883649" y="2711"/>
                  </a:lnTo>
                  <a:lnTo>
                    <a:pt x="883649" y="0"/>
                  </a:lnTo>
                  <a:lnTo>
                    <a:pt x="0" y="0"/>
                  </a:lnTo>
                  <a:close/>
                </a:path>
              </a:pathLst>
            </a:custGeom>
            <a:solidFill>
              <a:srgbClr val="BEBEBE"/>
            </a:solidFill>
          </p:spPr>
          <p:txBody>
            <a:bodyPr wrap="square" lIns="0" tIns="0" rIns="0" bIns="0" rtlCol="0"/>
            <a:lstStyle/>
            <a:p>
              <a:endParaRPr/>
            </a:p>
          </p:txBody>
        </p:sp>
        <p:sp>
          <p:nvSpPr>
            <p:cNvPr id="406" name="object 406"/>
            <p:cNvSpPr/>
            <p:nvPr/>
          </p:nvSpPr>
          <p:spPr>
            <a:xfrm>
              <a:off x="5071741" y="4547614"/>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407" name="object 407"/>
            <p:cNvSpPr/>
            <p:nvPr/>
          </p:nvSpPr>
          <p:spPr>
            <a:xfrm>
              <a:off x="5070347" y="4546256"/>
              <a:ext cx="883919" cy="3175"/>
            </a:xfrm>
            <a:custGeom>
              <a:avLst/>
              <a:gdLst/>
              <a:ahLst/>
              <a:cxnLst/>
              <a:rect l="l" t="t" r="r" b="b"/>
              <a:pathLst>
                <a:path w="883920" h="3175">
                  <a:moveTo>
                    <a:pt x="0" y="0"/>
                  </a:moveTo>
                  <a:lnTo>
                    <a:pt x="0" y="2711"/>
                  </a:lnTo>
                  <a:lnTo>
                    <a:pt x="883649" y="2711"/>
                  </a:lnTo>
                  <a:lnTo>
                    <a:pt x="883649" y="0"/>
                  </a:lnTo>
                  <a:lnTo>
                    <a:pt x="0" y="0"/>
                  </a:lnTo>
                  <a:close/>
                </a:path>
              </a:pathLst>
            </a:custGeom>
            <a:solidFill>
              <a:srgbClr val="BEBEBE"/>
            </a:solidFill>
          </p:spPr>
          <p:txBody>
            <a:bodyPr wrap="square" lIns="0" tIns="0" rIns="0" bIns="0" rtlCol="0"/>
            <a:lstStyle/>
            <a:p>
              <a:endParaRPr/>
            </a:p>
          </p:txBody>
        </p:sp>
        <p:sp>
          <p:nvSpPr>
            <p:cNvPr id="408" name="object 408"/>
            <p:cNvSpPr/>
            <p:nvPr/>
          </p:nvSpPr>
          <p:spPr>
            <a:xfrm>
              <a:off x="5071741" y="4639944"/>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409" name="object 409"/>
            <p:cNvSpPr/>
            <p:nvPr/>
          </p:nvSpPr>
          <p:spPr>
            <a:xfrm>
              <a:off x="5070347" y="4638587"/>
              <a:ext cx="883919" cy="3175"/>
            </a:xfrm>
            <a:custGeom>
              <a:avLst/>
              <a:gdLst/>
              <a:ahLst/>
              <a:cxnLst/>
              <a:rect l="l" t="t" r="r" b="b"/>
              <a:pathLst>
                <a:path w="883920" h="3175">
                  <a:moveTo>
                    <a:pt x="0" y="0"/>
                  </a:moveTo>
                  <a:lnTo>
                    <a:pt x="0" y="2861"/>
                  </a:lnTo>
                  <a:lnTo>
                    <a:pt x="883649" y="2861"/>
                  </a:lnTo>
                  <a:lnTo>
                    <a:pt x="883649" y="0"/>
                  </a:lnTo>
                  <a:lnTo>
                    <a:pt x="0" y="0"/>
                  </a:lnTo>
                  <a:close/>
                </a:path>
              </a:pathLst>
            </a:custGeom>
            <a:solidFill>
              <a:srgbClr val="BEBEBE"/>
            </a:solidFill>
          </p:spPr>
          <p:txBody>
            <a:bodyPr wrap="square" lIns="0" tIns="0" rIns="0" bIns="0" rtlCol="0"/>
            <a:lstStyle/>
            <a:p>
              <a:endParaRPr/>
            </a:p>
          </p:txBody>
        </p:sp>
        <p:sp>
          <p:nvSpPr>
            <p:cNvPr id="410" name="object 410"/>
            <p:cNvSpPr/>
            <p:nvPr/>
          </p:nvSpPr>
          <p:spPr>
            <a:xfrm>
              <a:off x="5071741" y="4732425"/>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411" name="object 411"/>
            <p:cNvSpPr/>
            <p:nvPr/>
          </p:nvSpPr>
          <p:spPr>
            <a:xfrm>
              <a:off x="5070347" y="4731068"/>
              <a:ext cx="883919" cy="3175"/>
            </a:xfrm>
            <a:custGeom>
              <a:avLst/>
              <a:gdLst/>
              <a:ahLst/>
              <a:cxnLst/>
              <a:rect l="l" t="t" r="r" b="b"/>
              <a:pathLst>
                <a:path w="883920" h="3175">
                  <a:moveTo>
                    <a:pt x="0" y="0"/>
                  </a:moveTo>
                  <a:lnTo>
                    <a:pt x="0" y="2711"/>
                  </a:lnTo>
                  <a:lnTo>
                    <a:pt x="883649" y="2711"/>
                  </a:lnTo>
                  <a:lnTo>
                    <a:pt x="883649" y="0"/>
                  </a:lnTo>
                  <a:lnTo>
                    <a:pt x="0" y="0"/>
                  </a:lnTo>
                  <a:close/>
                </a:path>
              </a:pathLst>
            </a:custGeom>
            <a:solidFill>
              <a:srgbClr val="BEBEBE"/>
            </a:solidFill>
          </p:spPr>
          <p:txBody>
            <a:bodyPr wrap="square" lIns="0" tIns="0" rIns="0" bIns="0" rtlCol="0"/>
            <a:lstStyle/>
            <a:p>
              <a:endParaRPr/>
            </a:p>
          </p:txBody>
        </p:sp>
        <p:sp>
          <p:nvSpPr>
            <p:cNvPr id="412" name="object 412"/>
            <p:cNvSpPr/>
            <p:nvPr/>
          </p:nvSpPr>
          <p:spPr>
            <a:xfrm>
              <a:off x="5071741" y="4824908"/>
              <a:ext cx="883919" cy="0"/>
            </a:xfrm>
            <a:custGeom>
              <a:avLst/>
              <a:gdLst/>
              <a:ahLst/>
              <a:cxnLst/>
              <a:rect l="l" t="t" r="r" b="b"/>
              <a:pathLst>
                <a:path w="883920">
                  <a:moveTo>
                    <a:pt x="0" y="0"/>
                  </a:moveTo>
                  <a:lnTo>
                    <a:pt x="883686" y="0"/>
                  </a:lnTo>
                </a:path>
              </a:pathLst>
            </a:custGeom>
            <a:ln w="3175">
              <a:solidFill>
                <a:srgbClr val="BEBEBE"/>
              </a:solidFill>
            </a:ln>
          </p:spPr>
          <p:txBody>
            <a:bodyPr wrap="square" lIns="0" tIns="0" rIns="0" bIns="0" rtlCol="0"/>
            <a:lstStyle/>
            <a:p>
              <a:endParaRPr/>
            </a:p>
          </p:txBody>
        </p:sp>
        <p:sp>
          <p:nvSpPr>
            <p:cNvPr id="413" name="object 413"/>
            <p:cNvSpPr/>
            <p:nvPr/>
          </p:nvSpPr>
          <p:spPr>
            <a:xfrm>
              <a:off x="5070347" y="4823552"/>
              <a:ext cx="883919" cy="3175"/>
            </a:xfrm>
            <a:custGeom>
              <a:avLst/>
              <a:gdLst/>
              <a:ahLst/>
              <a:cxnLst/>
              <a:rect l="l" t="t" r="r" b="b"/>
              <a:pathLst>
                <a:path w="883920" h="3175">
                  <a:moveTo>
                    <a:pt x="883649" y="0"/>
                  </a:moveTo>
                  <a:lnTo>
                    <a:pt x="0" y="0"/>
                  </a:lnTo>
                  <a:lnTo>
                    <a:pt x="0" y="2711"/>
                  </a:lnTo>
                  <a:lnTo>
                    <a:pt x="883649" y="2711"/>
                  </a:lnTo>
                  <a:lnTo>
                    <a:pt x="883649" y="0"/>
                  </a:lnTo>
                  <a:close/>
                </a:path>
              </a:pathLst>
            </a:custGeom>
            <a:solidFill>
              <a:srgbClr val="BEBEBE"/>
            </a:solidFill>
          </p:spPr>
          <p:txBody>
            <a:bodyPr wrap="square" lIns="0" tIns="0" rIns="0" bIns="0" rtlCol="0"/>
            <a:lstStyle/>
            <a:p>
              <a:endParaRPr/>
            </a:p>
          </p:txBody>
        </p:sp>
      </p:grpSp>
      <p:grpSp>
        <p:nvGrpSpPr>
          <p:cNvPr id="414" name="object 414"/>
          <p:cNvGrpSpPr/>
          <p:nvPr/>
        </p:nvGrpSpPr>
        <p:grpSpPr>
          <a:xfrm>
            <a:off x="4094990" y="3991398"/>
            <a:ext cx="883919" cy="835025"/>
            <a:chOff x="4094987" y="3991394"/>
            <a:chExt cx="883919" cy="835025"/>
          </a:xfrm>
        </p:grpSpPr>
        <p:sp>
          <p:nvSpPr>
            <p:cNvPr id="415" name="object 415"/>
            <p:cNvSpPr/>
            <p:nvPr/>
          </p:nvSpPr>
          <p:spPr>
            <a:xfrm>
              <a:off x="4097769" y="3994061"/>
              <a:ext cx="881380" cy="185420"/>
            </a:xfrm>
            <a:custGeom>
              <a:avLst/>
              <a:gdLst/>
              <a:ahLst/>
              <a:cxnLst/>
              <a:rect l="l" t="t" r="r" b="b"/>
              <a:pathLst>
                <a:path w="881379" h="185420">
                  <a:moveTo>
                    <a:pt x="880846" y="0"/>
                  </a:moveTo>
                  <a:lnTo>
                    <a:pt x="0" y="0"/>
                  </a:lnTo>
                  <a:lnTo>
                    <a:pt x="0" y="89776"/>
                  </a:lnTo>
                  <a:lnTo>
                    <a:pt x="0" y="92481"/>
                  </a:lnTo>
                  <a:lnTo>
                    <a:pt x="0" y="182270"/>
                  </a:lnTo>
                  <a:lnTo>
                    <a:pt x="0" y="184975"/>
                  </a:lnTo>
                  <a:lnTo>
                    <a:pt x="293674" y="184975"/>
                  </a:lnTo>
                  <a:lnTo>
                    <a:pt x="293674" y="182270"/>
                  </a:lnTo>
                  <a:lnTo>
                    <a:pt x="293674" y="92481"/>
                  </a:lnTo>
                  <a:lnTo>
                    <a:pt x="880846" y="92481"/>
                  </a:lnTo>
                  <a:lnTo>
                    <a:pt x="880846" y="89776"/>
                  </a:lnTo>
                  <a:lnTo>
                    <a:pt x="880846" y="0"/>
                  </a:lnTo>
                  <a:close/>
                </a:path>
              </a:pathLst>
            </a:custGeom>
            <a:solidFill>
              <a:srgbClr val="000000"/>
            </a:solidFill>
          </p:spPr>
          <p:txBody>
            <a:bodyPr wrap="square" lIns="0" tIns="0" rIns="0" bIns="0" rtlCol="0"/>
            <a:lstStyle/>
            <a:p>
              <a:endParaRPr/>
            </a:p>
          </p:txBody>
        </p:sp>
        <p:sp>
          <p:nvSpPr>
            <p:cNvPr id="416" name="object 416"/>
            <p:cNvSpPr/>
            <p:nvPr/>
          </p:nvSpPr>
          <p:spPr>
            <a:xfrm>
              <a:off x="4388667" y="4083832"/>
              <a:ext cx="196215" cy="92710"/>
            </a:xfrm>
            <a:custGeom>
              <a:avLst/>
              <a:gdLst/>
              <a:ahLst/>
              <a:cxnLst/>
              <a:rect l="l" t="t" r="r" b="b"/>
              <a:pathLst>
                <a:path w="196214" h="92710">
                  <a:moveTo>
                    <a:pt x="0" y="92494"/>
                  </a:moveTo>
                  <a:lnTo>
                    <a:pt x="195784" y="92494"/>
                  </a:lnTo>
                  <a:lnTo>
                    <a:pt x="195784" y="0"/>
                  </a:lnTo>
                  <a:lnTo>
                    <a:pt x="0" y="0"/>
                  </a:lnTo>
                  <a:lnTo>
                    <a:pt x="0" y="92494"/>
                  </a:lnTo>
                  <a:close/>
                </a:path>
              </a:pathLst>
            </a:custGeom>
            <a:solidFill>
              <a:srgbClr val="FFFFFF"/>
            </a:solidFill>
          </p:spPr>
          <p:txBody>
            <a:bodyPr wrap="square" lIns="0" tIns="0" rIns="0" bIns="0" rtlCol="0"/>
            <a:lstStyle/>
            <a:p>
              <a:endParaRPr/>
            </a:p>
          </p:txBody>
        </p:sp>
        <p:sp>
          <p:nvSpPr>
            <p:cNvPr id="417" name="object 417"/>
            <p:cNvSpPr/>
            <p:nvPr/>
          </p:nvSpPr>
          <p:spPr>
            <a:xfrm>
              <a:off x="4097769" y="4083837"/>
              <a:ext cx="881380" cy="187960"/>
            </a:xfrm>
            <a:custGeom>
              <a:avLst/>
              <a:gdLst/>
              <a:ahLst/>
              <a:cxnLst/>
              <a:rect l="l" t="t" r="r" b="b"/>
              <a:pathLst>
                <a:path w="881379" h="187960">
                  <a:moveTo>
                    <a:pt x="193001" y="92494"/>
                  </a:moveTo>
                  <a:lnTo>
                    <a:pt x="0" y="92494"/>
                  </a:lnTo>
                  <a:lnTo>
                    <a:pt x="0" y="187693"/>
                  </a:lnTo>
                  <a:lnTo>
                    <a:pt x="193001" y="187693"/>
                  </a:lnTo>
                  <a:lnTo>
                    <a:pt x="193001" y="92494"/>
                  </a:lnTo>
                  <a:close/>
                </a:path>
                <a:path w="881379" h="187960">
                  <a:moveTo>
                    <a:pt x="880884" y="0"/>
                  </a:moveTo>
                  <a:lnTo>
                    <a:pt x="486676" y="0"/>
                  </a:lnTo>
                  <a:lnTo>
                    <a:pt x="486676" y="92494"/>
                  </a:lnTo>
                  <a:lnTo>
                    <a:pt x="486676" y="95199"/>
                  </a:lnTo>
                  <a:lnTo>
                    <a:pt x="880884" y="95199"/>
                  </a:lnTo>
                  <a:lnTo>
                    <a:pt x="880884" y="92494"/>
                  </a:lnTo>
                  <a:lnTo>
                    <a:pt x="880884" y="0"/>
                  </a:lnTo>
                  <a:close/>
                </a:path>
              </a:pathLst>
            </a:custGeom>
            <a:solidFill>
              <a:srgbClr val="000000"/>
            </a:solidFill>
          </p:spPr>
          <p:txBody>
            <a:bodyPr wrap="square" lIns="0" tIns="0" rIns="0" bIns="0" rtlCol="0"/>
            <a:lstStyle/>
            <a:p>
              <a:endParaRPr/>
            </a:p>
          </p:txBody>
        </p:sp>
        <p:sp>
          <p:nvSpPr>
            <p:cNvPr id="418" name="object 418"/>
            <p:cNvSpPr/>
            <p:nvPr/>
          </p:nvSpPr>
          <p:spPr>
            <a:xfrm>
              <a:off x="4290772" y="4176326"/>
              <a:ext cx="98425" cy="92710"/>
            </a:xfrm>
            <a:custGeom>
              <a:avLst/>
              <a:gdLst/>
              <a:ahLst/>
              <a:cxnLst/>
              <a:rect l="l" t="t" r="r" b="b"/>
              <a:pathLst>
                <a:path w="98425" h="92710">
                  <a:moveTo>
                    <a:pt x="0" y="92481"/>
                  </a:moveTo>
                  <a:lnTo>
                    <a:pt x="97895" y="92481"/>
                  </a:lnTo>
                  <a:lnTo>
                    <a:pt x="97895" y="0"/>
                  </a:lnTo>
                  <a:lnTo>
                    <a:pt x="0" y="0"/>
                  </a:lnTo>
                  <a:lnTo>
                    <a:pt x="0" y="92481"/>
                  </a:lnTo>
                  <a:close/>
                </a:path>
              </a:pathLst>
            </a:custGeom>
            <a:solidFill>
              <a:srgbClr val="FFFFFF"/>
            </a:solidFill>
          </p:spPr>
          <p:txBody>
            <a:bodyPr wrap="square" lIns="0" tIns="0" rIns="0" bIns="0" rtlCol="0"/>
            <a:lstStyle/>
            <a:p>
              <a:endParaRPr/>
            </a:p>
          </p:txBody>
        </p:sp>
        <p:sp>
          <p:nvSpPr>
            <p:cNvPr id="419" name="object 419"/>
            <p:cNvSpPr/>
            <p:nvPr/>
          </p:nvSpPr>
          <p:spPr>
            <a:xfrm>
              <a:off x="4388667" y="4176326"/>
              <a:ext cx="196215" cy="92710"/>
            </a:xfrm>
            <a:custGeom>
              <a:avLst/>
              <a:gdLst/>
              <a:ahLst/>
              <a:cxnLst/>
              <a:rect l="l" t="t" r="r" b="b"/>
              <a:pathLst>
                <a:path w="196214" h="92710">
                  <a:moveTo>
                    <a:pt x="0" y="92481"/>
                  </a:moveTo>
                  <a:lnTo>
                    <a:pt x="195784" y="92481"/>
                  </a:lnTo>
                  <a:lnTo>
                    <a:pt x="195784" y="0"/>
                  </a:lnTo>
                  <a:lnTo>
                    <a:pt x="0" y="0"/>
                  </a:lnTo>
                  <a:lnTo>
                    <a:pt x="0" y="92481"/>
                  </a:lnTo>
                  <a:close/>
                </a:path>
              </a:pathLst>
            </a:custGeom>
            <a:solidFill>
              <a:srgbClr val="000000"/>
            </a:solidFill>
          </p:spPr>
          <p:txBody>
            <a:bodyPr wrap="square" lIns="0" tIns="0" rIns="0" bIns="0" rtlCol="0"/>
            <a:lstStyle/>
            <a:p>
              <a:endParaRPr/>
            </a:p>
          </p:txBody>
        </p:sp>
        <p:sp>
          <p:nvSpPr>
            <p:cNvPr id="420" name="object 420"/>
            <p:cNvSpPr/>
            <p:nvPr/>
          </p:nvSpPr>
          <p:spPr>
            <a:xfrm>
              <a:off x="4584452" y="4176326"/>
              <a:ext cx="196215" cy="92710"/>
            </a:xfrm>
            <a:custGeom>
              <a:avLst/>
              <a:gdLst/>
              <a:ahLst/>
              <a:cxnLst/>
              <a:rect l="l" t="t" r="r" b="b"/>
              <a:pathLst>
                <a:path w="196214" h="92710">
                  <a:moveTo>
                    <a:pt x="0" y="92481"/>
                  </a:moveTo>
                  <a:lnTo>
                    <a:pt x="195634" y="92481"/>
                  </a:lnTo>
                  <a:lnTo>
                    <a:pt x="195634" y="0"/>
                  </a:lnTo>
                  <a:lnTo>
                    <a:pt x="0" y="0"/>
                  </a:lnTo>
                  <a:lnTo>
                    <a:pt x="0" y="92481"/>
                  </a:lnTo>
                  <a:close/>
                </a:path>
              </a:pathLst>
            </a:custGeom>
            <a:solidFill>
              <a:srgbClr val="FFFFFF"/>
            </a:solidFill>
          </p:spPr>
          <p:txBody>
            <a:bodyPr wrap="square" lIns="0" tIns="0" rIns="0" bIns="0" rtlCol="0"/>
            <a:lstStyle/>
            <a:p>
              <a:endParaRPr/>
            </a:p>
          </p:txBody>
        </p:sp>
        <p:sp>
          <p:nvSpPr>
            <p:cNvPr id="421" name="object 421"/>
            <p:cNvSpPr/>
            <p:nvPr/>
          </p:nvSpPr>
          <p:spPr>
            <a:xfrm>
              <a:off x="4097769" y="4176331"/>
              <a:ext cx="881380" cy="187960"/>
            </a:xfrm>
            <a:custGeom>
              <a:avLst/>
              <a:gdLst/>
              <a:ahLst/>
              <a:cxnLst/>
              <a:rect l="l" t="t" r="r" b="b"/>
              <a:pathLst>
                <a:path w="881379" h="187960">
                  <a:moveTo>
                    <a:pt x="193001" y="92481"/>
                  </a:moveTo>
                  <a:lnTo>
                    <a:pt x="0" y="92481"/>
                  </a:lnTo>
                  <a:lnTo>
                    <a:pt x="0" y="184962"/>
                  </a:lnTo>
                  <a:lnTo>
                    <a:pt x="0" y="187680"/>
                  </a:lnTo>
                  <a:lnTo>
                    <a:pt x="193001" y="187680"/>
                  </a:lnTo>
                  <a:lnTo>
                    <a:pt x="193001" y="184962"/>
                  </a:lnTo>
                  <a:lnTo>
                    <a:pt x="193001" y="92481"/>
                  </a:lnTo>
                  <a:close/>
                </a:path>
                <a:path w="881379" h="187960">
                  <a:moveTo>
                    <a:pt x="880884" y="0"/>
                  </a:moveTo>
                  <a:lnTo>
                    <a:pt x="682307" y="0"/>
                  </a:lnTo>
                  <a:lnTo>
                    <a:pt x="682307" y="92481"/>
                  </a:lnTo>
                  <a:lnTo>
                    <a:pt x="682307" y="95199"/>
                  </a:lnTo>
                  <a:lnTo>
                    <a:pt x="880884" y="95199"/>
                  </a:lnTo>
                  <a:lnTo>
                    <a:pt x="880884" y="92481"/>
                  </a:lnTo>
                  <a:lnTo>
                    <a:pt x="880884" y="0"/>
                  </a:lnTo>
                  <a:close/>
                </a:path>
              </a:pathLst>
            </a:custGeom>
            <a:solidFill>
              <a:srgbClr val="000000"/>
            </a:solidFill>
          </p:spPr>
          <p:txBody>
            <a:bodyPr wrap="square" lIns="0" tIns="0" rIns="0" bIns="0" rtlCol="0"/>
            <a:lstStyle/>
            <a:p>
              <a:endParaRPr/>
            </a:p>
          </p:txBody>
        </p:sp>
        <p:sp>
          <p:nvSpPr>
            <p:cNvPr id="422" name="object 422"/>
            <p:cNvSpPr/>
            <p:nvPr/>
          </p:nvSpPr>
          <p:spPr>
            <a:xfrm>
              <a:off x="4290772" y="4268808"/>
              <a:ext cx="98425" cy="92710"/>
            </a:xfrm>
            <a:custGeom>
              <a:avLst/>
              <a:gdLst/>
              <a:ahLst/>
              <a:cxnLst/>
              <a:rect l="l" t="t" r="r" b="b"/>
              <a:pathLst>
                <a:path w="98425" h="92710">
                  <a:moveTo>
                    <a:pt x="0" y="92481"/>
                  </a:moveTo>
                  <a:lnTo>
                    <a:pt x="97895" y="92481"/>
                  </a:lnTo>
                  <a:lnTo>
                    <a:pt x="97895" y="0"/>
                  </a:lnTo>
                  <a:lnTo>
                    <a:pt x="0" y="0"/>
                  </a:lnTo>
                  <a:lnTo>
                    <a:pt x="0" y="92481"/>
                  </a:lnTo>
                  <a:close/>
                </a:path>
              </a:pathLst>
            </a:custGeom>
            <a:solidFill>
              <a:srgbClr val="FFFFFF"/>
            </a:solidFill>
          </p:spPr>
          <p:txBody>
            <a:bodyPr wrap="square" lIns="0" tIns="0" rIns="0" bIns="0" rtlCol="0"/>
            <a:lstStyle/>
            <a:p>
              <a:endParaRPr/>
            </a:p>
          </p:txBody>
        </p:sp>
        <p:sp>
          <p:nvSpPr>
            <p:cNvPr id="423" name="object 423"/>
            <p:cNvSpPr/>
            <p:nvPr/>
          </p:nvSpPr>
          <p:spPr>
            <a:xfrm>
              <a:off x="4388667" y="4268808"/>
              <a:ext cx="394970" cy="95250"/>
            </a:xfrm>
            <a:custGeom>
              <a:avLst/>
              <a:gdLst/>
              <a:ahLst/>
              <a:cxnLst/>
              <a:rect l="l" t="t" r="r" b="b"/>
              <a:pathLst>
                <a:path w="394970" h="95250">
                  <a:moveTo>
                    <a:pt x="394359" y="0"/>
                  </a:moveTo>
                  <a:lnTo>
                    <a:pt x="0" y="0"/>
                  </a:lnTo>
                  <a:lnTo>
                    <a:pt x="0" y="95195"/>
                  </a:lnTo>
                  <a:lnTo>
                    <a:pt x="394360" y="95195"/>
                  </a:lnTo>
                  <a:lnTo>
                    <a:pt x="394359" y="0"/>
                  </a:lnTo>
                  <a:close/>
                </a:path>
              </a:pathLst>
            </a:custGeom>
            <a:solidFill>
              <a:srgbClr val="000000"/>
            </a:solidFill>
          </p:spPr>
          <p:txBody>
            <a:bodyPr wrap="square" lIns="0" tIns="0" rIns="0" bIns="0" rtlCol="0"/>
            <a:lstStyle/>
            <a:p>
              <a:endParaRPr/>
            </a:p>
          </p:txBody>
        </p:sp>
        <p:sp>
          <p:nvSpPr>
            <p:cNvPr id="424" name="object 424"/>
            <p:cNvSpPr/>
            <p:nvPr/>
          </p:nvSpPr>
          <p:spPr>
            <a:xfrm>
              <a:off x="4780087" y="4268808"/>
              <a:ext cx="98425" cy="92710"/>
            </a:xfrm>
            <a:custGeom>
              <a:avLst/>
              <a:gdLst/>
              <a:ahLst/>
              <a:cxnLst/>
              <a:rect l="l" t="t" r="r" b="b"/>
              <a:pathLst>
                <a:path w="98425" h="92710">
                  <a:moveTo>
                    <a:pt x="0" y="92481"/>
                  </a:moveTo>
                  <a:lnTo>
                    <a:pt x="97908" y="92481"/>
                  </a:lnTo>
                  <a:lnTo>
                    <a:pt x="97908" y="0"/>
                  </a:lnTo>
                  <a:lnTo>
                    <a:pt x="0" y="0"/>
                  </a:lnTo>
                  <a:lnTo>
                    <a:pt x="0" y="92481"/>
                  </a:lnTo>
                  <a:close/>
                </a:path>
              </a:pathLst>
            </a:custGeom>
            <a:solidFill>
              <a:srgbClr val="FFFFFF"/>
            </a:solidFill>
          </p:spPr>
          <p:txBody>
            <a:bodyPr wrap="square" lIns="0" tIns="0" rIns="0" bIns="0" rtlCol="0"/>
            <a:lstStyle/>
            <a:p>
              <a:endParaRPr/>
            </a:p>
          </p:txBody>
        </p:sp>
        <p:sp>
          <p:nvSpPr>
            <p:cNvPr id="425" name="object 425"/>
            <p:cNvSpPr/>
            <p:nvPr/>
          </p:nvSpPr>
          <p:spPr>
            <a:xfrm>
              <a:off x="4097769" y="4268812"/>
              <a:ext cx="881380" cy="187960"/>
            </a:xfrm>
            <a:custGeom>
              <a:avLst/>
              <a:gdLst/>
              <a:ahLst/>
              <a:cxnLst/>
              <a:rect l="l" t="t" r="r" b="b"/>
              <a:pathLst>
                <a:path w="881379" h="187960">
                  <a:moveTo>
                    <a:pt x="95110" y="92481"/>
                  </a:moveTo>
                  <a:lnTo>
                    <a:pt x="0" y="92481"/>
                  </a:lnTo>
                  <a:lnTo>
                    <a:pt x="0" y="187680"/>
                  </a:lnTo>
                  <a:lnTo>
                    <a:pt x="95110" y="187680"/>
                  </a:lnTo>
                  <a:lnTo>
                    <a:pt x="95110" y="92481"/>
                  </a:lnTo>
                  <a:close/>
                </a:path>
                <a:path w="881379" h="187960">
                  <a:moveTo>
                    <a:pt x="880897" y="0"/>
                  </a:moveTo>
                  <a:lnTo>
                    <a:pt x="780224" y="0"/>
                  </a:lnTo>
                  <a:lnTo>
                    <a:pt x="780224" y="92481"/>
                  </a:lnTo>
                  <a:lnTo>
                    <a:pt x="880897" y="92481"/>
                  </a:lnTo>
                  <a:lnTo>
                    <a:pt x="880897" y="0"/>
                  </a:lnTo>
                  <a:close/>
                </a:path>
              </a:pathLst>
            </a:custGeom>
            <a:solidFill>
              <a:srgbClr val="000000"/>
            </a:solidFill>
          </p:spPr>
          <p:txBody>
            <a:bodyPr wrap="square" lIns="0" tIns="0" rIns="0" bIns="0" rtlCol="0"/>
            <a:lstStyle/>
            <a:p>
              <a:endParaRPr/>
            </a:p>
          </p:txBody>
        </p:sp>
        <p:sp>
          <p:nvSpPr>
            <p:cNvPr id="426" name="object 426"/>
            <p:cNvSpPr/>
            <p:nvPr/>
          </p:nvSpPr>
          <p:spPr>
            <a:xfrm>
              <a:off x="4192883" y="4361290"/>
              <a:ext cx="98425" cy="92710"/>
            </a:xfrm>
            <a:custGeom>
              <a:avLst/>
              <a:gdLst/>
              <a:ahLst/>
              <a:cxnLst/>
              <a:rect l="l" t="t" r="r" b="b"/>
              <a:pathLst>
                <a:path w="98425" h="92710">
                  <a:moveTo>
                    <a:pt x="0" y="92481"/>
                  </a:moveTo>
                  <a:lnTo>
                    <a:pt x="97889" y="92481"/>
                  </a:lnTo>
                  <a:lnTo>
                    <a:pt x="97889" y="0"/>
                  </a:lnTo>
                  <a:lnTo>
                    <a:pt x="0" y="0"/>
                  </a:lnTo>
                  <a:lnTo>
                    <a:pt x="0" y="92481"/>
                  </a:lnTo>
                  <a:close/>
                </a:path>
              </a:pathLst>
            </a:custGeom>
            <a:solidFill>
              <a:srgbClr val="FFFFFF"/>
            </a:solidFill>
          </p:spPr>
          <p:txBody>
            <a:bodyPr wrap="square" lIns="0" tIns="0" rIns="0" bIns="0" rtlCol="0"/>
            <a:lstStyle/>
            <a:p>
              <a:endParaRPr/>
            </a:p>
          </p:txBody>
        </p:sp>
        <p:sp>
          <p:nvSpPr>
            <p:cNvPr id="427" name="object 427"/>
            <p:cNvSpPr/>
            <p:nvPr/>
          </p:nvSpPr>
          <p:spPr>
            <a:xfrm>
              <a:off x="4290771" y="4361294"/>
              <a:ext cx="492759" cy="95250"/>
            </a:xfrm>
            <a:custGeom>
              <a:avLst/>
              <a:gdLst/>
              <a:ahLst/>
              <a:cxnLst/>
              <a:rect l="l" t="t" r="r" b="b"/>
              <a:pathLst>
                <a:path w="492760" h="95250">
                  <a:moveTo>
                    <a:pt x="492252" y="0"/>
                  </a:moveTo>
                  <a:lnTo>
                    <a:pt x="0" y="0"/>
                  </a:lnTo>
                  <a:lnTo>
                    <a:pt x="0" y="92481"/>
                  </a:lnTo>
                  <a:lnTo>
                    <a:pt x="0" y="95199"/>
                  </a:lnTo>
                  <a:lnTo>
                    <a:pt x="492252" y="95199"/>
                  </a:lnTo>
                  <a:lnTo>
                    <a:pt x="492252" y="92481"/>
                  </a:lnTo>
                  <a:lnTo>
                    <a:pt x="492252" y="0"/>
                  </a:lnTo>
                  <a:close/>
                </a:path>
              </a:pathLst>
            </a:custGeom>
            <a:solidFill>
              <a:srgbClr val="000000"/>
            </a:solidFill>
          </p:spPr>
          <p:txBody>
            <a:bodyPr wrap="square" lIns="0" tIns="0" rIns="0" bIns="0" rtlCol="0"/>
            <a:lstStyle/>
            <a:p>
              <a:endParaRPr/>
            </a:p>
          </p:txBody>
        </p:sp>
        <p:sp>
          <p:nvSpPr>
            <p:cNvPr id="428" name="object 428"/>
            <p:cNvSpPr/>
            <p:nvPr/>
          </p:nvSpPr>
          <p:spPr>
            <a:xfrm>
              <a:off x="4780087" y="4361290"/>
              <a:ext cx="98425" cy="92710"/>
            </a:xfrm>
            <a:custGeom>
              <a:avLst/>
              <a:gdLst/>
              <a:ahLst/>
              <a:cxnLst/>
              <a:rect l="l" t="t" r="r" b="b"/>
              <a:pathLst>
                <a:path w="98425" h="92710">
                  <a:moveTo>
                    <a:pt x="0" y="92481"/>
                  </a:moveTo>
                  <a:lnTo>
                    <a:pt x="97908" y="92481"/>
                  </a:lnTo>
                  <a:lnTo>
                    <a:pt x="97908" y="0"/>
                  </a:lnTo>
                  <a:lnTo>
                    <a:pt x="0" y="0"/>
                  </a:lnTo>
                  <a:lnTo>
                    <a:pt x="0" y="92481"/>
                  </a:lnTo>
                  <a:close/>
                </a:path>
              </a:pathLst>
            </a:custGeom>
            <a:solidFill>
              <a:srgbClr val="FFFFFF"/>
            </a:solidFill>
          </p:spPr>
          <p:txBody>
            <a:bodyPr wrap="square" lIns="0" tIns="0" rIns="0" bIns="0" rtlCol="0"/>
            <a:lstStyle/>
            <a:p>
              <a:endParaRPr/>
            </a:p>
          </p:txBody>
        </p:sp>
        <p:sp>
          <p:nvSpPr>
            <p:cNvPr id="429" name="object 429"/>
            <p:cNvSpPr/>
            <p:nvPr/>
          </p:nvSpPr>
          <p:spPr>
            <a:xfrm>
              <a:off x="4097769" y="4361294"/>
              <a:ext cx="881380" cy="187960"/>
            </a:xfrm>
            <a:custGeom>
              <a:avLst/>
              <a:gdLst/>
              <a:ahLst/>
              <a:cxnLst/>
              <a:rect l="l" t="t" r="r" b="b"/>
              <a:pathLst>
                <a:path w="881379" h="187960">
                  <a:moveTo>
                    <a:pt x="95110" y="92481"/>
                  </a:moveTo>
                  <a:lnTo>
                    <a:pt x="0" y="92481"/>
                  </a:lnTo>
                  <a:lnTo>
                    <a:pt x="0" y="187680"/>
                  </a:lnTo>
                  <a:lnTo>
                    <a:pt x="95110" y="187680"/>
                  </a:lnTo>
                  <a:lnTo>
                    <a:pt x="95110" y="92481"/>
                  </a:lnTo>
                  <a:close/>
                </a:path>
                <a:path w="881379" h="187960">
                  <a:moveTo>
                    <a:pt x="880897" y="0"/>
                  </a:moveTo>
                  <a:lnTo>
                    <a:pt x="780224" y="0"/>
                  </a:lnTo>
                  <a:lnTo>
                    <a:pt x="780224" y="95199"/>
                  </a:lnTo>
                  <a:lnTo>
                    <a:pt x="880897" y="95199"/>
                  </a:lnTo>
                  <a:lnTo>
                    <a:pt x="880897" y="0"/>
                  </a:lnTo>
                  <a:close/>
                </a:path>
              </a:pathLst>
            </a:custGeom>
            <a:solidFill>
              <a:srgbClr val="000000"/>
            </a:solidFill>
          </p:spPr>
          <p:txBody>
            <a:bodyPr wrap="square" lIns="0" tIns="0" rIns="0" bIns="0" rtlCol="0"/>
            <a:lstStyle/>
            <a:p>
              <a:endParaRPr/>
            </a:p>
          </p:txBody>
        </p:sp>
        <p:sp>
          <p:nvSpPr>
            <p:cNvPr id="430" name="object 430"/>
            <p:cNvSpPr/>
            <p:nvPr/>
          </p:nvSpPr>
          <p:spPr>
            <a:xfrm>
              <a:off x="4192883" y="4453772"/>
              <a:ext cx="98425" cy="92710"/>
            </a:xfrm>
            <a:custGeom>
              <a:avLst/>
              <a:gdLst/>
              <a:ahLst/>
              <a:cxnLst/>
              <a:rect l="l" t="t" r="r" b="b"/>
              <a:pathLst>
                <a:path w="98425" h="92710">
                  <a:moveTo>
                    <a:pt x="0" y="92481"/>
                  </a:moveTo>
                  <a:lnTo>
                    <a:pt x="97889" y="92481"/>
                  </a:lnTo>
                  <a:lnTo>
                    <a:pt x="97889" y="0"/>
                  </a:lnTo>
                  <a:lnTo>
                    <a:pt x="0" y="0"/>
                  </a:lnTo>
                  <a:lnTo>
                    <a:pt x="0" y="92481"/>
                  </a:lnTo>
                  <a:close/>
                </a:path>
              </a:pathLst>
            </a:custGeom>
            <a:solidFill>
              <a:srgbClr val="FFFFFF"/>
            </a:solidFill>
          </p:spPr>
          <p:txBody>
            <a:bodyPr wrap="square" lIns="0" tIns="0" rIns="0" bIns="0" rtlCol="0"/>
            <a:lstStyle/>
            <a:p>
              <a:endParaRPr/>
            </a:p>
          </p:txBody>
        </p:sp>
        <p:sp>
          <p:nvSpPr>
            <p:cNvPr id="431" name="object 431"/>
            <p:cNvSpPr/>
            <p:nvPr/>
          </p:nvSpPr>
          <p:spPr>
            <a:xfrm>
              <a:off x="4097769" y="4453775"/>
              <a:ext cx="881380" cy="187960"/>
            </a:xfrm>
            <a:custGeom>
              <a:avLst/>
              <a:gdLst/>
              <a:ahLst/>
              <a:cxnLst/>
              <a:rect l="l" t="t" r="r" b="b"/>
              <a:pathLst>
                <a:path w="881379" h="187960">
                  <a:moveTo>
                    <a:pt x="587362" y="0"/>
                  </a:moveTo>
                  <a:lnTo>
                    <a:pt x="193001" y="0"/>
                  </a:lnTo>
                  <a:lnTo>
                    <a:pt x="193001" y="92481"/>
                  </a:lnTo>
                  <a:lnTo>
                    <a:pt x="0" y="92481"/>
                  </a:lnTo>
                  <a:lnTo>
                    <a:pt x="0" y="187680"/>
                  </a:lnTo>
                  <a:lnTo>
                    <a:pt x="193001" y="187680"/>
                  </a:lnTo>
                  <a:lnTo>
                    <a:pt x="193001" y="95199"/>
                  </a:lnTo>
                  <a:lnTo>
                    <a:pt x="587362" y="95199"/>
                  </a:lnTo>
                  <a:lnTo>
                    <a:pt x="587362" y="92481"/>
                  </a:lnTo>
                  <a:lnTo>
                    <a:pt x="587362" y="0"/>
                  </a:lnTo>
                  <a:close/>
                </a:path>
                <a:path w="881379" h="187960">
                  <a:moveTo>
                    <a:pt x="880884" y="0"/>
                  </a:moveTo>
                  <a:lnTo>
                    <a:pt x="682307" y="0"/>
                  </a:lnTo>
                  <a:lnTo>
                    <a:pt x="682307" y="92481"/>
                  </a:lnTo>
                  <a:lnTo>
                    <a:pt x="880884" y="92481"/>
                  </a:lnTo>
                  <a:lnTo>
                    <a:pt x="880884" y="0"/>
                  </a:lnTo>
                  <a:close/>
                </a:path>
              </a:pathLst>
            </a:custGeom>
            <a:solidFill>
              <a:srgbClr val="000000"/>
            </a:solidFill>
          </p:spPr>
          <p:txBody>
            <a:bodyPr wrap="square" lIns="0" tIns="0" rIns="0" bIns="0" rtlCol="0"/>
            <a:lstStyle/>
            <a:p>
              <a:endParaRPr/>
            </a:p>
          </p:txBody>
        </p:sp>
        <p:sp>
          <p:nvSpPr>
            <p:cNvPr id="432" name="object 432"/>
            <p:cNvSpPr/>
            <p:nvPr/>
          </p:nvSpPr>
          <p:spPr>
            <a:xfrm>
              <a:off x="4290772" y="4546253"/>
              <a:ext cx="196215" cy="92710"/>
            </a:xfrm>
            <a:custGeom>
              <a:avLst/>
              <a:gdLst/>
              <a:ahLst/>
              <a:cxnLst/>
              <a:rect l="l" t="t" r="r" b="b"/>
              <a:pathLst>
                <a:path w="196214" h="92710">
                  <a:moveTo>
                    <a:pt x="0" y="92329"/>
                  </a:moveTo>
                  <a:lnTo>
                    <a:pt x="195784" y="92329"/>
                  </a:lnTo>
                  <a:lnTo>
                    <a:pt x="195784" y="0"/>
                  </a:lnTo>
                  <a:lnTo>
                    <a:pt x="0" y="0"/>
                  </a:lnTo>
                  <a:lnTo>
                    <a:pt x="0" y="92329"/>
                  </a:lnTo>
                  <a:close/>
                </a:path>
              </a:pathLst>
            </a:custGeom>
            <a:solidFill>
              <a:srgbClr val="FFFFFF"/>
            </a:solidFill>
          </p:spPr>
          <p:txBody>
            <a:bodyPr wrap="square" lIns="0" tIns="0" rIns="0" bIns="0" rtlCol="0"/>
            <a:lstStyle/>
            <a:p>
              <a:endParaRPr/>
            </a:p>
          </p:txBody>
        </p:sp>
        <p:sp>
          <p:nvSpPr>
            <p:cNvPr id="433" name="object 433"/>
            <p:cNvSpPr/>
            <p:nvPr/>
          </p:nvSpPr>
          <p:spPr>
            <a:xfrm>
              <a:off x="4097769" y="4546257"/>
              <a:ext cx="881380" cy="187960"/>
            </a:xfrm>
            <a:custGeom>
              <a:avLst/>
              <a:gdLst/>
              <a:ahLst/>
              <a:cxnLst/>
              <a:rect l="l" t="t" r="r" b="b"/>
              <a:pathLst>
                <a:path w="881379" h="187960">
                  <a:moveTo>
                    <a:pt x="584568" y="0"/>
                  </a:moveTo>
                  <a:lnTo>
                    <a:pt x="388785" y="0"/>
                  </a:lnTo>
                  <a:lnTo>
                    <a:pt x="388785" y="92329"/>
                  </a:lnTo>
                  <a:lnTo>
                    <a:pt x="0" y="92329"/>
                  </a:lnTo>
                  <a:lnTo>
                    <a:pt x="0" y="187528"/>
                  </a:lnTo>
                  <a:lnTo>
                    <a:pt x="391566" y="187528"/>
                  </a:lnTo>
                  <a:lnTo>
                    <a:pt x="391566" y="92329"/>
                  </a:lnTo>
                  <a:lnTo>
                    <a:pt x="584568" y="92329"/>
                  </a:lnTo>
                  <a:lnTo>
                    <a:pt x="584568" y="0"/>
                  </a:lnTo>
                  <a:close/>
                </a:path>
                <a:path w="881379" h="187960">
                  <a:moveTo>
                    <a:pt x="880884" y="0"/>
                  </a:moveTo>
                  <a:lnTo>
                    <a:pt x="682307" y="0"/>
                  </a:lnTo>
                  <a:lnTo>
                    <a:pt x="682307" y="95199"/>
                  </a:lnTo>
                  <a:lnTo>
                    <a:pt x="880884" y="95199"/>
                  </a:lnTo>
                  <a:lnTo>
                    <a:pt x="880884" y="0"/>
                  </a:lnTo>
                  <a:close/>
                </a:path>
              </a:pathLst>
            </a:custGeom>
            <a:solidFill>
              <a:srgbClr val="000000"/>
            </a:solidFill>
          </p:spPr>
          <p:txBody>
            <a:bodyPr wrap="square" lIns="0" tIns="0" rIns="0" bIns="0" rtlCol="0"/>
            <a:lstStyle/>
            <a:p>
              <a:endParaRPr/>
            </a:p>
          </p:txBody>
        </p:sp>
        <p:sp>
          <p:nvSpPr>
            <p:cNvPr id="434" name="object 434"/>
            <p:cNvSpPr/>
            <p:nvPr/>
          </p:nvSpPr>
          <p:spPr>
            <a:xfrm>
              <a:off x="4486556" y="4638584"/>
              <a:ext cx="196215" cy="92710"/>
            </a:xfrm>
            <a:custGeom>
              <a:avLst/>
              <a:gdLst/>
              <a:ahLst/>
              <a:cxnLst/>
              <a:rect l="l" t="t" r="r" b="b"/>
              <a:pathLst>
                <a:path w="196214" h="92710">
                  <a:moveTo>
                    <a:pt x="0" y="92484"/>
                  </a:moveTo>
                  <a:lnTo>
                    <a:pt x="195791" y="92484"/>
                  </a:lnTo>
                  <a:lnTo>
                    <a:pt x="195791" y="0"/>
                  </a:lnTo>
                  <a:lnTo>
                    <a:pt x="0" y="0"/>
                  </a:lnTo>
                  <a:lnTo>
                    <a:pt x="0" y="92484"/>
                  </a:lnTo>
                  <a:close/>
                </a:path>
              </a:pathLst>
            </a:custGeom>
            <a:solidFill>
              <a:srgbClr val="FFFFFF"/>
            </a:solidFill>
          </p:spPr>
          <p:txBody>
            <a:bodyPr wrap="square" lIns="0" tIns="0" rIns="0" bIns="0" rtlCol="0"/>
            <a:lstStyle/>
            <a:p>
              <a:endParaRPr/>
            </a:p>
          </p:txBody>
        </p:sp>
        <p:sp>
          <p:nvSpPr>
            <p:cNvPr id="435" name="object 435"/>
            <p:cNvSpPr/>
            <p:nvPr/>
          </p:nvSpPr>
          <p:spPr>
            <a:xfrm>
              <a:off x="4097769" y="4638586"/>
              <a:ext cx="881380" cy="187960"/>
            </a:xfrm>
            <a:custGeom>
              <a:avLst/>
              <a:gdLst/>
              <a:ahLst/>
              <a:cxnLst/>
              <a:rect l="l" t="t" r="r" b="b"/>
              <a:pathLst>
                <a:path w="881379" h="187960">
                  <a:moveTo>
                    <a:pt x="880884" y="0"/>
                  </a:moveTo>
                  <a:lnTo>
                    <a:pt x="584568" y="0"/>
                  </a:lnTo>
                  <a:lnTo>
                    <a:pt x="584568" y="92494"/>
                  </a:lnTo>
                  <a:lnTo>
                    <a:pt x="0" y="92494"/>
                  </a:lnTo>
                  <a:lnTo>
                    <a:pt x="0" y="187680"/>
                  </a:lnTo>
                  <a:lnTo>
                    <a:pt x="880846" y="187680"/>
                  </a:lnTo>
                  <a:lnTo>
                    <a:pt x="880846" y="95199"/>
                  </a:lnTo>
                  <a:lnTo>
                    <a:pt x="880884" y="0"/>
                  </a:lnTo>
                  <a:close/>
                </a:path>
              </a:pathLst>
            </a:custGeom>
            <a:solidFill>
              <a:srgbClr val="000000"/>
            </a:solidFill>
          </p:spPr>
          <p:txBody>
            <a:bodyPr wrap="square" lIns="0" tIns="0" rIns="0" bIns="0" rtlCol="0"/>
            <a:lstStyle/>
            <a:p>
              <a:endParaRPr/>
            </a:p>
          </p:txBody>
        </p:sp>
        <p:sp>
          <p:nvSpPr>
            <p:cNvPr id="436" name="object 436"/>
            <p:cNvSpPr/>
            <p:nvPr/>
          </p:nvSpPr>
          <p:spPr>
            <a:xfrm>
              <a:off x="4094987" y="3992723"/>
              <a:ext cx="3175" cy="833755"/>
            </a:xfrm>
            <a:custGeom>
              <a:avLst/>
              <a:gdLst/>
              <a:ahLst/>
              <a:cxnLst/>
              <a:rect l="l" t="t" r="r" b="b"/>
              <a:pathLst>
                <a:path w="3175" h="833754">
                  <a:moveTo>
                    <a:pt x="2788" y="0"/>
                  </a:moveTo>
                  <a:lnTo>
                    <a:pt x="0" y="0"/>
                  </a:lnTo>
                  <a:lnTo>
                    <a:pt x="0" y="833540"/>
                  </a:lnTo>
                  <a:lnTo>
                    <a:pt x="2788" y="833540"/>
                  </a:lnTo>
                  <a:lnTo>
                    <a:pt x="2788" y="0"/>
                  </a:lnTo>
                  <a:close/>
                </a:path>
              </a:pathLst>
            </a:custGeom>
            <a:solidFill>
              <a:srgbClr val="BEBEBE"/>
            </a:solidFill>
          </p:spPr>
          <p:txBody>
            <a:bodyPr wrap="square" lIns="0" tIns="0" rIns="0" bIns="0" rtlCol="0"/>
            <a:lstStyle/>
            <a:p>
              <a:endParaRPr/>
            </a:p>
          </p:txBody>
        </p:sp>
        <p:sp>
          <p:nvSpPr>
            <p:cNvPr id="437" name="object 437"/>
            <p:cNvSpPr/>
            <p:nvPr/>
          </p:nvSpPr>
          <p:spPr>
            <a:xfrm>
              <a:off x="4094987" y="3991394"/>
              <a:ext cx="3175" cy="835025"/>
            </a:xfrm>
            <a:custGeom>
              <a:avLst/>
              <a:gdLst/>
              <a:ahLst/>
              <a:cxnLst/>
              <a:rect l="l" t="t" r="r" b="b"/>
              <a:pathLst>
                <a:path w="3175" h="835025">
                  <a:moveTo>
                    <a:pt x="2788" y="0"/>
                  </a:moveTo>
                  <a:lnTo>
                    <a:pt x="0" y="0"/>
                  </a:lnTo>
                  <a:lnTo>
                    <a:pt x="0" y="834869"/>
                  </a:lnTo>
                  <a:lnTo>
                    <a:pt x="2788" y="834869"/>
                  </a:lnTo>
                  <a:lnTo>
                    <a:pt x="2788" y="0"/>
                  </a:lnTo>
                  <a:close/>
                </a:path>
              </a:pathLst>
            </a:custGeom>
            <a:solidFill>
              <a:srgbClr val="BEBEBE"/>
            </a:solidFill>
          </p:spPr>
          <p:txBody>
            <a:bodyPr wrap="square" lIns="0" tIns="0" rIns="0" bIns="0" rtlCol="0"/>
            <a:lstStyle/>
            <a:p>
              <a:endParaRPr/>
            </a:p>
          </p:txBody>
        </p:sp>
        <p:sp>
          <p:nvSpPr>
            <p:cNvPr id="438" name="object 438"/>
            <p:cNvSpPr/>
            <p:nvPr/>
          </p:nvSpPr>
          <p:spPr>
            <a:xfrm>
              <a:off x="4192881" y="3992723"/>
              <a:ext cx="3175" cy="833755"/>
            </a:xfrm>
            <a:custGeom>
              <a:avLst/>
              <a:gdLst/>
              <a:ahLst/>
              <a:cxnLst/>
              <a:rect l="l" t="t" r="r" b="b"/>
              <a:pathLst>
                <a:path w="3175" h="833754">
                  <a:moveTo>
                    <a:pt x="2788" y="0"/>
                  </a:moveTo>
                  <a:lnTo>
                    <a:pt x="0" y="0"/>
                  </a:lnTo>
                  <a:lnTo>
                    <a:pt x="0" y="833540"/>
                  </a:lnTo>
                  <a:lnTo>
                    <a:pt x="2788" y="833540"/>
                  </a:lnTo>
                  <a:lnTo>
                    <a:pt x="2788" y="0"/>
                  </a:lnTo>
                  <a:close/>
                </a:path>
              </a:pathLst>
            </a:custGeom>
            <a:solidFill>
              <a:srgbClr val="BEBEBE"/>
            </a:solidFill>
          </p:spPr>
          <p:txBody>
            <a:bodyPr wrap="square" lIns="0" tIns="0" rIns="0" bIns="0" rtlCol="0"/>
            <a:lstStyle/>
            <a:p>
              <a:endParaRPr/>
            </a:p>
          </p:txBody>
        </p:sp>
        <p:sp>
          <p:nvSpPr>
            <p:cNvPr id="439" name="object 439"/>
            <p:cNvSpPr/>
            <p:nvPr/>
          </p:nvSpPr>
          <p:spPr>
            <a:xfrm>
              <a:off x="4192883" y="3991394"/>
              <a:ext cx="3175" cy="835025"/>
            </a:xfrm>
            <a:custGeom>
              <a:avLst/>
              <a:gdLst/>
              <a:ahLst/>
              <a:cxnLst/>
              <a:rect l="l" t="t" r="r" b="b"/>
              <a:pathLst>
                <a:path w="3175" h="835025">
                  <a:moveTo>
                    <a:pt x="2788" y="0"/>
                  </a:moveTo>
                  <a:lnTo>
                    <a:pt x="0" y="0"/>
                  </a:lnTo>
                  <a:lnTo>
                    <a:pt x="0" y="834869"/>
                  </a:lnTo>
                  <a:lnTo>
                    <a:pt x="2788" y="834869"/>
                  </a:lnTo>
                  <a:lnTo>
                    <a:pt x="2788" y="0"/>
                  </a:lnTo>
                  <a:close/>
                </a:path>
              </a:pathLst>
            </a:custGeom>
            <a:solidFill>
              <a:srgbClr val="BEBEBE"/>
            </a:solidFill>
          </p:spPr>
          <p:txBody>
            <a:bodyPr wrap="square" lIns="0" tIns="0" rIns="0" bIns="0" rtlCol="0"/>
            <a:lstStyle/>
            <a:p>
              <a:endParaRPr/>
            </a:p>
          </p:txBody>
        </p:sp>
        <p:sp>
          <p:nvSpPr>
            <p:cNvPr id="440" name="object 440"/>
            <p:cNvSpPr/>
            <p:nvPr/>
          </p:nvSpPr>
          <p:spPr>
            <a:xfrm>
              <a:off x="4290776" y="3992723"/>
              <a:ext cx="3175" cy="833755"/>
            </a:xfrm>
            <a:custGeom>
              <a:avLst/>
              <a:gdLst/>
              <a:ahLst/>
              <a:cxnLst/>
              <a:rect l="l" t="t" r="r" b="b"/>
              <a:pathLst>
                <a:path w="3175" h="833754">
                  <a:moveTo>
                    <a:pt x="2788" y="0"/>
                  </a:moveTo>
                  <a:lnTo>
                    <a:pt x="0" y="0"/>
                  </a:lnTo>
                  <a:lnTo>
                    <a:pt x="0" y="833540"/>
                  </a:lnTo>
                  <a:lnTo>
                    <a:pt x="2788" y="833540"/>
                  </a:lnTo>
                  <a:lnTo>
                    <a:pt x="2788" y="0"/>
                  </a:lnTo>
                  <a:close/>
                </a:path>
              </a:pathLst>
            </a:custGeom>
            <a:solidFill>
              <a:srgbClr val="BEBEBE"/>
            </a:solidFill>
          </p:spPr>
          <p:txBody>
            <a:bodyPr wrap="square" lIns="0" tIns="0" rIns="0" bIns="0" rtlCol="0"/>
            <a:lstStyle/>
            <a:p>
              <a:endParaRPr/>
            </a:p>
          </p:txBody>
        </p:sp>
        <p:sp>
          <p:nvSpPr>
            <p:cNvPr id="441" name="object 441"/>
            <p:cNvSpPr/>
            <p:nvPr/>
          </p:nvSpPr>
          <p:spPr>
            <a:xfrm>
              <a:off x="4290772" y="3991394"/>
              <a:ext cx="3175" cy="835025"/>
            </a:xfrm>
            <a:custGeom>
              <a:avLst/>
              <a:gdLst/>
              <a:ahLst/>
              <a:cxnLst/>
              <a:rect l="l" t="t" r="r" b="b"/>
              <a:pathLst>
                <a:path w="3175" h="835025">
                  <a:moveTo>
                    <a:pt x="2788" y="0"/>
                  </a:moveTo>
                  <a:lnTo>
                    <a:pt x="0" y="0"/>
                  </a:lnTo>
                  <a:lnTo>
                    <a:pt x="0" y="834869"/>
                  </a:lnTo>
                  <a:lnTo>
                    <a:pt x="2788" y="834869"/>
                  </a:lnTo>
                  <a:lnTo>
                    <a:pt x="2788" y="0"/>
                  </a:lnTo>
                  <a:close/>
                </a:path>
              </a:pathLst>
            </a:custGeom>
            <a:solidFill>
              <a:srgbClr val="BEBEBE"/>
            </a:solidFill>
          </p:spPr>
          <p:txBody>
            <a:bodyPr wrap="square" lIns="0" tIns="0" rIns="0" bIns="0" rtlCol="0"/>
            <a:lstStyle/>
            <a:p>
              <a:endParaRPr/>
            </a:p>
          </p:txBody>
        </p:sp>
        <p:sp>
          <p:nvSpPr>
            <p:cNvPr id="442" name="object 442"/>
            <p:cNvSpPr/>
            <p:nvPr/>
          </p:nvSpPr>
          <p:spPr>
            <a:xfrm>
              <a:off x="4388665" y="3992723"/>
              <a:ext cx="3175" cy="833755"/>
            </a:xfrm>
            <a:custGeom>
              <a:avLst/>
              <a:gdLst/>
              <a:ahLst/>
              <a:cxnLst/>
              <a:rect l="l" t="t" r="r" b="b"/>
              <a:pathLst>
                <a:path w="3175" h="833754">
                  <a:moveTo>
                    <a:pt x="2788" y="0"/>
                  </a:moveTo>
                  <a:lnTo>
                    <a:pt x="0" y="0"/>
                  </a:lnTo>
                  <a:lnTo>
                    <a:pt x="0" y="833540"/>
                  </a:lnTo>
                  <a:lnTo>
                    <a:pt x="2788" y="833540"/>
                  </a:lnTo>
                  <a:lnTo>
                    <a:pt x="2788" y="0"/>
                  </a:lnTo>
                  <a:close/>
                </a:path>
              </a:pathLst>
            </a:custGeom>
            <a:solidFill>
              <a:srgbClr val="BEBEBE"/>
            </a:solidFill>
          </p:spPr>
          <p:txBody>
            <a:bodyPr wrap="square" lIns="0" tIns="0" rIns="0" bIns="0" rtlCol="0"/>
            <a:lstStyle/>
            <a:p>
              <a:endParaRPr/>
            </a:p>
          </p:txBody>
        </p:sp>
        <p:sp>
          <p:nvSpPr>
            <p:cNvPr id="443" name="object 443"/>
            <p:cNvSpPr/>
            <p:nvPr/>
          </p:nvSpPr>
          <p:spPr>
            <a:xfrm>
              <a:off x="4388667" y="3991394"/>
              <a:ext cx="3175" cy="835025"/>
            </a:xfrm>
            <a:custGeom>
              <a:avLst/>
              <a:gdLst/>
              <a:ahLst/>
              <a:cxnLst/>
              <a:rect l="l" t="t" r="r" b="b"/>
              <a:pathLst>
                <a:path w="3175" h="835025">
                  <a:moveTo>
                    <a:pt x="2788" y="0"/>
                  </a:moveTo>
                  <a:lnTo>
                    <a:pt x="0" y="0"/>
                  </a:lnTo>
                  <a:lnTo>
                    <a:pt x="0" y="834869"/>
                  </a:lnTo>
                  <a:lnTo>
                    <a:pt x="2788" y="834869"/>
                  </a:lnTo>
                  <a:lnTo>
                    <a:pt x="2788" y="0"/>
                  </a:lnTo>
                  <a:close/>
                </a:path>
              </a:pathLst>
            </a:custGeom>
            <a:solidFill>
              <a:srgbClr val="BEBEBE"/>
            </a:solidFill>
          </p:spPr>
          <p:txBody>
            <a:bodyPr wrap="square" lIns="0" tIns="0" rIns="0" bIns="0" rtlCol="0"/>
            <a:lstStyle/>
            <a:p>
              <a:endParaRPr/>
            </a:p>
          </p:txBody>
        </p:sp>
        <p:sp>
          <p:nvSpPr>
            <p:cNvPr id="444" name="object 444"/>
            <p:cNvSpPr/>
            <p:nvPr/>
          </p:nvSpPr>
          <p:spPr>
            <a:xfrm>
              <a:off x="4486561" y="3992723"/>
              <a:ext cx="3175" cy="833755"/>
            </a:xfrm>
            <a:custGeom>
              <a:avLst/>
              <a:gdLst/>
              <a:ahLst/>
              <a:cxnLst/>
              <a:rect l="l" t="t" r="r" b="b"/>
              <a:pathLst>
                <a:path w="3175" h="833754">
                  <a:moveTo>
                    <a:pt x="2788" y="0"/>
                  </a:moveTo>
                  <a:lnTo>
                    <a:pt x="0" y="0"/>
                  </a:lnTo>
                  <a:lnTo>
                    <a:pt x="0" y="833540"/>
                  </a:lnTo>
                  <a:lnTo>
                    <a:pt x="2788" y="833540"/>
                  </a:lnTo>
                  <a:lnTo>
                    <a:pt x="2788" y="0"/>
                  </a:lnTo>
                  <a:close/>
                </a:path>
              </a:pathLst>
            </a:custGeom>
            <a:solidFill>
              <a:srgbClr val="BEBEBE"/>
            </a:solidFill>
          </p:spPr>
          <p:txBody>
            <a:bodyPr wrap="square" lIns="0" tIns="0" rIns="0" bIns="0" rtlCol="0"/>
            <a:lstStyle/>
            <a:p>
              <a:endParaRPr/>
            </a:p>
          </p:txBody>
        </p:sp>
        <p:sp>
          <p:nvSpPr>
            <p:cNvPr id="445" name="object 445"/>
            <p:cNvSpPr/>
            <p:nvPr/>
          </p:nvSpPr>
          <p:spPr>
            <a:xfrm>
              <a:off x="4486556" y="3991394"/>
              <a:ext cx="3175" cy="835025"/>
            </a:xfrm>
            <a:custGeom>
              <a:avLst/>
              <a:gdLst/>
              <a:ahLst/>
              <a:cxnLst/>
              <a:rect l="l" t="t" r="r" b="b"/>
              <a:pathLst>
                <a:path w="3175" h="835025">
                  <a:moveTo>
                    <a:pt x="2788" y="0"/>
                  </a:moveTo>
                  <a:lnTo>
                    <a:pt x="0" y="0"/>
                  </a:lnTo>
                  <a:lnTo>
                    <a:pt x="0" y="834869"/>
                  </a:lnTo>
                  <a:lnTo>
                    <a:pt x="2788" y="834869"/>
                  </a:lnTo>
                  <a:lnTo>
                    <a:pt x="2788" y="0"/>
                  </a:lnTo>
                  <a:close/>
                </a:path>
              </a:pathLst>
            </a:custGeom>
            <a:solidFill>
              <a:srgbClr val="BEBEBE"/>
            </a:solidFill>
          </p:spPr>
          <p:txBody>
            <a:bodyPr wrap="square" lIns="0" tIns="0" rIns="0" bIns="0" rtlCol="0"/>
            <a:lstStyle/>
            <a:p>
              <a:endParaRPr/>
            </a:p>
          </p:txBody>
        </p:sp>
        <p:sp>
          <p:nvSpPr>
            <p:cNvPr id="446" name="object 446"/>
            <p:cNvSpPr/>
            <p:nvPr/>
          </p:nvSpPr>
          <p:spPr>
            <a:xfrm>
              <a:off x="4584450" y="3992723"/>
              <a:ext cx="3175" cy="833755"/>
            </a:xfrm>
            <a:custGeom>
              <a:avLst/>
              <a:gdLst/>
              <a:ahLst/>
              <a:cxnLst/>
              <a:rect l="l" t="t" r="r" b="b"/>
              <a:pathLst>
                <a:path w="3175" h="833754">
                  <a:moveTo>
                    <a:pt x="2788" y="0"/>
                  </a:moveTo>
                  <a:lnTo>
                    <a:pt x="0" y="0"/>
                  </a:lnTo>
                  <a:lnTo>
                    <a:pt x="0" y="833540"/>
                  </a:lnTo>
                  <a:lnTo>
                    <a:pt x="2788" y="833540"/>
                  </a:lnTo>
                  <a:lnTo>
                    <a:pt x="2788" y="0"/>
                  </a:lnTo>
                  <a:close/>
                </a:path>
              </a:pathLst>
            </a:custGeom>
            <a:solidFill>
              <a:srgbClr val="BEBEBE"/>
            </a:solidFill>
          </p:spPr>
          <p:txBody>
            <a:bodyPr wrap="square" lIns="0" tIns="0" rIns="0" bIns="0" rtlCol="0"/>
            <a:lstStyle/>
            <a:p>
              <a:endParaRPr/>
            </a:p>
          </p:txBody>
        </p:sp>
        <p:sp>
          <p:nvSpPr>
            <p:cNvPr id="447" name="object 447"/>
            <p:cNvSpPr/>
            <p:nvPr/>
          </p:nvSpPr>
          <p:spPr>
            <a:xfrm>
              <a:off x="4584452" y="3991394"/>
              <a:ext cx="3175" cy="835025"/>
            </a:xfrm>
            <a:custGeom>
              <a:avLst/>
              <a:gdLst/>
              <a:ahLst/>
              <a:cxnLst/>
              <a:rect l="l" t="t" r="r" b="b"/>
              <a:pathLst>
                <a:path w="3175" h="835025">
                  <a:moveTo>
                    <a:pt x="2788" y="0"/>
                  </a:moveTo>
                  <a:lnTo>
                    <a:pt x="0" y="0"/>
                  </a:lnTo>
                  <a:lnTo>
                    <a:pt x="0" y="834869"/>
                  </a:lnTo>
                  <a:lnTo>
                    <a:pt x="2788" y="834869"/>
                  </a:lnTo>
                  <a:lnTo>
                    <a:pt x="2788" y="0"/>
                  </a:lnTo>
                  <a:close/>
                </a:path>
              </a:pathLst>
            </a:custGeom>
            <a:solidFill>
              <a:srgbClr val="BEBEBE"/>
            </a:solidFill>
          </p:spPr>
          <p:txBody>
            <a:bodyPr wrap="square" lIns="0" tIns="0" rIns="0" bIns="0" rtlCol="0"/>
            <a:lstStyle/>
            <a:p>
              <a:endParaRPr/>
            </a:p>
          </p:txBody>
        </p:sp>
        <p:sp>
          <p:nvSpPr>
            <p:cNvPr id="448" name="object 448"/>
            <p:cNvSpPr/>
            <p:nvPr/>
          </p:nvSpPr>
          <p:spPr>
            <a:xfrm>
              <a:off x="4682345" y="3992723"/>
              <a:ext cx="3175" cy="833755"/>
            </a:xfrm>
            <a:custGeom>
              <a:avLst/>
              <a:gdLst/>
              <a:ahLst/>
              <a:cxnLst/>
              <a:rect l="l" t="t" r="r" b="b"/>
              <a:pathLst>
                <a:path w="3175" h="833754">
                  <a:moveTo>
                    <a:pt x="2788" y="0"/>
                  </a:moveTo>
                  <a:lnTo>
                    <a:pt x="0" y="0"/>
                  </a:lnTo>
                  <a:lnTo>
                    <a:pt x="0" y="833540"/>
                  </a:lnTo>
                  <a:lnTo>
                    <a:pt x="2788" y="833540"/>
                  </a:lnTo>
                  <a:lnTo>
                    <a:pt x="2788" y="0"/>
                  </a:lnTo>
                  <a:close/>
                </a:path>
              </a:pathLst>
            </a:custGeom>
            <a:solidFill>
              <a:srgbClr val="BEBEBE"/>
            </a:solidFill>
          </p:spPr>
          <p:txBody>
            <a:bodyPr wrap="square" lIns="0" tIns="0" rIns="0" bIns="0" rtlCol="0"/>
            <a:lstStyle/>
            <a:p>
              <a:endParaRPr/>
            </a:p>
          </p:txBody>
        </p:sp>
        <p:sp>
          <p:nvSpPr>
            <p:cNvPr id="449" name="object 449"/>
            <p:cNvSpPr/>
            <p:nvPr/>
          </p:nvSpPr>
          <p:spPr>
            <a:xfrm>
              <a:off x="4682347" y="3991394"/>
              <a:ext cx="3175" cy="835025"/>
            </a:xfrm>
            <a:custGeom>
              <a:avLst/>
              <a:gdLst/>
              <a:ahLst/>
              <a:cxnLst/>
              <a:rect l="l" t="t" r="r" b="b"/>
              <a:pathLst>
                <a:path w="3175" h="835025">
                  <a:moveTo>
                    <a:pt x="2788" y="0"/>
                  </a:moveTo>
                  <a:lnTo>
                    <a:pt x="0" y="0"/>
                  </a:lnTo>
                  <a:lnTo>
                    <a:pt x="0" y="834869"/>
                  </a:lnTo>
                  <a:lnTo>
                    <a:pt x="2788" y="834869"/>
                  </a:lnTo>
                  <a:lnTo>
                    <a:pt x="2788" y="0"/>
                  </a:lnTo>
                  <a:close/>
                </a:path>
              </a:pathLst>
            </a:custGeom>
            <a:solidFill>
              <a:srgbClr val="BEBEBE"/>
            </a:solidFill>
          </p:spPr>
          <p:txBody>
            <a:bodyPr wrap="square" lIns="0" tIns="0" rIns="0" bIns="0" rtlCol="0"/>
            <a:lstStyle/>
            <a:p>
              <a:endParaRPr/>
            </a:p>
          </p:txBody>
        </p:sp>
        <p:sp>
          <p:nvSpPr>
            <p:cNvPr id="450" name="object 450"/>
            <p:cNvSpPr/>
            <p:nvPr/>
          </p:nvSpPr>
          <p:spPr>
            <a:xfrm>
              <a:off x="4780059" y="3992723"/>
              <a:ext cx="3175" cy="833755"/>
            </a:xfrm>
            <a:custGeom>
              <a:avLst/>
              <a:gdLst/>
              <a:ahLst/>
              <a:cxnLst/>
              <a:rect l="l" t="t" r="r" b="b"/>
              <a:pathLst>
                <a:path w="3175" h="833754">
                  <a:moveTo>
                    <a:pt x="2788" y="0"/>
                  </a:moveTo>
                  <a:lnTo>
                    <a:pt x="0" y="0"/>
                  </a:lnTo>
                  <a:lnTo>
                    <a:pt x="0" y="833540"/>
                  </a:lnTo>
                  <a:lnTo>
                    <a:pt x="2788" y="833540"/>
                  </a:lnTo>
                  <a:lnTo>
                    <a:pt x="2788" y="0"/>
                  </a:lnTo>
                  <a:close/>
                </a:path>
              </a:pathLst>
            </a:custGeom>
            <a:solidFill>
              <a:srgbClr val="BEBEBE"/>
            </a:solidFill>
          </p:spPr>
          <p:txBody>
            <a:bodyPr wrap="square" lIns="0" tIns="0" rIns="0" bIns="0" rtlCol="0"/>
            <a:lstStyle/>
            <a:p>
              <a:endParaRPr/>
            </a:p>
          </p:txBody>
        </p:sp>
        <p:sp>
          <p:nvSpPr>
            <p:cNvPr id="451" name="object 451"/>
            <p:cNvSpPr/>
            <p:nvPr/>
          </p:nvSpPr>
          <p:spPr>
            <a:xfrm>
              <a:off x="4780087" y="3991394"/>
              <a:ext cx="3175" cy="835025"/>
            </a:xfrm>
            <a:custGeom>
              <a:avLst/>
              <a:gdLst/>
              <a:ahLst/>
              <a:cxnLst/>
              <a:rect l="l" t="t" r="r" b="b"/>
              <a:pathLst>
                <a:path w="3175" h="835025">
                  <a:moveTo>
                    <a:pt x="2942" y="0"/>
                  </a:moveTo>
                  <a:lnTo>
                    <a:pt x="0" y="0"/>
                  </a:lnTo>
                  <a:lnTo>
                    <a:pt x="0" y="834869"/>
                  </a:lnTo>
                  <a:lnTo>
                    <a:pt x="2943" y="834869"/>
                  </a:lnTo>
                  <a:lnTo>
                    <a:pt x="2942" y="0"/>
                  </a:lnTo>
                  <a:close/>
                </a:path>
              </a:pathLst>
            </a:custGeom>
            <a:solidFill>
              <a:srgbClr val="BEBEBE"/>
            </a:solidFill>
          </p:spPr>
          <p:txBody>
            <a:bodyPr wrap="square" lIns="0" tIns="0" rIns="0" bIns="0" rtlCol="0"/>
            <a:lstStyle/>
            <a:p>
              <a:endParaRPr/>
            </a:p>
          </p:txBody>
        </p:sp>
        <p:sp>
          <p:nvSpPr>
            <p:cNvPr id="452" name="object 452"/>
            <p:cNvSpPr/>
            <p:nvPr/>
          </p:nvSpPr>
          <p:spPr>
            <a:xfrm>
              <a:off x="4877967" y="3992723"/>
              <a:ext cx="3175" cy="833755"/>
            </a:xfrm>
            <a:custGeom>
              <a:avLst/>
              <a:gdLst/>
              <a:ahLst/>
              <a:cxnLst/>
              <a:rect l="l" t="t" r="r" b="b"/>
              <a:pathLst>
                <a:path w="3175" h="833754">
                  <a:moveTo>
                    <a:pt x="2788" y="0"/>
                  </a:moveTo>
                  <a:lnTo>
                    <a:pt x="0" y="0"/>
                  </a:lnTo>
                  <a:lnTo>
                    <a:pt x="0" y="833540"/>
                  </a:lnTo>
                  <a:lnTo>
                    <a:pt x="2788" y="833540"/>
                  </a:lnTo>
                  <a:lnTo>
                    <a:pt x="2788" y="0"/>
                  </a:lnTo>
                  <a:close/>
                </a:path>
              </a:pathLst>
            </a:custGeom>
            <a:solidFill>
              <a:srgbClr val="BEBEBE"/>
            </a:solidFill>
          </p:spPr>
          <p:txBody>
            <a:bodyPr wrap="square" lIns="0" tIns="0" rIns="0" bIns="0" rtlCol="0"/>
            <a:lstStyle/>
            <a:p>
              <a:endParaRPr/>
            </a:p>
          </p:txBody>
        </p:sp>
        <p:sp>
          <p:nvSpPr>
            <p:cNvPr id="453" name="object 453"/>
            <p:cNvSpPr/>
            <p:nvPr/>
          </p:nvSpPr>
          <p:spPr>
            <a:xfrm>
              <a:off x="4877995" y="3991394"/>
              <a:ext cx="3175" cy="835025"/>
            </a:xfrm>
            <a:custGeom>
              <a:avLst/>
              <a:gdLst/>
              <a:ahLst/>
              <a:cxnLst/>
              <a:rect l="l" t="t" r="r" b="b"/>
              <a:pathLst>
                <a:path w="3175" h="835025">
                  <a:moveTo>
                    <a:pt x="2788" y="0"/>
                  </a:moveTo>
                  <a:lnTo>
                    <a:pt x="0" y="0"/>
                  </a:lnTo>
                  <a:lnTo>
                    <a:pt x="0" y="834869"/>
                  </a:lnTo>
                  <a:lnTo>
                    <a:pt x="2788" y="834869"/>
                  </a:lnTo>
                  <a:lnTo>
                    <a:pt x="2788" y="0"/>
                  </a:lnTo>
                  <a:close/>
                </a:path>
              </a:pathLst>
            </a:custGeom>
            <a:solidFill>
              <a:srgbClr val="BEBEBE"/>
            </a:solidFill>
          </p:spPr>
          <p:txBody>
            <a:bodyPr wrap="square" lIns="0" tIns="0" rIns="0" bIns="0" rtlCol="0"/>
            <a:lstStyle/>
            <a:p>
              <a:endParaRPr/>
            </a:p>
          </p:txBody>
        </p:sp>
        <p:sp>
          <p:nvSpPr>
            <p:cNvPr id="454" name="object 454"/>
            <p:cNvSpPr/>
            <p:nvPr/>
          </p:nvSpPr>
          <p:spPr>
            <a:xfrm>
              <a:off x="4975876" y="3992723"/>
              <a:ext cx="3175" cy="833755"/>
            </a:xfrm>
            <a:custGeom>
              <a:avLst/>
              <a:gdLst/>
              <a:ahLst/>
              <a:cxnLst/>
              <a:rect l="l" t="t" r="r" b="b"/>
              <a:pathLst>
                <a:path w="3175" h="833754">
                  <a:moveTo>
                    <a:pt x="2760" y="0"/>
                  </a:moveTo>
                  <a:lnTo>
                    <a:pt x="0" y="0"/>
                  </a:lnTo>
                  <a:lnTo>
                    <a:pt x="0" y="833540"/>
                  </a:lnTo>
                  <a:lnTo>
                    <a:pt x="2760" y="833540"/>
                  </a:lnTo>
                  <a:lnTo>
                    <a:pt x="2760" y="0"/>
                  </a:lnTo>
                  <a:close/>
                </a:path>
              </a:pathLst>
            </a:custGeom>
            <a:solidFill>
              <a:srgbClr val="BEBEBE"/>
            </a:solidFill>
          </p:spPr>
          <p:txBody>
            <a:bodyPr wrap="square" lIns="0" tIns="0" rIns="0" bIns="0" rtlCol="0"/>
            <a:lstStyle/>
            <a:p>
              <a:endParaRPr/>
            </a:p>
          </p:txBody>
        </p:sp>
        <p:sp>
          <p:nvSpPr>
            <p:cNvPr id="455" name="object 455"/>
            <p:cNvSpPr/>
            <p:nvPr/>
          </p:nvSpPr>
          <p:spPr>
            <a:xfrm>
              <a:off x="4975839" y="3991394"/>
              <a:ext cx="3175" cy="835025"/>
            </a:xfrm>
            <a:custGeom>
              <a:avLst/>
              <a:gdLst/>
              <a:ahLst/>
              <a:cxnLst/>
              <a:rect l="l" t="t" r="r" b="b"/>
              <a:pathLst>
                <a:path w="3175" h="835025">
                  <a:moveTo>
                    <a:pt x="2788" y="0"/>
                  </a:moveTo>
                  <a:lnTo>
                    <a:pt x="0" y="0"/>
                  </a:lnTo>
                  <a:lnTo>
                    <a:pt x="0" y="834869"/>
                  </a:lnTo>
                  <a:lnTo>
                    <a:pt x="2788" y="834869"/>
                  </a:lnTo>
                  <a:lnTo>
                    <a:pt x="2788" y="0"/>
                  </a:lnTo>
                  <a:close/>
                </a:path>
              </a:pathLst>
            </a:custGeom>
            <a:solidFill>
              <a:srgbClr val="BEBEBE"/>
            </a:solidFill>
          </p:spPr>
          <p:txBody>
            <a:bodyPr wrap="square" lIns="0" tIns="0" rIns="0" bIns="0" rtlCol="0"/>
            <a:lstStyle/>
            <a:p>
              <a:endParaRPr/>
            </a:p>
          </p:txBody>
        </p:sp>
        <p:sp>
          <p:nvSpPr>
            <p:cNvPr id="456" name="object 456"/>
            <p:cNvSpPr/>
            <p:nvPr/>
          </p:nvSpPr>
          <p:spPr>
            <a:xfrm>
              <a:off x="4096381" y="3991394"/>
              <a:ext cx="882650" cy="3175"/>
            </a:xfrm>
            <a:custGeom>
              <a:avLst/>
              <a:gdLst/>
              <a:ahLst/>
              <a:cxnLst/>
              <a:rect l="l" t="t" r="r" b="b"/>
              <a:pathLst>
                <a:path w="882650" h="3175">
                  <a:moveTo>
                    <a:pt x="0" y="2684"/>
                  </a:moveTo>
                  <a:lnTo>
                    <a:pt x="882254" y="2684"/>
                  </a:lnTo>
                  <a:lnTo>
                    <a:pt x="882254" y="0"/>
                  </a:lnTo>
                  <a:lnTo>
                    <a:pt x="0" y="0"/>
                  </a:lnTo>
                  <a:lnTo>
                    <a:pt x="0" y="2684"/>
                  </a:lnTo>
                  <a:close/>
                </a:path>
              </a:pathLst>
            </a:custGeom>
            <a:solidFill>
              <a:srgbClr val="BEBEBE"/>
            </a:solidFill>
          </p:spPr>
          <p:txBody>
            <a:bodyPr wrap="square" lIns="0" tIns="0" rIns="0" bIns="0" rtlCol="0"/>
            <a:lstStyle/>
            <a:p>
              <a:endParaRPr/>
            </a:p>
          </p:txBody>
        </p:sp>
        <p:sp>
          <p:nvSpPr>
            <p:cNvPr id="457" name="object 457"/>
            <p:cNvSpPr/>
            <p:nvPr/>
          </p:nvSpPr>
          <p:spPr>
            <a:xfrm>
              <a:off x="4094987" y="3991394"/>
              <a:ext cx="883919" cy="3175"/>
            </a:xfrm>
            <a:custGeom>
              <a:avLst/>
              <a:gdLst/>
              <a:ahLst/>
              <a:cxnLst/>
              <a:rect l="l" t="t" r="r" b="b"/>
              <a:pathLst>
                <a:path w="883920" h="3175">
                  <a:moveTo>
                    <a:pt x="883649" y="0"/>
                  </a:moveTo>
                  <a:lnTo>
                    <a:pt x="0" y="0"/>
                  </a:lnTo>
                  <a:lnTo>
                    <a:pt x="0" y="2657"/>
                  </a:lnTo>
                  <a:lnTo>
                    <a:pt x="883649" y="2657"/>
                  </a:lnTo>
                  <a:lnTo>
                    <a:pt x="883649" y="0"/>
                  </a:lnTo>
                  <a:close/>
                </a:path>
              </a:pathLst>
            </a:custGeom>
            <a:solidFill>
              <a:srgbClr val="BEBEBE"/>
            </a:solidFill>
          </p:spPr>
          <p:txBody>
            <a:bodyPr wrap="square" lIns="0" tIns="0" rIns="0" bIns="0" rtlCol="0"/>
            <a:lstStyle/>
            <a:p>
              <a:endParaRPr/>
            </a:p>
          </p:txBody>
        </p:sp>
        <p:sp>
          <p:nvSpPr>
            <p:cNvPr id="458" name="object 458"/>
            <p:cNvSpPr/>
            <p:nvPr/>
          </p:nvSpPr>
          <p:spPr>
            <a:xfrm>
              <a:off x="4096381" y="4083855"/>
              <a:ext cx="882650" cy="3175"/>
            </a:xfrm>
            <a:custGeom>
              <a:avLst/>
              <a:gdLst/>
              <a:ahLst/>
              <a:cxnLst/>
              <a:rect l="l" t="t" r="r" b="b"/>
              <a:pathLst>
                <a:path w="882650" h="3175">
                  <a:moveTo>
                    <a:pt x="0" y="2711"/>
                  </a:moveTo>
                  <a:lnTo>
                    <a:pt x="882254" y="2711"/>
                  </a:lnTo>
                  <a:lnTo>
                    <a:pt x="882254" y="0"/>
                  </a:lnTo>
                  <a:lnTo>
                    <a:pt x="0" y="0"/>
                  </a:lnTo>
                  <a:lnTo>
                    <a:pt x="0" y="2711"/>
                  </a:lnTo>
                  <a:close/>
                </a:path>
              </a:pathLst>
            </a:custGeom>
            <a:solidFill>
              <a:srgbClr val="BEBEBE"/>
            </a:solidFill>
          </p:spPr>
          <p:txBody>
            <a:bodyPr wrap="square" lIns="0" tIns="0" rIns="0" bIns="0" rtlCol="0"/>
            <a:lstStyle/>
            <a:p>
              <a:endParaRPr/>
            </a:p>
          </p:txBody>
        </p:sp>
        <p:sp>
          <p:nvSpPr>
            <p:cNvPr id="459" name="object 459"/>
            <p:cNvSpPr/>
            <p:nvPr/>
          </p:nvSpPr>
          <p:spPr>
            <a:xfrm>
              <a:off x="4094987" y="4083828"/>
              <a:ext cx="883919" cy="3175"/>
            </a:xfrm>
            <a:custGeom>
              <a:avLst/>
              <a:gdLst/>
              <a:ahLst/>
              <a:cxnLst/>
              <a:rect l="l" t="t" r="r" b="b"/>
              <a:pathLst>
                <a:path w="883920" h="3175">
                  <a:moveTo>
                    <a:pt x="0" y="0"/>
                  </a:moveTo>
                  <a:lnTo>
                    <a:pt x="0" y="2711"/>
                  </a:lnTo>
                  <a:lnTo>
                    <a:pt x="883649" y="2711"/>
                  </a:lnTo>
                  <a:lnTo>
                    <a:pt x="883649" y="0"/>
                  </a:lnTo>
                  <a:lnTo>
                    <a:pt x="0" y="0"/>
                  </a:lnTo>
                  <a:close/>
                </a:path>
              </a:pathLst>
            </a:custGeom>
            <a:solidFill>
              <a:srgbClr val="BEBEBE"/>
            </a:solidFill>
          </p:spPr>
          <p:txBody>
            <a:bodyPr wrap="square" lIns="0" tIns="0" rIns="0" bIns="0" rtlCol="0"/>
            <a:lstStyle/>
            <a:p>
              <a:endParaRPr/>
            </a:p>
          </p:txBody>
        </p:sp>
        <p:sp>
          <p:nvSpPr>
            <p:cNvPr id="460" name="object 460"/>
            <p:cNvSpPr/>
            <p:nvPr/>
          </p:nvSpPr>
          <p:spPr>
            <a:xfrm>
              <a:off x="4096381" y="4176343"/>
              <a:ext cx="882650" cy="3175"/>
            </a:xfrm>
            <a:custGeom>
              <a:avLst/>
              <a:gdLst/>
              <a:ahLst/>
              <a:cxnLst/>
              <a:rect l="l" t="t" r="r" b="b"/>
              <a:pathLst>
                <a:path w="882650" h="3175">
                  <a:moveTo>
                    <a:pt x="0" y="2711"/>
                  </a:moveTo>
                  <a:lnTo>
                    <a:pt x="882254" y="2711"/>
                  </a:lnTo>
                  <a:lnTo>
                    <a:pt x="882254" y="0"/>
                  </a:lnTo>
                  <a:lnTo>
                    <a:pt x="0" y="0"/>
                  </a:lnTo>
                  <a:lnTo>
                    <a:pt x="0" y="2711"/>
                  </a:lnTo>
                  <a:close/>
                </a:path>
              </a:pathLst>
            </a:custGeom>
            <a:solidFill>
              <a:srgbClr val="BEBEBE"/>
            </a:solidFill>
          </p:spPr>
          <p:txBody>
            <a:bodyPr wrap="square" lIns="0" tIns="0" rIns="0" bIns="0" rtlCol="0"/>
            <a:lstStyle/>
            <a:p>
              <a:endParaRPr/>
            </a:p>
          </p:txBody>
        </p:sp>
        <p:sp>
          <p:nvSpPr>
            <p:cNvPr id="461" name="object 461"/>
            <p:cNvSpPr/>
            <p:nvPr/>
          </p:nvSpPr>
          <p:spPr>
            <a:xfrm>
              <a:off x="4094987" y="4176316"/>
              <a:ext cx="883919" cy="3175"/>
            </a:xfrm>
            <a:custGeom>
              <a:avLst/>
              <a:gdLst/>
              <a:ahLst/>
              <a:cxnLst/>
              <a:rect l="l" t="t" r="r" b="b"/>
              <a:pathLst>
                <a:path w="883920" h="3175">
                  <a:moveTo>
                    <a:pt x="0" y="0"/>
                  </a:moveTo>
                  <a:lnTo>
                    <a:pt x="0" y="2711"/>
                  </a:lnTo>
                  <a:lnTo>
                    <a:pt x="883649" y="2711"/>
                  </a:lnTo>
                  <a:lnTo>
                    <a:pt x="883649" y="0"/>
                  </a:lnTo>
                  <a:lnTo>
                    <a:pt x="0" y="0"/>
                  </a:lnTo>
                  <a:close/>
                </a:path>
              </a:pathLst>
            </a:custGeom>
            <a:solidFill>
              <a:srgbClr val="BEBEBE"/>
            </a:solidFill>
          </p:spPr>
          <p:txBody>
            <a:bodyPr wrap="square" lIns="0" tIns="0" rIns="0" bIns="0" rtlCol="0"/>
            <a:lstStyle/>
            <a:p>
              <a:endParaRPr/>
            </a:p>
          </p:txBody>
        </p:sp>
        <p:sp>
          <p:nvSpPr>
            <p:cNvPr id="462" name="object 462"/>
            <p:cNvSpPr/>
            <p:nvPr/>
          </p:nvSpPr>
          <p:spPr>
            <a:xfrm>
              <a:off x="4096381" y="4268813"/>
              <a:ext cx="882650" cy="3175"/>
            </a:xfrm>
            <a:custGeom>
              <a:avLst/>
              <a:gdLst/>
              <a:ahLst/>
              <a:cxnLst/>
              <a:rect l="l" t="t" r="r" b="b"/>
              <a:pathLst>
                <a:path w="882650" h="3175">
                  <a:moveTo>
                    <a:pt x="0" y="2711"/>
                  </a:moveTo>
                  <a:lnTo>
                    <a:pt x="882254" y="2711"/>
                  </a:lnTo>
                  <a:lnTo>
                    <a:pt x="882254" y="0"/>
                  </a:lnTo>
                  <a:lnTo>
                    <a:pt x="0" y="0"/>
                  </a:lnTo>
                  <a:lnTo>
                    <a:pt x="0" y="2711"/>
                  </a:lnTo>
                  <a:close/>
                </a:path>
              </a:pathLst>
            </a:custGeom>
            <a:solidFill>
              <a:srgbClr val="BEBEBE"/>
            </a:solidFill>
          </p:spPr>
          <p:txBody>
            <a:bodyPr wrap="square" lIns="0" tIns="0" rIns="0" bIns="0" rtlCol="0"/>
            <a:lstStyle/>
            <a:p>
              <a:endParaRPr/>
            </a:p>
          </p:txBody>
        </p:sp>
        <p:sp>
          <p:nvSpPr>
            <p:cNvPr id="463" name="object 463"/>
            <p:cNvSpPr/>
            <p:nvPr/>
          </p:nvSpPr>
          <p:spPr>
            <a:xfrm>
              <a:off x="4094987" y="4268811"/>
              <a:ext cx="883919" cy="3175"/>
            </a:xfrm>
            <a:custGeom>
              <a:avLst/>
              <a:gdLst/>
              <a:ahLst/>
              <a:cxnLst/>
              <a:rect l="l" t="t" r="r" b="b"/>
              <a:pathLst>
                <a:path w="883920" h="3175">
                  <a:moveTo>
                    <a:pt x="0" y="0"/>
                  </a:moveTo>
                  <a:lnTo>
                    <a:pt x="0" y="2711"/>
                  </a:lnTo>
                  <a:lnTo>
                    <a:pt x="883649" y="2711"/>
                  </a:lnTo>
                  <a:lnTo>
                    <a:pt x="883649" y="0"/>
                  </a:lnTo>
                  <a:lnTo>
                    <a:pt x="0" y="0"/>
                  </a:lnTo>
                  <a:close/>
                </a:path>
              </a:pathLst>
            </a:custGeom>
            <a:solidFill>
              <a:srgbClr val="BEBEBE"/>
            </a:solidFill>
          </p:spPr>
          <p:txBody>
            <a:bodyPr wrap="square" lIns="0" tIns="0" rIns="0" bIns="0" rtlCol="0"/>
            <a:lstStyle/>
            <a:p>
              <a:endParaRPr/>
            </a:p>
          </p:txBody>
        </p:sp>
        <p:sp>
          <p:nvSpPr>
            <p:cNvPr id="464" name="object 464"/>
            <p:cNvSpPr/>
            <p:nvPr/>
          </p:nvSpPr>
          <p:spPr>
            <a:xfrm>
              <a:off x="4096381" y="4361294"/>
              <a:ext cx="882650" cy="3175"/>
            </a:xfrm>
            <a:custGeom>
              <a:avLst/>
              <a:gdLst/>
              <a:ahLst/>
              <a:cxnLst/>
              <a:rect l="l" t="t" r="r" b="b"/>
              <a:pathLst>
                <a:path w="882650" h="3175">
                  <a:moveTo>
                    <a:pt x="0" y="2711"/>
                  </a:moveTo>
                  <a:lnTo>
                    <a:pt x="882254" y="2711"/>
                  </a:lnTo>
                  <a:lnTo>
                    <a:pt x="882254" y="0"/>
                  </a:lnTo>
                  <a:lnTo>
                    <a:pt x="0" y="0"/>
                  </a:lnTo>
                  <a:lnTo>
                    <a:pt x="0" y="2711"/>
                  </a:lnTo>
                  <a:close/>
                </a:path>
              </a:pathLst>
            </a:custGeom>
            <a:solidFill>
              <a:srgbClr val="BEBEBE"/>
            </a:solidFill>
          </p:spPr>
          <p:txBody>
            <a:bodyPr wrap="square" lIns="0" tIns="0" rIns="0" bIns="0" rtlCol="0"/>
            <a:lstStyle/>
            <a:p>
              <a:endParaRPr/>
            </a:p>
          </p:txBody>
        </p:sp>
        <p:sp>
          <p:nvSpPr>
            <p:cNvPr id="465" name="object 465"/>
            <p:cNvSpPr/>
            <p:nvPr/>
          </p:nvSpPr>
          <p:spPr>
            <a:xfrm>
              <a:off x="4094987" y="4361293"/>
              <a:ext cx="883919" cy="3175"/>
            </a:xfrm>
            <a:custGeom>
              <a:avLst/>
              <a:gdLst/>
              <a:ahLst/>
              <a:cxnLst/>
              <a:rect l="l" t="t" r="r" b="b"/>
              <a:pathLst>
                <a:path w="883920" h="3175">
                  <a:moveTo>
                    <a:pt x="0" y="0"/>
                  </a:moveTo>
                  <a:lnTo>
                    <a:pt x="0" y="2711"/>
                  </a:lnTo>
                  <a:lnTo>
                    <a:pt x="883649" y="2711"/>
                  </a:lnTo>
                  <a:lnTo>
                    <a:pt x="883649" y="0"/>
                  </a:lnTo>
                  <a:lnTo>
                    <a:pt x="0" y="0"/>
                  </a:lnTo>
                  <a:close/>
                </a:path>
              </a:pathLst>
            </a:custGeom>
            <a:solidFill>
              <a:srgbClr val="BEBEBE"/>
            </a:solidFill>
          </p:spPr>
          <p:txBody>
            <a:bodyPr wrap="square" lIns="0" tIns="0" rIns="0" bIns="0" rtlCol="0"/>
            <a:lstStyle/>
            <a:p>
              <a:endParaRPr/>
            </a:p>
          </p:txBody>
        </p:sp>
        <p:sp>
          <p:nvSpPr>
            <p:cNvPr id="466" name="object 466"/>
            <p:cNvSpPr/>
            <p:nvPr/>
          </p:nvSpPr>
          <p:spPr>
            <a:xfrm>
              <a:off x="4096381" y="4453776"/>
              <a:ext cx="882650" cy="3175"/>
            </a:xfrm>
            <a:custGeom>
              <a:avLst/>
              <a:gdLst/>
              <a:ahLst/>
              <a:cxnLst/>
              <a:rect l="l" t="t" r="r" b="b"/>
              <a:pathLst>
                <a:path w="882650" h="3175">
                  <a:moveTo>
                    <a:pt x="0" y="2711"/>
                  </a:moveTo>
                  <a:lnTo>
                    <a:pt x="882254" y="2711"/>
                  </a:lnTo>
                  <a:lnTo>
                    <a:pt x="882254" y="0"/>
                  </a:lnTo>
                  <a:lnTo>
                    <a:pt x="0" y="0"/>
                  </a:lnTo>
                  <a:lnTo>
                    <a:pt x="0" y="2711"/>
                  </a:lnTo>
                  <a:close/>
                </a:path>
              </a:pathLst>
            </a:custGeom>
            <a:solidFill>
              <a:srgbClr val="BEBEBE"/>
            </a:solidFill>
          </p:spPr>
          <p:txBody>
            <a:bodyPr wrap="square" lIns="0" tIns="0" rIns="0" bIns="0" rtlCol="0"/>
            <a:lstStyle/>
            <a:p>
              <a:endParaRPr/>
            </a:p>
          </p:txBody>
        </p:sp>
        <p:sp>
          <p:nvSpPr>
            <p:cNvPr id="467" name="object 467"/>
            <p:cNvSpPr/>
            <p:nvPr/>
          </p:nvSpPr>
          <p:spPr>
            <a:xfrm>
              <a:off x="4094987" y="4453774"/>
              <a:ext cx="883919" cy="3175"/>
            </a:xfrm>
            <a:custGeom>
              <a:avLst/>
              <a:gdLst/>
              <a:ahLst/>
              <a:cxnLst/>
              <a:rect l="l" t="t" r="r" b="b"/>
              <a:pathLst>
                <a:path w="883920" h="3175">
                  <a:moveTo>
                    <a:pt x="0" y="0"/>
                  </a:moveTo>
                  <a:lnTo>
                    <a:pt x="0" y="2711"/>
                  </a:lnTo>
                  <a:lnTo>
                    <a:pt x="883649" y="2711"/>
                  </a:lnTo>
                  <a:lnTo>
                    <a:pt x="883649" y="0"/>
                  </a:lnTo>
                  <a:lnTo>
                    <a:pt x="0" y="0"/>
                  </a:lnTo>
                  <a:close/>
                </a:path>
              </a:pathLst>
            </a:custGeom>
            <a:solidFill>
              <a:srgbClr val="BEBEBE"/>
            </a:solidFill>
          </p:spPr>
          <p:txBody>
            <a:bodyPr wrap="square" lIns="0" tIns="0" rIns="0" bIns="0" rtlCol="0"/>
            <a:lstStyle/>
            <a:p>
              <a:endParaRPr/>
            </a:p>
          </p:txBody>
        </p:sp>
        <p:sp>
          <p:nvSpPr>
            <p:cNvPr id="468" name="object 468"/>
            <p:cNvSpPr/>
            <p:nvPr/>
          </p:nvSpPr>
          <p:spPr>
            <a:xfrm>
              <a:off x="4096381" y="4546258"/>
              <a:ext cx="882650" cy="3175"/>
            </a:xfrm>
            <a:custGeom>
              <a:avLst/>
              <a:gdLst/>
              <a:ahLst/>
              <a:cxnLst/>
              <a:rect l="l" t="t" r="r" b="b"/>
              <a:pathLst>
                <a:path w="882650" h="3175">
                  <a:moveTo>
                    <a:pt x="0" y="2711"/>
                  </a:moveTo>
                  <a:lnTo>
                    <a:pt x="882254" y="2711"/>
                  </a:lnTo>
                  <a:lnTo>
                    <a:pt x="882254" y="0"/>
                  </a:lnTo>
                  <a:lnTo>
                    <a:pt x="0" y="0"/>
                  </a:lnTo>
                  <a:lnTo>
                    <a:pt x="0" y="2711"/>
                  </a:lnTo>
                  <a:close/>
                </a:path>
              </a:pathLst>
            </a:custGeom>
            <a:solidFill>
              <a:srgbClr val="BEBEBE"/>
            </a:solidFill>
          </p:spPr>
          <p:txBody>
            <a:bodyPr wrap="square" lIns="0" tIns="0" rIns="0" bIns="0" rtlCol="0"/>
            <a:lstStyle/>
            <a:p>
              <a:endParaRPr/>
            </a:p>
          </p:txBody>
        </p:sp>
        <p:sp>
          <p:nvSpPr>
            <p:cNvPr id="469" name="object 469"/>
            <p:cNvSpPr/>
            <p:nvPr/>
          </p:nvSpPr>
          <p:spPr>
            <a:xfrm>
              <a:off x="4094987" y="4546256"/>
              <a:ext cx="883919" cy="3175"/>
            </a:xfrm>
            <a:custGeom>
              <a:avLst/>
              <a:gdLst/>
              <a:ahLst/>
              <a:cxnLst/>
              <a:rect l="l" t="t" r="r" b="b"/>
              <a:pathLst>
                <a:path w="883920" h="3175">
                  <a:moveTo>
                    <a:pt x="0" y="0"/>
                  </a:moveTo>
                  <a:lnTo>
                    <a:pt x="0" y="2711"/>
                  </a:lnTo>
                  <a:lnTo>
                    <a:pt x="883649" y="2711"/>
                  </a:lnTo>
                  <a:lnTo>
                    <a:pt x="883649" y="0"/>
                  </a:lnTo>
                  <a:lnTo>
                    <a:pt x="0" y="0"/>
                  </a:lnTo>
                  <a:close/>
                </a:path>
              </a:pathLst>
            </a:custGeom>
            <a:solidFill>
              <a:srgbClr val="BEBEBE"/>
            </a:solidFill>
          </p:spPr>
          <p:txBody>
            <a:bodyPr wrap="square" lIns="0" tIns="0" rIns="0" bIns="0" rtlCol="0"/>
            <a:lstStyle/>
            <a:p>
              <a:endParaRPr/>
            </a:p>
          </p:txBody>
        </p:sp>
        <p:sp>
          <p:nvSpPr>
            <p:cNvPr id="470" name="object 470"/>
            <p:cNvSpPr/>
            <p:nvPr/>
          </p:nvSpPr>
          <p:spPr>
            <a:xfrm>
              <a:off x="4096381" y="4638588"/>
              <a:ext cx="882650" cy="3175"/>
            </a:xfrm>
            <a:custGeom>
              <a:avLst/>
              <a:gdLst/>
              <a:ahLst/>
              <a:cxnLst/>
              <a:rect l="l" t="t" r="r" b="b"/>
              <a:pathLst>
                <a:path w="882650" h="3175">
                  <a:moveTo>
                    <a:pt x="0" y="2711"/>
                  </a:moveTo>
                  <a:lnTo>
                    <a:pt x="882254" y="2711"/>
                  </a:lnTo>
                  <a:lnTo>
                    <a:pt x="882254" y="0"/>
                  </a:lnTo>
                  <a:lnTo>
                    <a:pt x="0" y="0"/>
                  </a:lnTo>
                  <a:lnTo>
                    <a:pt x="0" y="2711"/>
                  </a:lnTo>
                  <a:close/>
                </a:path>
              </a:pathLst>
            </a:custGeom>
            <a:solidFill>
              <a:srgbClr val="BEBEBE"/>
            </a:solidFill>
          </p:spPr>
          <p:txBody>
            <a:bodyPr wrap="square" lIns="0" tIns="0" rIns="0" bIns="0" rtlCol="0"/>
            <a:lstStyle/>
            <a:p>
              <a:endParaRPr/>
            </a:p>
          </p:txBody>
        </p:sp>
        <p:sp>
          <p:nvSpPr>
            <p:cNvPr id="471" name="object 471"/>
            <p:cNvSpPr/>
            <p:nvPr/>
          </p:nvSpPr>
          <p:spPr>
            <a:xfrm>
              <a:off x="4094987" y="4638587"/>
              <a:ext cx="883919" cy="3175"/>
            </a:xfrm>
            <a:custGeom>
              <a:avLst/>
              <a:gdLst/>
              <a:ahLst/>
              <a:cxnLst/>
              <a:rect l="l" t="t" r="r" b="b"/>
              <a:pathLst>
                <a:path w="883920" h="3175">
                  <a:moveTo>
                    <a:pt x="0" y="0"/>
                  </a:moveTo>
                  <a:lnTo>
                    <a:pt x="0" y="2861"/>
                  </a:lnTo>
                  <a:lnTo>
                    <a:pt x="883649" y="2861"/>
                  </a:lnTo>
                  <a:lnTo>
                    <a:pt x="883649" y="0"/>
                  </a:lnTo>
                  <a:lnTo>
                    <a:pt x="0" y="0"/>
                  </a:lnTo>
                  <a:close/>
                </a:path>
              </a:pathLst>
            </a:custGeom>
            <a:solidFill>
              <a:srgbClr val="BEBEBE"/>
            </a:solidFill>
          </p:spPr>
          <p:txBody>
            <a:bodyPr wrap="square" lIns="0" tIns="0" rIns="0" bIns="0" rtlCol="0"/>
            <a:lstStyle/>
            <a:p>
              <a:endParaRPr/>
            </a:p>
          </p:txBody>
        </p:sp>
        <p:sp>
          <p:nvSpPr>
            <p:cNvPr id="472" name="object 472"/>
            <p:cNvSpPr/>
            <p:nvPr/>
          </p:nvSpPr>
          <p:spPr>
            <a:xfrm>
              <a:off x="4096381" y="4731070"/>
              <a:ext cx="882650" cy="3175"/>
            </a:xfrm>
            <a:custGeom>
              <a:avLst/>
              <a:gdLst/>
              <a:ahLst/>
              <a:cxnLst/>
              <a:rect l="l" t="t" r="r" b="b"/>
              <a:pathLst>
                <a:path w="882650" h="3175">
                  <a:moveTo>
                    <a:pt x="0" y="2711"/>
                  </a:moveTo>
                  <a:lnTo>
                    <a:pt x="882254" y="2711"/>
                  </a:lnTo>
                  <a:lnTo>
                    <a:pt x="882254" y="0"/>
                  </a:lnTo>
                  <a:lnTo>
                    <a:pt x="0" y="0"/>
                  </a:lnTo>
                  <a:lnTo>
                    <a:pt x="0" y="2711"/>
                  </a:lnTo>
                  <a:close/>
                </a:path>
              </a:pathLst>
            </a:custGeom>
            <a:solidFill>
              <a:srgbClr val="BEBEBE"/>
            </a:solidFill>
          </p:spPr>
          <p:txBody>
            <a:bodyPr wrap="square" lIns="0" tIns="0" rIns="0" bIns="0" rtlCol="0"/>
            <a:lstStyle/>
            <a:p>
              <a:endParaRPr/>
            </a:p>
          </p:txBody>
        </p:sp>
        <p:sp>
          <p:nvSpPr>
            <p:cNvPr id="473" name="object 473"/>
            <p:cNvSpPr/>
            <p:nvPr/>
          </p:nvSpPr>
          <p:spPr>
            <a:xfrm>
              <a:off x="4094987" y="4731068"/>
              <a:ext cx="883919" cy="3175"/>
            </a:xfrm>
            <a:custGeom>
              <a:avLst/>
              <a:gdLst/>
              <a:ahLst/>
              <a:cxnLst/>
              <a:rect l="l" t="t" r="r" b="b"/>
              <a:pathLst>
                <a:path w="883920" h="3175">
                  <a:moveTo>
                    <a:pt x="0" y="0"/>
                  </a:moveTo>
                  <a:lnTo>
                    <a:pt x="0" y="2711"/>
                  </a:lnTo>
                  <a:lnTo>
                    <a:pt x="883649" y="2711"/>
                  </a:lnTo>
                  <a:lnTo>
                    <a:pt x="883649" y="0"/>
                  </a:lnTo>
                  <a:lnTo>
                    <a:pt x="0" y="0"/>
                  </a:lnTo>
                  <a:close/>
                </a:path>
              </a:pathLst>
            </a:custGeom>
            <a:solidFill>
              <a:srgbClr val="BEBEBE"/>
            </a:solidFill>
          </p:spPr>
          <p:txBody>
            <a:bodyPr wrap="square" lIns="0" tIns="0" rIns="0" bIns="0" rtlCol="0"/>
            <a:lstStyle/>
            <a:p>
              <a:endParaRPr/>
            </a:p>
          </p:txBody>
        </p:sp>
        <p:sp>
          <p:nvSpPr>
            <p:cNvPr id="474" name="object 474"/>
            <p:cNvSpPr/>
            <p:nvPr/>
          </p:nvSpPr>
          <p:spPr>
            <a:xfrm>
              <a:off x="4096382" y="4823552"/>
              <a:ext cx="882650" cy="3175"/>
            </a:xfrm>
            <a:custGeom>
              <a:avLst/>
              <a:gdLst/>
              <a:ahLst/>
              <a:cxnLst/>
              <a:rect l="l" t="t" r="r" b="b"/>
              <a:pathLst>
                <a:path w="882650" h="3175">
                  <a:moveTo>
                    <a:pt x="0" y="2711"/>
                  </a:moveTo>
                  <a:lnTo>
                    <a:pt x="882254" y="2711"/>
                  </a:lnTo>
                  <a:lnTo>
                    <a:pt x="882254" y="0"/>
                  </a:lnTo>
                  <a:lnTo>
                    <a:pt x="0" y="0"/>
                  </a:lnTo>
                  <a:lnTo>
                    <a:pt x="0" y="2711"/>
                  </a:lnTo>
                  <a:close/>
                </a:path>
              </a:pathLst>
            </a:custGeom>
            <a:solidFill>
              <a:srgbClr val="BEBEBE"/>
            </a:solidFill>
          </p:spPr>
          <p:txBody>
            <a:bodyPr wrap="square" lIns="0" tIns="0" rIns="0" bIns="0" rtlCol="0"/>
            <a:lstStyle/>
            <a:p>
              <a:endParaRPr/>
            </a:p>
          </p:txBody>
        </p:sp>
        <p:sp>
          <p:nvSpPr>
            <p:cNvPr id="475" name="object 475"/>
            <p:cNvSpPr/>
            <p:nvPr/>
          </p:nvSpPr>
          <p:spPr>
            <a:xfrm>
              <a:off x="4094987" y="4823552"/>
              <a:ext cx="883919" cy="3175"/>
            </a:xfrm>
            <a:custGeom>
              <a:avLst/>
              <a:gdLst/>
              <a:ahLst/>
              <a:cxnLst/>
              <a:rect l="l" t="t" r="r" b="b"/>
              <a:pathLst>
                <a:path w="883920" h="3175">
                  <a:moveTo>
                    <a:pt x="883649" y="0"/>
                  </a:moveTo>
                  <a:lnTo>
                    <a:pt x="0" y="0"/>
                  </a:lnTo>
                  <a:lnTo>
                    <a:pt x="0" y="2711"/>
                  </a:lnTo>
                  <a:lnTo>
                    <a:pt x="883649" y="2711"/>
                  </a:lnTo>
                  <a:lnTo>
                    <a:pt x="883649" y="0"/>
                  </a:lnTo>
                  <a:close/>
                </a:path>
              </a:pathLst>
            </a:custGeom>
            <a:solidFill>
              <a:srgbClr val="BEBEBE"/>
            </a:solidFill>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318004" y="2394341"/>
          <a:ext cx="2600325" cy="2517748"/>
        </p:xfrm>
        <a:graphic>
          <a:graphicData uri="http://schemas.openxmlformats.org/drawingml/2006/table">
            <a:tbl>
              <a:tblPr firstRow="1" bandRow="1">
                <a:tableStyleId>{2D5ABB26-0587-4C30-8999-92F81FD0307C}</a:tableStyleId>
              </a:tblPr>
              <a:tblGrid>
                <a:gridCol w="288925"/>
                <a:gridCol w="288925"/>
                <a:gridCol w="288925"/>
                <a:gridCol w="288925"/>
                <a:gridCol w="288925"/>
                <a:gridCol w="288925"/>
                <a:gridCol w="288925"/>
                <a:gridCol w="288925"/>
                <a:gridCol w="288925"/>
              </a:tblGrid>
              <a:tr h="279742">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824">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805">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805">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805">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805">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575">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576">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811">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bl>
          </a:graphicData>
        </a:graphic>
      </p:graphicFrame>
      <p:sp>
        <p:nvSpPr>
          <p:cNvPr id="3" name="object 3"/>
          <p:cNvSpPr/>
          <p:nvPr/>
        </p:nvSpPr>
        <p:spPr>
          <a:xfrm>
            <a:off x="2606627" y="2674025"/>
            <a:ext cx="2019935" cy="1958339"/>
          </a:xfrm>
          <a:custGeom>
            <a:avLst/>
            <a:gdLst/>
            <a:ahLst/>
            <a:cxnLst/>
            <a:rect l="l" t="t" r="r" b="b"/>
            <a:pathLst>
              <a:path w="2019935" h="1958339">
                <a:moveTo>
                  <a:pt x="288594" y="1678406"/>
                </a:moveTo>
                <a:lnTo>
                  <a:pt x="0" y="1678406"/>
                </a:lnTo>
                <a:lnTo>
                  <a:pt x="0" y="1958225"/>
                </a:lnTo>
                <a:lnTo>
                  <a:pt x="288594" y="1958225"/>
                </a:lnTo>
                <a:lnTo>
                  <a:pt x="288594" y="1678406"/>
                </a:lnTo>
                <a:close/>
              </a:path>
              <a:path w="2019935" h="1958339">
                <a:moveTo>
                  <a:pt x="288594" y="0"/>
                </a:moveTo>
                <a:lnTo>
                  <a:pt x="0" y="0"/>
                </a:lnTo>
                <a:lnTo>
                  <a:pt x="0" y="279844"/>
                </a:lnTo>
                <a:lnTo>
                  <a:pt x="288594" y="279844"/>
                </a:lnTo>
                <a:lnTo>
                  <a:pt x="288594" y="0"/>
                </a:lnTo>
                <a:close/>
              </a:path>
              <a:path w="2019935" h="1958339">
                <a:moveTo>
                  <a:pt x="577215" y="1399070"/>
                </a:moveTo>
                <a:lnTo>
                  <a:pt x="288594" y="1399070"/>
                </a:lnTo>
                <a:lnTo>
                  <a:pt x="288594" y="1678406"/>
                </a:lnTo>
                <a:lnTo>
                  <a:pt x="577215" y="1678406"/>
                </a:lnTo>
                <a:lnTo>
                  <a:pt x="577215" y="1399070"/>
                </a:lnTo>
                <a:close/>
              </a:path>
              <a:path w="2019935" h="1958339">
                <a:moveTo>
                  <a:pt x="577215" y="279844"/>
                </a:moveTo>
                <a:lnTo>
                  <a:pt x="288594" y="279844"/>
                </a:lnTo>
                <a:lnTo>
                  <a:pt x="288594" y="559650"/>
                </a:lnTo>
                <a:lnTo>
                  <a:pt x="577215" y="559650"/>
                </a:lnTo>
                <a:lnTo>
                  <a:pt x="577215" y="279844"/>
                </a:lnTo>
                <a:close/>
              </a:path>
              <a:path w="2019935" h="1958339">
                <a:moveTo>
                  <a:pt x="865822" y="1119263"/>
                </a:moveTo>
                <a:lnTo>
                  <a:pt x="577215" y="1119263"/>
                </a:lnTo>
                <a:lnTo>
                  <a:pt x="577215" y="1399070"/>
                </a:lnTo>
                <a:lnTo>
                  <a:pt x="865822" y="1399070"/>
                </a:lnTo>
                <a:lnTo>
                  <a:pt x="865822" y="1119263"/>
                </a:lnTo>
                <a:close/>
              </a:path>
              <a:path w="2019935" h="1958339">
                <a:moveTo>
                  <a:pt x="865822" y="559650"/>
                </a:moveTo>
                <a:lnTo>
                  <a:pt x="577215" y="559650"/>
                </a:lnTo>
                <a:lnTo>
                  <a:pt x="577215" y="839457"/>
                </a:lnTo>
                <a:lnTo>
                  <a:pt x="865822" y="839457"/>
                </a:lnTo>
                <a:lnTo>
                  <a:pt x="865822" y="559650"/>
                </a:lnTo>
                <a:close/>
              </a:path>
              <a:path w="2019935" h="1958339">
                <a:moveTo>
                  <a:pt x="1154442" y="839457"/>
                </a:moveTo>
                <a:lnTo>
                  <a:pt x="865822" y="839457"/>
                </a:lnTo>
                <a:lnTo>
                  <a:pt x="865822" y="1119263"/>
                </a:lnTo>
                <a:lnTo>
                  <a:pt x="1154442" y="1119263"/>
                </a:lnTo>
                <a:lnTo>
                  <a:pt x="1154442" y="839457"/>
                </a:lnTo>
                <a:close/>
              </a:path>
              <a:path w="2019935" h="1958339">
                <a:moveTo>
                  <a:pt x="1443062" y="1119263"/>
                </a:moveTo>
                <a:lnTo>
                  <a:pt x="1154442" y="1119263"/>
                </a:lnTo>
                <a:lnTo>
                  <a:pt x="1154442" y="1399070"/>
                </a:lnTo>
                <a:lnTo>
                  <a:pt x="1443062" y="1399070"/>
                </a:lnTo>
                <a:lnTo>
                  <a:pt x="1443062" y="1119263"/>
                </a:lnTo>
                <a:close/>
              </a:path>
              <a:path w="2019935" h="1958339">
                <a:moveTo>
                  <a:pt x="1443062" y="559650"/>
                </a:moveTo>
                <a:lnTo>
                  <a:pt x="1154442" y="559650"/>
                </a:lnTo>
                <a:lnTo>
                  <a:pt x="1154442" y="839457"/>
                </a:lnTo>
                <a:lnTo>
                  <a:pt x="1443062" y="839457"/>
                </a:lnTo>
                <a:lnTo>
                  <a:pt x="1443062" y="559650"/>
                </a:lnTo>
                <a:close/>
              </a:path>
              <a:path w="2019935" h="1958339">
                <a:moveTo>
                  <a:pt x="1731225" y="1399070"/>
                </a:moveTo>
                <a:lnTo>
                  <a:pt x="1443062" y="1399070"/>
                </a:lnTo>
                <a:lnTo>
                  <a:pt x="1443062" y="1678406"/>
                </a:lnTo>
                <a:lnTo>
                  <a:pt x="1731225" y="1678406"/>
                </a:lnTo>
                <a:lnTo>
                  <a:pt x="1731225" y="1399070"/>
                </a:lnTo>
                <a:close/>
              </a:path>
              <a:path w="2019935" h="1958339">
                <a:moveTo>
                  <a:pt x="1731225" y="279844"/>
                </a:moveTo>
                <a:lnTo>
                  <a:pt x="1443062" y="279844"/>
                </a:lnTo>
                <a:lnTo>
                  <a:pt x="1443062" y="559650"/>
                </a:lnTo>
                <a:lnTo>
                  <a:pt x="1731225" y="559650"/>
                </a:lnTo>
                <a:lnTo>
                  <a:pt x="1731225" y="279844"/>
                </a:lnTo>
                <a:close/>
              </a:path>
              <a:path w="2019935" h="1958339">
                <a:moveTo>
                  <a:pt x="2019884" y="1678406"/>
                </a:moveTo>
                <a:lnTo>
                  <a:pt x="1731225" y="1678406"/>
                </a:lnTo>
                <a:lnTo>
                  <a:pt x="1731225" y="1958225"/>
                </a:lnTo>
                <a:lnTo>
                  <a:pt x="2019884" y="1958225"/>
                </a:lnTo>
                <a:lnTo>
                  <a:pt x="2019884" y="1678406"/>
                </a:lnTo>
                <a:close/>
              </a:path>
              <a:path w="2019935" h="1958339">
                <a:moveTo>
                  <a:pt x="2019884" y="0"/>
                </a:moveTo>
                <a:lnTo>
                  <a:pt x="1731225" y="0"/>
                </a:lnTo>
                <a:lnTo>
                  <a:pt x="1731225" y="279844"/>
                </a:lnTo>
                <a:lnTo>
                  <a:pt x="2019884" y="279844"/>
                </a:lnTo>
                <a:lnTo>
                  <a:pt x="2019884" y="0"/>
                </a:lnTo>
                <a:close/>
              </a:path>
            </a:pathLst>
          </a:custGeom>
          <a:solidFill>
            <a:srgbClr val="FFFFFF"/>
          </a:solidFill>
        </p:spPr>
        <p:txBody>
          <a:bodyPr wrap="square" lIns="0" tIns="0" rIns="0" bIns="0" rtlCol="0"/>
          <a:lstStyle/>
          <a:p>
            <a:endParaRPr/>
          </a:p>
        </p:txBody>
      </p:sp>
      <p:graphicFrame>
        <p:nvGraphicFramePr>
          <p:cNvPr id="4" name="object 4"/>
          <p:cNvGraphicFramePr>
            <a:graphicFrameLocks noGrp="1"/>
          </p:cNvGraphicFramePr>
          <p:nvPr/>
        </p:nvGraphicFramePr>
        <p:xfrm>
          <a:off x="7216139" y="2394344"/>
          <a:ext cx="2623180" cy="2540529"/>
        </p:xfrm>
        <a:graphic>
          <a:graphicData uri="http://schemas.openxmlformats.org/drawingml/2006/table">
            <a:tbl>
              <a:tblPr firstRow="1" bandRow="1">
                <a:tableStyleId>{2D5ABB26-0587-4C30-8999-92F81FD0307C}</a:tableStyleId>
              </a:tblPr>
              <a:tblGrid>
                <a:gridCol w="291465"/>
                <a:gridCol w="291465"/>
                <a:gridCol w="291464"/>
                <a:gridCol w="291465"/>
                <a:gridCol w="291465"/>
                <a:gridCol w="291464"/>
                <a:gridCol w="291464"/>
                <a:gridCol w="291464"/>
                <a:gridCol w="291464"/>
              </a:tblGrid>
              <a:tr h="282273">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82356">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4450" algn="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82337">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700" dirty="0">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0">
                        <a:lnSpc>
                          <a:spcPct val="100000"/>
                        </a:lnSpc>
                        <a:spcBef>
                          <a:spcPts val="30"/>
                        </a:spcBef>
                      </a:pPr>
                      <a:r>
                        <a:rPr sz="1700" dirty="0">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82337">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700" dirty="0">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0">
                        <a:lnSpc>
                          <a:spcPct val="100000"/>
                        </a:lnSpc>
                        <a:spcBef>
                          <a:spcPts val="30"/>
                        </a:spcBef>
                      </a:pPr>
                      <a:r>
                        <a:rPr sz="1700" dirty="0">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0">
                        <a:lnSpc>
                          <a:spcPct val="100000"/>
                        </a:lnSpc>
                        <a:spcBef>
                          <a:spcPts val="30"/>
                        </a:spcBef>
                      </a:pPr>
                      <a:r>
                        <a:rPr sz="1700" dirty="0">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82337">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0">
                        <a:lnSpc>
                          <a:spcPct val="100000"/>
                        </a:lnSpc>
                        <a:spcBef>
                          <a:spcPts val="30"/>
                        </a:spcBef>
                      </a:pPr>
                      <a:r>
                        <a:rPr sz="1700" dirty="0">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82337">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0">
                        <a:lnSpc>
                          <a:spcPct val="100000"/>
                        </a:lnSpc>
                        <a:spcBef>
                          <a:spcPts val="30"/>
                        </a:spcBef>
                      </a:pPr>
                      <a:r>
                        <a:rPr sz="1700" dirty="0">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0">
                        <a:lnSpc>
                          <a:spcPct val="100000"/>
                        </a:lnSpc>
                        <a:spcBef>
                          <a:spcPts val="30"/>
                        </a:spcBef>
                      </a:pPr>
                      <a:r>
                        <a:rPr sz="1700" dirty="0">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700" dirty="0">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4450" algn="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82104">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0">
                        <a:lnSpc>
                          <a:spcPct val="100000"/>
                        </a:lnSpc>
                        <a:spcBef>
                          <a:spcPts val="30"/>
                        </a:spcBef>
                      </a:pPr>
                      <a:r>
                        <a:rPr sz="1700" dirty="0">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8105" algn="r">
                        <a:lnSpc>
                          <a:spcPct val="100000"/>
                        </a:lnSpc>
                        <a:spcBef>
                          <a:spcPts val="30"/>
                        </a:spcBef>
                      </a:pPr>
                      <a:r>
                        <a:rPr sz="1700" dirty="0">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82106">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700" dirty="0">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82342">
                <a:tc>
                  <a:txBody>
                    <a:bodyPr/>
                    <a:lstStyle/>
                    <a:p>
                      <a:pPr marL="8890" algn="ctr">
                        <a:lnSpc>
                          <a:spcPct val="100000"/>
                        </a:lnSpc>
                        <a:spcBef>
                          <a:spcPts val="35"/>
                        </a:spcBef>
                      </a:pPr>
                      <a:r>
                        <a:rPr sz="1700" dirty="0">
                          <a:solidFill>
                            <a:srgbClr val="FFFFFF"/>
                          </a:solidFill>
                          <a:latin typeface="Calibri"/>
                          <a:cs typeface="Calibri"/>
                        </a:rPr>
                        <a:t>-1</a:t>
                      </a:r>
                      <a:endParaRPr sz="17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700" dirty="0">
                          <a:solidFill>
                            <a:srgbClr val="FFFFFF"/>
                          </a:solidFill>
                          <a:latin typeface="Calibri"/>
                          <a:cs typeface="Calibri"/>
                        </a:rPr>
                        <a:t>-1</a:t>
                      </a:r>
                      <a:endParaRPr sz="17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700" dirty="0">
                          <a:solidFill>
                            <a:srgbClr val="FFFFFF"/>
                          </a:solidFill>
                          <a:latin typeface="Calibri"/>
                          <a:cs typeface="Calibri"/>
                        </a:rPr>
                        <a:t>-1</a:t>
                      </a:r>
                      <a:endParaRPr sz="17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35"/>
                        </a:spcBef>
                      </a:pPr>
                      <a:r>
                        <a:rPr sz="1700" dirty="0">
                          <a:solidFill>
                            <a:srgbClr val="FFFFFF"/>
                          </a:solidFill>
                          <a:latin typeface="Calibri"/>
                          <a:cs typeface="Calibri"/>
                        </a:rPr>
                        <a:t>-1</a:t>
                      </a:r>
                      <a:endParaRPr sz="17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35"/>
                        </a:spcBef>
                      </a:pPr>
                      <a:r>
                        <a:rPr sz="1700" dirty="0">
                          <a:solidFill>
                            <a:srgbClr val="FFFFFF"/>
                          </a:solidFill>
                          <a:latin typeface="Calibri"/>
                          <a:cs typeface="Calibri"/>
                        </a:rPr>
                        <a:t>-1</a:t>
                      </a:r>
                      <a:endParaRPr sz="17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35"/>
                        </a:spcBef>
                      </a:pPr>
                      <a:r>
                        <a:rPr sz="1700" dirty="0">
                          <a:solidFill>
                            <a:srgbClr val="FFFFFF"/>
                          </a:solidFill>
                          <a:latin typeface="Calibri"/>
                          <a:cs typeface="Calibri"/>
                        </a:rPr>
                        <a:t>-1</a:t>
                      </a:r>
                      <a:endParaRPr sz="17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700" dirty="0">
                          <a:solidFill>
                            <a:srgbClr val="FFFFFF"/>
                          </a:solidFill>
                          <a:latin typeface="Calibri"/>
                          <a:cs typeface="Calibri"/>
                        </a:rPr>
                        <a:t>-1</a:t>
                      </a:r>
                      <a:endParaRPr sz="17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35"/>
                        </a:spcBef>
                      </a:pPr>
                      <a:r>
                        <a:rPr sz="1700" dirty="0">
                          <a:solidFill>
                            <a:srgbClr val="FFFFFF"/>
                          </a:solidFill>
                          <a:latin typeface="Calibri"/>
                          <a:cs typeface="Calibri"/>
                        </a:rPr>
                        <a:t>-1</a:t>
                      </a:r>
                      <a:endParaRPr sz="17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5"/>
                        </a:spcBef>
                      </a:pPr>
                      <a:r>
                        <a:rPr sz="1700" dirty="0">
                          <a:solidFill>
                            <a:srgbClr val="FFFFFF"/>
                          </a:solidFill>
                          <a:latin typeface="Calibri"/>
                          <a:cs typeface="Calibri"/>
                        </a:rPr>
                        <a:t>-1</a:t>
                      </a:r>
                      <a:endParaRPr sz="17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bl>
          </a:graphicData>
        </a:graphic>
      </p:graphicFrame>
      <p:sp>
        <p:nvSpPr>
          <p:cNvPr id="5" name="object 5"/>
          <p:cNvSpPr/>
          <p:nvPr/>
        </p:nvSpPr>
        <p:spPr>
          <a:xfrm>
            <a:off x="8963025" y="2676549"/>
            <a:ext cx="290831" cy="282575"/>
          </a:xfrm>
          <a:custGeom>
            <a:avLst/>
            <a:gdLst/>
            <a:ahLst/>
            <a:cxnLst/>
            <a:rect l="l" t="t" r="r" b="b"/>
            <a:pathLst>
              <a:path w="290829" h="282575">
                <a:moveTo>
                  <a:pt x="0" y="282375"/>
                </a:moveTo>
                <a:lnTo>
                  <a:pt x="290689" y="282375"/>
                </a:lnTo>
                <a:lnTo>
                  <a:pt x="290689" y="0"/>
                </a:lnTo>
                <a:lnTo>
                  <a:pt x="0" y="0"/>
                </a:lnTo>
                <a:lnTo>
                  <a:pt x="0" y="282375"/>
                </a:lnTo>
                <a:close/>
              </a:path>
            </a:pathLst>
          </a:custGeom>
          <a:solidFill>
            <a:srgbClr val="FFFFFF"/>
          </a:solidFill>
        </p:spPr>
        <p:txBody>
          <a:bodyPr wrap="square" lIns="0" tIns="0" rIns="0" bIns="0" rtlCol="0"/>
          <a:lstStyle/>
          <a:p>
            <a:endParaRPr/>
          </a:p>
        </p:txBody>
      </p:sp>
      <p:sp>
        <p:nvSpPr>
          <p:cNvPr id="6" name="object 6"/>
          <p:cNvSpPr/>
          <p:nvPr/>
        </p:nvSpPr>
        <p:spPr>
          <a:xfrm>
            <a:off x="8089571" y="3523601"/>
            <a:ext cx="1455420" cy="847090"/>
          </a:xfrm>
          <a:custGeom>
            <a:avLst/>
            <a:gdLst/>
            <a:ahLst/>
            <a:cxnLst/>
            <a:rect l="l" t="t" r="r" b="b"/>
            <a:pathLst>
              <a:path w="1455420" h="847089">
                <a:moveTo>
                  <a:pt x="291134" y="282333"/>
                </a:moveTo>
                <a:lnTo>
                  <a:pt x="0" y="282333"/>
                </a:lnTo>
                <a:lnTo>
                  <a:pt x="0" y="564667"/>
                </a:lnTo>
                <a:lnTo>
                  <a:pt x="0" y="846543"/>
                </a:lnTo>
                <a:lnTo>
                  <a:pt x="291134" y="846543"/>
                </a:lnTo>
                <a:lnTo>
                  <a:pt x="291134" y="564667"/>
                </a:lnTo>
                <a:lnTo>
                  <a:pt x="291134" y="282333"/>
                </a:lnTo>
                <a:close/>
              </a:path>
              <a:path w="1455420" h="847089">
                <a:moveTo>
                  <a:pt x="582295" y="0"/>
                </a:moveTo>
                <a:lnTo>
                  <a:pt x="291134" y="0"/>
                </a:lnTo>
                <a:lnTo>
                  <a:pt x="291134" y="282333"/>
                </a:lnTo>
                <a:lnTo>
                  <a:pt x="582295" y="282333"/>
                </a:lnTo>
                <a:lnTo>
                  <a:pt x="582295" y="0"/>
                </a:lnTo>
                <a:close/>
              </a:path>
              <a:path w="1455420" h="847089">
                <a:moveTo>
                  <a:pt x="1164132" y="282333"/>
                </a:moveTo>
                <a:lnTo>
                  <a:pt x="582295" y="282333"/>
                </a:lnTo>
                <a:lnTo>
                  <a:pt x="582295" y="564667"/>
                </a:lnTo>
                <a:lnTo>
                  <a:pt x="1164132" y="564667"/>
                </a:lnTo>
                <a:lnTo>
                  <a:pt x="1164132" y="282333"/>
                </a:lnTo>
                <a:close/>
              </a:path>
              <a:path w="1455420" h="847089">
                <a:moveTo>
                  <a:pt x="1455331" y="564667"/>
                </a:moveTo>
                <a:lnTo>
                  <a:pt x="1164132" y="564667"/>
                </a:lnTo>
                <a:lnTo>
                  <a:pt x="1164132" y="846543"/>
                </a:lnTo>
                <a:lnTo>
                  <a:pt x="1455331" y="846543"/>
                </a:lnTo>
                <a:lnTo>
                  <a:pt x="1455331" y="564667"/>
                </a:lnTo>
                <a:close/>
              </a:path>
            </a:pathLst>
          </a:custGeom>
          <a:solidFill>
            <a:srgbClr val="FFFFFF"/>
          </a:solidFill>
        </p:spPr>
        <p:txBody>
          <a:bodyPr wrap="square" lIns="0" tIns="0" rIns="0" bIns="0" rtlCol="0"/>
          <a:lstStyle/>
          <a:p>
            <a:endParaRPr/>
          </a:p>
        </p:txBody>
      </p:sp>
      <p:sp>
        <p:nvSpPr>
          <p:cNvPr id="7" name="object 7"/>
          <p:cNvSpPr txBox="1"/>
          <p:nvPr/>
        </p:nvSpPr>
        <p:spPr>
          <a:xfrm>
            <a:off x="5055491" y="1744730"/>
            <a:ext cx="1623060" cy="3307079"/>
          </a:xfrm>
          <a:prstGeom prst="rect">
            <a:avLst/>
          </a:prstGeom>
        </p:spPr>
        <p:txBody>
          <a:bodyPr vert="horz" wrap="square" lIns="0" tIns="16510" rIns="0" bIns="0" rtlCol="0">
            <a:spAutoFit/>
          </a:bodyPr>
          <a:lstStyle/>
          <a:p>
            <a:pPr marL="12700">
              <a:lnSpc>
                <a:spcPct val="100000"/>
              </a:lnSpc>
              <a:spcBef>
                <a:spcPts val="130"/>
              </a:spcBef>
            </a:pPr>
            <a:r>
              <a:rPr sz="21500" spc="15" dirty="0">
                <a:solidFill>
                  <a:srgbClr val="001F5F"/>
                </a:solidFill>
                <a:latin typeface="Arial MT"/>
                <a:cs typeface="Arial MT"/>
              </a:rPr>
              <a:t>=</a:t>
            </a:r>
            <a:endParaRPr sz="21500">
              <a:latin typeface="Arial MT"/>
              <a:cs typeface="Arial MT"/>
            </a:endParaRPr>
          </a:p>
        </p:txBody>
      </p:sp>
      <p:sp>
        <p:nvSpPr>
          <p:cNvPr id="8" name="object 8"/>
          <p:cNvSpPr txBox="1">
            <a:spLocks noGrp="1"/>
          </p:cNvSpPr>
          <p:nvPr>
            <p:ph type="title"/>
          </p:nvPr>
        </p:nvSpPr>
        <p:spPr>
          <a:xfrm>
            <a:off x="5318255" y="1182116"/>
            <a:ext cx="1080135" cy="2301240"/>
          </a:xfrm>
          <a:prstGeom prst="rect">
            <a:avLst/>
          </a:prstGeom>
        </p:spPr>
        <p:txBody>
          <a:bodyPr vert="horz" wrap="square" lIns="0" tIns="16510" rIns="0" bIns="0" rtlCol="0">
            <a:spAutoFit/>
          </a:bodyPr>
          <a:lstStyle/>
          <a:p>
            <a:pPr marL="12700">
              <a:lnSpc>
                <a:spcPct val="100000"/>
              </a:lnSpc>
              <a:spcBef>
                <a:spcPts val="130"/>
              </a:spcBef>
            </a:pPr>
            <a:r>
              <a:rPr sz="14900" spc="15" dirty="0"/>
              <a:t>?</a:t>
            </a:r>
            <a:endParaRPr sz="14900"/>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12</a:t>
            </a:fld>
            <a:endParaRPr spc="-5" dirty="0"/>
          </a:p>
        </p:txBody>
      </p:sp>
      <p:sp>
        <p:nvSpPr>
          <p:cNvPr id="9" name="object 9"/>
          <p:cNvSpPr txBox="1"/>
          <p:nvPr/>
        </p:nvSpPr>
        <p:spPr>
          <a:xfrm>
            <a:off x="1963927" y="258270"/>
            <a:ext cx="5900420" cy="350737"/>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Arial"/>
                <a:cs typeface="Arial"/>
              </a:rPr>
              <a:t>How</a:t>
            </a:r>
            <a:r>
              <a:rPr sz="2200" b="1" spc="15" dirty="0">
                <a:latin typeface="Arial"/>
                <a:cs typeface="Arial"/>
              </a:rPr>
              <a:t> </a:t>
            </a:r>
            <a:r>
              <a:rPr sz="2200" b="1" spc="-5" dirty="0">
                <a:latin typeface="Arial"/>
                <a:cs typeface="Arial"/>
              </a:rPr>
              <a:t>ConvNet</a:t>
            </a:r>
            <a:r>
              <a:rPr sz="2200" b="1" spc="25" dirty="0">
                <a:latin typeface="Arial"/>
                <a:cs typeface="Arial"/>
              </a:rPr>
              <a:t> </a:t>
            </a:r>
            <a:r>
              <a:rPr sz="2200" b="1" spc="-5" dirty="0">
                <a:latin typeface="Arial"/>
                <a:cs typeface="Arial"/>
              </a:rPr>
              <a:t>Works</a:t>
            </a:r>
            <a:r>
              <a:rPr sz="2200" b="1" spc="5" dirty="0">
                <a:latin typeface="Arial"/>
                <a:cs typeface="Arial"/>
              </a:rPr>
              <a:t> </a:t>
            </a:r>
            <a:r>
              <a:rPr sz="2200" b="1" spc="-5" dirty="0">
                <a:latin typeface="Arial"/>
                <a:cs typeface="Arial"/>
              </a:rPr>
              <a:t>–</a:t>
            </a:r>
            <a:r>
              <a:rPr sz="2200" b="1" spc="10" dirty="0">
                <a:latin typeface="Arial"/>
                <a:cs typeface="Arial"/>
              </a:rPr>
              <a:t> </a:t>
            </a:r>
            <a:r>
              <a:rPr sz="2200" b="1" spc="-5" dirty="0">
                <a:latin typeface="Arial"/>
                <a:cs typeface="Arial"/>
              </a:rPr>
              <a:t>What</a:t>
            </a:r>
            <a:r>
              <a:rPr sz="2200" b="1" spc="15" dirty="0">
                <a:latin typeface="Arial"/>
                <a:cs typeface="Arial"/>
              </a:rPr>
              <a:t> </a:t>
            </a:r>
            <a:r>
              <a:rPr sz="2200" b="1" spc="-5" dirty="0">
                <a:latin typeface="Arial"/>
                <a:cs typeface="Arial"/>
              </a:rPr>
              <a:t>Computer</a:t>
            </a:r>
            <a:r>
              <a:rPr sz="2200" b="1" spc="25" dirty="0">
                <a:latin typeface="Arial"/>
                <a:cs typeface="Arial"/>
              </a:rPr>
              <a:t> </a:t>
            </a:r>
            <a:r>
              <a:rPr sz="2200" b="1" spc="-5" dirty="0">
                <a:latin typeface="Arial"/>
                <a:cs typeface="Arial"/>
              </a:rPr>
              <a:t>Sees</a:t>
            </a:r>
            <a:endParaRPr sz="2200">
              <a:latin typeface="Arial"/>
              <a:cs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318004" y="2394341"/>
          <a:ext cx="2600325" cy="2517748"/>
        </p:xfrm>
        <a:graphic>
          <a:graphicData uri="http://schemas.openxmlformats.org/drawingml/2006/table">
            <a:tbl>
              <a:tblPr firstRow="1" bandRow="1">
                <a:tableStyleId>{2D5ABB26-0587-4C30-8999-92F81FD0307C}</a:tableStyleId>
              </a:tblPr>
              <a:tblGrid>
                <a:gridCol w="288925"/>
                <a:gridCol w="288925"/>
                <a:gridCol w="288925"/>
                <a:gridCol w="288925"/>
                <a:gridCol w="288925"/>
                <a:gridCol w="288925"/>
                <a:gridCol w="288925"/>
                <a:gridCol w="288925"/>
                <a:gridCol w="288925"/>
              </a:tblGrid>
              <a:tr h="279742">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824">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805">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805">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805">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805">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575">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576">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811">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bl>
          </a:graphicData>
        </a:graphic>
      </p:graphicFrame>
      <p:sp>
        <p:nvSpPr>
          <p:cNvPr id="3" name="object 3"/>
          <p:cNvSpPr/>
          <p:nvPr/>
        </p:nvSpPr>
        <p:spPr>
          <a:xfrm>
            <a:off x="2606627" y="2674025"/>
            <a:ext cx="2019935" cy="1958339"/>
          </a:xfrm>
          <a:custGeom>
            <a:avLst/>
            <a:gdLst/>
            <a:ahLst/>
            <a:cxnLst/>
            <a:rect l="l" t="t" r="r" b="b"/>
            <a:pathLst>
              <a:path w="2019935" h="1958339">
                <a:moveTo>
                  <a:pt x="288594" y="1678406"/>
                </a:moveTo>
                <a:lnTo>
                  <a:pt x="0" y="1678406"/>
                </a:lnTo>
                <a:lnTo>
                  <a:pt x="0" y="1958225"/>
                </a:lnTo>
                <a:lnTo>
                  <a:pt x="288594" y="1958225"/>
                </a:lnTo>
                <a:lnTo>
                  <a:pt x="288594" y="1678406"/>
                </a:lnTo>
                <a:close/>
              </a:path>
              <a:path w="2019935" h="1958339">
                <a:moveTo>
                  <a:pt x="288594" y="0"/>
                </a:moveTo>
                <a:lnTo>
                  <a:pt x="0" y="0"/>
                </a:lnTo>
                <a:lnTo>
                  <a:pt x="0" y="279844"/>
                </a:lnTo>
                <a:lnTo>
                  <a:pt x="288594" y="279844"/>
                </a:lnTo>
                <a:lnTo>
                  <a:pt x="288594" y="0"/>
                </a:lnTo>
                <a:close/>
              </a:path>
              <a:path w="2019935" h="1958339">
                <a:moveTo>
                  <a:pt x="577215" y="1399070"/>
                </a:moveTo>
                <a:lnTo>
                  <a:pt x="288594" y="1399070"/>
                </a:lnTo>
                <a:lnTo>
                  <a:pt x="288594" y="1678406"/>
                </a:lnTo>
                <a:lnTo>
                  <a:pt x="577215" y="1678406"/>
                </a:lnTo>
                <a:lnTo>
                  <a:pt x="577215" y="1399070"/>
                </a:lnTo>
                <a:close/>
              </a:path>
              <a:path w="2019935" h="1958339">
                <a:moveTo>
                  <a:pt x="577215" y="279844"/>
                </a:moveTo>
                <a:lnTo>
                  <a:pt x="288594" y="279844"/>
                </a:lnTo>
                <a:lnTo>
                  <a:pt x="288594" y="559650"/>
                </a:lnTo>
                <a:lnTo>
                  <a:pt x="577215" y="559650"/>
                </a:lnTo>
                <a:lnTo>
                  <a:pt x="577215" y="279844"/>
                </a:lnTo>
                <a:close/>
              </a:path>
              <a:path w="2019935" h="1958339">
                <a:moveTo>
                  <a:pt x="865822" y="1119263"/>
                </a:moveTo>
                <a:lnTo>
                  <a:pt x="577215" y="1119263"/>
                </a:lnTo>
                <a:lnTo>
                  <a:pt x="577215" y="1399070"/>
                </a:lnTo>
                <a:lnTo>
                  <a:pt x="865822" y="1399070"/>
                </a:lnTo>
                <a:lnTo>
                  <a:pt x="865822" y="1119263"/>
                </a:lnTo>
                <a:close/>
              </a:path>
              <a:path w="2019935" h="1958339">
                <a:moveTo>
                  <a:pt x="865822" y="559650"/>
                </a:moveTo>
                <a:lnTo>
                  <a:pt x="577215" y="559650"/>
                </a:lnTo>
                <a:lnTo>
                  <a:pt x="577215" y="839457"/>
                </a:lnTo>
                <a:lnTo>
                  <a:pt x="865822" y="839457"/>
                </a:lnTo>
                <a:lnTo>
                  <a:pt x="865822" y="559650"/>
                </a:lnTo>
                <a:close/>
              </a:path>
              <a:path w="2019935" h="1958339">
                <a:moveTo>
                  <a:pt x="1154442" y="839457"/>
                </a:moveTo>
                <a:lnTo>
                  <a:pt x="865822" y="839457"/>
                </a:lnTo>
                <a:lnTo>
                  <a:pt x="865822" y="1119263"/>
                </a:lnTo>
                <a:lnTo>
                  <a:pt x="1154442" y="1119263"/>
                </a:lnTo>
                <a:lnTo>
                  <a:pt x="1154442" y="839457"/>
                </a:lnTo>
                <a:close/>
              </a:path>
              <a:path w="2019935" h="1958339">
                <a:moveTo>
                  <a:pt x="1443062" y="1119263"/>
                </a:moveTo>
                <a:lnTo>
                  <a:pt x="1154442" y="1119263"/>
                </a:lnTo>
                <a:lnTo>
                  <a:pt x="1154442" y="1399070"/>
                </a:lnTo>
                <a:lnTo>
                  <a:pt x="1443062" y="1399070"/>
                </a:lnTo>
                <a:lnTo>
                  <a:pt x="1443062" y="1119263"/>
                </a:lnTo>
                <a:close/>
              </a:path>
              <a:path w="2019935" h="1958339">
                <a:moveTo>
                  <a:pt x="1443062" y="559650"/>
                </a:moveTo>
                <a:lnTo>
                  <a:pt x="1154442" y="559650"/>
                </a:lnTo>
                <a:lnTo>
                  <a:pt x="1154442" y="839457"/>
                </a:lnTo>
                <a:lnTo>
                  <a:pt x="1443062" y="839457"/>
                </a:lnTo>
                <a:lnTo>
                  <a:pt x="1443062" y="559650"/>
                </a:lnTo>
                <a:close/>
              </a:path>
              <a:path w="2019935" h="1958339">
                <a:moveTo>
                  <a:pt x="1731225" y="1399070"/>
                </a:moveTo>
                <a:lnTo>
                  <a:pt x="1443062" y="1399070"/>
                </a:lnTo>
                <a:lnTo>
                  <a:pt x="1443062" y="1678406"/>
                </a:lnTo>
                <a:lnTo>
                  <a:pt x="1731225" y="1678406"/>
                </a:lnTo>
                <a:lnTo>
                  <a:pt x="1731225" y="1399070"/>
                </a:lnTo>
                <a:close/>
              </a:path>
              <a:path w="2019935" h="1958339">
                <a:moveTo>
                  <a:pt x="1731225" y="279844"/>
                </a:moveTo>
                <a:lnTo>
                  <a:pt x="1443062" y="279844"/>
                </a:lnTo>
                <a:lnTo>
                  <a:pt x="1443062" y="559650"/>
                </a:lnTo>
                <a:lnTo>
                  <a:pt x="1731225" y="559650"/>
                </a:lnTo>
                <a:lnTo>
                  <a:pt x="1731225" y="279844"/>
                </a:lnTo>
                <a:close/>
              </a:path>
              <a:path w="2019935" h="1958339">
                <a:moveTo>
                  <a:pt x="2019884" y="1678406"/>
                </a:moveTo>
                <a:lnTo>
                  <a:pt x="1731225" y="1678406"/>
                </a:lnTo>
                <a:lnTo>
                  <a:pt x="1731225" y="1958225"/>
                </a:lnTo>
                <a:lnTo>
                  <a:pt x="2019884" y="1958225"/>
                </a:lnTo>
                <a:lnTo>
                  <a:pt x="2019884" y="1678406"/>
                </a:lnTo>
                <a:close/>
              </a:path>
              <a:path w="2019935" h="1958339">
                <a:moveTo>
                  <a:pt x="2019884" y="0"/>
                </a:moveTo>
                <a:lnTo>
                  <a:pt x="1731225" y="0"/>
                </a:lnTo>
                <a:lnTo>
                  <a:pt x="1731225" y="279844"/>
                </a:lnTo>
                <a:lnTo>
                  <a:pt x="2019884" y="279844"/>
                </a:lnTo>
                <a:lnTo>
                  <a:pt x="2019884" y="0"/>
                </a:lnTo>
                <a:close/>
              </a:path>
            </a:pathLst>
          </a:custGeom>
          <a:solidFill>
            <a:srgbClr val="FFFFFF"/>
          </a:solidFill>
        </p:spPr>
        <p:txBody>
          <a:bodyPr wrap="square" lIns="0" tIns="0" rIns="0" bIns="0" rtlCol="0"/>
          <a:lstStyle/>
          <a:p>
            <a:endParaRPr/>
          </a:p>
        </p:txBody>
      </p:sp>
      <p:graphicFrame>
        <p:nvGraphicFramePr>
          <p:cNvPr id="4" name="object 4"/>
          <p:cNvGraphicFramePr>
            <a:graphicFrameLocks noGrp="1"/>
          </p:cNvGraphicFramePr>
          <p:nvPr/>
        </p:nvGraphicFramePr>
        <p:xfrm>
          <a:off x="7216139" y="2394344"/>
          <a:ext cx="2623180" cy="2540529"/>
        </p:xfrm>
        <a:graphic>
          <a:graphicData uri="http://schemas.openxmlformats.org/drawingml/2006/table">
            <a:tbl>
              <a:tblPr firstRow="1" bandRow="1">
                <a:tableStyleId>{2D5ABB26-0587-4C30-8999-92F81FD0307C}</a:tableStyleId>
              </a:tblPr>
              <a:tblGrid>
                <a:gridCol w="291465"/>
                <a:gridCol w="291465"/>
                <a:gridCol w="291464"/>
                <a:gridCol w="291465"/>
                <a:gridCol w="291465"/>
                <a:gridCol w="291464"/>
                <a:gridCol w="291464"/>
                <a:gridCol w="291464"/>
                <a:gridCol w="291464"/>
              </a:tblGrid>
              <a:tr h="282273">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82356">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4450" algn="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82337">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700" dirty="0">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0">
                        <a:lnSpc>
                          <a:spcPct val="100000"/>
                        </a:lnSpc>
                        <a:spcBef>
                          <a:spcPts val="30"/>
                        </a:spcBef>
                      </a:pPr>
                      <a:r>
                        <a:rPr sz="1700" dirty="0">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82337">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700" dirty="0">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0">
                        <a:lnSpc>
                          <a:spcPct val="100000"/>
                        </a:lnSpc>
                        <a:spcBef>
                          <a:spcPts val="30"/>
                        </a:spcBef>
                      </a:pPr>
                      <a:r>
                        <a:rPr sz="1700" dirty="0">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0">
                        <a:lnSpc>
                          <a:spcPct val="100000"/>
                        </a:lnSpc>
                        <a:spcBef>
                          <a:spcPts val="30"/>
                        </a:spcBef>
                      </a:pPr>
                      <a:r>
                        <a:rPr sz="1700" dirty="0">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82337">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0">
                        <a:lnSpc>
                          <a:spcPct val="100000"/>
                        </a:lnSpc>
                        <a:spcBef>
                          <a:spcPts val="30"/>
                        </a:spcBef>
                      </a:pPr>
                      <a:r>
                        <a:rPr sz="1700" dirty="0">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82337">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0">
                        <a:lnSpc>
                          <a:spcPct val="100000"/>
                        </a:lnSpc>
                        <a:spcBef>
                          <a:spcPts val="30"/>
                        </a:spcBef>
                      </a:pPr>
                      <a:r>
                        <a:rPr sz="1700" dirty="0">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0">
                        <a:lnSpc>
                          <a:spcPct val="100000"/>
                        </a:lnSpc>
                        <a:spcBef>
                          <a:spcPts val="30"/>
                        </a:spcBef>
                      </a:pPr>
                      <a:r>
                        <a:rPr sz="1700" dirty="0">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700" dirty="0">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4450" algn="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82104">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0">
                        <a:lnSpc>
                          <a:spcPct val="100000"/>
                        </a:lnSpc>
                        <a:spcBef>
                          <a:spcPts val="30"/>
                        </a:spcBef>
                      </a:pPr>
                      <a:r>
                        <a:rPr sz="1700" dirty="0">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8105" algn="r">
                        <a:lnSpc>
                          <a:spcPct val="100000"/>
                        </a:lnSpc>
                        <a:spcBef>
                          <a:spcPts val="30"/>
                        </a:spcBef>
                      </a:pPr>
                      <a:r>
                        <a:rPr sz="1700" dirty="0">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82106">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700" dirty="0">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0"/>
                        </a:spcBef>
                      </a:pPr>
                      <a:r>
                        <a:rPr sz="1700" dirty="0">
                          <a:solidFill>
                            <a:srgbClr val="FFFFFF"/>
                          </a:solidFill>
                          <a:latin typeface="Calibri"/>
                          <a:cs typeface="Calibri"/>
                        </a:rPr>
                        <a:t>-1</a:t>
                      </a:r>
                      <a:endParaRPr sz="170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82342">
                <a:tc>
                  <a:txBody>
                    <a:bodyPr/>
                    <a:lstStyle/>
                    <a:p>
                      <a:pPr marL="8890" algn="ctr">
                        <a:lnSpc>
                          <a:spcPct val="100000"/>
                        </a:lnSpc>
                        <a:spcBef>
                          <a:spcPts val="35"/>
                        </a:spcBef>
                      </a:pPr>
                      <a:r>
                        <a:rPr sz="1700" dirty="0">
                          <a:solidFill>
                            <a:srgbClr val="FFFFFF"/>
                          </a:solidFill>
                          <a:latin typeface="Calibri"/>
                          <a:cs typeface="Calibri"/>
                        </a:rPr>
                        <a:t>-1</a:t>
                      </a:r>
                      <a:endParaRPr sz="17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700" dirty="0">
                          <a:solidFill>
                            <a:srgbClr val="FFFFFF"/>
                          </a:solidFill>
                          <a:latin typeface="Calibri"/>
                          <a:cs typeface="Calibri"/>
                        </a:rPr>
                        <a:t>-1</a:t>
                      </a:r>
                      <a:endParaRPr sz="17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700" dirty="0">
                          <a:solidFill>
                            <a:srgbClr val="FFFFFF"/>
                          </a:solidFill>
                          <a:latin typeface="Calibri"/>
                          <a:cs typeface="Calibri"/>
                        </a:rPr>
                        <a:t>-1</a:t>
                      </a:r>
                      <a:endParaRPr sz="17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35"/>
                        </a:spcBef>
                      </a:pPr>
                      <a:r>
                        <a:rPr sz="1700" dirty="0">
                          <a:solidFill>
                            <a:srgbClr val="FFFFFF"/>
                          </a:solidFill>
                          <a:latin typeface="Calibri"/>
                          <a:cs typeface="Calibri"/>
                        </a:rPr>
                        <a:t>-1</a:t>
                      </a:r>
                      <a:endParaRPr sz="17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35"/>
                        </a:spcBef>
                      </a:pPr>
                      <a:r>
                        <a:rPr sz="1700" dirty="0">
                          <a:solidFill>
                            <a:srgbClr val="FFFFFF"/>
                          </a:solidFill>
                          <a:latin typeface="Calibri"/>
                          <a:cs typeface="Calibri"/>
                        </a:rPr>
                        <a:t>-1</a:t>
                      </a:r>
                      <a:endParaRPr sz="17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35"/>
                        </a:spcBef>
                      </a:pPr>
                      <a:r>
                        <a:rPr sz="1700" dirty="0">
                          <a:solidFill>
                            <a:srgbClr val="FFFFFF"/>
                          </a:solidFill>
                          <a:latin typeface="Calibri"/>
                          <a:cs typeface="Calibri"/>
                        </a:rPr>
                        <a:t>-1</a:t>
                      </a:r>
                      <a:endParaRPr sz="17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700" dirty="0">
                          <a:solidFill>
                            <a:srgbClr val="FFFFFF"/>
                          </a:solidFill>
                          <a:latin typeface="Calibri"/>
                          <a:cs typeface="Calibri"/>
                        </a:rPr>
                        <a:t>-1</a:t>
                      </a:r>
                      <a:endParaRPr sz="17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35"/>
                        </a:spcBef>
                      </a:pPr>
                      <a:r>
                        <a:rPr sz="1700" dirty="0">
                          <a:solidFill>
                            <a:srgbClr val="FFFFFF"/>
                          </a:solidFill>
                          <a:latin typeface="Calibri"/>
                          <a:cs typeface="Calibri"/>
                        </a:rPr>
                        <a:t>-1</a:t>
                      </a:r>
                      <a:endParaRPr sz="17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5"/>
                        </a:spcBef>
                      </a:pPr>
                      <a:r>
                        <a:rPr sz="1700" dirty="0">
                          <a:solidFill>
                            <a:srgbClr val="FFFFFF"/>
                          </a:solidFill>
                          <a:latin typeface="Calibri"/>
                          <a:cs typeface="Calibri"/>
                        </a:rPr>
                        <a:t>-1</a:t>
                      </a:r>
                      <a:endParaRPr sz="17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bl>
          </a:graphicData>
        </a:graphic>
      </p:graphicFrame>
      <p:sp>
        <p:nvSpPr>
          <p:cNvPr id="5" name="object 5"/>
          <p:cNvSpPr/>
          <p:nvPr/>
        </p:nvSpPr>
        <p:spPr>
          <a:xfrm>
            <a:off x="8963025" y="2676549"/>
            <a:ext cx="290831" cy="282575"/>
          </a:xfrm>
          <a:custGeom>
            <a:avLst/>
            <a:gdLst/>
            <a:ahLst/>
            <a:cxnLst/>
            <a:rect l="l" t="t" r="r" b="b"/>
            <a:pathLst>
              <a:path w="290829" h="282575">
                <a:moveTo>
                  <a:pt x="0" y="282375"/>
                </a:moveTo>
                <a:lnTo>
                  <a:pt x="290689" y="282375"/>
                </a:lnTo>
                <a:lnTo>
                  <a:pt x="290689" y="0"/>
                </a:lnTo>
                <a:lnTo>
                  <a:pt x="0" y="0"/>
                </a:lnTo>
                <a:lnTo>
                  <a:pt x="0" y="282375"/>
                </a:lnTo>
                <a:close/>
              </a:path>
            </a:pathLst>
          </a:custGeom>
          <a:solidFill>
            <a:srgbClr val="FFFFFF"/>
          </a:solidFill>
        </p:spPr>
        <p:txBody>
          <a:bodyPr wrap="square" lIns="0" tIns="0" rIns="0" bIns="0" rtlCol="0"/>
          <a:lstStyle/>
          <a:p>
            <a:endParaRPr/>
          </a:p>
        </p:txBody>
      </p:sp>
      <p:sp>
        <p:nvSpPr>
          <p:cNvPr id="6" name="object 6"/>
          <p:cNvSpPr/>
          <p:nvPr/>
        </p:nvSpPr>
        <p:spPr>
          <a:xfrm>
            <a:off x="8089571" y="3523601"/>
            <a:ext cx="1455420" cy="847090"/>
          </a:xfrm>
          <a:custGeom>
            <a:avLst/>
            <a:gdLst/>
            <a:ahLst/>
            <a:cxnLst/>
            <a:rect l="l" t="t" r="r" b="b"/>
            <a:pathLst>
              <a:path w="1455420" h="847089">
                <a:moveTo>
                  <a:pt x="291134" y="282333"/>
                </a:moveTo>
                <a:lnTo>
                  <a:pt x="0" y="282333"/>
                </a:lnTo>
                <a:lnTo>
                  <a:pt x="0" y="564667"/>
                </a:lnTo>
                <a:lnTo>
                  <a:pt x="0" y="846543"/>
                </a:lnTo>
                <a:lnTo>
                  <a:pt x="291134" y="846543"/>
                </a:lnTo>
                <a:lnTo>
                  <a:pt x="291134" y="564667"/>
                </a:lnTo>
                <a:lnTo>
                  <a:pt x="291134" y="282333"/>
                </a:lnTo>
                <a:close/>
              </a:path>
              <a:path w="1455420" h="847089">
                <a:moveTo>
                  <a:pt x="582295" y="0"/>
                </a:moveTo>
                <a:lnTo>
                  <a:pt x="291134" y="0"/>
                </a:lnTo>
                <a:lnTo>
                  <a:pt x="291134" y="282333"/>
                </a:lnTo>
                <a:lnTo>
                  <a:pt x="582295" y="282333"/>
                </a:lnTo>
                <a:lnTo>
                  <a:pt x="582295" y="0"/>
                </a:lnTo>
                <a:close/>
              </a:path>
              <a:path w="1455420" h="847089">
                <a:moveTo>
                  <a:pt x="1164132" y="282333"/>
                </a:moveTo>
                <a:lnTo>
                  <a:pt x="582295" y="282333"/>
                </a:lnTo>
                <a:lnTo>
                  <a:pt x="582295" y="564667"/>
                </a:lnTo>
                <a:lnTo>
                  <a:pt x="1164132" y="564667"/>
                </a:lnTo>
                <a:lnTo>
                  <a:pt x="1164132" y="282333"/>
                </a:lnTo>
                <a:close/>
              </a:path>
              <a:path w="1455420" h="847089">
                <a:moveTo>
                  <a:pt x="1455331" y="564667"/>
                </a:moveTo>
                <a:lnTo>
                  <a:pt x="1164132" y="564667"/>
                </a:lnTo>
                <a:lnTo>
                  <a:pt x="1164132" y="846543"/>
                </a:lnTo>
                <a:lnTo>
                  <a:pt x="1455331" y="846543"/>
                </a:lnTo>
                <a:lnTo>
                  <a:pt x="1455331" y="564667"/>
                </a:lnTo>
                <a:close/>
              </a:path>
            </a:pathLst>
          </a:custGeom>
          <a:solidFill>
            <a:srgbClr val="FFFFFF"/>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5" dirty="0"/>
              <a:t>=</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13</a:t>
            </a:fld>
            <a:endParaRPr spc="-5" dirty="0"/>
          </a:p>
        </p:txBody>
      </p:sp>
      <p:sp>
        <p:nvSpPr>
          <p:cNvPr id="8" name="object 8"/>
          <p:cNvSpPr txBox="1"/>
          <p:nvPr/>
        </p:nvSpPr>
        <p:spPr>
          <a:xfrm>
            <a:off x="5377053" y="2109851"/>
            <a:ext cx="974091" cy="2301240"/>
          </a:xfrm>
          <a:prstGeom prst="rect">
            <a:avLst/>
          </a:prstGeom>
        </p:spPr>
        <p:txBody>
          <a:bodyPr vert="horz" wrap="square" lIns="0" tIns="16510" rIns="0" bIns="0" rtlCol="0">
            <a:spAutoFit/>
          </a:bodyPr>
          <a:lstStyle/>
          <a:p>
            <a:pPr marL="12700">
              <a:lnSpc>
                <a:spcPct val="100000"/>
              </a:lnSpc>
              <a:spcBef>
                <a:spcPts val="130"/>
              </a:spcBef>
            </a:pPr>
            <a:r>
              <a:rPr sz="14900" spc="15" dirty="0">
                <a:solidFill>
                  <a:srgbClr val="C00000"/>
                </a:solidFill>
                <a:latin typeface="Arial MT"/>
                <a:cs typeface="Arial MT"/>
              </a:rPr>
              <a:t>x</a:t>
            </a:r>
            <a:endParaRPr sz="14900">
              <a:latin typeface="Arial MT"/>
              <a:cs typeface="Arial MT"/>
            </a:endParaRPr>
          </a:p>
        </p:txBody>
      </p:sp>
      <p:sp>
        <p:nvSpPr>
          <p:cNvPr id="9" name="object 9"/>
          <p:cNvSpPr txBox="1"/>
          <p:nvPr/>
        </p:nvSpPr>
        <p:spPr>
          <a:xfrm>
            <a:off x="1963930" y="258270"/>
            <a:ext cx="2775585" cy="350737"/>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Arial"/>
                <a:cs typeface="Arial"/>
              </a:rPr>
              <a:t>How</a:t>
            </a:r>
            <a:r>
              <a:rPr sz="2200" b="1" spc="-10" dirty="0">
                <a:latin typeface="Arial"/>
                <a:cs typeface="Arial"/>
              </a:rPr>
              <a:t> </a:t>
            </a:r>
            <a:r>
              <a:rPr sz="2200" b="1" spc="-5" dirty="0">
                <a:latin typeface="Arial"/>
                <a:cs typeface="Arial"/>
              </a:rPr>
              <a:t>ConvNet</a:t>
            </a:r>
            <a:r>
              <a:rPr sz="2200" b="1" dirty="0">
                <a:latin typeface="Arial"/>
                <a:cs typeface="Arial"/>
              </a:rPr>
              <a:t> </a:t>
            </a:r>
            <a:r>
              <a:rPr sz="2200" b="1" spc="-5" dirty="0">
                <a:latin typeface="Arial"/>
                <a:cs typeface="Arial"/>
              </a:rPr>
              <a:t>Works</a:t>
            </a:r>
            <a:endParaRPr sz="2200">
              <a:latin typeface="Arial"/>
              <a:cs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424173" y="2458337"/>
          <a:ext cx="2931795" cy="2842755"/>
        </p:xfrm>
        <a:graphic>
          <a:graphicData uri="http://schemas.openxmlformats.org/drawingml/2006/table">
            <a:tbl>
              <a:tblPr firstRow="1" bandRow="1">
                <a:tableStyleId>{2D5ABB26-0587-4C30-8999-92F81FD0307C}</a:tableStyleId>
              </a:tblPr>
              <a:tblGrid>
                <a:gridCol w="325755"/>
                <a:gridCol w="325755"/>
                <a:gridCol w="325755"/>
                <a:gridCol w="325755"/>
                <a:gridCol w="325755"/>
                <a:gridCol w="325755"/>
                <a:gridCol w="325755"/>
                <a:gridCol w="325755"/>
                <a:gridCol w="325755"/>
              </a:tblGrid>
              <a:tr h="315853">
                <a:tc>
                  <a:txBody>
                    <a:bodyPr/>
                    <a:lstStyle/>
                    <a:p>
                      <a:pPr marL="10160" algn="ctr">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9215">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9215">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9215">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9525">
                      <a:solidFill>
                        <a:srgbClr val="BEBEBE"/>
                      </a:solidFill>
                      <a:prstDash val="solid"/>
                    </a:lnL>
                    <a:lnR w="12700">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12700">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50800" algn="r">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15946">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algn="ctr">
                        <a:lnSpc>
                          <a:spcPct val="100000"/>
                        </a:lnSpc>
                        <a:spcBef>
                          <a:spcPts val="35"/>
                        </a:spcBef>
                      </a:pPr>
                      <a:r>
                        <a:rPr sz="1900" dirty="0">
                          <a:solidFill>
                            <a:srgbClr val="FFFFFF"/>
                          </a:solidFill>
                          <a:latin typeface="Calibri"/>
                          <a:cs typeface="Calibri"/>
                        </a:rPr>
                        <a:t>X</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FF0000"/>
                    </a:solidFill>
                  </a:tcPr>
                </a:tc>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9215">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9215">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7155">
                        <a:lnSpc>
                          <a:spcPct val="100000"/>
                        </a:lnSpc>
                        <a:spcBef>
                          <a:spcPts val="35"/>
                        </a:spcBef>
                      </a:pPr>
                      <a:r>
                        <a:rPr sz="1900" dirty="0">
                          <a:solidFill>
                            <a:srgbClr val="FFFFFF"/>
                          </a:solidFill>
                          <a:latin typeface="Calibri"/>
                          <a:cs typeface="Calibri"/>
                        </a:rPr>
                        <a:t>X</a:t>
                      </a:r>
                      <a:endParaRPr sz="1900">
                        <a:latin typeface="Calibri"/>
                        <a:cs typeface="Calibri"/>
                      </a:endParaRPr>
                    </a:p>
                  </a:txBody>
                  <a:tcPr marL="0" marR="0" marT="4445" marB="0">
                    <a:lnL w="9525">
                      <a:solidFill>
                        <a:srgbClr val="BEBEBE"/>
                      </a:solidFill>
                      <a:prstDash val="solid"/>
                    </a:lnL>
                    <a:lnR w="12700">
                      <a:solidFill>
                        <a:srgbClr val="BEBEBE"/>
                      </a:solidFill>
                      <a:prstDash val="solid"/>
                    </a:lnR>
                    <a:lnT w="9525">
                      <a:solidFill>
                        <a:srgbClr val="BEBEBE"/>
                      </a:solidFill>
                      <a:prstDash val="solid"/>
                    </a:lnT>
                    <a:lnB w="9525">
                      <a:solidFill>
                        <a:srgbClr val="BEBEBE"/>
                      </a:solidFill>
                      <a:prstDash val="solid"/>
                    </a:lnB>
                    <a:solidFill>
                      <a:srgbClr val="FF0000"/>
                    </a:solidFill>
                  </a:tcPr>
                </a:tc>
                <a:tc>
                  <a:txBody>
                    <a:bodyPr/>
                    <a:lstStyle/>
                    <a:p>
                      <a:pPr algn="ctr">
                        <a:lnSpc>
                          <a:spcPct val="100000"/>
                        </a:lnSpc>
                        <a:spcBef>
                          <a:spcPts val="35"/>
                        </a:spcBef>
                      </a:pPr>
                      <a:r>
                        <a:rPr sz="1900" dirty="0">
                          <a:solidFill>
                            <a:srgbClr val="FFFFFF"/>
                          </a:solidFill>
                          <a:latin typeface="Calibri"/>
                          <a:cs typeface="Calibri"/>
                        </a:rPr>
                        <a:t>X</a:t>
                      </a:r>
                      <a:endParaRPr sz="1900">
                        <a:latin typeface="Calibri"/>
                        <a:cs typeface="Calibri"/>
                      </a:endParaRPr>
                    </a:p>
                  </a:txBody>
                  <a:tcPr marL="0" marR="0" marT="4445" marB="0">
                    <a:lnL w="12700">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FF0000"/>
                    </a:solidFill>
                  </a:tcPr>
                </a:tc>
                <a:tc>
                  <a:txBody>
                    <a:bodyPr/>
                    <a:lstStyle/>
                    <a:p>
                      <a:pPr marR="50800" algn="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15924">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algn="ctr">
                        <a:lnSpc>
                          <a:spcPct val="100000"/>
                        </a:lnSpc>
                        <a:spcBef>
                          <a:spcPts val="35"/>
                        </a:spcBef>
                      </a:pPr>
                      <a:r>
                        <a:rPr sz="1900" dirty="0">
                          <a:solidFill>
                            <a:srgbClr val="FFFFFF"/>
                          </a:solidFill>
                          <a:latin typeface="Calibri"/>
                          <a:cs typeface="Calibri"/>
                        </a:rPr>
                        <a:t>X</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FF0000"/>
                    </a:solidFill>
                  </a:tcPr>
                </a:tc>
                <a:tc>
                  <a:txBody>
                    <a:bodyPr/>
                    <a:lstStyle/>
                    <a:p>
                      <a:pPr algn="ctr">
                        <a:lnSpc>
                          <a:spcPct val="100000"/>
                        </a:lnSpc>
                        <a:spcBef>
                          <a:spcPts val="35"/>
                        </a:spcBef>
                      </a:pPr>
                      <a:r>
                        <a:rPr sz="1900" dirty="0">
                          <a:solidFill>
                            <a:srgbClr val="FFFFFF"/>
                          </a:solidFill>
                          <a:latin typeface="Calibri"/>
                          <a:cs typeface="Calibri"/>
                        </a:rPr>
                        <a:t>X</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FF0000"/>
                    </a:solidFill>
                  </a:tcPr>
                </a:tc>
                <a:tc>
                  <a:txBody>
                    <a:bodyPr/>
                    <a:lstStyle/>
                    <a:p>
                      <a:pPr marL="69215">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7155">
                        <a:lnSpc>
                          <a:spcPct val="100000"/>
                        </a:lnSpc>
                        <a:spcBef>
                          <a:spcPts val="35"/>
                        </a:spcBef>
                      </a:pPr>
                      <a:r>
                        <a:rPr sz="1900" dirty="0">
                          <a:solidFill>
                            <a:srgbClr val="FFFFFF"/>
                          </a:solidFill>
                          <a:latin typeface="Calibri"/>
                          <a:cs typeface="Calibri"/>
                        </a:rPr>
                        <a:t>X</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FF0000"/>
                    </a:solidFill>
                  </a:tcPr>
                </a:tc>
                <a:tc>
                  <a:txBody>
                    <a:bodyPr/>
                    <a:lstStyle/>
                    <a:p>
                      <a:pPr marL="97155">
                        <a:lnSpc>
                          <a:spcPct val="100000"/>
                        </a:lnSpc>
                        <a:spcBef>
                          <a:spcPts val="35"/>
                        </a:spcBef>
                      </a:pPr>
                      <a:r>
                        <a:rPr sz="1900" dirty="0">
                          <a:solidFill>
                            <a:srgbClr val="FFFFFF"/>
                          </a:solidFill>
                          <a:latin typeface="Calibri"/>
                          <a:cs typeface="Calibri"/>
                        </a:rPr>
                        <a:t>X</a:t>
                      </a:r>
                      <a:endParaRPr sz="1900">
                        <a:latin typeface="Calibri"/>
                        <a:cs typeface="Calibri"/>
                      </a:endParaRPr>
                    </a:p>
                  </a:txBody>
                  <a:tcPr marL="0" marR="0" marT="4445" marB="0">
                    <a:lnL w="9525">
                      <a:solidFill>
                        <a:srgbClr val="BEBEBE"/>
                      </a:solidFill>
                      <a:prstDash val="solid"/>
                    </a:lnL>
                    <a:lnR w="12700">
                      <a:solidFill>
                        <a:srgbClr val="BEBEBE"/>
                      </a:solidFill>
                      <a:prstDash val="solid"/>
                    </a:lnR>
                    <a:lnT w="9525">
                      <a:solidFill>
                        <a:srgbClr val="BEBEBE"/>
                      </a:solidFill>
                      <a:prstDash val="solid"/>
                    </a:lnT>
                    <a:lnB w="9525">
                      <a:solidFill>
                        <a:srgbClr val="BEBEBE"/>
                      </a:solidFill>
                      <a:prstDash val="solid"/>
                    </a:lnB>
                    <a:solidFill>
                      <a:srgbClr val="FF0000"/>
                    </a:solidFill>
                  </a:tcPr>
                </a:tc>
                <a:tc>
                  <a:txBody>
                    <a:bodyPr/>
                    <a:lstStyle/>
                    <a:p>
                      <a:pPr marL="10795"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12700">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50800" algn="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15924">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algn="ctr">
                        <a:lnSpc>
                          <a:spcPct val="100000"/>
                        </a:lnSpc>
                        <a:spcBef>
                          <a:spcPts val="35"/>
                        </a:spcBef>
                      </a:pPr>
                      <a:r>
                        <a:rPr sz="1900" dirty="0">
                          <a:solidFill>
                            <a:srgbClr val="FFFFFF"/>
                          </a:solidFill>
                          <a:latin typeface="Calibri"/>
                          <a:cs typeface="Calibri"/>
                        </a:rPr>
                        <a:t>X</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FF0000"/>
                    </a:solidFill>
                  </a:tcPr>
                </a:tc>
                <a:tc>
                  <a:txBody>
                    <a:bodyPr/>
                    <a:lstStyle/>
                    <a:p>
                      <a:pPr marL="106680">
                        <a:lnSpc>
                          <a:spcPct val="100000"/>
                        </a:lnSpc>
                        <a:spcBef>
                          <a:spcPts val="35"/>
                        </a:spcBef>
                      </a:pPr>
                      <a:r>
                        <a:rPr sz="1900" dirty="0">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6680">
                        <a:lnSpc>
                          <a:spcPct val="100000"/>
                        </a:lnSpc>
                        <a:spcBef>
                          <a:spcPts val="35"/>
                        </a:spcBef>
                      </a:pPr>
                      <a:r>
                        <a:rPr sz="1900" dirty="0">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9215">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12700">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12700">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50800" algn="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15924">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9215">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5"/>
                        </a:spcBef>
                      </a:pPr>
                      <a:r>
                        <a:rPr sz="1900" dirty="0">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9215">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9215">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12700">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12700">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50800" algn="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15924">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6680">
                        <a:lnSpc>
                          <a:spcPct val="100000"/>
                        </a:lnSpc>
                        <a:spcBef>
                          <a:spcPts val="35"/>
                        </a:spcBef>
                      </a:pPr>
                      <a:r>
                        <a:rPr sz="1900" dirty="0">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6680">
                        <a:lnSpc>
                          <a:spcPct val="100000"/>
                        </a:lnSpc>
                        <a:spcBef>
                          <a:spcPts val="35"/>
                        </a:spcBef>
                      </a:pPr>
                      <a:r>
                        <a:rPr sz="1900" dirty="0">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7155">
                        <a:lnSpc>
                          <a:spcPct val="100000"/>
                        </a:lnSpc>
                        <a:spcBef>
                          <a:spcPts val="35"/>
                        </a:spcBef>
                      </a:pPr>
                      <a:r>
                        <a:rPr sz="1900" dirty="0">
                          <a:solidFill>
                            <a:srgbClr val="FFFFFF"/>
                          </a:solidFill>
                          <a:latin typeface="Calibri"/>
                          <a:cs typeface="Calibri"/>
                        </a:rPr>
                        <a:t>X</a:t>
                      </a:r>
                      <a:endParaRPr sz="1900">
                        <a:latin typeface="Calibri"/>
                        <a:cs typeface="Calibri"/>
                      </a:endParaRPr>
                    </a:p>
                  </a:txBody>
                  <a:tcPr marL="0" marR="0" marT="4445" marB="0">
                    <a:lnL w="9525">
                      <a:solidFill>
                        <a:srgbClr val="BEBEBE"/>
                      </a:solidFill>
                      <a:prstDash val="solid"/>
                    </a:lnL>
                    <a:lnR w="12700">
                      <a:solidFill>
                        <a:srgbClr val="BEBEBE"/>
                      </a:solidFill>
                      <a:prstDash val="solid"/>
                    </a:lnR>
                    <a:lnT w="9525">
                      <a:solidFill>
                        <a:srgbClr val="BEBEBE"/>
                      </a:solidFill>
                      <a:prstDash val="solid"/>
                    </a:lnT>
                    <a:lnB w="9525">
                      <a:solidFill>
                        <a:srgbClr val="BEBEBE"/>
                      </a:solidFill>
                      <a:prstDash val="solid"/>
                    </a:lnB>
                    <a:solidFill>
                      <a:srgbClr val="FF0000"/>
                    </a:solidFill>
                  </a:tcPr>
                </a:tc>
                <a:tc>
                  <a:txBody>
                    <a:bodyPr/>
                    <a:lstStyle/>
                    <a:p>
                      <a:pPr marL="10795"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12700">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50800" algn="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15664">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12700">
                      <a:solidFill>
                        <a:srgbClr val="BEBEBE"/>
                      </a:solidFill>
                      <a:prstDash val="solid"/>
                    </a:lnB>
                    <a:solidFill>
                      <a:srgbClr val="000000"/>
                    </a:solidFill>
                  </a:tcPr>
                </a:tc>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12700">
                      <a:solidFill>
                        <a:srgbClr val="BEBEBE"/>
                      </a:solidFill>
                      <a:prstDash val="solid"/>
                    </a:lnB>
                    <a:solidFill>
                      <a:srgbClr val="000000"/>
                    </a:solidFill>
                  </a:tcPr>
                </a:tc>
                <a:tc>
                  <a:txBody>
                    <a:bodyPr/>
                    <a:lstStyle/>
                    <a:p>
                      <a:pPr algn="ctr">
                        <a:lnSpc>
                          <a:spcPct val="100000"/>
                        </a:lnSpc>
                        <a:spcBef>
                          <a:spcPts val="35"/>
                        </a:spcBef>
                      </a:pPr>
                      <a:r>
                        <a:rPr sz="1900" dirty="0">
                          <a:solidFill>
                            <a:srgbClr val="FFFFFF"/>
                          </a:solidFill>
                          <a:latin typeface="Calibri"/>
                          <a:cs typeface="Calibri"/>
                        </a:rPr>
                        <a:t>X</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12700">
                      <a:solidFill>
                        <a:srgbClr val="BEBEBE"/>
                      </a:solidFill>
                      <a:prstDash val="solid"/>
                    </a:lnB>
                    <a:solidFill>
                      <a:srgbClr val="FF0000"/>
                    </a:solidFill>
                  </a:tcPr>
                </a:tc>
                <a:tc>
                  <a:txBody>
                    <a:bodyPr/>
                    <a:lstStyle/>
                    <a:p>
                      <a:pPr marL="97155">
                        <a:lnSpc>
                          <a:spcPct val="100000"/>
                        </a:lnSpc>
                        <a:spcBef>
                          <a:spcPts val="35"/>
                        </a:spcBef>
                      </a:pPr>
                      <a:r>
                        <a:rPr sz="1900" dirty="0">
                          <a:solidFill>
                            <a:srgbClr val="FFFFFF"/>
                          </a:solidFill>
                          <a:latin typeface="Calibri"/>
                          <a:cs typeface="Calibri"/>
                        </a:rPr>
                        <a:t>X</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12700">
                      <a:solidFill>
                        <a:srgbClr val="BEBEBE"/>
                      </a:solidFill>
                      <a:prstDash val="solid"/>
                    </a:lnB>
                    <a:solidFill>
                      <a:srgbClr val="FF0000"/>
                    </a:solidFill>
                  </a:tcPr>
                </a:tc>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12700">
                      <a:solidFill>
                        <a:srgbClr val="BEBEBE"/>
                      </a:solidFill>
                      <a:prstDash val="solid"/>
                    </a:lnB>
                    <a:solidFill>
                      <a:srgbClr val="000000"/>
                    </a:solidFill>
                  </a:tcPr>
                </a:tc>
                <a:tc>
                  <a:txBody>
                    <a:bodyPr/>
                    <a:lstStyle/>
                    <a:p>
                      <a:pPr marL="69215">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12700">
                      <a:solidFill>
                        <a:srgbClr val="BEBEBE"/>
                      </a:solidFill>
                      <a:prstDash val="solid"/>
                    </a:lnB>
                    <a:solidFill>
                      <a:srgbClr val="000000"/>
                    </a:solidFill>
                  </a:tcPr>
                </a:tc>
                <a:tc>
                  <a:txBody>
                    <a:bodyPr/>
                    <a:lstStyle/>
                    <a:p>
                      <a:pPr marL="97155">
                        <a:lnSpc>
                          <a:spcPct val="100000"/>
                        </a:lnSpc>
                        <a:spcBef>
                          <a:spcPts val="35"/>
                        </a:spcBef>
                      </a:pPr>
                      <a:r>
                        <a:rPr sz="1900" dirty="0">
                          <a:solidFill>
                            <a:srgbClr val="FFFFFF"/>
                          </a:solidFill>
                          <a:latin typeface="Calibri"/>
                          <a:cs typeface="Calibri"/>
                        </a:rPr>
                        <a:t>X</a:t>
                      </a:r>
                      <a:endParaRPr sz="1900">
                        <a:latin typeface="Calibri"/>
                        <a:cs typeface="Calibri"/>
                      </a:endParaRPr>
                    </a:p>
                  </a:txBody>
                  <a:tcPr marL="0" marR="0" marT="4445" marB="0">
                    <a:lnL w="9525">
                      <a:solidFill>
                        <a:srgbClr val="BEBEBE"/>
                      </a:solidFill>
                      <a:prstDash val="solid"/>
                    </a:lnL>
                    <a:lnR w="12700">
                      <a:solidFill>
                        <a:srgbClr val="BEBEBE"/>
                      </a:solidFill>
                      <a:prstDash val="solid"/>
                    </a:lnR>
                    <a:lnT w="9525">
                      <a:solidFill>
                        <a:srgbClr val="BEBEBE"/>
                      </a:solidFill>
                      <a:prstDash val="solid"/>
                    </a:lnT>
                    <a:lnB w="12700">
                      <a:solidFill>
                        <a:srgbClr val="BEBEBE"/>
                      </a:solidFill>
                      <a:prstDash val="solid"/>
                    </a:lnB>
                    <a:solidFill>
                      <a:srgbClr val="FF0000"/>
                    </a:solidFill>
                  </a:tcPr>
                </a:tc>
                <a:tc>
                  <a:txBody>
                    <a:bodyPr/>
                    <a:lstStyle/>
                    <a:p>
                      <a:pPr algn="ctr">
                        <a:lnSpc>
                          <a:spcPct val="100000"/>
                        </a:lnSpc>
                        <a:spcBef>
                          <a:spcPts val="35"/>
                        </a:spcBef>
                      </a:pPr>
                      <a:r>
                        <a:rPr sz="1900" dirty="0">
                          <a:solidFill>
                            <a:srgbClr val="FFFFFF"/>
                          </a:solidFill>
                          <a:latin typeface="Calibri"/>
                          <a:cs typeface="Calibri"/>
                        </a:rPr>
                        <a:t>X</a:t>
                      </a:r>
                      <a:endParaRPr sz="1900">
                        <a:latin typeface="Calibri"/>
                        <a:cs typeface="Calibri"/>
                      </a:endParaRPr>
                    </a:p>
                  </a:txBody>
                  <a:tcPr marL="0" marR="0" marT="4445" marB="0">
                    <a:lnL w="12700">
                      <a:solidFill>
                        <a:srgbClr val="BEBEBE"/>
                      </a:solidFill>
                      <a:prstDash val="solid"/>
                    </a:lnL>
                    <a:lnR w="9525">
                      <a:solidFill>
                        <a:srgbClr val="BEBEBE"/>
                      </a:solidFill>
                      <a:prstDash val="solid"/>
                    </a:lnR>
                    <a:lnT w="9525">
                      <a:solidFill>
                        <a:srgbClr val="BEBEBE"/>
                      </a:solidFill>
                      <a:prstDash val="solid"/>
                    </a:lnT>
                    <a:lnB w="12700">
                      <a:solidFill>
                        <a:srgbClr val="BEBEBE"/>
                      </a:solidFill>
                      <a:prstDash val="solid"/>
                    </a:lnB>
                    <a:solidFill>
                      <a:srgbClr val="FF0000"/>
                    </a:solidFill>
                  </a:tcPr>
                </a:tc>
                <a:tc>
                  <a:txBody>
                    <a:bodyPr/>
                    <a:lstStyle/>
                    <a:p>
                      <a:pPr marR="50800" algn="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12700">
                      <a:solidFill>
                        <a:srgbClr val="BEBEBE"/>
                      </a:solidFill>
                      <a:prstDash val="solid"/>
                    </a:lnB>
                    <a:solidFill>
                      <a:srgbClr val="000000"/>
                    </a:solidFill>
                  </a:tcPr>
                </a:tc>
              </a:tr>
              <a:tr h="315666">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12700">
                      <a:solidFill>
                        <a:srgbClr val="BEBEBE"/>
                      </a:solidFill>
                      <a:prstDash val="solid"/>
                    </a:lnT>
                    <a:lnB w="9525">
                      <a:solidFill>
                        <a:srgbClr val="BEBEBE"/>
                      </a:solidFill>
                      <a:prstDash val="solid"/>
                    </a:lnB>
                    <a:solidFill>
                      <a:srgbClr val="000000"/>
                    </a:solidFill>
                  </a:tcPr>
                </a:tc>
                <a:tc>
                  <a:txBody>
                    <a:bodyPr/>
                    <a:lstStyle/>
                    <a:p>
                      <a:pPr algn="ctr">
                        <a:lnSpc>
                          <a:spcPct val="100000"/>
                        </a:lnSpc>
                        <a:spcBef>
                          <a:spcPts val="35"/>
                        </a:spcBef>
                      </a:pPr>
                      <a:r>
                        <a:rPr sz="1900" dirty="0">
                          <a:solidFill>
                            <a:srgbClr val="FFFFFF"/>
                          </a:solidFill>
                          <a:latin typeface="Calibri"/>
                          <a:cs typeface="Calibri"/>
                        </a:rPr>
                        <a:t>X</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12700">
                      <a:solidFill>
                        <a:srgbClr val="BEBEBE"/>
                      </a:solidFill>
                      <a:prstDash val="solid"/>
                    </a:lnT>
                    <a:lnB w="9525">
                      <a:solidFill>
                        <a:srgbClr val="BEBEBE"/>
                      </a:solidFill>
                      <a:prstDash val="solid"/>
                    </a:lnB>
                    <a:solidFill>
                      <a:srgbClr val="FF0000"/>
                    </a:solidFill>
                  </a:tcPr>
                </a:tc>
                <a:tc>
                  <a:txBody>
                    <a:bodyPr/>
                    <a:lstStyle/>
                    <a:p>
                      <a:pPr algn="ctr">
                        <a:lnSpc>
                          <a:spcPct val="100000"/>
                        </a:lnSpc>
                        <a:spcBef>
                          <a:spcPts val="35"/>
                        </a:spcBef>
                      </a:pPr>
                      <a:r>
                        <a:rPr sz="1900" dirty="0">
                          <a:solidFill>
                            <a:srgbClr val="FFFFFF"/>
                          </a:solidFill>
                          <a:latin typeface="Calibri"/>
                          <a:cs typeface="Calibri"/>
                        </a:rPr>
                        <a:t>X</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12700">
                      <a:solidFill>
                        <a:srgbClr val="BEBEBE"/>
                      </a:solidFill>
                      <a:prstDash val="solid"/>
                    </a:lnT>
                    <a:lnB w="9525">
                      <a:solidFill>
                        <a:srgbClr val="BEBEBE"/>
                      </a:solidFill>
                      <a:prstDash val="solid"/>
                    </a:lnB>
                    <a:solidFill>
                      <a:srgbClr val="FF0000"/>
                    </a:solidFill>
                  </a:tcPr>
                </a:tc>
                <a:tc>
                  <a:txBody>
                    <a:bodyPr/>
                    <a:lstStyle/>
                    <a:p>
                      <a:pPr marL="69215">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12700">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12700">
                      <a:solidFill>
                        <a:srgbClr val="BEBEBE"/>
                      </a:solidFill>
                      <a:prstDash val="solid"/>
                    </a:lnT>
                    <a:lnB w="9525">
                      <a:solidFill>
                        <a:srgbClr val="BEBEBE"/>
                      </a:solidFill>
                      <a:prstDash val="solid"/>
                    </a:lnB>
                    <a:solidFill>
                      <a:srgbClr val="000000"/>
                    </a:solidFill>
                  </a:tcPr>
                </a:tc>
                <a:tc>
                  <a:txBody>
                    <a:bodyPr/>
                    <a:lstStyle/>
                    <a:p>
                      <a:pPr marL="69215">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12700">
                      <a:solidFill>
                        <a:srgbClr val="BEBEBE"/>
                      </a:solidFill>
                      <a:prstDash val="solid"/>
                    </a:lnT>
                    <a:lnB w="9525">
                      <a:solidFill>
                        <a:srgbClr val="BEBEBE"/>
                      </a:solidFill>
                      <a:prstDash val="solid"/>
                    </a:lnB>
                    <a:solidFill>
                      <a:srgbClr val="000000"/>
                    </a:solidFill>
                  </a:tcPr>
                </a:tc>
                <a:tc>
                  <a:txBody>
                    <a:bodyPr/>
                    <a:lstStyle/>
                    <a:p>
                      <a:pPr marL="69215">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12700">
                      <a:solidFill>
                        <a:srgbClr val="BEBEBE"/>
                      </a:solidFill>
                      <a:prstDash val="solid"/>
                    </a:lnR>
                    <a:lnT w="12700">
                      <a:solidFill>
                        <a:srgbClr val="BEBEBE"/>
                      </a:solidFill>
                      <a:prstDash val="solid"/>
                    </a:lnT>
                    <a:lnB w="9525">
                      <a:solidFill>
                        <a:srgbClr val="BEBEBE"/>
                      </a:solidFill>
                      <a:prstDash val="solid"/>
                    </a:lnB>
                    <a:solidFill>
                      <a:srgbClr val="000000"/>
                    </a:solidFill>
                  </a:tcPr>
                </a:tc>
                <a:tc>
                  <a:txBody>
                    <a:bodyPr/>
                    <a:lstStyle/>
                    <a:p>
                      <a:pPr algn="ctr">
                        <a:lnSpc>
                          <a:spcPct val="100000"/>
                        </a:lnSpc>
                        <a:spcBef>
                          <a:spcPts val="35"/>
                        </a:spcBef>
                      </a:pPr>
                      <a:r>
                        <a:rPr sz="1900" dirty="0">
                          <a:solidFill>
                            <a:srgbClr val="FFFFFF"/>
                          </a:solidFill>
                          <a:latin typeface="Calibri"/>
                          <a:cs typeface="Calibri"/>
                        </a:rPr>
                        <a:t>X</a:t>
                      </a:r>
                      <a:endParaRPr sz="1900">
                        <a:latin typeface="Calibri"/>
                        <a:cs typeface="Calibri"/>
                      </a:endParaRPr>
                    </a:p>
                  </a:txBody>
                  <a:tcPr marL="0" marR="0" marT="4445" marB="0">
                    <a:lnL w="12700">
                      <a:solidFill>
                        <a:srgbClr val="BEBEBE"/>
                      </a:solidFill>
                      <a:prstDash val="solid"/>
                    </a:lnL>
                    <a:lnR w="9525">
                      <a:solidFill>
                        <a:srgbClr val="BEBEBE"/>
                      </a:solidFill>
                      <a:prstDash val="solid"/>
                    </a:lnR>
                    <a:lnT w="12700">
                      <a:solidFill>
                        <a:srgbClr val="BEBEBE"/>
                      </a:solidFill>
                      <a:prstDash val="solid"/>
                    </a:lnT>
                    <a:lnB w="9525">
                      <a:solidFill>
                        <a:srgbClr val="BEBEBE"/>
                      </a:solidFill>
                      <a:prstDash val="solid"/>
                    </a:lnB>
                    <a:solidFill>
                      <a:srgbClr val="FF0000"/>
                    </a:solidFill>
                  </a:tcPr>
                </a:tc>
                <a:tc>
                  <a:txBody>
                    <a:bodyPr/>
                    <a:lstStyle/>
                    <a:p>
                      <a:pPr marR="50800" algn="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12700">
                      <a:solidFill>
                        <a:srgbClr val="BEBEBE"/>
                      </a:solidFill>
                      <a:prstDash val="solid"/>
                    </a:lnT>
                    <a:lnB w="9525">
                      <a:solidFill>
                        <a:srgbClr val="BEBEBE"/>
                      </a:solidFill>
                      <a:prstDash val="solid"/>
                    </a:lnB>
                    <a:solidFill>
                      <a:srgbClr val="000000"/>
                    </a:solidFill>
                  </a:tcPr>
                </a:tc>
              </a:tr>
              <a:tr h="315930">
                <a:tc>
                  <a:txBody>
                    <a:bodyPr/>
                    <a:lstStyle/>
                    <a:p>
                      <a:pPr marL="10160" algn="ctr">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9215">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9215">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9215">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9525">
                      <a:solidFill>
                        <a:srgbClr val="BEBEBE"/>
                      </a:solidFill>
                      <a:prstDash val="solid"/>
                    </a:lnL>
                    <a:lnR w="12700">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12700">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50800" algn="r">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bl>
          </a:graphicData>
        </a:graphic>
      </p:graphicFrame>
      <p:sp>
        <p:nvSpPr>
          <p:cNvPr id="3" name="object 3"/>
          <p:cNvSpPr/>
          <p:nvPr/>
        </p:nvSpPr>
        <p:spPr>
          <a:xfrm>
            <a:off x="5401911" y="3405998"/>
            <a:ext cx="326391" cy="316230"/>
          </a:xfrm>
          <a:custGeom>
            <a:avLst/>
            <a:gdLst/>
            <a:ahLst/>
            <a:cxnLst/>
            <a:rect l="l" t="t" r="r" b="b"/>
            <a:pathLst>
              <a:path w="326389" h="316229">
                <a:moveTo>
                  <a:pt x="0" y="315924"/>
                </a:moveTo>
                <a:lnTo>
                  <a:pt x="325898" y="315924"/>
                </a:lnTo>
                <a:lnTo>
                  <a:pt x="325898" y="0"/>
                </a:lnTo>
                <a:lnTo>
                  <a:pt x="0" y="0"/>
                </a:lnTo>
                <a:lnTo>
                  <a:pt x="0" y="315924"/>
                </a:lnTo>
                <a:close/>
              </a:path>
            </a:pathLst>
          </a:custGeom>
          <a:solidFill>
            <a:srgbClr val="FFFFFF"/>
          </a:solidFill>
        </p:spPr>
        <p:txBody>
          <a:bodyPr wrap="square" lIns="0" tIns="0" rIns="0" bIns="0" rtlCol="0"/>
          <a:lstStyle/>
          <a:p>
            <a:endParaRPr/>
          </a:p>
        </p:txBody>
      </p:sp>
      <p:sp>
        <p:nvSpPr>
          <p:cNvPr id="4" name="object 4"/>
          <p:cNvSpPr/>
          <p:nvPr/>
        </p:nvSpPr>
        <p:spPr>
          <a:xfrm>
            <a:off x="6053728" y="3405998"/>
            <a:ext cx="326391" cy="316230"/>
          </a:xfrm>
          <a:custGeom>
            <a:avLst/>
            <a:gdLst/>
            <a:ahLst/>
            <a:cxnLst/>
            <a:rect l="l" t="t" r="r" b="b"/>
            <a:pathLst>
              <a:path w="326389" h="316229">
                <a:moveTo>
                  <a:pt x="0" y="315924"/>
                </a:moveTo>
                <a:lnTo>
                  <a:pt x="325920" y="315924"/>
                </a:lnTo>
                <a:lnTo>
                  <a:pt x="325920" y="0"/>
                </a:lnTo>
                <a:lnTo>
                  <a:pt x="0" y="0"/>
                </a:lnTo>
                <a:lnTo>
                  <a:pt x="0" y="315924"/>
                </a:lnTo>
                <a:close/>
              </a:path>
            </a:pathLst>
          </a:custGeom>
          <a:solidFill>
            <a:srgbClr val="FFFFFF"/>
          </a:solidFill>
        </p:spPr>
        <p:txBody>
          <a:bodyPr wrap="square" lIns="0" tIns="0" rIns="0" bIns="0" rtlCol="0"/>
          <a:lstStyle/>
          <a:p>
            <a:endParaRPr/>
          </a:p>
        </p:txBody>
      </p:sp>
      <p:sp>
        <p:nvSpPr>
          <p:cNvPr id="5" name="object 5"/>
          <p:cNvSpPr/>
          <p:nvPr/>
        </p:nvSpPr>
        <p:spPr>
          <a:xfrm>
            <a:off x="5401911" y="4037847"/>
            <a:ext cx="326391" cy="316230"/>
          </a:xfrm>
          <a:custGeom>
            <a:avLst/>
            <a:gdLst/>
            <a:ahLst/>
            <a:cxnLst/>
            <a:rect l="l" t="t" r="r" b="b"/>
            <a:pathLst>
              <a:path w="326389" h="316229">
                <a:moveTo>
                  <a:pt x="0" y="315924"/>
                </a:moveTo>
                <a:lnTo>
                  <a:pt x="325898" y="315924"/>
                </a:lnTo>
                <a:lnTo>
                  <a:pt x="325898" y="0"/>
                </a:lnTo>
                <a:lnTo>
                  <a:pt x="0" y="0"/>
                </a:lnTo>
                <a:lnTo>
                  <a:pt x="0" y="315924"/>
                </a:lnTo>
                <a:close/>
              </a:path>
            </a:pathLst>
          </a:custGeom>
          <a:solidFill>
            <a:srgbClr val="FFFFFF"/>
          </a:solidFill>
        </p:spPr>
        <p:txBody>
          <a:bodyPr wrap="square" lIns="0" tIns="0" rIns="0" bIns="0" rtlCol="0"/>
          <a:lstStyle/>
          <a:p>
            <a:endParaRPr/>
          </a:p>
        </p:txBody>
      </p:sp>
      <p:sp>
        <p:nvSpPr>
          <p:cNvPr id="6" name="object 6"/>
          <p:cNvSpPr/>
          <p:nvPr/>
        </p:nvSpPr>
        <p:spPr>
          <a:xfrm>
            <a:off x="6053728" y="4037847"/>
            <a:ext cx="326391" cy="316230"/>
          </a:xfrm>
          <a:custGeom>
            <a:avLst/>
            <a:gdLst/>
            <a:ahLst/>
            <a:cxnLst/>
            <a:rect l="l" t="t" r="r" b="b"/>
            <a:pathLst>
              <a:path w="326389" h="316229">
                <a:moveTo>
                  <a:pt x="0" y="315924"/>
                </a:moveTo>
                <a:lnTo>
                  <a:pt x="325920" y="315924"/>
                </a:lnTo>
                <a:lnTo>
                  <a:pt x="325920" y="0"/>
                </a:lnTo>
                <a:lnTo>
                  <a:pt x="0" y="0"/>
                </a:lnTo>
                <a:lnTo>
                  <a:pt x="0" y="315924"/>
                </a:lnTo>
                <a:close/>
              </a:path>
            </a:pathLst>
          </a:custGeom>
          <a:solidFill>
            <a:srgbClr val="FFFFFF"/>
          </a:solidFill>
        </p:spPr>
        <p:txBody>
          <a:bodyPr wrap="square" lIns="0" tIns="0" rIns="0" bIns="0" rtlCol="0"/>
          <a:lstStyle/>
          <a:p>
            <a:endParaRPr/>
          </a:p>
        </p:txBody>
      </p:sp>
      <p:sp>
        <p:nvSpPr>
          <p:cNvPr id="7" name="object 7"/>
          <p:cNvSpPr txBox="1">
            <a:spLocks noGrp="1"/>
          </p:cNvSpPr>
          <p:nvPr>
            <p:ph type="title"/>
          </p:nvPr>
        </p:nvSpPr>
        <p:spPr>
          <a:xfrm>
            <a:off x="387504" y="106175"/>
            <a:ext cx="5898515"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How</a:t>
            </a:r>
            <a:r>
              <a:rPr sz="2200" b="1" spc="15" dirty="0">
                <a:solidFill>
                  <a:srgbClr val="000000"/>
                </a:solidFill>
                <a:latin typeface="Arial"/>
                <a:cs typeface="Arial"/>
              </a:rPr>
              <a:t> </a:t>
            </a:r>
            <a:r>
              <a:rPr sz="2200" b="1" spc="-5" dirty="0">
                <a:solidFill>
                  <a:srgbClr val="000000"/>
                </a:solidFill>
                <a:latin typeface="Arial"/>
                <a:cs typeface="Arial"/>
              </a:rPr>
              <a:t>ConvNet</a:t>
            </a:r>
            <a:r>
              <a:rPr sz="2200" b="1" spc="30" dirty="0">
                <a:solidFill>
                  <a:srgbClr val="000000"/>
                </a:solidFill>
                <a:latin typeface="Arial"/>
                <a:cs typeface="Arial"/>
              </a:rPr>
              <a:t> </a:t>
            </a:r>
            <a:r>
              <a:rPr sz="2200" b="1" spc="-5" dirty="0">
                <a:solidFill>
                  <a:srgbClr val="000000"/>
                </a:solidFill>
                <a:latin typeface="Arial"/>
                <a:cs typeface="Arial"/>
              </a:rPr>
              <a:t>Works</a:t>
            </a:r>
            <a:r>
              <a:rPr sz="2200" b="1" dirty="0">
                <a:solidFill>
                  <a:srgbClr val="000000"/>
                </a:solidFill>
                <a:latin typeface="Arial"/>
                <a:cs typeface="Arial"/>
              </a:rPr>
              <a:t> </a:t>
            </a:r>
            <a:r>
              <a:rPr sz="2200" b="1" spc="-5" dirty="0">
                <a:solidFill>
                  <a:srgbClr val="000000"/>
                </a:solidFill>
                <a:latin typeface="Arial"/>
                <a:cs typeface="Arial"/>
              </a:rPr>
              <a:t>–</a:t>
            </a:r>
            <a:r>
              <a:rPr sz="2200" b="1" dirty="0">
                <a:solidFill>
                  <a:srgbClr val="000000"/>
                </a:solidFill>
                <a:latin typeface="Arial"/>
                <a:cs typeface="Arial"/>
              </a:rPr>
              <a:t> </a:t>
            </a:r>
            <a:r>
              <a:rPr sz="2200" b="1" spc="-5" dirty="0">
                <a:solidFill>
                  <a:srgbClr val="000000"/>
                </a:solidFill>
                <a:latin typeface="Arial"/>
                <a:cs typeface="Arial"/>
              </a:rPr>
              <a:t>What</a:t>
            </a:r>
            <a:r>
              <a:rPr sz="2200" b="1" spc="5" dirty="0">
                <a:solidFill>
                  <a:srgbClr val="000000"/>
                </a:solidFill>
                <a:latin typeface="Arial"/>
                <a:cs typeface="Arial"/>
              </a:rPr>
              <a:t> </a:t>
            </a:r>
            <a:r>
              <a:rPr sz="2200" b="1" spc="-5" dirty="0">
                <a:solidFill>
                  <a:srgbClr val="000000"/>
                </a:solidFill>
                <a:latin typeface="Arial"/>
                <a:cs typeface="Arial"/>
              </a:rPr>
              <a:t>Computer</a:t>
            </a:r>
            <a:r>
              <a:rPr sz="2200" b="1" spc="25" dirty="0">
                <a:solidFill>
                  <a:srgbClr val="000000"/>
                </a:solidFill>
                <a:latin typeface="Arial"/>
                <a:cs typeface="Arial"/>
              </a:rPr>
              <a:t> </a:t>
            </a:r>
            <a:r>
              <a:rPr sz="2200" b="1" spc="-5" dirty="0">
                <a:solidFill>
                  <a:srgbClr val="000000"/>
                </a:solidFill>
                <a:latin typeface="Arial"/>
                <a:cs typeface="Arial"/>
              </a:rPr>
              <a:t>Sees</a:t>
            </a:r>
            <a:endParaRPr sz="220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14</a:t>
            </a:fld>
            <a:endParaRPr spc="-5" dirty="0"/>
          </a:p>
        </p:txBody>
      </p:sp>
      <p:sp>
        <p:nvSpPr>
          <p:cNvPr id="8" name="object 8"/>
          <p:cNvSpPr txBox="1"/>
          <p:nvPr/>
        </p:nvSpPr>
        <p:spPr>
          <a:xfrm>
            <a:off x="381101" y="1040384"/>
            <a:ext cx="10427971" cy="321242"/>
          </a:xfrm>
          <a:prstGeom prst="rect">
            <a:avLst/>
          </a:prstGeom>
        </p:spPr>
        <p:txBody>
          <a:bodyPr vert="horz" wrap="square" lIns="0" tIns="13335" rIns="0" bIns="0" rtlCol="0">
            <a:spAutoFit/>
          </a:bodyPr>
          <a:lstStyle/>
          <a:p>
            <a:pPr marL="193675" indent="-181610">
              <a:lnSpc>
                <a:spcPct val="100000"/>
              </a:lnSpc>
              <a:spcBef>
                <a:spcPts val="105"/>
              </a:spcBef>
              <a:buFont typeface="Wingdings"/>
              <a:buChar char=""/>
              <a:tabLst>
                <a:tab pos="194310" algn="l"/>
              </a:tabLst>
            </a:pPr>
            <a:r>
              <a:rPr sz="2000" dirty="0">
                <a:latin typeface="Arial MT"/>
                <a:cs typeface="Arial MT"/>
              </a:rPr>
              <a:t>Since </a:t>
            </a:r>
            <a:r>
              <a:rPr sz="2000" spc="-5" dirty="0">
                <a:latin typeface="Arial MT"/>
                <a:cs typeface="Arial MT"/>
              </a:rPr>
              <a:t>the</a:t>
            </a:r>
            <a:r>
              <a:rPr sz="2000" spc="-10" dirty="0">
                <a:latin typeface="Arial MT"/>
                <a:cs typeface="Arial MT"/>
              </a:rPr>
              <a:t> </a:t>
            </a:r>
            <a:r>
              <a:rPr sz="2000" dirty="0">
                <a:latin typeface="Arial MT"/>
                <a:cs typeface="Arial MT"/>
              </a:rPr>
              <a:t>pattern</a:t>
            </a:r>
            <a:r>
              <a:rPr sz="2000" spc="-30" dirty="0">
                <a:latin typeface="Arial MT"/>
                <a:cs typeface="Arial MT"/>
              </a:rPr>
              <a:t> </a:t>
            </a:r>
            <a:r>
              <a:rPr sz="2000" dirty="0">
                <a:latin typeface="Arial MT"/>
                <a:cs typeface="Arial MT"/>
              </a:rPr>
              <a:t>doesnot</a:t>
            </a:r>
            <a:r>
              <a:rPr sz="2000" spc="-25" dirty="0">
                <a:latin typeface="Arial MT"/>
                <a:cs typeface="Arial MT"/>
              </a:rPr>
              <a:t> </a:t>
            </a:r>
            <a:r>
              <a:rPr sz="2000" dirty="0">
                <a:latin typeface="Arial MT"/>
                <a:cs typeface="Arial MT"/>
              </a:rPr>
              <a:t>match</a:t>
            </a:r>
            <a:r>
              <a:rPr sz="2000" spc="-20" dirty="0">
                <a:latin typeface="Arial MT"/>
                <a:cs typeface="Arial MT"/>
              </a:rPr>
              <a:t> </a:t>
            </a:r>
            <a:r>
              <a:rPr sz="2000" spc="-5" dirty="0">
                <a:latin typeface="Arial MT"/>
                <a:cs typeface="Arial MT"/>
              </a:rPr>
              <a:t>exactly,</a:t>
            </a:r>
            <a:r>
              <a:rPr sz="2000" spc="-15" dirty="0">
                <a:latin typeface="Arial MT"/>
                <a:cs typeface="Arial MT"/>
              </a:rPr>
              <a:t> </a:t>
            </a:r>
            <a:r>
              <a:rPr sz="2000" dirty="0">
                <a:latin typeface="Arial MT"/>
                <a:cs typeface="Arial MT"/>
              </a:rPr>
              <a:t>the</a:t>
            </a:r>
            <a:r>
              <a:rPr sz="2000" spc="-15" dirty="0">
                <a:latin typeface="Arial MT"/>
                <a:cs typeface="Arial MT"/>
              </a:rPr>
              <a:t> </a:t>
            </a:r>
            <a:r>
              <a:rPr sz="2000" dirty="0">
                <a:latin typeface="Arial MT"/>
                <a:cs typeface="Arial MT"/>
              </a:rPr>
              <a:t>computer</a:t>
            </a:r>
            <a:r>
              <a:rPr sz="2000" spc="-35" dirty="0">
                <a:latin typeface="Arial MT"/>
                <a:cs typeface="Arial MT"/>
              </a:rPr>
              <a:t> </a:t>
            </a:r>
            <a:r>
              <a:rPr sz="2000" spc="-5" dirty="0">
                <a:latin typeface="Arial MT"/>
                <a:cs typeface="Arial MT"/>
              </a:rPr>
              <a:t>will</a:t>
            </a:r>
            <a:r>
              <a:rPr sz="2000" spc="10" dirty="0">
                <a:latin typeface="Arial MT"/>
                <a:cs typeface="Arial MT"/>
              </a:rPr>
              <a:t> </a:t>
            </a:r>
            <a:r>
              <a:rPr sz="2000" spc="-5" dirty="0">
                <a:latin typeface="Arial MT"/>
                <a:cs typeface="Arial MT"/>
              </a:rPr>
              <a:t>not</a:t>
            </a:r>
            <a:r>
              <a:rPr sz="2000" spc="-15" dirty="0">
                <a:latin typeface="Arial MT"/>
                <a:cs typeface="Arial MT"/>
              </a:rPr>
              <a:t> </a:t>
            </a:r>
            <a:r>
              <a:rPr sz="2000" spc="-5" dirty="0">
                <a:latin typeface="Arial MT"/>
                <a:cs typeface="Arial MT"/>
              </a:rPr>
              <a:t>be</a:t>
            </a:r>
            <a:r>
              <a:rPr sz="2000" spc="-10" dirty="0">
                <a:latin typeface="Arial MT"/>
                <a:cs typeface="Arial MT"/>
              </a:rPr>
              <a:t> </a:t>
            </a:r>
            <a:r>
              <a:rPr sz="2000" spc="-5" dirty="0">
                <a:latin typeface="Arial MT"/>
                <a:cs typeface="Arial MT"/>
              </a:rPr>
              <a:t>able</a:t>
            </a:r>
            <a:r>
              <a:rPr sz="2000" spc="5" dirty="0">
                <a:latin typeface="Arial MT"/>
                <a:cs typeface="Arial MT"/>
              </a:rPr>
              <a:t> </a:t>
            </a:r>
            <a:r>
              <a:rPr sz="2000" dirty="0">
                <a:latin typeface="Arial MT"/>
                <a:cs typeface="Arial MT"/>
              </a:rPr>
              <a:t>to</a:t>
            </a:r>
            <a:r>
              <a:rPr sz="2000" spc="-20" dirty="0">
                <a:latin typeface="Arial MT"/>
                <a:cs typeface="Arial MT"/>
              </a:rPr>
              <a:t> </a:t>
            </a:r>
            <a:r>
              <a:rPr sz="2000" dirty="0">
                <a:latin typeface="Arial MT"/>
                <a:cs typeface="Arial MT"/>
              </a:rPr>
              <a:t>classify</a:t>
            </a:r>
            <a:r>
              <a:rPr sz="2000" spc="-25" dirty="0">
                <a:latin typeface="Arial MT"/>
                <a:cs typeface="Arial MT"/>
              </a:rPr>
              <a:t> </a:t>
            </a:r>
            <a:r>
              <a:rPr sz="2000" dirty="0">
                <a:latin typeface="Arial MT"/>
                <a:cs typeface="Arial MT"/>
              </a:rPr>
              <a:t>this</a:t>
            </a:r>
            <a:r>
              <a:rPr sz="2000" spc="-10" dirty="0">
                <a:latin typeface="Arial MT"/>
                <a:cs typeface="Arial MT"/>
              </a:rPr>
              <a:t> </a:t>
            </a:r>
            <a:r>
              <a:rPr sz="2000" spc="-5" dirty="0">
                <a:latin typeface="Arial MT"/>
                <a:cs typeface="Arial MT"/>
              </a:rPr>
              <a:t>as</a:t>
            </a:r>
            <a:r>
              <a:rPr sz="2000" spc="-10" dirty="0">
                <a:latin typeface="Arial MT"/>
                <a:cs typeface="Arial MT"/>
              </a:rPr>
              <a:t> </a:t>
            </a:r>
            <a:r>
              <a:rPr sz="2000" spc="-5" dirty="0">
                <a:latin typeface="Arial MT"/>
                <a:cs typeface="Arial MT"/>
              </a:rPr>
              <a:t>‘X’</a:t>
            </a:r>
            <a:endParaRPr sz="2000">
              <a:latin typeface="Arial MT"/>
              <a:cs typeface="Arial M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503" y="106175"/>
            <a:ext cx="1049020"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Agen</a:t>
            </a:r>
            <a:r>
              <a:rPr sz="2200" b="1" dirty="0">
                <a:solidFill>
                  <a:srgbClr val="000000"/>
                </a:solidFill>
                <a:latin typeface="Arial"/>
                <a:cs typeface="Arial"/>
              </a:rPr>
              <a:t>d</a:t>
            </a:r>
            <a:r>
              <a:rPr sz="2200" b="1" spc="-5" dirty="0">
                <a:solidFill>
                  <a:srgbClr val="000000"/>
                </a:solidFill>
                <a:latin typeface="Arial"/>
                <a:cs typeface="Arial"/>
              </a:rPr>
              <a:t>a</a:t>
            </a:r>
            <a:endParaRPr sz="22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15</a:t>
            </a:fld>
            <a:endParaRPr spc="-5" dirty="0"/>
          </a:p>
        </p:txBody>
      </p:sp>
      <p:sp>
        <p:nvSpPr>
          <p:cNvPr id="3" name="object 3"/>
          <p:cNvSpPr txBox="1"/>
          <p:nvPr/>
        </p:nvSpPr>
        <p:spPr>
          <a:xfrm>
            <a:off x="381103" y="919076"/>
            <a:ext cx="3300095" cy="5327099"/>
          </a:xfrm>
          <a:prstGeom prst="rect">
            <a:avLst/>
          </a:prstGeom>
        </p:spPr>
        <p:txBody>
          <a:bodyPr vert="horz" wrap="square" lIns="0" tIns="134620" rIns="0" bIns="0" rtlCol="0">
            <a:spAutoFit/>
          </a:bodyPr>
          <a:lstStyle/>
          <a:p>
            <a:pPr marL="193675" indent="-181610">
              <a:lnSpc>
                <a:spcPct val="100000"/>
              </a:lnSpc>
              <a:spcBef>
                <a:spcPts val="1060"/>
              </a:spcBef>
              <a:buFont typeface="Wingdings"/>
              <a:buChar char=""/>
              <a:tabLst>
                <a:tab pos="194310" algn="l"/>
              </a:tabLst>
            </a:pPr>
            <a:r>
              <a:rPr sz="2000" dirty="0">
                <a:solidFill>
                  <a:srgbClr val="A6A6A6"/>
                </a:solidFill>
                <a:latin typeface="Arial MT"/>
                <a:cs typeface="Arial MT"/>
              </a:rPr>
              <a:t>Introduction</a:t>
            </a:r>
            <a:endParaRPr sz="2000">
              <a:latin typeface="Arial MT"/>
              <a:cs typeface="Arial MT"/>
            </a:endParaRPr>
          </a:p>
          <a:p>
            <a:pPr marL="193675" indent="-181610">
              <a:lnSpc>
                <a:spcPct val="100000"/>
              </a:lnSpc>
              <a:spcBef>
                <a:spcPts val="960"/>
              </a:spcBef>
              <a:buFont typeface="Wingdings"/>
              <a:buChar char=""/>
              <a:tabLst>
                <a:tab pos="194310" algn="l"/>
              </a:tabLst>
            </a:pPr>
            <a:r>
              <a:rPr sz="2000" dirty="0">
                <a:solidFill>
                  <a:srgbClr val="A6A6A6"/>
                </a:solidFill>
                <a:latin typeface="Arial MT"/>
                <a:cs typeface="Arial MT"/>
              </a:rPr>
              <a:t>Archetecture</a:t>
            </a:r>
            <a:r>
              <a:rPr sz="2000" spc="-70" dirty="0">
                <a:solidFill>
                  <a:srgbClr val="A6A6A6"/>
                </a:solidFill>
                <a:latin typeface="Arial MT"/>
                <a:cs typeface="Arial MT"/>
              </a:rPr>
              <a:t> </a:t>
            </a:r>
            <a:r>
              <a:rPr sz="2000" dirty="0">
                <a:solidFill>
                  <a:srgbClr val="A6A6A6"/>
                </a:solidFill>
                <a:latin typeface="Arial MT"/>
                <a:cs typeface="Arial MT"/>
              </a:rPr>
              <a:t>Overview</a:t>
            </a:r>
            <a:endParaRPr sz="2000">
              <a:latin typeface="Arial MT"/>
              <a:cs typeface="Arial MT"/>
            </a:endParaRPr>
          </a:p>
          <a:p>
            <a:pPr marL="457200" lvl="1" indent="-262255">
              <a:lnSpc>
                <a:spcPct val="100000"/>
              </a:lnSpc>
              <a:spcBef>
                <a:spcPts val="970"/>
              </a:spcBef>
              <a:buChar char="–"/>
              <a:tabLst>
                <a:tab pos="457200" algn="l"/>
                <a:tab pos="457834" algn="l"/>
              </a:tabLst>
            </a:pPr>
            <a:r>
              <a:rPr sz="1800" spc="-5" dirty="0">
                <a:solidFill>
                  <a:srgbClr val="A6A6A6"/>
                </a:solidFill>
                <a:latin typeface="Arial MT"/>
                <a:cs typeface="Arial MT"/>
              </a:rPr>
              <a:t>How</a:t>
            </a:r>
            <a:r>
              <a:rPr sz="1800" spc="-20" dirty="0">
                <a:solidFill>
                  <a:srgbClr val="A6A6A6"/>
                </a:solidFill>
                <a:latin typeface="Arial MT"/>
                <a:cs typeface="Arial MT"/>
              </a:rPr>
              <a:t> </a:t>
            </a:r>
            <a:r>
              <a:rPr sz="1800" spc="-5" dirty="0">
                <a:solidFill>
                  <a:srgbClr val="A6A6A6"/>
                </a:solidFill>
                <a:latin typeface="Arial MT"/>
                <a:cs typeface="Arial MT"/>
              </a:rPr>
              <a:t>ConvNet</a:t>
            </a:r>
            <a:r>
              <a:rPr sz="1800" spc="-15" dirty="0">
                <a:solidFill>
                  <a:srgbClr val="A6A6A6"/>
                </a:solidFill>
                <a:latin typeface="Arial MT"/>
                <a:cs typeface="Arial MT"/>
              </a:rPr>
              <a:t> </a:t>
            </a:r>
            <a:r>
              <a:rPr sz="1800" dirty="0">
                <a:solidFill>
                  <a:srgbClr val="A6A6A6"/>
                </a:solidFill>
                <a:latin typeface="Arial MT"/>
                <a:cs typeface="Arial MT"/>
              </a:rPr>
              <a:t>Works</a:t>
            </a:r>
            <a:endParaRPr sz="1800">
              <a:latin typeface="Arial MT"/>
              <a:cs typeface="Arial MT"/>
            </a:endParaRPr>
          </a:p>
          <a:p>
            <a:pPr marL="193675" indent="-181610">
              <a:lnSpc>
                <a:spcPct val="100000"/>
              </a:lnSpc>
              <a:spcBef>
                <a:spcPts val="855"/>
              </a:spcBef>
              <a:buFont typeface="Wingdings"/>
              <a:buChar char=""/>
              <a:tabLst>
                <a:tab pos="194310" algn="l"/>
              </a:tabLst>
            </a:pPr>
            <a:r>
              <a:rPr sz="2000" dirty="0">
                <a:latin typeface="Arial MT"/>
                <a:cs typeface="Arial MT"/>
              </a:rPr>
              <a:t>ConvNet</a:t>
            </a:r>
            <a:r>
              <a:rPr sz="2000" spc="-55" dirty="0">
                <a:latin typeface="Arial MT"/>
                <a:cs typeface="Arial MT"/>
              </a:rPr>
              <a:t> </a:t>
            </a:r>
            <a:r>
              <a:rPr sz="2000" dirty="0">
                <a:latin typeface="Arial MT"/>
                <a:cs typeface="Arial MT"/>
              </a:rPr>
              <a:t>Layers</a:t>
            </a:r>
            <a:endParaRPr sz="2000">
              <a:latin typeface="Arial MT"/>
              <a:cs typeface="Arial MT"/>
            </a:endParaRPr>
          </a:p>
          <a:p>
            <a:pPr marL="457200" lvl="1" indent="-262255">
              <a:lnSpc>
                <a:spcPct val="100000"/>
              </a:lnSpc>
              <a:spcBef>
                <a:spcPts val="965"/>
              </a:spcBef>
              <a:buChar char="–"/>
              <a:tabLst>
                <a:tab pos="457200" algn="l"/>
                <a:tab pos="457834" algn="l"/>
              </a:tabLst>
            </a:pPr>
            <a:r>
              <a:rPr sz="1800" spc="-5" dirty="0">
                <a:solidFill>
                  <a:srgbClr val="A6A6A6"/>
                </a:solidFill>
                <a:latin typeface="Arial MT"/>
                <a:cs typeface="Arial MT"/>
              </a:rPr>
              <a:t>Convolutional </a:t>
            </a:r>
            <a:r>
              <a:rPr sz="1800" spc="-10" dirty="0">
                <a:solidFill>
                  <a:srgbClr val="A6A6A6"/>
                </a:solidFill>
                <a:latin typeface="Arial MT"/>
                <a:cs typeface="Arial MT"/>
              </a:rPr>
              <a:t>Layer</a:t>
            </a:r>
            <a:endParaRPr sz="1800">
              <a:latin typeface="Arial MT"/>
              <a:cs typeface="Arial MT"/>
            </a:endParaRPr>
          </a:p>
          <a:p>
            <a:pPr marL="457200" lvl="1" indent="-262255">
              <a:lnSpc>
                <a:spcPct val="100000"/>
              </a:lnSpc>
              <a:spcBef>
                <a:spcPts val="865"/>
              </a:spcBef>
              <a:buChar char="–"/>
              <a:tabLst>
                <a:tab pos="457200" algn="l"/>
                <a:tab pos="457834" algn="l"/>
              </a:tabLst>
            </a:pPr>
            <a:r>
              <a:rPr sz="1800" spc="-5" dirty="0">
                <a:solidFill>
                  <a:srgbClr val="A6A6A6"/>
                </a:solidFill>
                <a:latin typeface="Arial MT"/>
                <a:cs typeface="Arial MT"/>
              </a:rPr>
              <a:t>Pooling</a:t>
            </a:r>
            <a:r>
              <a:rPr sz="1800" spc="-20" dirty="0">
                <a:solidFill>
                  <a:srgbClr val="A6A6A6"/>
                </a:solidFill>
                <a:latin typeface="Arial MT"/>
                <a:cs typeface="Arial MT"/>
              </a:rPr>
              <a:t> </a:t>
            </a:r>
            <a:r>
              <a:rPr sz="1800" spc="-10" dirty="0">
                <a:solidFill>
                  <a:srgbClr val="A6A6A6"/>
                </a:solidFill>
                <a:latin typeface="Arial MT"/>
                <a:cs typeface="Arial MT"/>
              </a:rPr>
              <a:t>Layer</a:t>
            </a:r>
            <a:endParaRPr sz="1800">
              <a:latin typeface="Arial MT"/>
              <a:cs typeface="Arial MT"/>
            </a:endParaRPr>
          </a:p>
          <a:p>
            <a:pPr marL="457200" lvl="1" indent="-262255">
              <a:lnSpc>
                <a:spcPct val="100000"/>
              </a:lnSpc>
              <a:spcBef>
                <a:spcPts val="870"/>
              </a:spcBef>
              <a:buChar char="–"/>
              <a:tabLst>
                <a:tab pos="457200" algn="l"/>
                <a:tab pos="457834" algn="l"/>
              </a:tabLst>
            </a:pPr>
            <a:r>
              <a:rPr sz="1800" spc="-5" dirty="0">
                <a:solidFill>
                  <a:srgbClr val="A6A6A6"/>
                </a:solidFill>
                <a:latin typeface="Arial MT"/>
                <a:cs typeface="Arial MT"/>
              </a:rPr>
              <a:t>Normalization </a:t>
            </a:r>
            <a:r>
              <a:rPr sz="1800" spc="-10" dirty="0">
                <a:solidFill>
                  <a:srgbClr val="A6A6A6"/>
                </a:solidFill>
                <a:latin typeface="Arial MT"/>
                <a:cs typeface="Arial MT"/>
              </a:rPr>
              <a:t>Layer</a:t>
            </a:r>
            <a:r>
              <a:rPr sz="1800" spc="10" dirty="0">
                <a:solidFill>
                  <a:srgbClr val="A6A6A6"/>
                </a:solidFill>
                <a:latin typeface="Arial MT"/>
                <a:cs typeface="Arial MT"/>
              </a:rPr>
              <a:t> </a:t>
            </a:r>
            <a:r>
              <a:rPr sz="1800" spc="-5" dirty="0">
                <a:solidFill>
                  <a:srgbClr val="A6A6A6"/>
                </a:solidFill>
                <a:latin typeface="Arial MT"/>
                <a:cs typeface="Arial MT"/>
              </a:rPr>
              <a:t>(ReLU)</a:t>
            </a:r>
            <a:endParaRPr sz="1800">
              <a:latin typeface="Arial MT"/>
              <a:cs typeface="Arial MT"/>
            </a:endParaRPr>
          </a:p>
          <a:p>
            <a:pPr marL="457200" lvl="1" indent="-262255">
              <a:lnSpc>
                <a:spcPct val="100000"/>
              </a:lnSpc>
              <a:spcBef>
                <a:spcPts val="860"/>
              </a:spcBef>
              <a:buChar char="–"/>
              <a:tabLst>
                <a:tab pos="457200" algn="l"/>
                <a:tab pos="457834" algn="l"/>
              </a:tabLst>
            </a:pPr>
            <a:r>
              <a:rPr sz="1800" spc="-5" dirty="0">
                <a:solidFill>
                  <a:srgbClr val="A6A6A6"/>
                </a:solidFill>
                <a:latin typeface="Arial MT"/>
                <a:cs typeface="Arial MT"/>
              </a:rPr>
              <a:t>Fully-Connected</a:t>
            </a:r>
            <a:r>
              <a:rPr sz="1800" spc="5" dirty="0">
                <a:solidFill>
                  <a:srgbClr val="A6A6A6"/>
                </a:solidFill>
                <a:latin typeface="Arial MT"/>
                <a:cs typeface="Arial MT"/>
              </a:rPr>
              <a:t> </a:t>
            </a:r>
            <a:r>
              <a:rPr sz="1800" spc="-10" dirty="0">
                <a:solidFill>
                  <a:srgbClr val="A6A6A6"/>
                </a:solidFill>
                <a:latin typeface="Arial MT"/>
                <a:cs typeface="Arial MT"/>
              </a:rPr>
              <a:t>Layer</a:t>
            </a:r>
            <a:endParaRPr sz="1800">
              <a:latin typeface="Arial MT"/>
              <a:cs typeface="Arial MT"/>
            </a:endParaRPr>
          </a:p>
          <a:p>
            <a:pPr marL="193675" indent="-181610">
              <a:lnSpc>
                <a:spcPct val="100000"/>
              </a:lnSpc>
              <a:spcBef>
                <a:spcPts val="860"/>
              </a:spcBef>
              <a:buFont typeface="Wingdings"/>
              <a:buChar char=""/>
              <a:tabLst>
                <a:tab pos="194310" algn="l"/>
              </a:tabLst>
            </a:pPr>
            <a:r>
              <a:rPr sz="2000" dirty="0">
                <a:solidFill>
                  <a:srgbClr val="A6A6A6"/>
                </a:solidFill>
                <a:latin typeface="Arial MT"/>
                <a:cs typeface="Arial MT"/>
              </a:rPr>
              <a:t>Demos</a:t>
            </a:r>
            <a:r>
              <a:rPr sz="2000" spc="-45" dirty="0">
                <a:solidFill>
                  <a:srgbClr val="A6A6A6"/>
                </a:solidFill>
                <a:latin typeface="Arial MT"/>
                <a:cs typeface="Arial MT"/>
              </a:rPr>
              <a:t> </a:t>
            </a:r>
            <a:r>
              <a:rPr sz="2000" dirty="0">
                <a:solidFill>
                  <a:srgbClr val="A6A6A6"/>
                </a:solidFill>
                <a:latin typeface="Arial MT"/>
                <a:cs typeface="Arial MT"/>
              </a:rPr>
              <a:t>&amp;</a:t>
            </a:r>
            <a:r>
              <a:rPr sz="2000" spc="-35" dirty="0">
                <a:solidFill>
                  <a:srgbClr val="A6A6A6"/>
                </a:solidFill>
                <a:latin typeface="Arial MT"/>
                <a:cs typeface="Arial MT"/>
              </a:rPr>
              <a:t> </a:t>
            </a:r>
            <a:r>
              <a:rPr sz="2000" dirty="0">
                <a:solidFill>
                  <a:srgbClr val="A6A6A6"/>
                </a:solidFill>
                <a:latin typeface="Arial MT"/>
                <a:cs typeface="Arial MT"/>
              </a:rPr>
              <a:t>Parameters</a:t>
            </a:r>
            <a:endParaRPr sz="2000">
              <a:latin typeface="Arial MT"/>
              <a:cs typeface="Arial MT"/>
            </a:endParaRPr>
          </a:p>
          <a:p>
            <a:pPr marL="457200" lvl="1" indent="-262255">
              <a:lnSpc>
                <a:spcPct val="100000"/>
              </a:lnSpc>
              <a:spcBef>
                <a:spcPts val="965"/>
              </a:spcBef>
              <a:buChar char="–"/>
              <a:tabLst>
                <a:tab pos="457200" algn="l"/>
                <a:tab pos="457834" algn="l"/>
              </a:tabLst>
            </a:pPr>
            <a:r>
              <a:rPr sz="1800" spc="-10" dirty="0">
                <a:solidFill>
                  <a:srgbClr val="A6A6A6"/>
                </a:solidFill>
                <a:latin typeface="Arial MT"/>
                <a:cs typeface="Arial MT"/>
              </a:rPr>
              <a:t>Hyper</a:t>
            </a:r>
            <a:r>
              <a:rPr sz="1800" spc="5" dirty="0">
                <a:solidFill>
                  <a:srgbClr val="A6A6A6"/>
                </a:solidFill>
                <a:latin typeface="Arial MT"/>
                <a:cs typeface="Arial MT"/>
              </a:rPr>
              <a:t> </a:t>
            </a:r>
            <a:r>
              <a:rPr sz="1800" spc="-5" dirty="0">
                <a:solidFill>
                  <a:srgbClr val="A6A6A6"/>
                </a:solidFill>
                <a:latin typeface="Arial MT"/>
                <a:cs typeface="Arial MT"/>
              </a:rPr>
              <a:t>Parameters</a:t>
            </a:r>
            <a:endParaRPr sz="1800">
              <a:latin typeface="Arial MT"/>
              <a:cs typeface="Arial MT"/>
            </a:endParaRPr>
          </a:p>
          <a:p>
            <a:pPr marL="457200" lvl="1" indent="-262255">
              <a:lnSpc>
                <a:spcPct val="100000"/>
              </a:lnSpc>
              <a:spcBef>
                <a:spcPts val="865"/>
              </a:spcBef>
              <a:buChar char="–"/>
              <a:tabLst>
                <a:tab pos="457200" algn="l"/>
                <a:tab pos="457834" algn="l"/>
              </a:tabLst>
            </a:pPr>
            <a:r>
              <a:rPr sz="1800" spc="-5" dirty="0">
                <a:solidFill>
                  <a:srgbClr val="A6A6A6"/>
                </a:solidFill>
                <a:latin typeface="Arial MT"/>
                <a:cs typeface="Arial MT"/>
              </a:rPr>
              <a:t>Mnist</a:t>
            </a:r>
            <a:r>
              <a:rPr sz="1800" spc="-10" dirty="0">
                <a:solidFill>
                  <a:srgbClr val="A6A6A6"/>
                </a:solidFill>
                <a:latin typeface="Arial MT"/>
                <a:cs typeface="Arial MT"/>
              </a:rPr>
              <a:t> </a:t>
            </a:r>
            <a:r>
              <a:rPr sz="1800" spc="-5" dirty="0">
                <a:solidFill>
                  <a:srgbClr val="A6A6A6"/>
                </a:solidFill>
                <a:latin typeface="Arial MT"/>
                <a:cs typeface="Arial MT"/>
              </a:rPr>
              <a:t>dataset</a:t>
            </a:r>
            <a:r>
              <a:rPr sz="1800" spc="-10" dirty="0">
                <a:solidFill>
                  <a:srgbClr val="A6A6A6"/>
                </a:solidFill>
                <a:latin typeface="Arial MT"/>
                <a:cs typeface="Arial MT"/>
              </a:rPr>
              <a:t> </a:t>
            </a:r>
            <a:r>
              <a:rPr sz="1800" spc="-5" dirty="0">
                <a:solidFill>
                  <a:srgbClr val="A6A6A6"/>
                </a:solidFill>
                <a:latin typeface="Arial MT"/>
                <a:cs typeface="Arial MT"/>
              </a:rPr>
              <a:t>on</a:t>
            </a:r>
            <a:r>
              <a:rPr sz="1800" spc="-10" dirty="0">
                <a:solidFill>
                  <a:srgbClr val="A6A6A6"/>
                </a:solidFill>
                <a:latin typeface="Arial MT"/>
                <a:cs typeface="Arial MT"/>
              </a:rPr>
              <a:t> </a:t>
            </a:r>
            <a:r>
              <a:rPr sz="1800" dirty="0">
                <a:solidFill>
                  <a:srgbClr val="A6A6A6"/>
                </a:solidFill>
                <a:latin typeface="Arial MT"/>
                <a:cs typeface="Arial MT"/>
              </a:rPr>
              <a:t>AWS</a:t>
            </a:r>
            <a:endParaRPr sz="1800">
              <a:latin typeface="Arial MT"/>
              <a:cs typeface="Arial MT"/>
            </a:endParaRPr>
          </a:p>
          <a:p>
            <a:pPr marL="457200" lvl="1" indent="-262255">
              <a:lnSpc>
                <a:spcPct val="100000"/>
              </a:lnSpc>
              <a:spcBef>
                <a:spcPts val="865"/>
              </a:spcBef>
              <a:buChar char="–"/>
              <a:tabLst>
                <a:tab pos="457200" algn="l"/>
                <a:tab pos="457834" algn="l"/>
              </a:tabLst>
            </a:pPr>
            <a:r>
              <a:rPr sz="1800" spc="-5" dirty="0">
                <a:solidFill>
                  <a:srgbClr val="A6A6A6"/>
                </a:solidFill>
                <a:latin typeface="Arial MT"/>
                <a:cs typeface="Arial MT"/>
              </a:rPr>
              <a:t>CIFAR-10</a:t>
            </a:r>
            <a:r>
              <a:rPr sz="1800" spc="-30" dirty="0">
                <a:solidFill>
                  <a:srgbClr val="A6A6A6"/>
                </a:solidFill>
                <a:latin typeface="Arial MT"/>
                <a:cs typeface="Arial MT"/>
              </a:rPr>
              <a:t> </a:t>
            </a:r>
            <a:r>
              <a:rPr sz="1800" spc="-5" dirty="0">
                <a:solidFill>
                  <a:srgbClr val="A6A6A6"/>
                </a:solidFill>
                <a:latin typeface="Arial MT"/>
                <a:cs typeface="Arial MT"/>
              </a:rPr>
              <a:t>ConvNetJS</a:t>
            </a:r>
            <a:endParaRPr sz="1800">
              <a:latin typeface="Arial MT"/>
              <a:cs typeface="Arial MT"/>
            </a:endParaRPr>
          </a:p>
          <a:p>
            <a:pPr marL="193675" indent="-181610">
              <a:lnSpc>
                <a:spcPct val="100000"/>
              </a:lnSpc>
              <a:spcBef>
                <a:spcPts val="855"/>
              </a:spcBef>
              <a:buFont typeface="Wingdings"/>
              <a:buChar char=""/>
              <a:tabLst>
                <a:tab pos="194310" algn="l"/>
              </a:tabLst>
            </a:pPr>
            <a:r>
              <a:rPr sz="2000" dirty="0">
                <a:solidFill>
                  <a:srgbClr val="A6A6A6"/>
                </a:solidFill>
                <a:latin typeface="Arial MT"/>
                <a:cs typeface="Arial MT"/>
              </a:rPr>
              <a:t>Case</a:t>
            </a:r>
            <a:r>
              <a:rPr sz="2000" spc="-65" dirty="0">
                <a:solidFill>
                  <a:srgbClr val="A6A6A6"/>
                </a:solidFill>
                <a:latin typeface="Arial MT"/>
                <a:cs typeface="Arial MT"/>
              </a:rPr>
              <a:t> </a:t>
            </a:r>
            <a:r>
              <a:rPr sz="2000" dirty="0">
                <a:solidFill>
                  <a:srgbClr val="A6A6A6"/>
                </a:solidFill>
                <a:latin typeface="Arial MT"/>
                <a:cs typeface="Arial MT"/>
              </a:rPr>
              <a:t>Studies</a:t>
            </a:r>
            <a:endParaRPr sz="2000">
              <a:latin typeface="Arial MT"/>
              <a:cs typeface="Arial M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501" y="106175"/>
            <a:ext cx="3956051"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ConvNet</a:t>
            </a:r>
            <a:r>
              <a:rPr sz="2200" b="1" spc="15" dirty="0">
                <a:solidFill>
                  <a:srgbClr val="000000"/>
                </a:solidFill>
                <a:latin typeface="Arial"/>
                <a:cs typeface="Arial"/>
              </a:rPr>
              <a:t> </a:t>
            </a:r>
            <a:r>
              <a:rPr sz="2200" b="1" spc="-10" dirty="0">
                <a:solidFill>
                  <a:srgbClr val="000000"/>
                </a:solidFill>
                <a:latin typeface="Arial"/>
                <a:cs typeface="Arial"/>
              </a:rPr>
              <a:t>Layers</a:t>
            </a:r>
            <a:r>
              <a:rPr sz="2200" b="1" spc="30" dirty="0">
                <a:solidFill>
                  <a:srgbClr val="000000"/>
                </a:solidFill>
                <a:latin typeface="Arial"/>
                <a:cs typeface="Arial"/>
              </a:rPr>
              <a:t> </a:t>
            </a:r>
            <a:r>
              <a:rPr sz="2200" b="1" spc="-5" dirty="0">
                <a:solidFill>
                  <a:srgbClr val="000000"/>
                </a:solidFill>
                <a:latin typeface="Arial"/>
                <a:cs typeface="Arial"/>
              </a:rPr>
              <a:t>(At</a:t>
            </a:r>
            <a:r>
              <a:rPr sz="2200" b="1" spc="5" dirty="0">
                <a:solidFill>
                  <a:srgbClr val="000000"/>
                </a:solidFill>
                <a:latin typeface="Arial"/>
                <a:cs typeface="Arial"/>
              </a:rPr>
              <a:t> </a:t>
            </a:r>
            <a:r>
              <a:rPr sz="2200" b="1" spc="-5" dirty="0">
                <a:solidFill>
                  <a:srgbClr val="000000"/>
                </a:solidFill>
                <a:latin typeface="Arial"/>
                <a:cs typeface="Arial"/>
              </a:rPr>
              <a:t>a</a:t>
            </a:r>
            <a:r>
              <a:rPr sz="2200" b="1" spc="-10" dirty="0">
                <a:solidFill>
                  <a:srgbClr val="000000"/>
                </a:solidFill>
                <a:latin typeface="Arial"/>
                <a:cs typeface="Arial"/>
              </a:rPr>
              <a:t> </a:t>
            </a:r>
            <a:r>
              <a:rPr sz="2200" b="1" spc="-5" dirty="0">
                <a:solidFill>
                  <a:srgbClr val="000000"/>
                </a:solidFill>
                <a:latin typeface="Arial"/>
                <a:cs typeface="Arial"/>
              </a:rPr>
              <a:t>Glance)</a:t>
            </a:r>
            <a:endParaRPr sz="22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16</a:t>
            </a:fld>
            <a:endParaRPr spc="-5" dirty="0"/>
          </a:p>
        </p:txBody>
      </p:sp>
      <p:sp>
        <p:nvSpPr>
          <p:cNvPr id="3" name="object 3"/>
          <p:cNvSpPr txBox="1"/>
          <p:nvPr/>
        </p:nvSpPr>
        <p:spPr>
          <a:xfrm>
            <a:off x="381101" y="1040384"/>
            <a:ext cx="10993120" cy="4183838"/>
          </a:xfrm>
          <a:prstGeom prst="rect">
            <a:avLst/>
          </a:prstGeom>
        </p:spPr>
        <p:txBody>
          <a:bodyPr vert="horz" wrap="square" lIns="0" tIns="13335" rIns="0" bIns="0" rtlCol="0">
            <a:spAutoFit/>
          </a:bodyPr>
          <a:lstStyle/>
          <a:p>
            <a:pPr marL="193675" marR="5080" indent="-181610">
              <a:lnSpc>
                <a:spcPct val="100000"/>
              </a:lnSpc>
              <a:spcBef>
                <a:spcPts val="105"/>
              </a:spcBef>
              <a:buFont typeface="Wingdings"/>
              <a:buChar char=""/>
              <a:tabLst>
                <a:tab pos="194310" algn="l"/>
              </a:tabLst>
            </a:pPr>
            <a:r>
              <a:rPr sz="2000" spc="5" dirty="0">
                <a:latin typeface="Arial MT"/>
                <a:cs typeface="Arial MT"/>
              </a:rPr>
              <a:t>CONV </a:t>
            </a:r>
            <a:r>
              <a:rPr sz="2000" dirty="0">
                <a:latin typeface="Arial MT"/>
                <a:cs typeface="Arial MT"/>
              </a:rPr>
              <a:t>layer will compute the output of neurons that are connected to local regions in </a:t>
            </a:r>
            <a:r>
              <a:rPr sz="2000" spc="-5" dirty="0">
                <a:latin typeface="Arial MT"/>
                <a:cs typeface="Arial MT"/>
              </a:rPr>
              <a:t>the </a:t>
            </a:r>
            <a:r>
              <a:rPr sz="2000" dirty="0">
                <a:latin typeface="Arial MT"/>
                <a:cs typeface="Arial MT"/>
              </a:rPr>
              <a:t>input, </a:t>
            </a:r>
            <a:r>
              <a:rPr sz="2000" spc="5" dirty="0">
                <a:latin typeface="Arial MT"/>
                <a:cs typeface="Arial MT"/>
              </a:rPr>
              <a:t> </a:t>
            </a:r>
            <a:r>
              <a:rPr sz="2000" dirty="0">
                <a:latin typeface="Arial MT"/>
                <a:cs typeface="Arial MT"/>
              </a:rPr>
              <a:t>each</a:t>
            </a:r>
            <a:r>
              <a:rPr sz="2000" spc="-30" dirty="0">
                <a:latin typeface="Arial MT"/>
                <a:cs typeface="Arial MT"/>
              </a:rPr>
              <a:t> </a:t>
            </a:r>
            <a:r>
              <a:rPr sz="2000" dirty="0">
                <a:latin typeface="Arial MT"/>
                <a:cs typeface="Arial MT"/>
              </a:rPr>
              <a:t>computing</a:t>
            </a:r>
            <a:r>
              <a:rPr sz="2000" spc="-25" dirty="0">
                <a:latin typeface="Arial MT"/>
                <a:cs typeface="Arial MT"/>
              </a:rPr>
              <a:t> </a:t>
            </a:r>
            <a:r>
              <a:rPr sz="2000" dirty="0">
                <a:latin typeface="Arial MT"/>
                <a:cs typeface="Arial MT"/>
              </a:rPr>
              <a:t>a</a:t>
            </a:r>
            <a:r>
              <a:rPr sz="2000" spc="-10" dirty="0">
                <a:latin typeface="Arial MT"/>
                <a:cs typeface="Arial MT"/>
              </a:rPr>
              <a:t> </a:t>
            </a:r>
            <a:r>
              <a:rPr sz="2000" dirty="0">
                <a:latin typeface="Arial MT"/>
                <a:cs typeface="Arial MT"/>
              </a:rPr>
              <a:t>dot product</a:t>
            </a:r>
            <a:r>
              <a:rPr sz="2000" spc="-40" dirty="0">
                <a:latin typeface="Arial MT"/>
                <a:cs typeface="Arial MT"/>
              </a:rPr>
              <a:t> </a:t>
            </a:r>
            <a:r>
              <a:rPr sz="2000" dirty="0">
                <a:latin typeface="Arial MT"/>
                <a:cs typeface="Arial MT"/>
              </a:rPr>
              <a:t>between</a:t>
            </a:r>
            <a:r>
              <a:rPr sz="2000" spc="-25" dirty="0">
                <a:latin typeface="Arial MT"/>
                <a:cs typeface="Arial MT"/>
              </a:rPr>
              <a:t> </a:t>
            </a:r>
            <a:r>
              <a:rPr sz="2000" dirty="0">
                <a:latin typeface="Arial MT"/>
                <a:cs typeface="Arial MT"/>
              </a:rPr>
              <a:t>their</a:t>
            </a:r>
            <a:r>
              <a:rPr sz="2000" spc="-20" dirty="0">
                <a:latin typeface="Arial MT"/>
                <a:cs typeface="Arial MT"/>
              </a:rPr>
              <a:t> </a:t>
            </a:r>
            <a:r>
              <a:rPr sz="2000" dirty="0">
                <a:latin typeface="Arial MT"/>
                <a:cs typeface="Arial MT"/>
              </a:rPr>
              <a:t>weights</a:t>
            </a:r>
            <a:r>
              <a:rPr sz="2000" spc="-10" dirty="0">
                <a:latin typeface="Arial MT"/>
                <a:cs typeface="Arial MT"/>
              </a:rPr>
              <a:t> </a:t>
            </a:r>
            <a:r>
              <a:rPr sz="2000" dirty="0">
                <a:latin typeface="Arial MT"/>
                <a:cs typeface="Arial MT"/>
              </a:rPr>
              <a:t>and</a:t>
            </a:r>
            <a:r>
              <a:rPr sz="2000" spc="-10" dirty="0">
                <a:latin typeface="Arial MT"/>
                <a:cs typeface="Arial MT"/>
              </a:rPr>
              <a:t> </a:t>
            </a:r>
            <a:r>
              <a:rPr sz="2000" dirty="0">
                <a:latin typeface="Arial MT"/>
                <a:cs typeface="Arial MT"/>
              </a:rPr>
              <a:t>a</a:t>
            </a:r>
            <a:r>
              <a:rPr sz="2000" spc="-10" dirty="0">
                <a:latin typeface="Arial MT"/>
                <a:cs typeface="Arial MT"/>
              </a:rPr>
              <a:t> </a:t>
            </a:r>
            <a:r>
              <a:rPr sz="2000" dirty="0">
                <a:latin typeface="Arial MT"/>
                <a:cs typeface="Arial MT"/>
              </a:rPr>
              <a:t>small region</a:t>
            </a:r>
            <a:r>
              <a:rPr sz="2000" spc="-20" dirty="0">
                <a:latin typeface="Arial MT"/>
                <a:cs typeface="Arial MT"/>
              </a:rPr>
              <a:t> </a:t>
            </a:r>
            <a:r>
              <a:rPr sz="2000" dirty="0">
                <a:latin typeface="Arial MT"/>
                <a:cs typeface="Arial MT"/>
              </a:rPr>
              <a:t>they</a:t>
            </a:r>
            <a:r>
              <a:rPr sz="2000" spc="-5" dirty="0">
                <a:latin typeface="Arial MT"/>
                <a:cs typeface="Arial MT"/>
              </a:rPr>
              <a:t> </a:t>
            </a:r>
            <a:r>
              <a:rPr sz="2000" dirty="0">
                <a:latin typeface="Arial MT"/>
                <a:cs typeface="Arial MT"/>
              </a:rPr>
              <a:t>are</a:t>
            </a:r>
            <a:r>
              <a:rPr sz="2000" spc="-20" dirty="0">
                <a:latin typeface="Arial MT"/>
                <a:cs typeface="Arial MT"/>
              </a:rPr>
              <a:t> </a:t>
            </a:r>
            <a:r>
              <a:rPr sz="2000" dirty="0">
                <a:latin typeface="Arial MT"/>
                <a:cs typeface="Arial MT"/>
              </a:rPr>
              <a:t>connected</a:t>
            </a:r>
            <a:r>
              <a:rPr sz="2000" spc="-40" dirty="0">
                <a:latin typeface="Arial MT"/>
                <a:cs typeface="Arial MT"/>
              </a:rPr>
              <a:t> </a:t>
            </a:r>
            <a:r>
              <a:rPr sz="2000" dirty="0">
                <a:latin typeface="Arial MT"/>
                <a:cs typeface="Arial MT"/>
              </a:rPr>
              <a:t>to</a:t>
            </a:r>
            <a:r>
              <a:rPr sz="2000" spc="-15" dirty="0">
                <a:latin typeface="Arial MT"/>
                <a:cs typeface="Arial MT"/>
              </a:rPr>
              <a:t> </a:t>
            </a:r>
            <a:r>
              <a:rPr sz="2000" dirty="0">
                <a:latin typeface="Arial MT"/>
                <a:cs typeface="Arial MT"/>
              </a:rPr>
              <a:t>in </a:t>
            </a:r>
            <a:r>
              <a:rPr sz="2000" spc="-540" dirty="0">
                <a:latin typeface="Arial MT"/>
                <a:cs typeface="Arial MT"/>
              </a:rPr>
              <a:t> </a:t>
            </a:r>
            <a:r>
              <a:rPr sz="2000" dirty="0">
                <a:latin typeface="Arial MT"/>
                <a:cs typeface="Arial MT"/>
              </a:rPr>
              <a:t>the</a:t>
            </a:r>
            <a:r>
              <a:rPr sz="2000" spc="-25" dirty="0">
                <a:latin typeface="Arial MT"/>
                <a:cs typeface="Arial MT"/>
              </a:rPr>
              <a:t> </a:t>
            </a:r>
            <a:r>
              <a:rPr sz="2000" dirty="0">
                <a:latin typeface="Arial MT"/>
                <a:cs typeface="Arial MT"/>
              </a:rPr>
              <a:t>input</a:t>
            </a:r>
            <a:r>
              <a:rPr sz="2000" spc="-25" dirty="0">
                <a:latin typeface="Arial MT"/>
                <a:cs typeface="Arial MT"/>
              </a:rPr>
              <a:t> </a:t>
            </a:r>
            <a:r>
              <a:rPr sz="2000" dirty="0">
                <a:latin typeface="Arial MT"/>
                <a:cs typeface="Arial MT"/>
              </a:rPr>
              <a:t>volume.</a:t>
            </a:r>
            <a:endParaRPr sz="2000">
              <a:latin typeface="Arial MT"/>
              <a:cs typeface="Arial MT"/>
            </a:endParaRPr>
          </a:p>
          <a:p>
            <a:pPr>
              <a:lnSpc>
                <a:spcPct val="100000"/>
              </a:lnSpc>
              <a:buFont typeface="Wingdings"/>
              <a:buChar char=""/>
            </a:pPr>
            <a:endParaRPr sz="2200">
              <a:latin typeface="Arial MT"/>
              <a:cs typeface="Arial MT"/>
            </a:endParaRPr>
          </a:p>
          <a:p>
            <a:pPr marL="193675" marR="223520" indent="-181610">
              <a:lnSpc>
                <a:spcPct val="100000"/>
              </a:lnSpc>
              <a:spcBef>
                <a:spcPts val="1789"/>
              </a:spcBef>
              <a:buFont typeface="Wingdings"/>
              <a:buChar char=""/>
              <a:tabLst>
                <a:tab pos="194310" algn="l"/>
              </a:tabLst>
            </a:pPr>
            <a:r>
              <a:rPr sz="2000" dirty="0">
                <a:latin typeface="Arial MT"/>
                <a:cs typeface="Arial MT"/>
              </a:rPr>
              <a:t>RELU</a:t>
            </a:r>
            <a:r>
              <a:rPr sz="2000" spc="5" dirty="0">
                <a:latin typeface="Arial MT"/>
                <a:cs typeface="Arial MT"/>
              </a:rPr>
              <a:t> </a:t>
            </a:r>
            <a:r>
              <a:rPr sz="2000" spc="-5" dirty="0">
                <a:latin typeface="Arial MT"/>
                <a:cs typeface="Arial MT"/>
              </a:rPr>
              <a:t>layer</a:t>
            </a:r>
            <a:r>
              <a:rPr sz="2000" spc="-10" dirty="0">
                <a:latin typeface="Arial MT"/>
                <a:cs typeface="Arial MT"/>
              </a:rPr>
              <a:t> </a:t>
            </a:r>
            <a:r>
              <a:rPr sz="2000" dirty="0">
                <a:latin typeface="Arial MT"/>
                <a:cs typeface="Arial MT"/>
              </a:rPr>
              <a:t>will</a:t>
            </a:r>
            <a:r>
              <a:rPr sz="2000" spc="10" dirty="0">
                <a:latin typeface="Arial MT"/>
                <a:cs typeface="Arial MT"/>
              </a:rPr>
              <a:t> </a:t>
            </a:r>
            <a:r>
              <a:rPr sz="2000" dirty="0">
                <a:latin typeface="Arial MT"/>
                <a:cs typeface="Arial MT"/>
              </a:rPr>
              <a:t>apply an</a:t>
            </a:r>
            <a:r>
              <a:rPr sz="2000" spc="-15" dirty="0">
                <a:latin typeface="Arial MT"/>
                <a:cs typeface="Arial MT"/>
              </a:rPr>
              <a:t> </a:t>
            </a:r>
            <a:r>
              <a:rPr sz="2000" dirty="0">
                <a:latin typeface="Arial MT"/>
                <a:cs typeface="Arial MT"/>
              </a:rPr>
              <a:t>elementwise</a:t>
            </a:r>
            <a:r>
              <a:rPr sz="2000" spc="-25" dirty="0">
                <a:latin typeface="Arial MT"/>
                <a:cs typeface="Arial MT"/>
              </a:rPr>
              <a:t> </a:t>
            </a:r>
            <a:r>
              <a:rPr sz="2000" dirty="0">
                <a:latin typeface="Arial MT"/>
                <a:cs typeface="Arial MT"/>
              </a:rPr>
              <a:t>activation</a:t>
            </a:r>
            <a:r>
              <a:rPr sz="2000" spc="-15" dirty="0">
                <a:latin typeface="Arial MT"/>
                <a:cs typeface="Arial MT"/>
              </a:rPr>
              <a:t> </a:t>
            </a:r>
            <a:r>
              <a:rPr sz="2000" dirty="0">
                <a:latin typeface="Arial MT"/>
                <a:cs typeface="Arial MT"/>
              </a:rPr>
              <a:t>function,</a:t>
            </a:r>
            <a:r>
              <a:rPr sz="2000" spc="-30" dirty="0">
                <a:latin typeface="Arial MT"/>
                <a:cs typeface="Arial MT"/>
              </a:rPr>
              <a:t> </a:t>
            </a:r>
            <a:r>
              <a:rPr sz="2000" dirty="0">
                <a:latin typeface="Arial MT"/>
                <a:cs typeface="Arial MT"/>
              </a:rPr>
              <a:t>such</a:t>
            </a:r>
            <a:r>
              <a:rPr sz="2000" spc="-25" dirty="0">
                <a:latin typeface="Arial MT"/>
                <a:cs typeface="Arial MT"/>
              </a:rPr>
              <a:t> </a:t>
            </a:r>
            <a:r>
              <a:rPr sz="2000" dirty="0">
                <a:latin typeface="Arial MT"/>
                <a:cs typeface="Arial MT"/>
              </a:rPr>
              <a:t>as</a:t>
            </a:r>
            <a:r>
              <a:rPr sz="2000" spc="-10" dirty="0">
                <a:latin typeface="Arial MT"/>
                <a:cs typeface="Arial MT"/>
              </a:rPr>
              <a:t> </a:t>
            </a:r>
            <a:r>
              <a:rPr sz="2000" dirty="0">
                <a:latin typeface="Arial MT"/>
                <a:cs typeface="Arial MT"/>
              </a:rPr>
              <a:t>the</a:t>
            </a:r>
            <a:r>
              <a:rPr sz="2000" spc="-15" dirty="0">
                <a:latin typeface="Arial MT"/>
                <a:cs typeface="Arial MT"/>
              </a:rPr>
              <a:t> </a:t>
            </a:r>
            <a:r>
              <a:rPr sz="2000" dirty="0">
                <a:latin typeface="Arial MT"/>
                <a:cs typeface="Arial MT"/>
              </a:rPr>
              <a:t>max(0,x)</a:t>
            </a:r>
            <a:r>
              <a:rPr sz="2000" spc="-20" dirty="0">
                <a:latin typeface="Arial MT"/>
                <a:cs typeface="Arial MT"/>
              </a:rPr>
              <a:t> </a:t>
            </a:r>
            <a:r>
              <a:rPr sz="2000" dirty="0">
                <a:latin typeface="Arial MT"/>
                <a:cs typeface="Arial MT"/>
              </a:rPr>
              <a:t>thresholding</a:t>
            </a:r>
            <a:r>
              <a:rPr sz="2000" spc="-35" dirty="0">
                <a:latin typeface="Arial MT"/>
                <a:cs typeface="Arial MT"/>
              </a:rPr>
              <a:t> </a:t>
            </a:r>
            <a:r>
              <a:rPr sz="2000" dirty="0">
                <a:latin typeface="Arial MT"/>
                <a:cs typeface="Arial MT"/>
              </a:rPr>
              <a:t>at </a:t>
            </a:r>
            <a:r>
              <a:rPr sz="2000" spc="-540" dirty="0">
                <a:latin typeface="Arial MT"/>
                <a:cs typeface="Arial MT"/>
              </a:rPr>
              <a:t> </a:t>
            </a:r>
            <a:r>
              <a:rPr sz="2000" dirty="0">
                <a:latin typeface="Arial MT"/>
                <a:cs typeface="Arial MT"/>
              </a:rPr>
              <a:t>zero.</a:t>
            </a:r>
            <a:r>
              <a:rPr sz="2000" spc="-35" dirty="0">
                <a:latin typeface="Arial MT"/>
                <a:cs typeface="Arial MT"/>
              </a:rPr>
              <a:t> </a:t>
            </a:r>
            <a:r>
              <a:rPr sz="2000" dirty="0">
                <a:latin typeface="Arial MT"/>
                <a:cs typeface="Arial MT"/>
              </a:rPr>
              <a:t>This</a:t>
            </a:r>
            <a:r>
              <a:rPr sz="2000" spc="-15" dirty="0">
                <a:latin typeface="Arial MT"/>
                <a:cs typeface="Arial MT"/>
              </a:rPr>
              <a:t> </a:t>
            </a:r>
            <a:r>
              <a:rPr sz="2000" dirty="0">
                <a:latin typeface="Arial MT"/>
                <a:cs typeface="Arial MT"/>
              </a:rPr>
              <a:t>leaves</a:t>
            </a:r>
            <a:r>
              <a:rPr sz="2000" spc="-15" dirty="0">
                <a:latin typeface="Arial MT"/>
                <a:cs typeface="Arial MT"/>
              </a:rPr>
              <a:t> </a:t>
            </a:r>
            <a:r>
              <a:rPr sz="2000" dirty="0">
                <a:latin typeface="Arial MT"/>
                <a:cs typeface="Arial MT"/>
              </a:rPr>
              <a:t>the</a:t>
            </a:r>
            <a:r>
              <a:rPr sz="2000" spc="-20" dirty="0">
                <a:latin typeface="Arial MT"/>
                <a:cs typeface="Arial MT"/>
              </a:rPr>
              <a:t> </a:t>
            </a:r>
            <a:r>
              <a:rPr sz="2000" dirty="0">
                <a:latin typeface="Arial MT"/>
                <a:cs typeface="Arial MT"/>
              </a:rPr>
              <a:t>size</a:t>
            </a:r>
            <a:r>
              <a:rPr sz="2000" spc="-15" dirty="0">
                <a:latin typeface="Arial MT"/>
                <a:cs typeface="Arial MT"/>
              </a:rPr>
              <a:t> </a:t>
            </a:r>
            <a:r>
              <a:rPr sz="2000" dirty="0">
                <a:latin typeface="Arial MT"/>
                <a:cs typeface="Arial MT"/>
              </a:rPr>
              <a:t>of</a:t>
            </a:r>
            <a:r>
              <a:rPr sz="2000" spc="-20" dirty="0">
                <a:latin typeface="Arial MT"/>
                <a:cs typeface="Arial MT"/>
              </a:rPr>
              <a:t> </a:t>
            </a:r>
            <a:r>
              <a:rPr sz="2000" dirty="0">
                <a:latin typeface="Arial MT"/>
                <a:cs typeface="Arial MT"/>
              </a:rPr>
              <a:t>the</a:t>
            </a:r>
            <a:r>
              <a:rPr sz="2000" spc="-20" dirty="0">
                <a:latin typeface="Arial MT"/>
                <a:cs typeface="Arial MT"/>
              </a:rPr>
              <a:t> </a:t>
            </a:r>
            <a:r>
              <a:rPr sz="2000" dirty="0">
                <a:latin typeface="Arial MT"/>
                <a:cs typeface="Arial MT"/>
              </a:rPr>
              <a:t>volume</a:t>
            </a:r>
            <a:r>
              <a:rPr sz="2000" spc="-10" dirty="0">
                <a:latin typeface="Arial MT"/>
                <a:cs typeface="Arial MT"/>
              </a:rPr>
              <a:t> </a:t>
            </a:r>
            <a:r>
              <a:rPr sz="2000" dirty="0">
                <a:latin typeface="Arial MT"/>
                <a:cs typeface="Arial MT"/>
              </a:rPr>
              <a:t>unchanged.</a:t>
            </a:r>
            <a:endParaRPr sz="2000">
              <a:latin typeface="Arial MT"/>
              <a:cs typeface="Arial MT"/>
            </a:endParaRPr>
          </a:p>
          <a:p>
            <a:pPr>
              <a:lnSpc>
                <a:spcPct val="100000"/>
              </a:lnSpc>
              <a:buFont typeface="Wingdings"/>
              <a:buChar char=""/>
            </a:pPr>
            <a:endParaRPr sz="2200">
              <a:latin typeface="Arial MT"/>
              <a:cs typeface="Arial MT"/>
            </a:endParaRPr>
          </a:p>
          <a:p>
            <a:pPr marL="193675" indent="-181610">
              <a:lnSpc>
                <a:spcPct val="100000"/>
              </a:lnSpc>
              <a:spcBef>
                <a:spcPts val="1795"/>
              </a:spcBef>
              <a:buFont typeface="Wingdings"/>
              <a:buChar char=""/>
              <a:tabLst>
                <a:tab pos="194310" algn="l"/>
              </a:tabLst>
            </a:pPr>
            <a:r>
              <a:rPr sz="2000" dirty="0">
                <a:latin typeface="Arial MT"/>
                <a:cs typeface="Arial MT"/>
              </a:rPr>
              <a:t>POOL</a:t>
            </a:r>
            <a:r>
              <a:rPr sz="2000" spc="-25" dirty="0">
                <a:latin typeface="Arial MT"/>
                <a:cs typeface="Arial MT"/>
              </a:rPr>
              <a:t> </a:t>
            </a:r>
            <a:r>
              <a:rPr sz="2000" dirty="0">
                <a:latin typeface="Arial MT"/>
                <a:cs typeface="Arial MT"/>
              </a:rPr>
              <a:t>layer</a:t>
            </a:r>
            <a:r>
              <a:rPr sz="2000" spc="5" dirty="0">
                <a:latin typeface="Arial MT"/>
                <a:cs typeface="Arial MT"/>
              </a:rPr>
              <a:t> </a:t>
            </a:r>
            <a:r>
              <a:rPr sz="2000" dirty="0">
                <a:latin typeface="Arial MT"/>
                <a:cs typeface="Arial MT"/>
              </a:rPr>
              <a:t>will</a:t>
            </a:r>
            <a:r>
              <a:rPr sz="2000" spc="5" dirty="0">
                <a:latin typeface="Arial MT"/>
                <a:cs typeface="Arial MT"/>
              </a:rPr>
              <a:t> </a:t>
            </a:r>
            <a:r>
              <a:rPr sz="2000" dirty="0">
                <a:latin typeface="Arial MT"/>
                <a:cs typeface="Arial MT"/>
              </a:rPr>
              <a:t>perform</a:t>
            </a:r>
            <a:r>
              <a:rPr sz="2000" spc="-40" dirty="0">
                <a:latin typeface="Arial MT"/>
                <a:cs typeface="Arial MT"/>
              </a:rPr>
              <a:t> </a:t>
            </a:r>
            <a:r>
              <a:rPr sz="2000" dirty="0">
                <a:latin typeface="Arial MT"/>
                <a:cs typeface="Arial MT"/>
              </a:rPr>
              <a:t>a</a:t>
            </a:r>
            <a:r>
              <a:rPr sz="2000" spc="-5" dirty="0">
                <a:latin typeface="Arial MT"/>
                <a:cs typeface="Arial MT"/>
              </a:rPr>
              <a:t> </a:t>
            </a:r>
            <a:r>
              <a:rPr sz="2000" dirty="0">
                <a:latin typeface="Arial MT"/>
                <a:cs typeface="Arial MT"/>
              </a:rPr>
              <a:t>downsampling</a:t>
            </a:r>
            <a:r>
              <a:rPr sz="2000" spc="-10" dirty="0">
                <a:latin typeface="Arial MT"/>
                <a:cs typeface="Arial MT"/>
              </a:rPr>
              <a:t> </a:t>
            </a:r>
            <a:r>
              <a:rPr sz="2000" dirty="0">
                <a:latin typeface="Arial MT"/>
                <a:cs typeface="Arial MT"/>
              </a:rPr>
              <a:t>operation</a:t>
            </a:r>
            <a:r>
              <a:rPr sz="2000" spc="-40" dirty="0">
                <a:latin typeface="Arial MT"/>
                <a:cs typeface="Arial MT"/>
              </a:rPr>
              <a:t> </a:t>
            </a:r>
            <a:r>
              <a:rPr sz="2000" dirty="0">
                <a:latin typeface="Arial MT"/>
                <a:cs typeface="Arial MT"/>
              </a:rPr>
              <a:t>along</a:t>
            </a:r>
            <a:r>
              <a:rPr sz="2000" spc="-10" dirty="0">
                <a:latin typeface="Arial MT"/>
                <a:cs typeface="Arial MT"/>
              </a:rPr>
              <a:t> </a:t>
            </a:r>
            <a:r>
              <a:rPr sz="2000" dirty="0">
                <a:latin typeface="Arial MT"/>
                <a:cs typeface="Arial MT"/>
              </a:rPr>
              <a:t>the</a:t>
            </a:r>
            <a:r>
              <a:rPr sz="2000" spc="-15" dirty="0">
                <a:latin typeface="Arial MT"/>
                <a:cs typeface="Arial MT"/>
              </a:rPr>
              <a:t> </a:t>
            </a:r>
            <a:r>
              <a:rPr sz="2000" dirty="0">
                <a:latin typeface="Arial MT"/>
                <a:cs typeface="Arial MT"/>
              </a:rPr>
              <a:t>spatial</a:t>
            </a:r>
            <a:r>
              <a:rPr sz="2000" spc="-5" dirty="0">
                <a:latin typeface="Arial MT"/>
                <a:cs typeface="Arial MT"/>
              </a:rPr>
              <a:t> </a:t>
            </a:r>
            <a:r>
              <a:rPr sz="2000" dirty="0">
                <a:latin typeface="Arial MT"/>
                <a:cs typeface="Arial MT"/>
              </a:rPr>
              <a:t>dimensions</a:t>
            </a:r>
            <a:r>
              <a:rPr sz="2000" spc="-30" dirty="0">
                <a:latin typeface="Arial MT"/>
                <a:cs typeface="Arial MT"/>
              </a:rPr>
              <a:t> </a:t>
            </a:r>
            <a:r>
              <a:rPr sz="2000" dirty="0">
                <a:latin typeface="Arial MT"/>
                <a:cs typeface="Arial MT"/>
              </a:rPr>
              <a:t>(width,</a:t>
            </a:r>
            <a:r>
              <a:rPr sz="2000" spc="-15" dirty="0">
                <a:latin typeface="Arial MT"/>
                <a:cs typeface="Arial MT"/>
              </a:rPr>
              <a:t> </a:t>
            </a:r>
            <a:r>
              <a:rPr sz="2000" dirty="0">
                <a:latin typeface="Arial MT"/>
                <a:cs typeface="Arial MT"/>
              </a:rPr>
              <a:t>height).</a:t>
            </a:r>
            <a:endParaRPr sz="2000">
              <a:latin typeface="Arial MT"/>
              <a:cs typeface="Arial MT"/>
            </a:endParaRPr>
          </a:p>
          <a:p>
            <a:pPr>
              <a:lnSpc>
                <a:spcPct val="100000"/>
              </a:lnSpc>
              <a:buFont typeface="Wingdings"/>
              <a:buChar char=""/>
            </a:pPr>
            <a:endParaRPr sz="2200">
              <a:latin typeface="Arial MT"/>
              <a:cs typeface="Arial MT"/>
            </a:endParaRPr>
          </a:p>
          <a:p>
            <a:pPr marL="193675" indent="-181610">
              <a:lnSpc>
                <a:spcPct val="100000"/>
              </a:lnSpc>
              <a:spcBef>
                <a:spcPts val="1790"/>
              </a:spcBef>
              <a:buFont typeface="Wingdings"/>
              <a:buChar char=""/>
              <a:tabLst>
                <a:tab pos="194310" algn="l"/>
              </a:tabLst>
            </a:pPr>
            <a:r>
              <a:rPr sz="2000" dirty="0">
                <a:latin typeface="Arial MT"/>
                <a:cs typeface="Arial MT"/>
              </a:rPr>
              <a:t>FC (i.e.</a:t>
            </a:r>
            <a:r>
              <a:rPr sz="2000" spc="-20" dirty="0">
                <a:latin typeface="Arial MT"/>
                <a:cs typeface="Arial MT"/>
              </a:rPr>
              <a:t> </a:t>
            </a:r>
            <a:r>
              <a:rPr sz="2000" dirty="0">
                <a:latin typeface="Arial MT"/>
                <a:cs typeface="Arial MT"/>
              </a:rPr>
              <a:t>fully-connected)</a:t>
            </a:r>
            <a:r>
              <a:rPr sz="2000" spc="-50" dirty="0">
                <a:latin typeface="Arial MT"/>
                <a:cs typeface="Arial MT"/>
              </a:rPr>
              <a:t> </a:t>
            </a:r>
            <a:r>
              <a:rPr sz="2000" dirty="0">
                <a:latin typeface="Arial MT"/>
                <a:cs typeface="Arial MT"/>
              </a:rPr>
              <a:t>layer</a:t>
            </a:r>
            <a:r>
              <a:rPr sz="2000" spc="-10" dirty="0">
                <a:latin typeface="Arial MT"/>
                <a:cs typeface="Arial MT"/>
              </a:rPr>
              <a:t> </a:t>
            </a:r>
            <a:r>
              <a:rPr sz="2000" dirty="0">
                <a:latin typeface="Arial MT"/>
                <a:cs typeface="Arial MT"/>
              </a:rPr>
              <a:t>will</a:t>
            </a:r>
            <a:r>
              <a:rPr sz="2000" spc="10" dirty="0">
                <a:latin typeface="Arial MT"/>
                <a:cs typeface="Arial MT"/>
              </a:rPr>
              <a:t> </a:t>
            </a:r>
            <a:r>
              <a:rPr sz="2000" dirty="0">
                <a:latin typeface="Arial MT"/>
                <a:cs typeface="Arial MT"/>
              </a:rPr>
              <a:t>compute</a:t>
            </a:r>
            <a:r>
              <a:rPr sz="2000" spc="-45" dirty="0">
                <a:latin typeface="Arial MT"/>
                <a:cs typeface="Arial MT"/>
              </a:rPr>
              <a:t> </a:t>
            </a:r>
            <a:r>
              <a:rPr sz="2000" dirty="0">
                <a:latin typeface="Arial MT"/>
                <a:cs typeface="Arial MT"/>
              </a:rPr>
              <a:t>the</a:t>
            </a:r>
            <a:r>
              <a:rPr sz="2000" spc="-15" dirty="0">
                <a:latin typeface="Arial MT"/>
                <a:cs typeface="Arial MT"/>
              </a:rPr>
              <a:t> </a:t>
            </a:r>
            <a:r>
              <a:rPr sz="2000" dirty="0">
                <a:latin typeface="Arial MT"/>
                <a:cs typeface="Arial MT"/>
              </a:rPr>
              <a:t>class</a:t>
            </a:r>
            <a:r>
              <a:rPr sz="2000" spc="-5" dirty="0">
                <a:latin typeface="Arial MT"/>
                <a:cs typeface="Arial MT"/>
              </a:rPr>
              <a:t> </a:t>
            </a:r>
            <a:r>
              <a:rPr sz="2000" dirty="0">
                <a:latin typeface="Arial MT"/>
                <a:cs typeface="Arial MT"/>
              </a:rPr>
              <a:t>scores,</a:t>
            </a:r>
            <a:r>
              <a:rPr sz="2000" spc="-55" dirty="0">
                <a:latin typeface="Arial MT"/>
                <a:cs typeface="Arial MT"/>
              </a:rPr>
              <a:t> </a:t>
            </a:r>
            <a:r>
              <a:rPr sz="2000" dirty="0">
                <a:latin typeface="Arial MT"/>
                <a:cs typeface="Arial MT"/>
              </a:rPr>
              <a:t>resulting</a:t>
            </a:r>
            <a:r>
              <a:rPr sz="2000" spc="-20" dirty="0">
                <a:latin typeface="Arial MT"/>
                <a:cs typeface="Arial MT"/>
              </a:rPr>
              <a:t> </a:t>
            </a:r>
            <a:r>
              <a:rPr sz="2000" dirty="0">
                <a:latin typeface="Arial MT"/>
                <a:cs typeface="Arial MT"/>
              </a:rPr>
              <a:t>in</a:t>
            </a:r>
            <a:r>
              <a:rPr sz="2000" spc="5" dirty="0">
                <a:latin typeface="Arial MT"/>
                <a:cs typeface="Arial MT"/>
              </a:rPr>
              <a:t> </a:t>
            </a:r>
            <a:r>
              <a:rPr sz="2000" dirty="0">
                <a:latin typeface="Arial MT"/>
                <a:cs typeface="Arial MT"/>
              </a:rPr>
              <a:t>volume</a:t>
            </a:r>
            <a:r>
              <a:rPr sz="2000" spc="-15" dirty="0">
                <a:latin typeface="Arial MT"/>
                <a:cs typeface="Arial MT"/>
              </a:rPr>
              <a:t> </a:t>
            </a:r>
            <a:r>
              <a:rPr sz="2000" dirty="0">
                <a:latin typeface="Arial MT"/>
                <a:cs typeface="Arial MT"/>
              </a:rPr>
              <a:t>of</a:t>
            </a:r>
            <a:r>
              <a:rPr sz="2000" spc="-5" dirty="0">
                <a:latin typeface="Arial MT"/>
                <a:cs typeface="Arial MT"/>
              </a:rPr>
              <a:t> </a:t>
            </a:r>
            <a:r>
              <a:rPr sz="2000" dirty="0">
                <a:latin typeface="Arial MT"/>
                <a:cs typeface="Arial MT"/>
              </a:rPr>
              <a:t>size</a:t>
            </a:r>
            <a:r>
              <a:rPr sz="2000" spc="-30" dirty="0">
                <a:latin typeface="Arial MT"/>
                <a:cs typeface="Arial MT"/>
              </a:rPr>
              <a:t> </a:t>
            </a:r>
            <a:r>
              <a:rPr sz="2000" dirty="0">
                <a:latin typeface="Arial MT"/>
                <a:cs typeface="Arial MT"/>
              </a:rPr>
              <a:t>[1x1xN],</a:t>
            </a:r>
            <a:endParaRPr sz="2000">
              <a:latin typeface="Arial MT"/>
              <a:cs typeface="Arial MT"/>
            </a:endParaRPr>
          </a:p>
          <a:p>
            <a:pPr marL="193675">
              <a:lnSpc>
                <a:spcPct val="100000"/>
              </a:lnSpc>
            </a:pPr>
            <a:r>
              <a:rPr sz="2000" dirty="0">
                <a:latin typeface="Arial MT"/>
                <a:cs typeface="Arial MT"/>
              </a:rPr>
              <a:t>where</a:t>
            </a:r>
            <a:r>
              <a:rPr sz="2000" spc="-25" dirty="0">
                <a:latin typeface="Arial MT"/>
                <a:cs typeface="Arial MT"/>
              </a:rPr>
              <a:t> </a:t>
            </a:r>
            <a:r>
              <a:rPr sz="2000" dirty="0">
                <a:latin typeface="Arial MT"/>
                <a:cs typeface="Arial MT"/>
              </a:rPr>
              <a:t>each</a:t>
            </a:r>
            <a:r>
              <a:rPr sz="2000" spc="-15" dirty="0">
                <a:latin typeface="Arial MT"/>
                <a:cs typeface="Arial MT"/>
              </a:rPr>
              <a:t> </a:t>
            </a:r>
            <a:r>
              <a:rPr sz="2000" dirty="0">
                <a:latin typeface="Arial MT"/>
                <a:cs typeface="Arial MT"/>
              </a:rPr>
              <a:t>of</a:t>
            </a:r>
            <a:r>
              <a:rPr sz="2000" spc="-5" dirty="0">
                <a:latin typeface="Arial MT"/>
                <a:cs typeface="Arial MT"/>
              </a:rPr>
              <a:t> </a:t>
            </a:r>
            <a:r>
              <a:rPr sz="2000" dirty="0">
                <a:latin typeface="Arial MT"/>
                <a:cs typeface="Arial MT"/>
              </a:rPr>
              <a:t>the</a:t>
            </a:r>
            <a:r>
              <a:rPr sz="2000" spc="-10" dirty="0">
                <a:latin typeface="Arial MT"/>
                <a:cs typeface="Arial MT"/>
              </a:rPr>
              <a:t> </a:t>
            </a:r>
            <a:r>
              <a:rPr sz="2000" dirty="0">
                <a:latin typeface="Arial MT"/>
                <a:cs typeface="Arial MT"/>
              </a:rPr>
              <a:t>N</a:t>
            </a:r>
            <a:r>
              <a:rPr sz="2000" spc="-5" dirty="0">
                <a:latin typeface="Arial MT"/>
                <a:cs typeface="Arial MT"/>
              </a:rPr>
              <a:t> </a:t>
            </a:r>
            <a:r>
              <a:rPr sz="2000" dirty="0">
                <a:latin typeface="Arial MT"/>
                <a:cs typeface="Arial MT"/>
              </a:rPr>
              <a:t>numbers</a:t>
            </a:r>
            <a:r>
              <a:rPr sz="2000" spc="-30" dirty="0">
                <a:latin typeface="Arial MT"/>
                <a:cs typeface="Arial MT"/>
              </a:rPr>
              <a:t> </a:t>
            </a:r>
            <a:r>
              <a:rPr sz="2000" dirty="0">
                <a:latin typeface="Arial MT"/>
                <a:cs typeface="Arial MT"/>
              </a:rPr>
              <a:t>correspond</a:t>
            </a:r>
            <a:r>
              <a:rPr sz="2000" spc="-45" dirty="0">
                <a:latin typeface="Arial MT"/>
                <a:cs typeface="Arial MT"/>
              </a:rPr>
              <a:t> </a:t>
            </a:r>
            <a:r>
              <a:rPr sz="2000" dirty="0">
                <a:latin typeface="Arial MT"/>
                <a:cs typeface="Arial MT"/>
              </a:rPr>
              <a:t>to</a:t>
            </a:r>
            <a:r>
              <a:rPr sz="2000" spc="-5" dirty="0">
                <a:latin typeface="Arial MT"/>
                <a:cs typeface="Arial MT"/>
              </a:rPr>
              <a:t> </a:t>
            </a:r>
            <a:r>
              <a:rPr sz="2000" dirty="0">
                <a:latin typeface="Arial MT"/>
                <a:cs typeface="Arial MT"/>
              </a:rPr>
              <a:t>a</a:t>
            </a:r>
            <a:r>
              <a:rPr sz="2000" spc="-10" dirty="0">
                <a:latin typeface="Arial MT"/>
                <a:cs typeface="Arial MT"/>
              </a:rPr>
              <a:t> </a:t>
            </a:r>
            <a:r>
              <a:rPr sz="2000" dirty="0">
                <a:latin typeface="Arial MT"/>
                <a:cs typeface="Arial MT"/>
              </a:rPr>
              <a:t>class</a:t>
            </a:r>
            <a:r>
              <a:rPr sz="2000" spc="-20" dirty="0">
                <a:latin typeface="Arial MT"/>
                <a:cs typeface="Arial MT"/>
              </a:rPr>
              <a:t> </a:t>
            </a:r>
            <a:r>
              <a:rPr sz="2000" dirty="0">
                <a:latin typeface="Arial MT"/>
                <a:cs typeface="Arial MT"/>
              </a:rPr>
              <a:t>score,</a:t>
            </a:r>
            <a:r>
              <a:rPr sz="2000" spc="-30" dirty="0">
                <a:latin typeface="Arial MT"/>
                <a:cs typeface="Arial MT"/>
              </a:rPr>
              <a:t> </a:t>
            </a:r>
            <a:r>
              <a:rPr sz="2000" dirty="0">
                <a:latin typeface="Arial MT"/>
                <a:cs typeface="Arial MT"/>
              </a:rPr>
              <a:t>such</a:t>
            </a:r>
            <a:r>
              <a:rPr sz="2000" spc="-25" dirty="0">
                <a:latin typeface="Arial MT"/>
                <a:cs typeface="Arial MT"/>
              </a:rPr>
              <a:t> </a:t>
            </a:r>
            <a:r>
              <a:rPr sz="2000" dirty="0">
                <a:latin typeface="Arial MT"/>
                <a:cs typeface="Arial MT"/>
              </a:rPr>
              <a:t>as among</a:t>
            </a:r>
            <a:r>
              <a:rPr sz="2000" spc="-20" dirty="0">
                <a:latin typeface="Arial MT"/>
                <a:cs typeface="Arial MT"/>
              </a:rPr>
              <a:t> </a:t>
            </a:r>
            <a:r>
              <a:rPr sz="2000" dirty="0">
                <a:latin typeface="Arial MT"/>
                <a:cs typeface="Arial MT"/>
              </a:rPr>
              <a:t>the</a:t>
            </a:r>
            <a:r>
              <a:rPr sz="2000" spc="-15" dirty="0">
                <a:latin typeface="Arial MT"/>
                <a:cs typeface="Arial MT"/>
              </a:rPr>
              <a:t> </a:t>
            </a:r>
            <a:r>
              <a:rPr sz="2000" dirty="0">
                <a:latin typeface="Arial MT"/>
                <a:cs typeface="Arial MT"/>
              </a:rPr>
              <a:t>N</a:t>
            </a:r>
            <a:r>
              <a:rPr sz="2000" spc="10" dirty="0">
                <a:latin typeface="Arial MT"/>
                <a:cs typeface="Arial MT"/>
              </a:rPr>
              <a:t> </a:t>
            </a:r>
            <a:r>
              <a:rPr sz="2000" dirty="0">
                <a:latin typeface="Arial MT"/>
                <a:cs typeface="Arial MT"/>
              </a:rPr>
              <a:t>categories.</a:t>
            </a:r>
            <a:endParaRPr sz="2000">
              <a:latin typeface="Arial MT"/>
              <a:cs typeface="Arial M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503" y="106175"/>
            <a:ext cx="1049020"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Agen</a:t>
            </a:r>
            <a:r>
              <a:rPr sz="2200" b="1" dirty="0">
                <a:solidFill>
                  <a:srgbClr val="000000"/>
                </a:solidFill>
                <a:latin typeface="Arial"/>
                <a:cs typeface="Arial"/>
              </a:rPr>
              <a:t>d</a:t>
            </a:r>
            <a:r>
              <a:rPr sz="2200" b="1" spc="-5" dirty="0">
                <a:solidFill>
                  <a:srgbClr val="000000"/>
                </a:solidFill>
                <a:latin typeface="Arial"/>
                <a:cs typeface="Arial"/>
              </a:rPr>
              <a:t>a</a:t>
            </a:r>
            <a:endParaRPr sz="22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17</a:t>
            </a:fld>
            <a:endParaRPr spc="-5" dirty="0"/>
          </a:p>
        </p:txBody>
      </p:sp>
      <p:sp>
        <p:nvSpPr>
          <p:cNvPr id="3" name="object 3"/>
          <p:cNvSpPr txBox="1"/>
          <p:nvPr/>
        </p:nvSpPr>
        <p:spPr>
          <a:xfrm>
            <a:off x="381103" y="919076"/>
            <a:ext cx="3300095" cy="5327099"/>
          </a:xfrm>
          <a:prstGeom prst="rect">
            <a:avLst/>
          </a:prstGeom>
        </p:spPr>
        <p:txBody>
          <a:bodyPr vert="horz" wrap="square" lIns="0" tIns="134620" rIns="0" bIns="0" rtlCol="0">
            <a:spAutoFit/>
          </a:bodyPr>
          <a:lstStyle/>
          <a:p>
            <a:pPr marL="193675" indent="-181610">
              <a:lnSpc>
                <a:spcPct val="100000"/>
              </a:lnSpc>
              <a:spcBef>
                <a:spcPts val="1060"/>
              </a:spcBef>
              <a:buFont typeface="Wingdings"/>
              <a:buChar char=""/>
              <a:tabLst>
                <a:tab pos="194310" algn="l"/>
              </a:tabLst>
            </a:pPr>
            <a:r>
              <a:rPr sz="2000" dirty="0">
                <a:solidFill>
                  <a:srgbClr val="A6A6A6"/>
                </a:solidFill>
                <a:latin typeface="Arial MT"/>
                <a:cs typeface="Arial MT"/>
              </a:rPr>
              <a:t>Introduction</a:t>
            </a:r>
            <a:endParaRPr sz="2000">
              <a:latin typeface="Arial MT"/>
              <a:cs typeface="Arial MT"/>
            </a:endParaRPr>
          </a:p>
          <a:p>
            <a:pPr marL="193675" indent="-181610">
              <a:lnSpc>
                <a:spcPct val="100000"/>
              </a:lnSpc>
              <a:spcBef>
                <a:spcPts val="960"/>
              </a:spcBef>
              <a:buFont typeface="Wingdings"/>
              <a:buChar char=""/>
              <a:tabLst>
                <a:tab pos="194310" algn="l"/>
              </a:tabLst>
            </a:pPr>
            <a:r>
              <a:rPr sz="2000" dirty="0">
                <a:solidFill>
                  <a:srgbClr val="A6A6A6"/>
                </a:solidFill>
                <a:latin typeface="Arial MT"/>
                <a:cs typeface="Arial MT"/>
              </a:rPr>
              <a:t>Archetecture</a:t>
            </a:r>
            <a:r>
              <a:rPr sz="2000" spc="-70" dirty="0">
                <a:solidFill>
                  <a:srgbClr val="A6A6A6"/>
                </a:solidFill>
                <a:latin typeface="Arial MT"/>
                <a:cs typeface="Arial MT"/>
              </a:rPr>
              <a:t> </a:t>
            </a:r>
            <a:r>
              <a:rPr sz="2000" dirty="0">
                <a:solidFill>
                  <a:srgbClr val="A6A6A6"/>
                </a:solidFill>
                <a:latin typeface="Arial MT"/>
                <a:cs typeface="Arial MT"/>
              </a:rPr>
              <a:t>Overview</a:t>
            </a:r>
            <a:endParaRPr sz="2000">
              <a:latin typeface="Arial MT"/>
              <a:cs typeface="Arial MT"/>
            </a:endParaRPr>
          </a:p>
          <a:p>
            <a:pPr marL="457200" lvl="1" indent="-262255">
              <a:lnSpc>
                <a:spcPct val="100000"/>
              </a:lnSpc>
              <a:spcBef>
                <a:spcPts val="970"/>
              </a:spcBef>
              <a:buChar char="–"/>
              <a:tabLst>
                <a:tab pos="457200" algn="l"/>
                <a:tab pos="457834" algn="l"/>
              </a:tabLst>
            </a:pPr>
            <a:r>
              <a:rPr sz="1800" spc="-5" dirty="0">
                <a:solidFill>
                  <a:srgbClr val="A6A6A6"/>
                </a:solidFill>
                <a:latin typeface="Arial MT"/>
                <a:cs typeface="Arial MT"/>
              </a:rPr>
              <a:t>How</a:t>
            </a:r>
            <a:r>
              <a:rPr sz="1800" spc="-20" dirty="0">
                <a:solidFill>
                  <a:srgbClr val="A6A6A6"/>
                </a:solidFill>
                <a:latin typeface="Arial MT"/>
                <a:cs typeface="Arial MT"/>
              </a:rPr>
              <a:t> </a:t>
            </a:r>
            <a:r>
              <a:rPr sz="1800" spc="-5" dirty="0">
                <a:solidFill>
                  <a:srgbClr val="A6A6A6"/>
                </a:solidFill>
                <a:latin typeface="Arial MT"/>
                <a:cs typeface="Arial MT"/>
              </a:rPr>
              <a:t>ConvNet</a:t>
            </a:r>
            <a:r>
              <a:rPr sz="1800" spc="-15" dirty="0">
                <a:solidFill>
                  <a:srgbClr val="A6A6A6"/>
                </a:solidFill>
                <a:latin typeface="Arial MT"/>
                <a:cs typeface="Arial MT"/>
              </a:rPr>
              <a:t> </a:t>
            </a:r>
            <a:r>
              <a:rPr sz="1800" dirty="0">
                <a:solidFill>
                  <a:srgbClr val="A6A6A6"/>
                </a:solidFill>
                <a:latin typeface="Arial MT"/>
                <a:cs typeface="Arial MT"/>
              </a:rPr>
              <a:t>Works</a:t>
            </a:r>
            <a:endParaRPr sz="1800">
              <a:latin typeface="Arial MT"/>
              <a:cs typeface="Arial MT"/>
            </a:endParaRPr>
          </a:p>
          <a:p>
            <a:pPr marL="193675" indent="-181610">
              <a:lnSpc>
                <a:spcPct val="100000"/>
              </a:lnSpc>
              <a:spcBef>
                <a:spcPts val="855"/>
              </a:spcBef>
              <a:buFont typeface="Wingdings"/>
              <a:buChar char=""/>
              <a:tabLst>
                <a:tab pos="194310" algn="l"/>
              </a:tabLst>
            </a:pPr>
            <a:r>
              <a:rPr sz="2000" dirty="0">
                <a:latin typeface="Arial MT"/>
                <a:cs typeface="Arial MT"/>
              </a:rPr>
              <a:t>ConvNet</a:t>
            </a:r>
            <a:r>
              <a:rPr sz="2000" spc="-55" dirty="0">
                <a:latin typeface="Arial MT"/>
                <a:cs typeface="Arial MT"/>
              </a:rPr>
              <a:t> </a:t>
            </a:r>
            <a:r>
              <a:rPr sz="2000" dirty="0">
                <a:latin typeface="Arial MT"/>
                <a:cs typeface="Arial MT"/>
              </a:rPr>
              <a:t>Layers</a:t>
            </a:r>
            <a:endParaRPr sz="2000">
              <a:latin typeface="Arial MT"/>
              <a:cs typeface="Arial MT"/>
            </a:endParaRPr>
          </a:p>
          <a:p>
            <a:pPr marL="457200" lvl="1" indent="-262255">
              <a:lnSpc>
                <a:spcPct val="100000"/>
              </a:lnSpc>
              <a:spcBef>
                <a:spcPts val="965"/>
              </a:spcBef>
              <a:buChar char="–"/>
              <a:tabLst>
                <a:tab pos="457200" algn="l"/>
                <a:tab pos="457834" algn="l"/>
              </a:tabLst>
            </a:pPr>
            <a:r>
              <a:rPr sz="1800" spc="-5" dirty="0">
                <a:latin typeface="Arial MT"/>
                <a:cs typeface="Arial MT"/>
              </a:rPr>
              <a:t>Convolutional </a:t>
            </a:r>
            <a:r>
              <a:rPr sz="1800" spc="-10" dirty="0">
                <a:latin typeface="Arial MT"/>
                <a:cs typeface="Arial MT"/>
              </a:rPr>
              <a:t>Layer</a:t>
            </a:r>
            <a:endParaRPr sz="1800">
              <a:latin typeface="Arial MT"/>
              <a:cs typeface="Arial MT"/>
            </a:endParaRPr>
          </a:p>
          <a:p>
            <a:pPr marL="457200" lvl="1" indent="-262255">
              <a:lnSpc>
                <a:spcPct val="100000"/>
              </a:lnSpc>
              <a:spcBef>
                <a:spcPts val="865"/>
              </a:spcBef>
              <a:buChar char="–"/>
              <a:tabLst>
                <a:tab pos="457200" algn="l"/>
                <a:tab pos="457834" algn="l"/>
              </a:tabLst>
            </a:pPr>
            <a:r>
              <a:rPr sz="1800" spc="-5" dirty="0">
                <a:solidFill>
                  <a:srgbClr val="A6A6A6"/>
                </a:solidFill>
                <a:latin typeface="Arial MT"/>
                <a:cs typeface="Arial MT"/>
              </a:rPr>
              <a:t>Pooling</a:t>
            </a:r>
            <a:r>
              <a:rPr sz="1800" spc="-20" dirty="0">
                <a:solidFill>
                  <a:srgbClr val="A6A6A6"/>
                </a:solidFill>
                <a:latin typeface="Arial MT"/>
                <a:cs typeface="Arial MT"/>
              </a:rPr>
              <a:t> </a:t>
            </a:r>
            <a:r>
              <a:rPr sz="1800" spc="-10" dirty="0">
                <a:solidFill>
                  <a:srgbClr val="A6A6A6"/>
                </a:solidFill>
                <a:latin typeface="Arial MT"/>
                <a:cs typeface="Arial MT"/>
              </a:rPr>
              <a:t>Layer</a:t>
            </a:r>
            <a:endParaRPr sz="1800">
              <a:latin typeface="Arial MT"/>
              <a:cs typeface="Arial MT"/>
            </a:endParaRPr>
          </a:p>
          <a:p>
            <a:pPr marL="457200" lvl="1" indent="-262255">
              <a:lnSpc>
                <a:spcPct val="100000"/>
              </a:lnSpc>
              <a:spcBef>
                <a:spcPts val="870"/>
              </a:spcBef>
              <a:buChar char="–"/>
              <a:tabLst>
                <a:tab pos="457200" algn="l"/>
                <a:tab pos="457834" algn="l"/>
              </a:tabLst>
            </a:pPr>
            <a:r>
              <a:rPr sz="1800" spc="-5" dirty="0">
                <a:solidFill>
                  <a:srgbClr val="A6A6A6"/>
                </a:solidFill>
                <a:latin typeface="Arial MT"/>
                <a:cs typeface="Arial MT"/>
              </a:rPr>
              <a:t>Normalization </a:t>
            </a:r>
            <a:r>
              <a:rPr sz="1800" spc="-10" dirty="0">
                <a:solidFill>
                  <a:srgbClr val="A6A6A6"/>
                </a:solidFill>
                <a:latin typeface="Arial MT"/>
                <a:cs typeface="Arial MT"/>
              </a:rPr>
              <a:t>Layer</a:t>
            </a:r>
            <a:r>
              <a:rPr sz="1800" spc="10" dirty="0">
                <a:solidFill>
                  <a:srgbClr val="A6A6A6"/>
                </a:solidFill>
                <a:latin typeface="Arial MT"/>
                <a:cs typeface="Arial MT"/>
              </a:rPr>
              <a:t> </a:t>
            </a:r>
            <a:r>
              <a:rPr sz="1800" spc="-5" dirty="0">
                <a:solidFill>
                  <a:srgbClr val="A6A6A6"/>
                </a:solidFill>
                <a:latin typeface="Arial MT"/>
                <a:cs typeface="Arial MT"/>
              </a:rPr>
              <a:t>(ReLU)</a:t>
            </a:r>
            <a:endParaRPr sz="1800">
              <a:latin typeface="Arial MT"/>
              <a:cs typeface="Arial MT"/>
            </a:endParaRPr>
          </a:p>
          <a:p>
            <a:pPr marL="457200" lvl="1" indent="-262255">
              <a:lnSpc>
                <a:spcPct val="100000"/>
              </a:lnSpc>
              <a:spcBef>
                <a:spcPts val="860"/>
              </a:spcBef>
              <a:buChar char="–"/>
              <a:tabLst>
                <a:tab pos="457200" algn="l"/>
                <a:tab pos="457834" algn="l"/>
              </a:tabLst>
            </a:pPr>
            <a:r>
              <a:rPr sz="1800" spc="-5" dirty="0">
                <a:solidFill>
                  <a:srgbClr val="A6A6A6"/>
                </a:solidFill>
                <a:latin typeface="Arial MT"/>
                <a:cs typeface="Arial MT"/>
              </a:rPr>
              <a:t>Fully-Connected</a:t>
            </a:r>
            <a:r>
              <a:rPr sz="1800" spc="5" dirty="0">
                <a:solidFill>
                  <a:srgbClr val="A6A6A6"/>
                </a:solidFill>
                <a:latin typeface="Arial MT"/>
                <a:cs typeface="Arial MT"/>
              </a:rPr>
              <a:t> </a:t>
            </a:r>
            <a:r>
              <a:rPr sz="1800" spc="-10" dirty="0">
                <a:solidFill>
                  <a:srgbClr val="A6A6A6"/>
                </a:solidFill>
                <a:latin typeface="Arial MT"/>
                <a:cs typeface="Arial MT"/>
              </a:rPr>
              <a:t>Layer</a:t>
            </a:r>
            <a:endParaRPr sz="1800">
              <a:latin typeface="Arial MT"/>
              <a:cs typeface="Arial MT"/>
            </a:endParaRPr>
          </a:p>
          <a:p>
            <a:pPr marL="193675" indent="-181610">
              <a:lnSpc>
                <a:spcPct val="100000"/>
              </a:lnSpc>
              <a:spcBef>
                <a:spcPts val="860"/>
              </a:spcBef>
              <a:buFont typeface="Wingdings"/>
              <a:buChar char=""/>
              <a:tabLst>
                <a:tab pos="194310" algn="l"/>
              </a:tabLst>
            </a:pPr>
            <a:r>
              <a:rPr sz="2000" dirty="0">
                <a:solidFill>
                  <a:srgbClr val="A6A6A6"/>
                </a:solidFill>
                <a:latin typeface="Arial MT"/>
                <a:cs typeface="Arial MT"/>
              </a:rPr>
              <a:t>Demos</a:t>
            </a:r>
            <a:r>
              <a:rPr sz="2000" spc="-45" dirty="0">
                <a:solidFill>
                  <a:srgbClr val="A6A6A6"/>
                </a:solidFill>
                <a:latin typeface="Arial MT"/>
                <a:cs typeface="Arial MT"/>
              </a:rPr>
              <a:t> </a:t>
            </a:r>
            <a:r>
              <a:rPr sz="2000" dirty="0">
                <a:solidFill>
                  <a:srgbClr val="A6A6A6"/>
                </a:solidFill>
                <a:latin typeface="Arial MT"/>
                <a:cs typeface="Arial MT"/>
              </a:rPr>
              <a:t>&amp;</a:t>
            </a:r>
            <a:r>
              <a:rPr sz="2000" spc="-35" dirty="0">
                <a:solidFill>
                  <a:srgbClr val="A6A6A6"/>
                </a:solidFill>
                <a:latin typeface="Arial MT"/>
                <a:cs typeface="Arial MT"/>
              </a:rPr>
              <a:t> </a:t>
            </a:r>
            <a:r>
              <a:rPr sz="2000" dirty="0">
                <a:solidFill>
                  <a:srgbClr val="A6A6A6"/>
                </a:solidFill>
                <a:latin typeface="Arial MT"/>
                <a:cs typeface="Arial MT"/>
              </a:rPr>
              <a:t>Parameters</a:t>
            </a:r>
            <a:endParaRPr sz="2000">
              <a:latin typeface="Arial MT"/>
              <a:cs typeface="Arial MT"/>
            </a:endParaRPr>
          </a:p>
          <a:p>
            <a:pPr marL="457200" lvl="1" indent="-262255">
              <a:lnSpc>
                <a:spcPct val="100000"/>
              </a:lnSpc>
              <a:spcBef>
                <a:spcPts val="965"/>
              </a:spcBef>
              <a:buChar char="–"/>
              <a:tabLst>
                <a:tab pos="457200" algn="l"/>
                <a:tab pos="457834" algn="l"/>
              </a:tabLst>
            </a:pPr>
            <a:r>
              <a:rPr sz="1800" spc="-10" dirty="0">
                <a:solidFill>
                  <a:srgbClr val="A6A6A6"/>
                </a:solidFill>
                <a:latin typeface="Arial MT"/>
                <a:cs typeface="Arial MT"/>
              </a:rPr>
              <a:t>Hyper</a:t>
            </a:r>
            <a:r>
              <a:rPr sz="1800" spc="5" dirty="0">
                <a:solidFill>
                  <a:srgbClr val="A6A6A6"/>
                </a:solidFill>
                <a:latin typeface="Arial MT"/>
                <a:cs typeface="Arial MT"/>
              </a:rPr>
              <a:t> </a:t>
            </a:r>
            <a:r>
              <a:rPr sz="1800" spc="-5" dirty="0">
                <a:solidFill>
                  <a:srgbClr val="A6A6A6"/>
                </a:solidFill>
                <a:latin typeface="Arial MT"/>
                <a:cs typeface="Arial MT"/>
              </a:rPr>
              <a:t>Parameters</a:t>
            </a:r>
            <a:endParaRPr sz="1800">
              <a:latin typeface="Arial MT"/>
              <a:cs typeface="Arial MT"/>
            </a:endParaRPr>
          </a:p>
          <a:p>
            <a:pPr marL="457200" lvl="1" indent="-262255">
              <a:lnSpc>
                <a:spcPct val="100000"/>
              </a:lnSpc>
              <a:spcBef>
                <a:spcPts val="865"/>
              </a:spcBef>
              <a:buChar char="–"/>
              <a:tabLst>
                <a:tab pos="457200" algn="l"/>
                <a:tab pos="457834" algn="l"/>
              </a:tabLst>
            </a:pPr>
            <a:r>
              <a:rPr sz="1800" spc="-5" dirty="0">
                <a:solidFill>
                  <a:srgbClr val="A6A6A6"/>
                </a:solidFill>
                <a:latin typeface="Arial MT"/>
                <a:cs typeface="Arial MT"/>
              </a:rPr>
              <a:t>Mnist</a:t>
            </a:r>
            <a:r>
              <a:rPr sz="1800" spc="-10" dirty="0">
                <a:solidFill>
                  <a:srgbClr val="A6A6A6"/>
                </a:solidFill>
                <a:latin typeface="Arial MT"/>
                <a:cs typeface="Arial MT"/>
              </a:rPr>
              <a:t> </a:t>
            </a:r>
            <a:r>
              <a:rPr sz="1800" spc="-5" dirty="0">
                <a:solidFill>
                  <a:srgbClr val="A6A6A6"/>
                </a:solidFill>
                <a:latin typeface="Arial MT"/>
                <a:cs typeface="Arial MT"/>
              </a:rPr>
              <a:t>dataset</a:t>
            </a:r>
            <a:r>
              <a:rPr sz="1800" spc="-10" dirty="0">
                <a:solidFill>
                  <a:srgbClr val="A6A6A6"/>
                </a:solidFill>
                <a:latin typeface="Arial MT"/>
                <a:cs typeface="Arial MT"/>
              </a:rPr>
              <a:t> </a:t>
            </a:r>
            <a:r>
              <a:rPr sz="1800" spc="-5" dirty="0">
                <a:solidFill>
                  <a:srgbClr val="A6A6A6"/>
                </a:solidFill>
                <a:latin typeface="Arial MT"/>
                <a:cs typeface="Arial MT"/>
              </a:rPr>
              <a:t>on</a:t>
            </a:r>
            <a:r>
              <a:rPr sz="1800" spc="-10" dirty="0">
                <a:solidFill>
                  <a:srgbClr val="A6A6A6"/>
                </a:solidFill>
                <a:latin typeface="Arial MT"/>
                <a:cs typeface="Arial MT"/>
              </a:rPr>
              <a:t> </a:t>
            </a:r>
            <a:r>
              <a:rPr sz="1800" dirty="0">
                <a:solidFill>
                  <a:srgbClr val="A6A6A6"/>
                </a:solidFill>
                <a:latin typeface="Arial MT"/>
                <a:cs typeface="Arial MT"/>
              </a:rPr>
              <a:t>AWS</a:t>
            </a:r>
            <a:endParaRPr sz="1800">
              <a:latin typeface="Arial MT"/>
              <a:cs typeface="Arial MT"/>
            </a:endParaRPr>
          </a:p>
          <a:p>
            <a:pPr marL="457200" lvl="1" indent="-262255">
              <a:lnSpc>
                <a:spcPct val="100000"/>
              </a:lnSpc>
              <a:spcBef>
                <a:spcPts val="865"/>
              </a:spcBef>
              <a:buChar char="–"/>
              <a:tabLst>
                <a:tab pos="457200" algn="l"/>
                <a:tab pos="457834" algn="l"/>
              </a:tabLst>
            </a:pPr>
            <a:r>
              <a:rPr sz="1800" spc="-5" dirty="0">
                <a:solidFill>
                  <a:srgbClr val="A6A6A6"/>
                </a:solidFill>
                <a:latin typeface="Arial MT"/>
                <a:cs typeface="Arial MT"/>
              </a:rPr>
              <a:t>CIFAR-10</a:t>
            </a:r>
            <a:r>
              <a:rPr sz="1800" spc="-30" dirty="0">
                <a:solidFill>
                  <a:srgbClr val="A6A6A6"/>
                </a:solidFill>
                <a:latin typeface="Arial MT"/>
                <a:cs typeface="Arial MT"/>
              </a:rPr>
              <a:t> </a:t>
            </a:r>
            <a:r>
              <a:rPr sz="1800" spc="-5" dirty="0">
                <a:solidFill>
                  <a:srgbClr val="A6A6A6"/>
                </a:solidFill>
                <a:latin typeface="Arial MT"/>
                <a:cs typeface="Arial MT"/>
              </a:rPr>
              <a:t>ConvNetJS</a:t>
            </a:r>
            <a:endParaRPr sz="1800">
              <a:latin typeface="Arial MT"/>
              <a:cs typeface="Arial MT"/>
            </a:endParaRPr>
          </a:p>
          <a:p>
            <a:pPr marL="193675" indent="-181610">
              <a:lnSpc>
                <a:spcPct val="100000"/>
              </a:lnSpc>
              <a:spcBef>
                <a:spcPts val="855"/>
              </a:spcBef>
              <a:buFont typeface="Wingdings"/>
              <a:buChar char=""/>
              <a:tabLst>
                <a:tab pos="194310" algn="l"/>
              </a:tabLst>
            </a:pPr>
            <a:r>
              <a:rPr sz="2000" dirty="0">
                <a:solidFill>
                  <a:srgbClr val="A6A6A6"/>
                </a:solidFill>
                <a:latin typeface="Arial MT"/>
                <a:cs typeface="Arial MT"/>
              </a:rPr>
              <a:t>Case</a:t>
            </a:r>
            <a:r>
              <a:rPr sz="2000" spc="-65" dirty="0">
                <a:solidFill>
                  <a:srgbClr val="A6A6A6"/>
                </a:solidFill>
                <a:latin typeface="Arial MT"/>
                <a:cs typeface="Arial MT"/>
              </a:rPr>
              <a:t> </a:t>
            </a:r>
            <a:r>
              <a:rPr sz="2000" dirty="0">
                <a:solidFill>
                  <a:srgbClr val="A6A6A6"/>
                </a:solidFill>
                <a:latin typeface="Arial MT"/>
                <a:cs typeface="Arial MT"/>
              </a:rPr>
              <a:t>Studies</a:t>
            </a:r>
            <a:endParaRPr sz="2000">
              <a:latin typeface="Arial MT"/>
              <a:cs typeface="Arial M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434840" y="1699385"/>
          <a:ext cx="2931795" cy="2842755"/>
        </p:xfrm>
        <a:graphic>
          <a:graphicData uri="http://schemas.openxmlformats.org/drawingml/2006/table">
            <a:tbl>
              <a:tblPr firstRow="1" bandRow="1">
                <a:tableStyleId>{2D5ABB26-0587-4C30-8999-92F81FD0307C}</a:tableStyleId>
              </a:tblPr>
              <a:tblGrid>
                <a:gridCol w="325755"/>
                <a:gridCol w="325755"/>
                <a:gridCol w="325755"/>
                <a:gridCol w="325755"/>
                <a:gridCol w="325755"/>
                <a:gridCol w="325755"/>
                <a:gridCol w="325755"/>
                <a:gridCol w="325755"/>
                <a:gridCol w="325755"/>
              </a:tblGrid>
              <a:tr h="315853">
                <a:tc>
                  <a:txBody>
                    <a:bodyPr/>
                    <a:lstStyle/>
                    <a:p>
                      <a:pPr marR="51435" algn="r">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51435" algn="r">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9215">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9525">
                      <a:solidFill>
                        <a:srgbClr val="BEBEBE"/>
                      </a:solidFill>
                      <a:prstDash val="solid"/>
                    </a:lnL>
                    <a:lnR w="12700">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9215">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12700">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1430" algn="ctr">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15946">
                <a:tc>
                  <a:txBody>
                    <a:bodyPr/>
                    <a:lstStyle/>
                    <a:p>
                      <a:pPr marR="51435" algn="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algn="ctr">
                        <a:lnSpc>
                          <a:spcPct val="100000"/>
                        </a:lnSpc>
                        <a:spcBef>
                          <a:spcPts val="35"/>
                        </a:spcBef>
                      </a:pPr>
                      <a:r>
                        <a:rPr sz="1900" dirty="0">
                          <a:solidFill>
                            <a:srgbClr val="FFFFFF"/>
                          </a:solidFill>
                          <a:latin typeface="Calibri"/>
                          <a:cs typeface="Calibri"/>
                        </a:rPr>
                        <a:t>X</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FF0000"/>
                    </a:solidFill>
                  </a:tcPr>
                </a:tc>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51435" algn="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9215">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algn="ctr">
                        <a:lnSpc>
                          <a:spcPct val="100000"/>
                        </a:lnSpc>
                        <a:spcBef>
                          <a:spcPts val="35"/>
                        </a:spcBef>
                      </a:pPr>
                      <a:r>
                        <a:rPr sz="1900" dirty="0">
                          <a:solidFill>
                            <a:srgbClr val="FFFFFF"/>
                          </a:solidFill>
                          <a:latin typeface="Calibri"/>
                          <a:cs typeface="Calibri"/>
                        </a:rPr>
                        <a:t>X</a:t>
                      </a:r>
                      <a:endParaRPr sz="1900">
                        <a:latin typeface="Calibri"/>
                        <a:cs typeface="Calibri"/>
                      </a:endParaRPr>
                    </a:p>
                  </a:txBody>
                  <a:tcPr marL="0" marR="0" marT="4445" marB="0">
                    <a:lnL w="9525">
                      <a:solidFill>
                        <a:srgbClr val="BEBEBE"/>
                      </a:solidFill>
                      <a:prstDash val="solid"/>
                    </a:lnL>
                    <a:lnR w="12700">
                      <a:solidFill>
                        <a:srgbClr val="BEBEBE"/>
                      </a:solidFill>
                      <a:prstDash val="solid"/>
                    </a:lnR>
                    <a:lnT w="9525">
                      <a:solidFill>
                        <a:srgbClr val="BEBEBE"/>
                      </a:solidFill>
                      <a:prstDash val="solid"/>
                    </a:lnT>
                    <a:lnB w="9525">
                      <a:solidFill>
                        <a:srgbClr val="BEBEBE"/>
                      </a:solidFill>
                      <a:prstDash val="solid"/>
                    </a:lnB>
                    <a:solidFill>
                      <a:srgbClr val="FF0000"/>
                    </a:solidFill>
                  </a:tcPr>
                </a:tc>
                <a:tc>
                  <a:txBody>
                    <a:bodyPr/>
                    <a:lstStyle/>
                    <a:p>
                      <a:pPr marL="97155">
                        <a:lnSpc>
                          <a:spcPct val="100000"/>
                        </a:lnSpc>
                        <a:spcBef>
                          <a:spcPts val="35"/>
                        </a:spcBef>
                      </a:pPr>
                      <a:r>
                        <a:rPr sz="1900" dirty="0">
                          <a:solidFill>
                            <a:srgbClr val="FFFFFF"/>
                          </a:solidFill>
                          <a:latin typeface="Calibri"/>
                          <a:cs typeface="Calibri"/>
                        </a:rPr>
                        <a:t>X</a:t>
                      </a:r>
                      <a:endParaRPr sz="1900">
                        <a:latin typeface="Calibri"/>
                        <a:cs typeface="Calibri"/>
                      </a:endParaRPr>
                    </a:p>
                  </a:txBody>
                  <a:tcPr marL="0" marR="0" marT="4445" marB="0">
                    <a:lnL w="12700">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FF0000"/>
                    </a:solidFill>
                  </a:tcPr>
                </a:tc>
                <a:tc>
                  <a:txBody>
                    <a:bodyPr/>
                    <a:lstStyle/>
                    <a:p>
                      <a:pPr marL="1143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15924">
                <a:tc>
                  <a:txBody>
                    <a:bodyPr/>
                    <a:lstStyle/>
                    <a:p>
                      <a:pPr marR="51435" algn="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algn="ctr">
                        <a:lnSpc>
                          <a:spcPct val="100000"/>
                        </a:lnSpc>
                        <a:spcBef>
                          <a:spcPts val="35"/>
                        </a:spcBef>
                      </a:pPr>
                      <a:r>
                        <a:rPr sz="1900" dirty="0">
                          <a:solidFill>
                            <a:srgbClr val="FFFFFF"/>
                          </a:solidFill>
                          <a:latin typeface="Calibri"/>
                          <a:cs typeface="Calibri"/>
                        </a:rPr>
                        <a:t>X</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FF0000"/>
                    </a:solidFill>
                  </a:tcPr>
                </a:tc>
                <a:tc>
                  <a:txBody>
                    <a:bodyPr/>
                    <a:lstStyle/>
                    <a:p>
                      <a:pPr algn="ctr">
                        <a:lnSpc>
                          <a:spcPct val="100000"/>
                        </a:lnSpc>
                        <a:spcBef>
                          <a:spcPts val="35"/>
                        </a:spcBef>
                      </a:pPr>
                      <a:r>
                        <a:rPr sz="1900" dirty="0">
                          <a:solidFill>
                            <a:srgbClr val="FFFFFF"/>
                          </a:solidFill>
                          <a:latin typeface="Calibri"/>
                          <a:cs typeface="Calibri"/>
                        </a:rPr>
                        <a:t>X</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FF0000"/>
                    </a:solidFill>
                  </a:tcPr>
                </a:tc>
                <a:tc>
                  <a:txBody>
                    <a:bodyPr/>
                    <a:lstStyle/>
                    <a:p>
                      <a:pPr marR="51435" algn="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7155">
                        <a:lnSpc>
                          <a:spcPct val="100000"/>
                        </a:lnSpc>
                        <a:spcBef>
                          <a:spcPts val="35"/>
                        </a:spcBef>
                      </a:pPr>
                      <a:r>
                        <a:rPr sz="1900" dirty="0">
                          <a:solidFill>
                            <a:srgbClr val="FFFFFF"/>
                          </a:solidFill>
                          <a:latin typeface="Calibri"/>
                          <a:cs typeface="Calibri"/>
                        </a:rPr>
                        <a:t>X</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FF0000"/>
                    </a:solidFill>
                  </a:tcPr>
                </a:tc>
                <a:tc>
                  <a:txBody>
                    <a:bodyPr/>
                    <a:lstStyle/>
                    <a:p>
                      <a:pPr algn="ctr">
                        <a:lnSpc>
                          <a:spcPct val="100000"/>
                        </a:lnSpc>
                        <a:spcBef>
                          <a:spcPts val="35"/>
                        </a:spcBef>
                      </a:pPr>
                      <a:r>
                        <a:rPr sz="1900" dirty="0">
                          <a:solidFill>
                            <a:srgbClr val="FFFFFF"/>
                          </a:solidFill>
                          <a:latin typeface="Calibri"/>
                          <a:cs typeface="Calibri"/>
                        </a:rPr>
                        <a:t>X</a:t>
                      </a:r>
                      <a:endParaRPr sz="1900">
                        <a:latin typeface="Calibri"/>
                        <a:cs typeface="Calibri"/>
                      </a:endParaRPr>
                    </a:p>
                  </a:txBody>
                  <a:tcPr marL="0" marR="0" marT="4445" marB="0">
                    <a:lnL w="9525">
                      <a:solidFill>
                        <a:srgbClr val="BEBEBE"/>
                      </a:solidFill>
                      <a:prstDash val="solid"/>
                    </a:lnL>
                    <a:lnR w="12700">
                      <a:solidFill>
                        <a:srgbClr val="BEBEBE"/>
                      </a:solidFill>
                      <a:prstDash val="solid"/>
                    </a:lnR>
                    <a:lnT w="9525">
                      <a:solidFill>
                        <a:srgbClr val="BEBEBE"/>
                      </a:solidFill>
                      <a:prstDash val="solid"/>
                    </a:lnT>
                    <a:lnB w="9525">
                      <a:solidFill>
                        <a:srgbClr val="BEBEBE"/>
                      </a:solidFill>
                      <a:prstDash val="solid"/>
                    </a:lnB>
                    <a:solidFill>
                      <a:srgbClr val="FF0000"/>
                    </a:solidFill>
                  </a:tcPr>
                </a:tc>
                <a:tc>
                  <a:txBody>
                    <a:bodyPr/>
                    <a:lstStyle/>
                    <a:p>
                      <a:pPr marL="69215">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12700">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143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15924">
                <a:tc>
                  <a:txBody>
                    <a:bodyPr/>
                    <a:lstStyle/>
                    <a:p>
                      <a:pPr marR="51435" algn="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algn="ctr">
                        <a:lnSpc>
                          <a:spcPct val="100000"/>
                        </a:lnSpc>
                        <a:spcBef>
                          <a:spcPts val="35"/>
                        </a:spcBef>
                      </a:pPr>
                      <a:r>
                        <a:rPr sz="1900" dirty="0">
                          <a:solidFill>
                            <a:srgbClr val="FFFFFF"/>
                          </a:solidFill>
                          <a:latin typeface="Calibri"/>
                          <a:cs typeface="Calibri"/>
                        </a:rPr>
                        <a:t>X</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FF0000"/>
                    </a:solidFill>
                  </a:tcPr>
                </a:tc>
                <a:tc>
                  <a:txBody>
                    <a:bodyPr/>
                    <a:lstStyle/>
                    <a:p>
                      <a:pPr marR="88900" algn="r">
                        <a:lnSpc>
                          <a:spcPct val="100000"/>
                        </a:lnSpc>
                        <a:spcBef>
                          <a:spcPts val="35"/>
                        </a:spcBef>
                      </a:pPr>
                      <a:r>
                        <a:rPr sz="1900" dirty="0">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6680">
                        <a:lnSpc>
                          <a:spcPct val="100000"/>
                        </a:lnSpc>
                        <a:spcBef>
                          <a:spcPts val="35"/>
                        </a:spcBef>
                      </a:pPr>
                      <a:r>
                        <a:rPr sz="1900" dirty="0">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12700">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9215">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12700">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143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15924">
                <a:tc>
                  <a:txBody>
                    <a:bodyPr/>
                    <a:lstStyle/>
                    <a:p>
                      <a:pPr marR="51435" algn="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51435" algn="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5"/>
                        </a:spcBef>
                      </a:pPr>
                      <a:r>
                        <a:rPr sz="1900" dirty="0">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9215">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12700">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9215">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12700">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143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15924">
                <a:tc>
                  <a:txBody>
                    <a:bodyPr/>
                    <a:lstStyle/>
                    <a:p>
                      <a:pPr marR="51435" algn="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88900" algn="r">
                        <a:lnSpc>
                          <a:spcPct val="100000"/>
                        </a:lnSpc>
                        <a:spcBef>
                          <a:spcPts val="35"/>
                        </a:spcBef>
                      </a:pPr>
                      <a:r>
                        <a:rPr sz="1900" dirty="0">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6680">
                        <a:lnSpc>
                          <a:spcPct val="100000"/>
                        </a:lnSpc>
                        <a:spcBef>
                          <a:spcPts val="35"/>
                        </a:spcBef>
                      </a:pPr>
                      <a:r>
                        <a:rPr sz="1900" dirty="0">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algn="ctr">
                        <a:lnSpc>
                          <a:spcPct val="100000"/>
                        </a:lnSpc>
                        <a:spcBef>
                          <a:spcPts val="35"/>
                        </a:spcBef>
                      </a:pPr>
                      <a:r>
                        <a:rPr sz="1900" dirty="0">
                          <a:solidFill>
                            <a:srgbClr val="FFFFFF"/>
                          </a:solidFill>
                          <a:latin typeface="Calibri"/>
                          <a:cs typeface="Calibri"/>
                        </a:rPr>
                        <a:t>X</a:t>
                      </a:r>
                      <a:endParaRPr sz="1900">
                        <a:latin typeface="Calibri"/>
                        <a:cs typeface="Calibri"/>
                      </a:endParaRPr>
                    </a:p>
                  </a:txBody>
                  <a:tcPr marL="0" marR="0" marT="4445" marB="0">
                    <a:lnL w="9525">
                      <a:solidFill>
                        <a:srgbClr val="BEBEBE"/>
                      </a:solidFill>
                      <a:prstDash val="solid"/>
                    </a:lnL>
                    <a:lnR w="12700">
                      <a:solidFill>
                        <a:srgbClr val="BEBEBE"/>
                      </a:solidFill>
                      <a:prstDash val="solid"/>
                    </a:lnR>
                    <a:lnT w="9525">
                      <a:solidFill>
                        <a:srgbClr val="BEBEBE"/>
                      </a:solidFill>
                      <a:prstDash val="solid"/>
                    </a:lnT>
                    <a:lnB w="9525">
                      <a:solidFill>
                        <a:srgbClr val="BEBEBE"/>
                      </a:solidFill>
                      <a:prstDash val="solid"/>
                    </a:lnB>
                    <a:solidFill>
                      <a:srgbClr val="FF0000"/>
                    </a:solidFill>
                  </a:tcPr>
                </a:tc>
                <a:tc>
                  <a:txBody>
                    <a:bodyPr/>
                    <a:lstStyle/>
                    <a:p>
                      <a:pPr marL="69215">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12700">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143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15664">
                <a:tc>
                  <a:txBody>
                    <a:bodyPr/>
                    <a:lstStyle/>
                    <a:p>
                      <a:pPr marR="51435" algn="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12700">
                      <a:solidFill>
                        <a:srgbClr val="BEBEBE"/>
                      </a:solidFill>
                      <a:prstDash val="solid"/>
                    </a:lnB>
                    <a:solidFill>
                      <a:srgbClr val="000000"/>
                    </a:solidFill>
                  </a:tcPr>
                </a:tc>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12700">
                      <a:solidFill>
                        <a:srgbClr val="BEBEBE"/>
                      </a:solidFill>
                      <a:prstDash val="solid"/>
                    </a:lnB>
                    <a:solidFill>
                      <a:srgbClr val="000000"/>
                    </a:solidFill>
                  </a:tcPr>
                </a:tc>
                <a:tc>
                  <a:txBody>
                    <a:bodyPr/>
                    <a:lstStyle/>
                    <a:p>
                      <a:pPr algn="ctr">
                        <a:lnSpc>
                          <a:spcPct val="100000"/>
                        </a:lnSpc>
                        <a:spcBef>
                          <a:spcPts val="35"/>
                        </a:spcBef>
                      </a:pPr>
                      <a:r>
                        <a:rPr sz="1900" dirty="0">
                          <a:solidFill>
                            <a:srgbClr val="FFFFFF"/>
                          </a:solidFill>
                          <a:latin typeface="Calibri"/>
                          <a:cs typeface="Calibri"/>
                        </a:rPr>
                        <a:t>X</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12700">
                      <a:solidFill>
                        <a:srgbClr val="BEBEBE"/>
                      </a:solidFill>
                      <a:prstDash val="solid"/>
                    </a:lnB>
                    <a:solidFill>
                      <a:srgbClr val="FF0000"/>
                    </a:solidFill>
                  </a:tcPr>
                </a:tc>
                <a:tc>
                  <a:txBody>
                    <a:bodyPr/>
                    <a:lstStyle/>
                    <a:p>
                      <a:pPr marR="94615" algn="r">
                        <a:lnSpc>
                          <a:spcPct val="100000"/>
                        </a:lnSpc>
                        <a:spcBef>
                          <a:spcPts val="35"/>
                        </a:spcBef>
                      </a:pPr>
                      <a:r>
                        <a:rPr sz="1900" dirty="0">
                          <a:solidFill>
                            <a:srgbClr val="FFFFFF"/>
                          </a:solidFill>
                          <a:latin typeface="Calibri"/>
                          <a:cs typeface="Calibri"/>
                        </a:rPr>
                        <a:t>X</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12700">
                      <a:solidFill>
                        <a:srgbClr val="BEBEBE"/>
                      </a:solidFill>
                      <a:prstDash val="solid"/>
                    </a:lnB>
                    <a:solidFill>
                      <a:srgbClr val="FF0000"/>
                    </a:solidFill>
                  </a:tcPr>
                </a:tc>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12700">
                      <a:solidFill>
                        <a:srgbClr val="BEBEBE"/>
                      </a:solidFill>
                      <a:prstDash val="solid"/>
                    </a:lnB>
                    <a:solidFill>
                      <a:srgbClr val="000000"/>
                    </a:solidFill>
                  </a:tcPr>
                </a:tc>
                <a:tc>
                  <a:txBody>
                    <a:bodyPr/>
                    <a:lstStyle/>
                    <a:p>
                      <a:pPr marL="69215">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12700">
                      <a:solidFill>
                        <a:srgbClr val="BEBEBE"/>
                      </a:solidFill>
                      <a:prstDash val="solid"/>
                    </a:lnB>
                    <a:solidFill>
                      <a:srgbClr val="000000"/>
                    </a:solidFill>
                  </a:tcPr>
                </a:tc>
                <a:tc>
                  <a:txBody>
                    <a:bodyPr/>
                    <a:lstStyle/>
                    <a:p>
                      <a:pPr algn="ctr">
                        <a:lnSpc>
                          <a:spcPct val="100000"/>
                        </a:lnSpc>
                        <a:spcBef>
                          <a:spcPts val="35"/>
                        </a:spcBef>
                      </a:pPr>
                      <a:r>
                        <a:rPr sz="1900" dirty="0">
                          <a:solidFill>
                            <a:srgbClr val="FFFFFF"/>
                          </a:solidFill>
                          <a:latin typeface="Calibri"/>
                          <a:cs typeface="Calibri"/>
                        </a:rPr>
                        <a:t>X</a:t>
                      </a:r>
                      <a:endParaRPr sz="1900">
                        <a:latin typeface="Calibri"/>
                        <a:cs typeface="Calibri"/>
                      </a:endParaRPr>
                    </a:p>
                  </a:txBody>
                  <a:tcPr marL="0" marR="0" marT="4445" marB="0">
                    <a:lnL w="9525">
                      <a:solidFill>
                        <a:srgbClr val="BEBEBE"/>
                      </a:solidFill>
                      <a:prstDash val="solid"/>
                    </a:lnL>
                    <a:lnR w="12700">
                      <a:solidFill>
                        <a:srgbClr val="BEBEBE"/>
                      </a:solidFill>
                      <a:prstDash val="solid"/>
                    </a:lnR>
                    <a:lnT w="9525">
                      <a:solidFill>
                        <a:srgbClr val="BEBEBE"/>
                      </a:solidFill>
                      <a:prstDash val="solid"/>
                    </a:lnT>
                    <a:lnB w="12700">
                      <a:solidFill>
                        <a:srgbClr val="BEBEBE"/>
                      </a:solidFill>
                      <a:prstDash val="solid"/>
                    </a:lnB>
                    <a:solidFill>
                      <a:srgbClr val="FF0000"/>
                    </a:solidFill>
                  </a:tcPr>
                </a:tc>
                <a:tc>
                  <a:txBody>
                    <a:bodyPr/>
                    <a:lstStyle/>
                    <a:p>
                      <a:pPr marL="97155">
                        <a:lnSpc>
                          <a:spcPct val="100000"/>
                        </a:lnSpc>
                        <a:spcBef>
                          <a:spcPts val="35"/>
                        </a:spcBef>
                      </a:pPr>
                      <a:r>
                        <a:rPr sz="1900" dirty="0">
                          <a:solidFill>
                            <a:srgbClr val="FFFFFF"/>
                          </a:solidFill>
                          <a:latin typeface="Calibri"/>
                          <a:cs typeface="Calibri"/>
                        </a:rPr>
                        <a:t>X</a:t>
                      </a:r>
                      <a:endParaRPr sz="1900">
                        <a:latin typeface="Calibri"/>
                        <a:cs typeface="Calibri"/>
                      </a:endParaRPr>
                    </a:p>
                  </a:txBody>
                  <a:tcPr marL="0" marR="0" marT="4445" marB="0">
                    <a:lnL w="12700">
                      <a:solidFill>
                        <a:srgbClr val="BEBEBE"/>
                      </a:solidFill>
                      <a:prstDash val="solid"/>
                    </a:lnL>
                    <a:lnR w="9525">
                      <a:solidFill>
                        <a:srgbClr val="BEBEBE"/>
                      </a:solidFill>
                      <a:prstDash val="solid"/>
                    </a:lnR>
                    <a:lnT w="9525">
                      <a:solidFill>
                        <a:srgbClr val="BEBEBE"/>
                      </a:solidFill>
                      <a:prstDash val="solid"/>
                    </a:lnT>
                    <a:lnB w="12700">
                      <a:solidFill>
                        <a:srgbClr val="BEBEBE"/>
                      </a:solidFill>
                      <a:prstDash val="solid"/>
                    </a:lnB>
                    <a:solidFill>
                      <a:srgbClr val="FF0000"/>
                    </a:solidFill>
                  </a:tcPr>
                </a:tc>
                <a:tc>
                  <a:txBody>
                    <a:bodyPr/>
                    <a:lstStyle/>
                    <a:p>
                      <a:pPr marL="1143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12700">
                      <a:solidFill>
                        <a:srgbClr val="BEBEBE"/>
                      </a:solidFill>
                      <a:prstDash val="solid"/>
                    </a:lnB>
                    <a:solidFill>
                      <a:srgbClr val="000000"/>
                    </a:solidFill>
                  </a:tcPr>
                </a:tc>
              </a:tr>
              <a:tr h="315666">
                <a:tc>
                  <a:txBody>
                    <a:bodyPr/>
                    <a:lstStyle/>
                    <a:p>
                      <a:pPr marR="51435" algn="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12700">
                      <a:solidFill>
                        <a:srgbClr val="BEBEBE"/>
                      </a:solidFill>
                      <a:prstDash val="solid"/>
                    </a:lnT>
                    <a:lnB w="9525">
                      <a:solidFill>
                        <a:srgbClr val="BEBEBE"/>
                      </a:solidFill>
                      <a:prstDash val="solid"/>
                    </a:lnB>
                    <a:solidFill>
                      <a:srgbClr val="000000"/>
                    </a:solidFill>
                  </a:tcPr>
                </a:tc>
                <a:tc>
                  <a:txBody>
                    <a:bodyPr/>
                    <a:lstStyle/>
                    <a:p>
                      <a:pPr algn="ctr">
                        <a:lnSpc>
                          <a:spcPct val="100000"/>
                        </a:lnSpc>
                        <a:spcBef>
                          <a:spcPts val="35"/>
                        </a:spcBef>
                      </a:pPr>
                      <a:r>
                        <a:rPr sz="1900" dirty="0">
                          <a:solidFill>
                            <a:srgbClr val="FFFFFF"/>
                          </a:solidFill>
                          <a:latin typeface="Calibri"/>
                          <a:cs typeface="Calibri"/>
                        </a:rPr>
                        <a:t>X</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12700">
                      <a:solidFill>
                        <a:srgbClr val="BEBEBE"/>
                      </a:solidFill>
                      <a:prstDash val="solid"/>
                    </a:lnT>
                    <a:lnB w="9525">
                      <a:solidFill>
                        <a:srgbClr val="BEBEBE"/>
                      </a:solidFill>
                      <a:prstDash val="solid"/>
                    </a:lnB>
                    <a:solidFill>
                      <a:srgbClr val="FF0000"/>
                    </a:solidFill>
                  </a:tcPr>
                </a:tc>
                <a:tc>
                  <a:txBody>
                    <a:bodyPr/>
                    <a:lstStyle/>
                    <a:p>
                      <a:pPr algn="ctr">
                        <a:lnSpc>
                          <a:spcPct val="100000"/>
                        </a:lnSpc>
                        <a:spcBef>
                          <a:spcPts val="35"/>
                        </a:spcBef>
                      </a:pPr>
                      <a:r>
                        <a:rPr sz="1900" dirty="0">
                          <a:solidFill>
                            <a:srgbClr val="FFFFFF"/>
                          </a:solidFill>
                          <a:latin typeface="Calibri"/>
                          <a:cs typeface="Calibri"/>
                        </a:rPr>
                        <a:t>X</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12700">
                      <a:solidFill>
                        <a:srgbClr val="BEBEBE"/>
                      </a:solidFill>
                      <a:prstDash val="solid"/>
                    </a:lnT>
                    <a:lnB w="9525">
                      <a:solidFill>
                        <a:srgbClr val="BEBEBE"/>
                      </a:solidFill>
                      <a:prstDash val="solid"/>
                    </a:lnB>
                    <a:solidFill>
                      <a:srgbClr val="FF0000"/>
                    </a:solidFill>
                  </a:tcPr>
                </a:tc>
                <a:tc>
                  <a:txBody>
                    <a:bodyPr/>
                    <a:lstStyle/>
                    <a:p>
                      <a:pPr marR="51435" algn="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12700">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12700">
                      <a:solidFill>
                        <a:srgbClr val="BEBEBE"/>
                      </a:solidFill>
                      <a:prstDash val="solid"/>
                    </a:lnT>
                    <a:lnB w="9525">
                      <a:solidFill>
                        <a:srgbClr val="BEBEBE"/>
                      </a:solidFill>
                      <a:prstDash val="solid"/>
                    </a:lnB>
                    <a:solidFill>
                      <a:srgbClr val="000000"/>
                    </a:solidFill>
                  </a:tcPr>
                </a:tc>
                <a:tc>
                  <a:txBody>
                    <a:bodyPr/>
                    <a:lstStyle/>
                    <a:p>
                      <a:pPr marL="69215">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12700">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12700">
                      <a:solidFill>
                        <a:srgbClr val="BEBEBE"/>
                      </a:solidFill>
                      <a:prstDash val="solid"/>
                    </a:lnR>
                    <a:lnT w="12700">
                      <a:solidFill>
                        <a:srgbClr val="BEBEBE"/>
                      </a:solidFill>
                      <a:prstDash val="solid"/>
                    </a:lnT>
                    <a:lnB w="9525">
                      <a:solidFill>
                        <a:srgbClr val="BEBEBE"/>
                      </a:solidFill>
                      <a:prstDash val="solid"/>
                    </a:lnB>
                    <a:solidFill>
                      <a:srgbClr val="000000"/>
                    </a:solidFill>
                  </a:tcPr>
                </a:tc>
                <a:tc>
                  <a:txBody>
                    <a:bodyPr/>
                    <a:lstStyle/>
                    <a:p>
                      <a:pPr marL="97155">
                        <a:lnSpc>
                          <a:spcPct val="100000"/>
                        </a:lnSpc>
                        <a:spcBef>
                          <a:spcPts val="35"/>
                        </a:spcBef>
                      </a:pPr>
                      <a:r>
                        <a:rPr sz="1900" dirty="0">
                          <a:solidFill>
                            <a:srgbClr val="FFFFFF"/>
                          </a:solidFill>
                          <a:latin typeface="Calibri"/>
                          <a:cs typeface="Calibri"/>
                        </a:rPr>
                        <a:t>X</a:t>
                      </a:r>
                      <a:endParaRPr sz="1900">
                        <a:latin typeface="Calibri"/>
                        <a:cs typeface="Calibri"/>
                      </a:endParaRPr>
                    </a:p>
                  </a:txBody>
                  <a:tcPr marL="0" marR="0" marT="4445" marB="0">
                    <a:lnL w="12700">
                      <a:solidFill>
                        <a:srgbClr val="BEBEBE"/>
                      </a:solidFill>
                      <a:prstDash val="solid"/>
                    </a:lnL>
                    <a:lnR w="9525">
                      <a:solidFill>
                        <a:srgbClr val="BEBEBE"/>
                      </a:solidFill>
                      <a:prstDash val="solid"/>
                    </a:lnR>
                    <a:lnT w="12700">
                      <a:solidFill>
                        <a:srgbClr val="BEBEBE"/>
                      </a:solidFill>
                      <a:prstDash val="solid"/>
                    </a:lnT>
                    <a:lnB w="9525">
                      <a:solidFill>
                        <a:srgbClr val="BEBEBE"/>
                      </a:solidFill>
                      <a:prstDash val="solid"/>
                    </a:lnB>
                    <a:solidFill>
                      <a:srgbClr val="FF0000"/>
                    </a:solidFill>
                  </a:tcPr>
                </a:tc>
                <a:tc>
                  <a:txBody>
                    <a:bodyPr/>
                    <a:lstStyle/>
                    <a:p>
                      <a:pPr marL="11430" algn="ctr">
                        <a:lnSpc>
                          <a:spcPct val="100000"/>
                        </a:lnSpc>
                        <a:spcBef>
                          <a:spcPts val="35"/>
                        </a:spcBef>
                      </a:pPr>
                      <a:r>
                        <a:rPr sz="1900" dirty="0">
                          <a:solidFill>
                            <a:srgbClr val="FFFFFF"/>
                          </a:solidFill>
                          <a:latin typeface="Calibri"/>
                          <a:cs typeface="Calibri"/>
                        </a:rPr>
                        <a:t>-1</a:t>
                      </a:r>
                      <a:endParaRPr sz="1900">
                        <a:latin typeface="Calibri"/>
                        <a:cs typeface="Calibri"/>
                      </a:endParaRPr>
                    </a:p>
                  </a:txBody>
                  <a:tcPr marL="0" marR="0" marT="4445" marB="0">
                    <a:lnL w="9525">
                      <a:solidFill>
                        <a:srgbClr val="BEBEBE"/>
                      </a:solidFill>
                      <a:prstDash val="solid"/>
                    </a:lnL>
                    <a:lnR w="9525">
                      <a:solidFill>
                        <a:srgbClr val="BEBEBE"/>
                      </a:solidFill>
                      <a:prstDash val="solid"/>
                    </a:lnR>
                    <a:lnT w="12700">
                      <a:solidFill>
                        <a:srgbClr val="BEBEBE"/>
                      </a:solidFill>
                      <a:prstDash val="solid"/>
                    </a:lnT>
                    <a:lnB w="9525">
                      <a:solidFill>
                        <a:srgbClr val="BEBEBE"/>
                      </a:solidFill>
                      <a:prstDash val="solid"/>
                    </a:lnB>
                    <a:solidFill>
                      <a:srgbClr val="000000"/>
                    </a:solidFill>
                  </a:tcPr>
                </a:tc>
              </a:tr>
              <a:tr h="315930">
                <a:tc>
                  <a:txBody>
                    <a:bodyPr/>
                    <a:lstStyle/>
                    <a:p>
                      <a:pPr marR="51435" algn="r">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51435" algn="r">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9215">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9525">
                      <a:solidFill>
                        <a:srgbClr val="BEBEBE"/>
                      </a:solidFill>
                      <a:prstDash val="solid"/>
                    </a:lnL>
                    <a:lnR w="12700">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9215">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12700">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1430" algn="ctr">
                        <a:lnSpc>
                          <a:spcPct val="100000"/>
                        </a:lnSpc>
                        <a:spcBef>
                          <a:spcPts val="40"/>
                        </a:spcBef>
                      </a:pPr>
                      <a:r>
                        <a:rPr sz="1900" dirty="0">
                          <a:solidFill>
                            <a:srgbClr val="FFFFFF"/>
                          </a:solidFill>
                          <a:latin typeface="Calibri"/>
                          <a:cs typeface="Calibri"/>
                        </a:rPr>
                        <a:t>-1</a:t>
                      </a:r>
                      <a:endParaRPr sz="1900">
                        <a:latin typeface="Calibri"/>
                        <a:cs typeface="Calibri"/>
                      </a:endParaRPr>
                    </a:p>
                  </a:txBody>
                  <a:tcPr marL="0" marR="0" marT="508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bl>
          </a:graphicData>
        </a:graphic>
      </p:graphicFrame>
      <p:sp>
        <p:nvSpPr>
          <p:cNvPr id="3" name="object 3"/>
          <p:cNvSpPr/>
          <p:nvPr/>
        </p:nvSpPr>
        <p:spPr>
          <a:xfrm>
            <a:off x="5412094" y="2647052"/>
            <a:ext cx="977265" cy="948055"/>
          </a:xfrm>
          <a:custGeom>
            <a:avLst/>
            <a:gdLst/>
            <a:ahLst/>
            <a:cxnLst/>
            <a:rect l="l" t="t" r="r" b="b"/>
            <a:pathLst>
              <a:path w="977264" h="948054">
                <a:moveTo>
                  <a:pt x="325729" y="0"/>
                </a:moveTo>
                <a:lnTo>
                  <a:pt x="0" y="0"/>
                </a:lnTo>
                <a:lnTo>
                  <a:pt x="0" y="315925"/>
                </a:lnTo>
                <a:lnTo>
                  <a:pt x="325729" y="315925"/>
                </a:lnTo>
                <a:lnTo>
                  <a:pt x="325729" y="0"/>
                </a:lnTo>
                <a:close/>
              </a:path>
              <a:path w="977264" h="948054">
                <a:moveTo>
                  <a:pt x="651484" y="315925"/>
                </a:moveTo>
                <a:lnTo>
                  <a:pt x="325729" y="315925"/>
                </a:lnTo>
                <a:lnTo>
                  <a:pt x="325729" y="631850"/>
                </a:lnTo>
                <a:lnTo>
                  <a:pt x="651484" y="631850"/>
                </a:lnTo>
                <a:lnTo>
                  <a:pt x="651484" y="315925"/>
                </a:lnTo>
                <a:close/>
              </a:path>
              <a:path w="977264" h="948054">
                <a:moveTo>
                  <a:pt x="977252" y="631850"/>
                </a:moveTo>
                <a:lnTo>
                  <a:pt x="651484" y="631850"/>
                </a:lnTo>
                <a:lnTo>
                  <a:pt x="651484" y="947775"/>
                </a:lnTo>
                <a:lnTo>
                  <a:pt x="977252" y="947775"/>
                </a:lnTo>
                <a:lnTo>
                  <a:pt x="977252" y="631850"/>
                </a:lnTo>
                <a:close/>
              </a:path>
              <a:path w="977264" h="948054">
                <a:moveTo>
                  <a:pt x="977252" y="0"/>
                </a:moveTo>
                <a:lnTo>
                  <a:pt x="651484" y="0"/>
                </a:lnTo>
                <a:lnTo>
                  <a:pt x="651484" y="315925"/>
                </a:lnTo>
                <a:lnTo>
                  <a:pt x="977252" y="315925"/>
                </a:lnTo>
                <a:lnTo>
                  <a:pt x="977252" y="0"/>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xfrm>
            <a:off x="387504" y="106175"/>
            <a:ext cx="3971925"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Recall</a:t>
            </a:r>
            <a:r>
              <a:rPr sz="2200" b="1" spc="5" dirty="0">
                <a:solidFill>
                  <a:srgbClr val="000000"/>
                </a:solidFill>
                <a:latin typeface="Arial"/>
                <a:cs typeface="Arial"/>
              </a:rPr>
              <a:t> </a:t>
            </a:r>
            <a:r>
              <a:rPr sz="2200" b="1" spc="-5" dirty="0">
                <a:solidFill>
                  <a:srgbClr val="000000"/>
                </a:solidFill>
                <a:latin typeface="Arial"/>
                <a:cs typeface="Arial"/>
              </a:rPr>
              <a:t>–</a:t>
            </a:r>
            <a:r>
              <a:rPr sz="2200" b="1" spc="-10" dirty="0">
                <a:solidFill>
                  <a:srgbClr val="000000"/>
                </a:solidFill>
                <a:latin typeface="Arial"/>
                <a:cs typeface="Arial"/>
              </a:rPr>
              <a:t> </a:t>
            </a:r>
            <a:r>
              <a:rPr sz="2200" b="1" spc="-5" dirty="0">
                <a:solidFill>
                  <a:srgbClr val="000000"/>
                </a:solidFill>
                <a:latin typeface="Arial"/>
                <a:cs typeface="Arial"/>
              </a:rPr>
              <a:t>What</a:t>
            </a:r>
            <a:r>
              <a:rPr sz="2200" b="1" spc="5" dirty="0">
                <a:solidFill>
                  <a:srgbClr val="000000"/>
                </a:solidFill>
                <a:latin typeface="Arial"/>
                <a:cs typeface="Arial"/>
              </a:rPr>
              <a:t> </a:t>
            </a:r>
            <a:r>
              <a:rPr sz="2200" b="1" spc="-5" dirty="0">
                <a:solidFill>
                  <a:srgbClr val="000000"/>
                </a:solidFill>
                <a:latin typeface="Arial"/>
                <a:cs typeface="Arial"/>
              </a:rPr>
              <a:t>Computer</a:t>
            </a:r>
            <a:r>
              <a:rPr sz="2200" b="1" spc="15" dirty="0">
                <a:solidFill>
                  <a:srgbClr val="000000"/>
                </a:solidFill>
                <a:latin typeface="Arial"/>
                <a:cs typeface="Arial"/>
              </a:rPr>
              <a:t> </a:t>
            </a:r>
            <a:r>
              <a:rPr sz="2200" b="1" spc="-5" dirty="0">
                <a:solidFill>
                  <a:srgbClr val="000000"/>
                </a:solidFill>
                <a:latin typeface="Arial"/>
                <a:cs typeface="Arial"/>
              </a:rPr>
              <a:t>Sees</a:t>
            </a:r>
            <a:endParaRPr sz="22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18</a:t>
            </a:fld>
            <a:endParaRPr spc="-5" dirty="0"/>
          </a:p>
        </p:txBody>
      </p:sp>
      <p:sp>
        <p:nvSpPr>
          <p:cNvPr id="5" name="object 5"/>
          <p:cNvSpPr txBox="1"/>
          <p:nvPr/>
        </p:nvSpPr>
        <p:spPr>
          <a:xfrm>
            <a:off x="381101" y="1040384"/>
            <a:ext cx="10427971" cy="321242"/>
          </a:xfrm>
          <a:prstGeom prst="rect">
            <a:avLst/>
          </a:prstGeom>
        </p:spPr>
        <p:txBody>
          <a:bodyPr vert="horz" wrap="square" lIns="0" tIns="13335" rIns="0" bIns="0" rtlCol="0">
            <a:spAutoFit/>
          </a:bodyPr>
          <a:lstStyle/>
          <a:p>
            <a:pPr marL="193675" indent="-181610">
              <a:lnSpc>
                <a:spcPct val="100000"/>
              </a:lnSpc>
              <a:spcBef>
                <a:spcPts val="105"/>
              </a:spcBef>
              <a:buFont typeface="Wingdings"/>
              <a:buChar char=""/>
              <a:tabLst>
                <a:tab pos="194310" algn="l"/>
              </a:tabLst>
            </a:pPr>
            <a:r>
              <a:rPr sz="2000" dirty="0">
                <a:latin typeface="Arial MT"/>
                <a:cs typeface="Arial MT"/>
              </a:rPr>
              <a:t>Since </a:t>
            </a:r>
            <a:r>
              <a:rPr sz="2000" spc="-5" dirty="0">
                <a:latin typeface="Arial MT"/>
                <a:cs typeface="Arial MT"/>
              </a:rPr>
              <a:t>the</a:t>
            </a:r>
            <a:r>
              <a:rPr sz="2000" spc="-10" dirty="0">
                <a:latin typeface="Arial MT"/>
                <a:cs typeface="Arial MT"/>
              </a:rPr>
              <a:t> </a:t>
            </a:r>
            <a:r>
              <a:rPr sz="2000" dirty="0">
                <a:latin typeface="Arial MT"/>
                <a:cs typeface="Arial MT"/>
              </a:rPr>
              <a:t>pattern</a:t>
            </a:r>
            <a:r>
              <a:rPr sz="2000" spc="-30" dirty="0">
                <a:latin typeface="Arial MT"/>
                <a:cs typeface="Arial MT"/>
              </a:rPr>
              <a:t> </a:t>
            </a:r>
            <a:r>
              <a:rPr sz="2000" dirty="0">
                <a:latin typeface="Arial MT"/>
                <a:cs typeface="Arial MT"/>
              </a:rPr>
              <a:t>doesnot</a:t>
            </a:r>
            <a:r>
              <a:rPr sz="2000" spc="-25" dirty="0">
                <a:latin typeface="Arial MT"/>
                <a:cs typeface="Arial MT"/>
              </a:rPr>
              <a:t> </a:t>
            </a:r>
            <a:r>
              <a:rPr sz="2000" dirty="0">
                <a:latin typeface="Arial MT"/>
                <a:cs typeface="Arial MT"/>
              </a:rPr>
              <a:t>match</a:t>
            </a:r>
            <a:r>
              <a:rPr sz="2000" spc="-20" dirty="0">
                <a:latin typeface="Arial MT"/>
                <a:cs typeface="Arial MT"/>
              </a:rPr>
              <a:t> </a:t>
            </a:r>
            <a:r>
              <a:rPr sz="2000" spc="-5" dirty="0">
                <a:latin typeface="Arial MT"/>
                <a:cs typeface="Arial MT"/>
              </a:rPr>
              <a:t>exactly,</a:t>
            </a:r>
            <a:r>
              <a:rPr sz="2000" spc="-15" dirty="0">
                <a:latin typeface="Arial MT"/>
                <a:cs typeface="Arial MT"/>
              </a:rPr>
              <a:t> </a:t>
            </a:r>
            <a:r>
              <a:rPr sz="2000" dirty="0">
                <a:latin typeface="Arial MT"/>
                <a:cs typeface="Arial MT"/>
              </a:rPr>
              <a:t>the</a:t>
            </a:r>
            <a:r>
              <a:rPr sz="2000" spc="-15" dirty="0">
                <a:latin typeface="Arial MT"/>
                <a:cs typeface="Arial MT"/>
              </a:rPr>
              <a:t> </a:t>
            </a:r>
            <a:r>
              <a:rPr sz="2000" dirty="0">
                <a:latin typeface="Arial MT"/>
                <a:cs typeface="Arial MT"/>
              </a:rPr>
              <a:t>computer</a:t>
            </a:r>
            <a:r>
              <a:rPr sz="2000" spc="-35" dirty="0">
                <a:latin typeface="Arial MT"/>
                <a:cs typeface="Arial MT"/>
              </a:rPr>
              <a:t> </a:t>
            </a:r>
            <a:r>
              <a:rPr sz="2000" spc="-5" dirty="0">
                <a:latin typeface="Arial MT"/>
                <a:cs typeface="Arial MT"/>
              </a:rPr>
              <a:t>will</a:t>
            </a:r>
            <a:r>
              <a:rPr sz="2000" spc="10" dirty="0">
                <a:latin typeface="Arial MT"/>
                <a:cs typeface="Arial MT"/>
              </a:rPr>
              <a:t> </a:t>
            </a:r>
            <a:r>
              <a:rPr sz="2000" spc="-5" dirty="0">
                <a:latin typeface="Arial MT"/>
                <a:cs typeface="Arial MT"/>
              </a:rPr>
              <a:t>not</a:t>
            </a:r>
            <a:r>
              <a:rPr sz="2000" spc="-15" dirty="0">
                <a:latin typeface="Arial MT"/>
                <a:cs typeface="Arial MT"/>
              </a:rPr>
              <a:t> </a:t>
            </a:r>
            <a:r>
              <a:rPr sz="2000" spc="-5" dirty="0">
                <a:latin typeface="Arial MT"/>
                <a:cs typeface="Arial MT"/>
              </a:rPr>
              <a:t>be</a:t>
            </a:r>
            <a:r>
              <a:rPr sz="2000" spc="-10" dirty="0">
                <a:latin typeface="Arial MT"/>
                <a:cs typeface="Arial MT"/>
              </a:rPr>
              <a:t> </a:t>
            </a:r>
            <a:r>
              <a:rPr sz="2000" spc="-5" dirty="0">
                <a:latin typeface="Arial MT"/>
                <a:cs typeface="Arial MT"/>
              </a:rPr>
              <a:t>able</a:t>
            </a:r>
            <a:r>
              <a:rPr sz="2000" spc="5" dirty="0">
                <a:latin typeface="Arial MT"/>
                <a:cs typeface="Arial MT"/>
              </a:rPr>
              <a:t> </a:t>
            </a:r>
            <a:r>
              <a:rPr sz="2000" dirty="0">
                <a:latin typeface="Arial MT"/>
                <a:cs typeface="Arial MT"/>
              </a:rPr>
              <a:t>to</a:t>
            </a:r>
            <a:r>
              <a:rPr sz="2000" spc="-20" dirty="0">
                <a:latin typeface="Arial MT"/>
                <a:cs typeface="Arial MT"/>
              </a:rPr>
              <a:t> </a:t>
            </a:r>
            <a:r>
              <a:rPr sz="2000" dirty="0">
                <a:latin typeface="Arial MT"/>
                <a:cs typeface="Arial MT"/>
              </a:rPr>
              <a:t>classify</a:t>
            </a:r>
            <a:r>
              <a:rPr sz="2000" spc="-25" dirty="0">
                <a:latin typeface="Arial MT"/>
                <a:cs typeface="Arial MT"/>
              </a:rPr>
              <a:t> </a:t>
            </a:r>
            <a:r>
              <a:rPr sz="2000" dirty="0">
                <a:latin typeface="Arial MT"/>
                <a:cs typeface="Arial MT"/>
              </a:rPr>
              <a:t>this</a:t>
            </a:r>
            <a:r>
              <a:rPr sz="2000" spc="-10" dirty="0">
                <a:latin typeface="Arial MT"/>
                <a:cs typeface="Arial MT"/>
              </a:rPr>
              <a:t> </a:t>
            </a:r>
            <a:r>
              <a:rPr sz="2000" spc="-5" dirty="0">
                <a:latin typeface="Arial MT"/>
                <a:cs typeface="Arial MT"/>
              </a:rPr>
              <a:t>as</a:t>
            </a:r>
            <a:r>
              <a:rPr sz="2000" spc="-10" dirty="0">
                <a:latin typeface="Arial MT"/>
                <a:cs typeface="Arial MT"/>
              </a:rPr>
              <a:t> </a:t>
            </a:r>
            <a:r>
              <a:rPr sz="2000" spc="-5" dirty="0">
                <a:latin typeface="Arial MT"/>
                <a:cs typeface="Arial MT"/>
              </a:rPr>
              <a:t>‘X’</a:t>
            </a:r>
            <a:endParaRPr sz="2000">
              <a:latin typeface="Arial MT"/>
              <a:cs typeface="Arial MT"/>
            </a:endParaRPr>
          </a:p>
        </p:txBody>
      </p:sp>
      <p:sp>
        <p:nvSpPr>
          <p:cNvPr id="6" name="object 6"/>
          <p:cNvSpPr txBox="1"/>
          <p:nvPr/>
        </p:nvSpPr>
        <p:spPr>
          <a:xfrm>
            <a:off x="381104" y="4454782"/>
            <a:ext cx="2409825" cy="320601"/>
          </a:xfrm>
          <a:prstGeom prst="rect">
            <a:avLst/>
          </a:prstGeom>
        </p:spPr>
        <p:txBody>
          <a:bodyPr vert="horz" wrap="square" lIns="0" tIns="12700" rIns="0" bIns="0" rtlCol="0">
            <a:spAutoFit/>
          </a:bodyPr>
          <a:lstStyle/>
          <a:p>
            <a:pPr marL="193675" indent="-181610">
              <a:lnSpc>
                <a:spcPct val="100000"/>
              </a:lnSpc>
              <a:spcBef>
                <a:spcPts val="100"/>
              </a:spcBef>
              <a:buFont typeface="Wingdings"/>
              <a:buChar char=""/>
              <a:tabLst>
                <a:tab pos="194310" algn="l"/>
              </a:tabLst>
            </a:pPr>
            <a:r>
              <a:rPr sz="2000" dirty="0">
                <a:latin typeface="Arial MT"/>
                <a:cs typeface="Arial MT"/>
              </a:rPr>
              <a:t>What</a:t>
            </a:r>
            <a:r>
              <a:rPr sz="2000" spc="-60" dirty="0">
                <a:latin typeface="Arial MT"/>
                <a:cs typeface="Arial MT"/>
              </a:rPr>
              <a:t> </a:t>
            </a:r>
            <a:r>
              <a:rPr sz="2000" dirty="0">
                <a:latin typeface="Arial MT"/>
                <a:cs typeface="Arial MT"/>
              </a:rPr>
              <a:t>got</a:t>
            </a:r>
            <a:r>
              <a:rPr sz="2000" spc="-45" dirty="0">
                <a:latin typeface="Arial MT"/>
                <a:cs typeface="Arial MT"/>
              </a:rPr>
              <a:t> </a:t>
            </a:r>
            <a:r>
              <a:rPr sz="2000" dirty="0">
                <a:latin typeface="Arial MT"/>
                <a:cs typeface="Arial MT"/>
              </a:rPr>
              <a:t>changed?</a:t>
            </a:r>
            <a:endParaRPr sz="2000">
              <a:latin typeface="Arial MT"/>
              <a:cs typeface="Arial M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393179" y="2065024"/>
            <a:ext cx="3458845" cy="3686175"/>
            <a:chOff x="6393179" y="2065020"/>
            <a:chExt cx="3458845" cy="3686175"/>
          </a:xfrm>
        </p:grpSpPr>
        <p:sp>
          <p:nvSpPr>
            <p:cNvPr id="3" name="object 3"/>
            <p:cNvSpPr/>
            <p:nvPr/>
          </p:nvSpPr>
          <p:spPr>
            <a:xfrm>
              <a:off x="7224446" y="2525915"/>
              <a:ext cx="2627630" cy="566420"/>
            </a:xfrm>
            <a:custGeom>
              <a:avLst/>
              <a:gdLst/>
              <a:ahLst/>
              <a:cxnLst/>
              <a:rect l="l" t="t" r="r" b="b"/>
              <a:pathLst>
                <a:path w="2627629" h="566419">
                  <a:moveTo>
                    <a:pt x="2627338" y="0"/>
                  </a:moveTo>
                  <a:lnTo>
                    <a:pt x="0" y="0"/>
                  </a:lnTo>
                  <a:lnTo>
                    <a:pt x="0" y="274726"/>
                  </a:lnTo>
                  <a:lnTo>
                    <a:pt x="0" y="283019"/>
                  </a:lnTo>
                  <a:lnTo>
                    <a:pt x="0" y="557784"/>
                  </a:lnTo>
                  <a:lnTo>
                    <a:pt x="0" y="566051"/>
                  </a:lnTo>
                  <a:lnTo>
                    <a:pt x="1451622" y="566051"/>
                  </a:lnTo>
                  <a:lnTo>
                    <a:pt x="1451622" y="557784"/>
                  </a:lnTo>
                  <a:lnTo>
                    <a:pt x="1751914" y="557784"/>
                  </a:lnTo>
                  <a:lnTo>
                    <a:pt x="1751914" y="283019"/>
                  </a:lnTo>
                  <a:lnTo>
                    <a:pt x="2627338" y="283019"/>
                  </a:lnTo>
                  <a:lnTo>
                    <a:pt x="2627338" y="274726"/>
                  </a:lnTo>
                  <a:lnTo>
                    <a:pt x="2627338" y="0"/>
                  </a:lnTo>
                  <a:close/>
                </a:path>
              </a:pathLst>
            </a:custGeom>
            <a:solidFill>
              <a:srgbClr val="000000"/>
            </a:solidFill>
          </p:spPr>
          <p:txBody>
            <a:bodyPr wrap="square" lIns="0" tIns="0" rIns="0" bIns="0" rtlCol="0"/>
            <a:lstStyle/>
            <a:p>
              <a:endParaRPr/>
            </a:p>
          </p:txBody>
        </p:sp>
        <p:sp>
          <p:nvSpPr>
            <p:cNvPr id="4" name="object 4"/>
            <p:cNvSpPr/>
            <p:nvPr/>
          </p:nvSpPr>
          <p:spPr>
            <a:xfrm>
              <a:off x="8968066" y="2800637"/>
              <a:ext cx="292100" cy="283210"/>
            </a:xfrm>
            <a:custGeom>
              <a:avLst/>
              <a:gdLst/>
              <a:ahLst/>
              <a:cxnLst/>
              <a:rect l="l" t="t" r="r" b="b"/>
              <a:pathLst>
                <a:path w="292100" h="283210">
                  <a:moveTo>
                    <a:pt x="0" y="283054"/>
                  </a:moveTo>
                  <a:lnTo>
                    <a:pt x="291528" y="283054"/>
                  </a:lnTo>
                  <a:lnTo>
                    <a:pt x="291528" y="0"/>
                  </a:lnTo>
                  <a:lnTo>
                    <a:pt x="0" y="0"/>
                  </a:lnTo>
                  <a:lnTo>
                    <a:pt x="0" y="283054"/>
                  </a:lnTo>
                  <a:close/>
                </a:path>
              </a:pathLst>
            </a:custGeom>
            <a:solidFill>
              <a:srgbClr val="FFFFFF"/>
            </a:solidFill>
          </p:spPr>
          <p:txBody>
            <a:bodyPr wrap="square" lIns="0" tIns="0" rIns="0" bIns="0" rtlCol="0"/>
            <a:lstStyle/>
            <a:p>
              <a:endParaRPr/>
            </a:p>
          </p:txBody>
        </p:sp>
        <p:sp>
          <p:nvSpPr>
            <p:cNvPr id="5" name="object 5"/>
            <p:cNvSpPr/>
            <p:nvPr/>
          </p:nvSpPr>
          <p:spPr>
            <a:xfrm>
              <a:off x="7224446" y="2800641"/>
              <a:ext cx="2627630" cy="574675"/>
            </a:xfrm>
            <a:custGeom>
              <a:avLst/>
              <a:gdLst/>
              <a:ahLst/>
              <a:cxnLst/>
              <a:rect l="l" t="t" r="r" b="b"/>
              <a:pathLst>
                <a:path w="2627629" h="574675">
                  <a:moveTo>
                    <a:pt x="283679" y="283057"/>
                  </a:moveTo>
                  <a:lnTo>
                    <a:pt x="0" y="283057"/>
                  </a:lnTo>
                  <a:lnTo>
                    <a:pt x="0" y="574370"/>
                  </a:lnTo>
                  <a:lnTo>
                    <a:pt x="283679" y="574370"/>
                  </a:lnTo>
                  <a:lnTo>
                    <a:pt x="283679" y="283057"/>
                  </a:lnTo>
                  <a:close/>
                </a:path>
                <a:path w="2627629" h="574675">
                  <a:moveTo>
                    <a:pt x="2627439" y="0"/>
                  </a:moveTo>
                  <a:lnTo>
                    <a:pt x="2035136" y="0"/>
                  </a:lnTo>
                  <a:lnTo>
                    <a:pt x="2035149" y="291325"/>
                  </a:lnTo>
                  <a:lnTo>
                    <a:pt x="2627439" y="291325"/>
                  </a:lnTo>
                  <a:lnTo>
                    <a:pt x="2627439" y="0"/>
                  </a:lnTo>
                  <a:close/>
                </a:path>
              </a:pathLst>
            </a:custGeom>
            <a:solidFill>
              <a:srgbClr val="000000"/>
            </a:solidFill>
          </p:spPr>
          <p:txBody>
            <a:bodyPr wrap="square" lIns="0" tIns="0" rIns="0" bIns="0" rtlCol="0"/>
            <a:lstStyle/>
            <a:p>
              <a:endParaRPr/>
            </a:p>
          </p:txBody>
        </p:sp>
        <p:sp>
          <p:nvSpPr>
            <p:cNvPr id="6" name="object 6"/>
            <p:cNvSpPr/>
            <p:nvPr/>
          </p:nvSpPr>
          <p:spPr>
            <a:xfrm>
              <a:off x="7508133" y="3083691"/>
              <a:ext cx="292100" cy="283210"/>
            </a:xfrm>
            <a:custGeom>
              <a:avLst/>
              <a:gdLst/>
              <a:ahLst/>
              <a:cxnLst/>
              <a:rect l="l" t="t" r="r" b="b"/>
              <a:pathLst>
                <a:path w="292100" h="283210">
                  <a:moveTo>
                    <a:pt x="0" y="283015"/>
                  </a:moveTo>
                  <a:lnTo>
                    <a:pt x="291974" y="283015"/>
                  </a:lnTo>
                  <a:lnTo>
                    <a:pt x="291974" y="0"/>
                  </a:lnTo>
                  <a:lnTo>
                    <a:pt x="0" y="0"/>
                  </a:lnTo>
                  <a:lnTo>
                    <a:pt x="0" y="283015"/>
                  </a:lnTo>
                  <a:close/>
                </a:path>
              </a:pathLst>
            </a:custGeom>
            <a:solidFill>
              <a:srgbClr val="FFFFFF"/>
            </a:solidFill>
          </p:spPr>
          <p:txBody>
            <a:bodyPr wrap="square" lIns="0" tIns="0" rIns="0" bIns="0" rtlCol="0"/>
            <a:lstStyle/>
            <a:p>
              <a:endParaRPr/>
            </a:p>
          </p:txBody>
        </p:sp>
        <p:sp>
          <p:nvSpPr>
            <p:cNvPr id="7" name="object 7"/>
            <p:cNvSpPr/>
            <p:nvPr/>
          </p:nvSpPr>
          <p:spPr>
            <a:xfrm>
              <a:off x="7800098" y="3083699"/>
              <a:ext cx="884555" cy="291465"/>
            </a:xfrm>
            <a:custGeom>
              <a:avLst/>
              <a:gdLst/>
              <a:ahLst/>
              <a:cxnLst/>
              <a:rect l="l" t="t" r="r" b="b"/>
              <a:pathLst>
                <a:path w="884554" h="291464">
                  <a:moveTo>
                    <a:pt x="884275" y="0"/>
                  </a:moveTo>
                  <a:lnTo>
                    <a:pt x="0" y="0"/>
                  </a:lnTo>
                  <a:lnTo>
                    <a:pt x="0" y="283019"/>
                  </a:lnTo>
                  <a:lnTo>
                    <a:pt x="0" y="291312"/>
                  </a:lnTo>
                  <a:lnTo>
                    <a:pt x="884275" y="291312"/>
                  </a:lnTo>
                  <a:lnTo>
                    <a:pt x="884275" y="283019"/>
                  </a:lnTo>
                  <a:lnTo>
                    <a:pt x="884275" y="0"/>
                  </a:lnTo>
                  <a:close/>
                </a:path>
              </a:pathLst>
            </a:custGeom>
            <a:solidFill>
              <a:srgbClr val="000000"/>
            </a:solidFill>
          </p:spPr>
          <p:txBody>
            <a:bodyPr wrap="square" lIns="0" tIns="0" rIns="0" bIns="0" rtlCol="0"/>
            <a:lstStyle/>
            <a:p>
              <a:endParaRPr/>
            </a:p>
          </p:txBody>
        </p:sp>
        <p:sp>
          <p:nvSpPr>
            <p:cNvPr id="8" name="object 8"/>
            <p:cNvSpPr/>
            <p:nvPr/>
          </p:nvSpPr>
          <p:spPr>
            <a:xfrm>
              <a:off x="8676072" y="3083691"/>
              <a:ext cx="292100" cy="283210"/>
            </a:xfrm>
            <a:custGeom>
              <a:avLst/>
              <a:gdLst/>
              <a:ahLst/>
              <a:cxnLst/>
              <a:rect l="l" t="t" r="r" b="b"/>
              <a:pathLst>
                <a:path w="292100" h="283210">
                  <a:moveTo>
                    <a:pt x="0" y="283015"/>
                  </a:moveTo>
                  <a:lnTo>
                    <a:pt x="291994" y="283015"/>
                  </a:lnTo>
                  <a:lnTo>
                    <a:pt x="291994" y="0"/>
                  </a:lnTo>
                  <a:lnTo>
                    <a:pt x="0" y="0"/>
                  </a:lnTo>
                  <a:lnTo>
                    <a:pt x="0" y="283015"/>
                  </a:lnTo>
                  <a:close/>
                </a:path>
              </a:pathLst>
            </a:custGeom>
            <a:solidFill>
              <a:srgbClr val="FFFFFF"/>
            </a:solidFill>
          </p:spPr>
          <p:txBody>
            <a:bodyPr wrap="square" lIns="0" tIns="0" rIns="0" bIns="0" rtlCol="0"/>
            <a:lstStyle/>
            <a:p>
              <a:endParaRPr/>
            </a:p>
          </p:txBody>
        </p:sp>
        <p:sp>
          <p:nvSpPr>
            <p:cNvPr id="9" name="object 9"/>
            <p:cNvSpPr/>
            <p:nvPr/>
          </p:nvSpPr>
          <p:spPr>
            <a:xfrm>
              <a:off x="7224446" y="3083699"/>
              <a:ext cx="2627630" cy="574675"/>
            </a:xfrm>
            <a:custGeom>
              <a:avLst/>
              <a:gdLst/>
              <a:ahLst/>
              <a:cxnLst/>
              <a:rect l="l" t="t" r="r" b="b"/>
              <a:pathLst>
                <a:path w="2627629" h="574675">
                  <a:moveTo>
                    <a:pt x="575652" y="283019"/>
                  </a:moveTo>
                  <a:lnTo>
                    <a:pt x="0" y="283019"/>
                  </a:lnTo>
                  <a:lnTo>
                    <a:pt x="0" y="574332"/>
                  </a:lnTo>
                  <a:lnTo>
                    <a:pt x="575652" y="574332"/>
                  </a:lnTo>
                  <a:lnTo>
                    <a:pt x="575652" y="283019"/>
                  </a:lnTo>
                  <a:close/>
                </a:path>
                <a:path w="2627629" h="574675">
                  <a:moveTo>
                    <a:pt x="1451622" y="283019"/>
                  </a:moveTo>
                  <a:lnTo>
                    <a:pt x="1159624" y="283019"/>
                  </a:lnTo>
                  <a:lnTo>
                    <a:pt x="1159624" y="566026"/>
                  </a:lnTo>
                  <a:lnTo>
                    <a:pt x="1451622" y="566026"/>
                  </a:lnTo>
                  <a:lnTo>
                    <a:pt x="1451622" y="283019"/>
                  </a:lnTo>
                  <a:close/>
                </a:path>
                <a:path w="2627629" h="574675">
                  <a:moveTo>
                    <a:pt x="2627439" y="0"/>
                  </a:moveTo>
                  <a:lnTo>
                    <a:pt x="1743608" y="0"/>
                  </a:lnTo>
                  <a:lnTo>
                    <a:pt x="1743608" y="291312"/>
                  </a:lnTo>
                  <a:lnTo>
                    <a:pt x="2627439" y="291312"/>
                  </a:lnTo>
                  <a:lnTo>
                    <a:pt x="2627439" y="0"/>
                  </a:lnTo>
                  <a:close/>
                </a:path>
              </a:pathLst>
            </a:custGeom>
            <a:solidFill>
              <a:srgbClr val="000000"/>
            </a:solidFill>
          </p:spPr>
          <p:txBody>
            <a:bodyPr wrap="square" lIns="0" tIns="0" rIns="0" bIns="0" rtlCol="0"/>
            <a:lstStyle/>
            <a:p>
              <a:endParaRPr/>
            </a:p>
          </p:txBody>
        </p:sp>
        <p:sp>
          <p:nvSpPr>
            <p:cNvPr id="10" name="object 10"/>
            <p:cNvSpPr/>
            <p:nvPr/>
          </p:nvSpPr>
          <p:spPr>
            <a:xfrm>
              <a:off x="8676072" y="3366706"/>
              <a:ext cx="292100" cy="283210"/>
            </a:xfrm>
            <a:custGeom>
              <a:avLst/>
              <a:gdLst/>
              <a:ahLst/>
              <a:cxnLst/>
              <a:rect l="l" t="t" r="r" b="b"/>
              <a:pathLst>
                <a:path w="292100" h="283210">
                  <a:moveTo>
                    <a:pt x="0" y="283015"/>
                  </a:moveTo>
                  <a:lnTo>
                    <a:pt x="291994" y="283015"/>
                  </a:lnTo>
                  <a:lnTo>
                    <a:pt x="291994" y="0"/>
                  </a:lnTo>
                  <a:lnTo>
                    <a:pt x="0" y="0"/>
                  </a:lnTo>
                  <a:lnTo>
                    <a:pt x="0" y="283015"/>
                  </a:lnTo>
                  <a:close/>
                </a:path>
              </a:pathLst>
            </a:custGeom>
            <a:solidFill>
              <a:srgbClr val="FFFFFF"/>
            </a:solidFill>
          </p:spPr>
          <p:txBody>
            <a:bodyPr wrap="square" lIns="0" tIns="0" rIns="0" bIns="0" rtlCol="0"/>
            <a:lstStyle/>
            <a:p>
              <a:endParaRPr/>
            </a:p>
          </p:txBody>
        </p:sp>
        <p:sp>
          <p:nvSpPr>
            <p:cNvPr id="11" name="object 11"/>
            <p:cNvSpPr/>
            <p:nvPr/>
          </p:nvSpPr>
          <p:spPr>
            <a:xfrm>
              <a:off x="7224446" y="3366719"/>
              <a:ext cx="2627630" cy="574675"/>
            </a:xfrm>
            <a:custGeom>
              <a:avLst/>
              <a:gdLst/>
              <a:ahLst/>
              <a:cxnLst/>
              <a:rect l="l" t="t" r="r" b="b"/>
              <a:pathLst>
                <a:path w="2627629" h="574675">
                  <a:moveTo>
                    <a:pt x="1167955" y="283006"/>
                  </a:moveTo>
                  <a:lnTo>
                    <a:pt x="0" y="283006"/>
                  </a:lnTo>
                  <a:lnTo>
                    <a:pt x="0" y="566026"/>
                  </a:lnTo>
                  <a:lnTo>
                    <a:pt x="0" y="574332"/>
                  </a:lnTo>
                  <a:lnTo>
                    <a:pt x="1167955" y="574332"/>
                  </a:lnTo>
                  <a:lnTo>
                    <a:pt x="1167955" y="566026"/>
                  </a:lnTo>
                  <a:lnTo>
                    <a:pt x="1167955" y="283006"/>
                  </a:lnTo>
                  <a:close/>
                </a:path>
                <a:path w="2627629" h="574675">
                  <a:moveTo>
                    <a:pt x="2627439" y="0"/>
                  </a:moveTo>
                  <a:lnTo>
                    <a:pt x="1743608" y="0"/>
                  </a:lnTo>
                  <a:lnTo>
                    <a:pt x="1743621" y="291312"/>
                  </a:lnTo>
                  <a:lnTo>
                    <a:pt x="2627439" y="291312"/>
                  </a:lnTo>
                  <a:lnTo>
                    <a:pt x="2627439" y="0"/>
                  </a:lnTo>
                  <a:close/>
                </a:path>
              </a:pathLst>
            </a:custGeom>
            <a:solidFill>
              <a:srgbClr val="000000"/>
            </a:solidFill>
          </p:spPr>
          <p:txBody>
            <a:bodyPr wrap="square" lIns="0" tIns="0" rIns="0" bIns="0" rtlCol="0"/>
            <a:lstStyle/>
            <a:p>
              <a:endParaRPr/>
            </a:p>
          </p:txBody>
        </p:sp>
        <p:sp>
          <p:nvSpPr>
            <p:cNvPr id="12" name="object 12"/>
            <p:cNvSpPr/>
            <p:nvPr/>
          </p:nvSpPr>
          <p:spPr>
            <a:xfrm>
              <a:off x="8384078" y="3649722"/>
              <a:ext cx="292100" cy="283210"/>
            </a:xfrm>
            <a:custGeom>
              <a:avLst/>
              <a:gdLst/>
              <a:ahLst/>
              <a:cxnLst/>
              <a:rect l="l" t="t" r="r" b="b"/>
              <a:pathLst>
                <a:path w="292100" h="283210">
                  <a:moveTo>
                    <a:pt x="0" y="283015"/>
                  </a:moveTo>
                  <a:lnTo>
                    <a:pt x="291994" y="283015"/>
                  </a:lnTo>
                  <a:lnTo>
                    <a:pt x="291994" y="0"/>
                  </a:lnTo>
                  <a:lnTo>
                    <a:pt x="0" y="0"/>
                  </a:lnTo>
                  <a:lnTo>
                    <a:pt x="0" y="283015"/>
                  </a:lnTo>
                  <a:close/>
                </a:path>
              </a:pathLst>
            </a:custGeom>
            <a:solidFill>
              <a:srgbClr val="FFFFFF"/>
            </a:solidFill>
          </p:spPr>
          <p:txBody>
            <a:bodyPr wrap="square" lIns="0" tIns="0" rIns="0" bIns="0" rtlCol="0"/>
            <a:lstStyle/>
            <a:p>
              <a:endParaRPr/>
            </a:p>
          </p:txBody>
        </p:sp>
        <p:sp>
          <p:nvSpPr>
            <p:cNvPr id="13" name="object 13"/>
            <p:cNvSpPr/>
            <p:nvPr/>
          </p:nvSpPr>
          <p:spPr>
            <a:xfrm>
              <a:off x="7224446" y="3649725"/>
              <a:ext cx="2627630" cy="574675"/>
            </a:xfrm>
            <a:custGeom>
              <a:avLst/>
              <a:gdLst/>
              <a:ahLst/>
              <a:cxnLst/>
              <a:rect l="l" t="t" r="r" b="b"/>
              <a:pathLst>
                <a:path w="2627629" h="574675">
                  <a:moveTo>
                    <a:pt x="875957" y="283019"/>
                  </a:moveTo>
                  <a:lnTo>
                    <a:pt x="0" y="283019"/>
                  </a:lnTo>
                  <a:lnTo>
                    <a:pt x="0" y="574344"/>
                  </a:lnTo>
                  <a:lnTo>
                    <a:pt x="875957" y="574344"/>
                  </a:lnTo>
                  <a:lnTo>
                    <a:pt x="875957" y="283019"/>
                  </a:lnTo>
                  <a:close/>
                </a:path>
                <a:path w="2627629" h="574675">
                  <a:moveTo>
                    <a:pt x="2627414" y="0"/>
                  </a:moveTo>
                  <a:lnTo>
                    <a:pt x="1451622" y="0"/>
                  </a:lnTo>
                  <a:lnTo>
                    <a:pt x="1451622" y="283019"/>
                  </a:lnTo>
                  <a:lnTo>
                    <a:pt x="1451622" y="291325"/>
                  </a:lnTo>
                  <a:lnTo>
                    <a:pt x="2627414" y="291325"/>
                  </a:lnTo>
                  <a:lnTo>
                    <a:pt x="2627414" y="283019"/>
                  </a:lnTo>
                  <a:lnTo>
                    <a:pt x="2627414" y="0"/>
                  </a:lnTo>
                  <a:close/>
                </a:path>
              </a:pathLst>
            </a:custGeom>
            <a:solidFill>
              <a:srgbClr val="000000"/>
            </a:solidFill>
          </p:spPr>
          <p:txBody>
            <a:bodyPr wrap="square" lIns="0" tIns="0" rIns="0" bIns="0" rtlCol="0"/>
            <a:lstStyle/>
            <a:p>
              <a:endParaRPr/>
            </a:p>
          </p:txBody>
        </p:sp>
        <p:sp>
          <p:nvSpPr>
            <p:cNvPr id="14" name="object 14"/>
            <p:cNvSpPr/>
            <p:nvPr/>
          </p:nvSpPr>
          <p:spPr>
            <a:xfrm>
              <a:off x="8092103" y="3932738"/>
              <a:ext cx="292100" cy="283210"/>
            </a:xfrm>
            <a:custGeom>
              <a:avLst/>
              <a:gdLst/>
              <a:ahLst/>
              <a:cxnLst/>
              <a:rect l="l" t="t" r="r" b="b"/>
              <a:pathLst>
                <a:path w="292100" h="283210">
                  <a:moveTo>
                    <a:pt x="0" y="283015"/>
                  </a:moveTo>
                  <a:lnTo>
                    <a:pt x="291974" y="283015"/>
                  </a:lnTo>
                  <a:lnTo>
                    <a:pt x="291974" y="0"/>
                  </a:lnTo>
                  <a:lnTo>
                    <a:pt x="0" y="0"/>
                  </a:lnTo>
                  <a:lnTo>
                    <a:pt x="0" y="283015"/>
                  </a:lnTo>
                  <a:close/>
                </a:path>
              </a:pathLst>
            </a:custGeom>
            <a:solidFill>
              <a:srgbClr val="FFFFFF"/>
            </a:solidFill>
          </p:spPr>
          <p:txBody>
            <a:bodyPr wrap="square" lIns="0" tIns="0" rIns="0" bIns="0" rtlCol="0"/>
            <a:lstStyle/>
            <a:p>
              <a:endParaRPr/>
            </a:p>
          </p:txBody>
        </p:sp>
        <p:sp>
          <p:nvSpPr>
            <p:cNvPr id="15" name="object 15"/>
            <p:cNvSpPr/>
            <p:nvPr/>
          </p:nvSpPr>
          <p:spPr>
            <a:xfrm>
              <a:off x="8384078" y="3932738"/>
              <a:ext cx="292100" cy="283210"/>
            </a:xfrm>
            <a:custGeom>
              <a:avLst/>
              <a:gdLst/>
              <a:ahLst/>
              <a:cxnLst/>
              <a:rect l="l" t="t" r="r" b="b"/>
              <a:pathLst>
                <a:path w="292100" h="283210">
                  <a:moveTo>
                    <a:pt x="0" y="283015"/>
                  </a:moveTo>
                  <a:lnTo>
                    <a:pt x="291994" y="283015"/>
                  </a:lnTo>
                  <a:lnTo>
                    <a:pt x="291994" y="0"/>
                  </a:lnTo>
                  <a:lnTo>
                    <a:pt x="0" y="0"/>
                  </a:lnTo>
                  <a:lnTo>
                    <a:pt x="0" y="283015"/>
                  </a:lnTo>
                  <a:close/>
                </a:path>
              </a:pathLst>
            </a:custGeom>
            <a:solidFill>
              <a:srgbClr val="000000"/>
            </a:solidFill>
          </p:spPr>
          <p:txBody>
            <a:bodyPr wrap="square" lIns="0" tIns="0" rIns="0" bIns="0" rtlCol="0"/>
            <a:lstStyle/>
            <a:p>
              <a:endParaRPr/>
            </a:p>
          </p:txBody>
        </p:sp>
        <p:sp>
          <p:nvSpPr>
            <p:cNvPr id="16" name="object 16"/>
            <p:cNvSpPr/>
            <p:nvPr/>
          </p:nvSpPr>
          <p:spPr>
            <a:xfrm>
              <a:off x="8676072" y="3932738"/>
              <a:ext cx="583565" cy="283210"/>
            </a:xfrm>
            <a:custGeom>
              <a:avLst/>
              <a:gdLst/>
              <a:ahLst/>
              <a:cxnLst/>
              <a:rect l="l" t="t" r="r" b="b"/>
              <a:pathLst>
                <a:path w="583565" h="283210">
                  <a:moveTo>
                    <a:pt x="0" y="283015"/>
                  </a:moveTo>
                  <a:lnTo>
                    <a:pt x="583523" y="283015"/>
                  </a:lnTo>
                  <a:lnTo>
                    <a:pt x="583523" y="0"/>
                  </a:lnTo>
                  <a:lnTo>
                    <a:pt x="0" y="0"/>
                  </a:lnTo>
                  <a:lnTo>
                    <a:pt x="0" y="283015"/>
                  </a:lnTo>
                  <a:close/>
                </a:path>
              </a:pathLst>
            </a:custGeom>
            <a:solidFill>
              <a:srgbClr val="FFFFFF"/>
            </a:solidFill>
          </p:spPr>
          <p:txBody>
            <a:bodyPr wrap="square" lIns="0" tIns="0" rIns="0" bIns="0" rtlCol="0"/>
            <a:lstStyle/>
            <a:p>
              <a:endParaRPr/>
            </a:p>
          </p:txBody>
        </p:sp>
        <p:sp>
          <p:nvSpPr>
            <p:cNvPr id="17" name="object 17"/>
            <p:cNvSpPr/>
            <p:nvPr/>
          </p:nvSpPr>
          <p:spPr>
            <a:xfrm>
              <a:off x="7224446" y="3932745"/>
              <a:ext cx="2627630" cy="574675"/>
            </a:xfrm>
            <a:custGeom>
              <a:avLst/>
              <a:gdLst/>
              <a:ahLst/>
              <a:cxnLst/>
              <a:rect l="l" t="t" r="r" b="b"/>
              <a:pathLst>
                <a:path w="2627629" h="574675">
                  <a:moveTo>
                    <a:pt x="875957" y="283019"/>
                  </a:moveTo>
                  <a:lnTo>
                    <a:pt x="0" y="283019"/>
                  </a:lnTo>
                  <a:lnTo>
                    <a:pt x="0" y="565569"/>
                  </a:lnTo>
                  <a:lnTo>
                    <a:pt x="0" y="574332"/>
                  </a:lnTo>
                  <a:lnTo>
                    <a:pt x="875957" y="574332"/>
                  </a:lnTo>
                  <a:lnTo>
                    <a:pt x="875957" y="565569"/>
                  </a:lnTo>
                  <a:lnTo>
                    <a:pt x="875957" y="283019"/>
                  </a:lnTo>
                  <a:close/>
                </a:path>
                <a:path w="2627629" h="574675">
                  <a:moveTo>
                    <a:pt x="2627439" y="0"/>
                  </a:moveTo>
                  <a:lnTo>
                    <a:pt x="2035149" y="0"/>
                  </a:lnTo>
                  <a:lnTo>
                    <a:pt x="2035149" y="283019"/>
                  </a:lnTo>
                  <a:lnTo>
                    <a:pt x="2035149" y="291325"/>
                  </a:lnTo>
                  <a:lnTo>
                    <a:pt x="2627439" y="291325"/>
                  </a:lnTo>
                  <a:lnTo>
                    <a:pt x="2627439" y="283019"/>
                  </a:lnTo>
                  <a:lnTo>
                    <a:pt x="2627439" y="0"/>
                  </a:lnTo>
                  <a:close/>
                </a:path>
              </a:pathLst>
            </a:custGeom>
            <a:solidFill>
              <a:srgbClr val="000000"/>
            </a:solidFill>
          </p:spPr>
          <p:txBody>
            <a:bodyPr wrap="square" lIns="0" tIns="0" rIns="0" bIns="0" rtlCol="0"/>
            <a:lstStyle/>
            <a:p>
              <a:endParaRPr/>
            </a:p>
          </p:txBody>
        </p:sp>
        <p:sp>
          <p:nvSpPr>
            <p:cNvPr id="18" name="object 18"/>
            <p:cNvSpPr/>
            <p:nvPr/>
          </p:nvSpPr>
          <p:spPr>
            <a:xfrm>
              <a:off x="8092103" y="4215753"/>
              <a:ext cx="292100" cy="282575"/>
            </a:xfrm>
            <a:custGeom>
              <a:avLst/>
              <a:gdLst/>
              <a:ahLst/>
              <a:cxnLst/>
              <a:rect l="l" t="t" r="r" b="b"/>
              <a:pathLst>
                <a:path w="292100" h="282575">
                  <a:moveTo>
                    <a:pt x="0" y="282550"/>
                  </a:moveTo>
                  <a:lnTo>
                    <a:pt x="291974" y="282550"/>
                  </a:lnTo>
                  <a:lnTo>
                    <a:pt x="291974" y="0"/>
                  </a:lnTo>
                  <a:lnTo>
                    <a:pt x="0" y="0"/>
                  </a:lnTo>
                  <a:lnTo>
                    <a:pt x="0" y="282550"/>
                  </a:lnTo>
                  <a:close/>
                </a:path>
              </a:pathLst>
            </a:custGeom>
            <a:solidFill>
              <a:srgbClr val="FFFFFF"/>
            </a:solidFill>
          </p:spPr>
          <p:txBody>
            <a:bodyPr wrap="square" lIns="0" tIns="0" rIns="0" bIns="0" rtlCol="0"/>
            <a:lstStyle/>
            <a:p>
              <a:endParaRPr/>
            </a:p>
          </p:txBody>
        </p:sp>
        <p:sp>
          <p:nvSpPr>
            <p:cNvPr id="19" name="object 19"/>
            <p:cNvSpPr/>
            <p:nvPr/>
          </p:nvSpPr>
          <p:spPr>
            <a:xfrm>
              <a:off x="7224446" y="4215764"/>
              <a:ext cx="2627630" cy="857250"/>
            </a:xfrm>
            <a:custGeom>
              <a:avLst/>
              <a:gdLst/>
              <a:ahLst/>
              <a:cxnLst/>
              <a:rect l="l" t="t" r="r" b="b"/>
              <a:pathLst>
                <a:path w="2627629" h="857250">
                  <a:moveTo>
                    <a:pt x="2627477" y="0"/>
                  </a:moveTo>
                  <a:lnTo>
                    <a:pt x="2327173" y="0"/>
                  </a:lnTo>
                  <a:lnTo>
                    <a:pt x="2327173" y="282549"/>
                  </a:lnTo>
                  <a:lnTo>
                    <a:pt x="2043899" y="282549"/>
                  </a:lnTo>
                  <a:lnTo>
                    <a:pt x="2043899" y="0"/>
                  </a:lnTo>
                  <a:lnTo>
                    <a:pt x="1159624" y="0"/>
                  </a:lnTo>
                  <a:lnTo>
                    <a:pt x="1159624" y="282549"/>
                  </a:lnTo>
                  <a:lnTo>
                    <a:pt x="867651" y="282549"/>
                  </a:lnTo>
                  <a:lnTo>
                    <a:pt x="867651" y="565569"/>
                  </a:lnTo>
                  <a:lnTo>
                    <a:pt x="575652" y="565569"/>
                  </a:lnTo>
                  <a:lnTo>
                    <a:pt x="575652" y="282549"/>
                  </a:lnTo>
                  <a:lnTo>
                    <a:pt x="0" y="282549"/>
                  </a:lnTo>
                  <a:lnTo>
                    <a:pt x="0" y="565569"/>
                  </a:lnTo>
                  <a:lnTo>
                    <a:pt x="0" y="573862"/>
                  </a:lnTo>
                  <a:lnTo>
                    <a:pt x="0" y="856894"/>
                  </a:lnTo>
                  <a:lnTo>
                    <a:pt x="2627338" y="856894"/>
                  </a:lnTo>
                  <a:lnTo>
                    <a:pt x="2627338" y="573862"/>
                  </a:lnTo>
                  <a:lnTo>
                    <a:pt x="2627414" y="291312"/>
                  </a:lnTo>
                  <a:lnTo>
                    <a:pt x="2627477" y="0"/>
                  </a:lnTo>
                  <a:close/>
                </a:path>
              </a:pathLst>
            </a:custGeom>
            <a:solidFill>
              <a:srgbClr val="000000"/>
            </a:solidFill>
          </p:spPr>
          <p:txBody>
            <a:bodyPr wrap="square" lIns="0" tIns="0" rIns="0" bIns="0" rtlCol="0"/>
            <a:lstStyle/>
            <a:p>
              <a:endParaRPr/>
            </a:p>
          </p:txBody>
        </p:sp>
        <p:sp>
          <p:nvSpPr>
            <p:cNvPr id="20" name="object 20"/>
            <p:cNvSpPr/>
            <p:nvPr/>
          </p:nvSpPr>
          <p:spPr>
            <a:xfrm>
              <a:off x="7216139" y="2521822"/>
              <a:ext cx="8890" cy="2551430"/>
            </a:xfrm>
            <a:custGeom>
              <a:avLst/>
              <a:gdLst/>
              <a:ahLst/>
              <a:cxnLst/>
              <a:rect l="l" t="t" r="r" b="b"/>
              <a:pathLst>
                <a:path w="8890" h="2551429">
                  <a:moveTo>
                    <a:pt x="8316" y="0"/>
                  </a:moveTo>
                  <a:lnTo>
                    <a:pt x="0" y="0"/>
                  </a:lnTo>
                  <a:lnTo>
                    <a:pt x="0" y="2550826"/>
                  </a:lnTo>
                  <a:lnTo>
                    <a:pt x="8316" y="2550826"/>
                  </a:lnTo>
                  <a:lnTo>
                    <a:pt x="8316" y="0"/>
                  </a:lnTo>
                  <a:close/>
                </a:path>
              </a:pathLst>
            </a:custGeom>
            <a:solidFill>
              <a:srgbClr val="BEBEBE"/>
            </a:solidFill>
          </p:spPr>
          <p:txBody>
            <a:bodyPr wrap="square" lIns="0" tIns="0" rIns="0" bIns="0" rtlCol="0"/>
            <a:lstStyle/>
            <a:p>
              <a:endParaRPr/>
            </a:p>
          </p:txBody>
        </p:sp>
        <p:sp>
          <p:nvSpPr>
            <p:cNvPr id="21" name="object 21"/>
            <p:cNvSpPr/>
            <p:nvPr/>
          </p:nvSpPr>
          <p:spPr>
            <a:xfrm>
              <a:off x="7216139" y="2517756"/>
              <a:ext cx="8890" cy="2555240"/>
            </a:xfrm>
            <a:custGeom>
              <a:avLst/>
              <a:gdLst/>
              <a:ahLst/>
              <a:cxnLst/>
              <a:rect l="l" t="t" r="r" b="b"/>
              <a:pathLst>
                <a:path w="8890" h="2555240">
                  <a:moveTo>
                    <a:pt x="8316" y="2554892"/>
                  </a:moveTo>
                  <a:lnTo>
                    <a:pt x="8315" y="0"/>
                  </a:lnTo>
                  <a:lnTo>
                    <a:pt x="0" y="0"/>
                  </a:lnTo>
                  <a:lnTo>
                    <a:pt x="0" y="2554892"/>
                  </a:lnTo>
                  <a:lnTo>
                    <a:pt x="8316" y="2554892"/>
                  </a:lnTo>
                  <a:close/>
                </a:path>
              </a:pathLst>
            </a:custGeom>
            <a:solidFill>
              <a:srgbClr val="BEBEBE"/>
            </a:solidFill>
          </p:spPr>
          <p:txBody>
            <a:bodyPr wrap="square" lIns="0" tIns="0" rIns="0" bIns="0" rtlCol="0"/>
            <a:lstStyle/>
            <a:p>
              <a:endParaRPr/>
            </a:p>
          </p:txBody>
        </p:sp>
        <p:sp>
          <p:nvSpPr>
            <p:cNvPr id="22" name="object 22"/>
            <p:cNvSpPr/>
            <p:nvPr/>
          </p:nvSpPr>
          <p:spPr>
            <a:xfrm>
              <a:off x="7508128" y="2521822"/>
              <a:ext cx="8890" cy="2551430"/>
            </a:xfrm>
            <a:custGeom>
              <a:avLst/>
              <a:gdLst/>
              <a:ahLst/>
              <a:cxnLst/>
              <a:rect l="l" t="t" r="r" b="b"/>
              <a:pathLst>
                <a:path w="8890" h="2551429">
                  <a:moveTo>
                    <a:pt x="8316" y="0"/>
                  </a:moveTo>
                  <a:lnTo>
                    <a:pt x="0" y="0"/>
                  </a:lnTo>
                  <a:lnTo>
                    <a:pt x="0" y="2550826"/>
                  </a:lnTo>
                  <a:lnTo>
                    <a:pt x="8316" y="2550826"/>
                  </a:lnTo>
                  <a:lnTo>
                    <a:pt x="8316" y="0"/>
                  </a:lnTo>
                  <a:close/>
                </a:path>
              </a:pathLst>
            </a:custGeom>
            <a:solidFill>
              <a:srgbClr val="BEBEBE"/>
            </a:solidFill>
          </p:spPr>
          <p:txBody>
            <a:bodyPr wrap="square" lIns="0" tIns="0" rIns="0" bIns="0" rtlCol="0"/>
            <a:lstStyle/>
            <a:p>
              <a:endParaRPr/>
            </a:p>
          </p:txBody>
        </p:sp>
        <p:sp>
          <p:nvSpPr>
            <p:cNvPr id="23" name="object 23"/>
            <p:cNvSpPr/>
            <p:nvPr/>
          </p:nvSpPr>
          <p:spPr>
            <a:xfrm>
              <a:off x="7508133" y="2517756"/>
              <a:ext cx="8890" cy="2555240"/>
            </a:xfrm>
            <a:custGeom>
              <a:avLst/>
              <a:gdLst/>
              <a:ahLst/>
              <a:cxnLst/>
              <a:rect l="l" t="t" r="r" b="b"/>
              <a:pathLst>
                <a:path w="8890" h="2555240">
                  <a:moveTo>
                    <a:pt x="8316" y="0"/>
                  </a:moveTo>
                  <a:lnTo>
                    <a:pt x="0" y="0"/>
                  </a:lnTo>
                  <a:lnTo>
                    <a:pt x="0" y="2554892"/>
                  </a:lnTo>
                  <a:lnTo>
                    <a:pt x="8316" y="2554892"/>
                  </a:lnTo>
                  <a:lnTo>
                    <a:pt x="8316" y="0"/>
                  </a:lnTo>
                  <a:close/>
                </a:path>
              </a:pathLst>
            </a:custGeom>
            <a:solidFill>
              <a:srgbClr val="BEBEBE"/>
            </a:solidFill>
          </p:spPr>
          <p:txBody>
            <a:bodyPr wrap="square" lIns="0" tIns="0" rIns="0" bIns="0" rtlCol="0"/>
            <a:lstStyle/>
            <a:p>
              <a:endParaRPr/>
            </a:p>
          </p:txBody>
        </p:sp>
        <p:sp>
          <p:nvSpPr>
            <p:cNvPr id="24" name="object 24"/>
            <p:cNvSpPr/>
            <p:nvPr/>
          </p:nvSpPr>
          <p:spPr>
            <a:xfrm>
              <a:off x="7800122" y="2521822"/>
              <a:ext cx="8890" cy="2551430"/>
            </a:xfrm>
            <a:custGeom>
              <a:avLst/>
              <a:gdLst/>
              <a:ahLst/>
              <a:cxnLst/>
              <a:rect l="l" t="t" r="r" b="b"/>
              <a:pathLst>
                <a:path w="8890" h="2551429">
                  <a:moveTo>
                    <a:pt x="8316" y="0"/>
                  </a:moveTo>
                  <a:lnTo>
                    <a:pt x="0" y="0"/>
                  </a:lnTo>
                  <a:lnTo>
                    <a:pt x="0" y="2550826"/>
                  </a:lnTo>
                  <a:lnTo>
                    <a:pt x="8316" y="2550826"/>
                  </a:lnTo>
                  <a:lnTo>
                    <a:pt x="8316" y="0"/>
                  </a:lnTo>
                  <a:close/>
                </a:path>
              </a:pathLst>
            </a:custGeom>
            <a:solidFill>
              <a:srgbClr val="BEBEBE"/>
            </a:solidFill>
          </p:spPr>
          <p:txBody>
            <a:bodyPr wrap="square" lIns="0" tIns="0" rIns="0" bIns="0" rtlCol="0"/>
            <a:lstStyle/>
            <a:p>
              <a:endParaRPr/>
            </a:p>
          </p:txBody>
        </p:sp>
        <p:sp>
          <p:nvSpPr>
            <p:cNvPr id="25" name="object 25"/>
            <p:cNvSpPr/>
            <p:nvPr/>
          </p:nvSpPr>
          <p:spPr>
            <a:xfrm>
              <a:off x="7800108" y="2517756"/>
              <a:ext cx="8890" cy="2555240"/>
            </a:xfrm>
            <a:custGeom>
              <a:avLst/>
              <a:gdLst/>
              <a:ahLst/>
              <a:cxnLst/>
              <a:rect l="l" t="t" r="r" b="b"/>
              <a:pathLst>
                <a:path w="8890" h="2555240">
                  <a:moveTo>
                    <a:pt x="8316" y="0"/>
                  </a:moveTo>
                  <a:lnTo>
                    <a:pt x="0" y="0"/>
                  </a:lnTo>
                  <a:lnTo>
                    <a:pt x="0" y="2554892"/>
                  </a:lnTo>
                  <a:lnTo>
                    <a:pt x="8316" y="2554892"/>
                  </a:lnTo>
                  <a:lnTo>
                    <a:pt x="8316" y="0"/>
                  </a:lnTo>
                  <a:close/>
                </a:path>
              </a:pathLst>
            </a:custGeom>
            <a:solidFill>
              <a:srgbClr val="BEBEBE"/>
            </a:solidFill>
          </p:spPr>
          <p:txBody>
            <a:bodyPr wrap="square" lIns="0" tIns="0" rIns="0" bIns="0" rtlCol="0"/>
            <a:lstStyle/>
            <a:p>
              <a:endParaRPr/>
            </a:p>
          </p:txBody>
        </p:sp>
        <p:sp>
          <p:nvSpPr>
            <p:cNvPr id="26" name="object 26"/>
            <p:cNvSpPr/>
            <p:nvPr/>
          </p:nvSpPr>
          <p:spPr>
            <a:xfrm>
              <a:off x="8092097" y="2521822"/>
              <a:ext cx="8890" cy="2551430"/>
            </a:xfrm>
            <a:custGeom>
              <a:avLst/>
              <a:gdLst/>
              <a:ahLst/>
              <a:cxnLst/>
              <a:rect l="l" t="t" r="r" b="b"/>
              <a:pathLst>
                <a:path w="8890" h="2551429">
                  <a:moveTo>
                    <a:pt x="8316" y="0"/>
                  </a:moveTo>
                  <a:lnTo>
                    <a:pt x="0" y="0"/>
                  </a:lnTo>
                  <a:lnTo>
                    <a:pt x="0" y="2550826"/>
                  </a:lnTo>
                  <a:lnTo>
                    <a:pt x="8316" y="2550826"/>
                  </a:lnTo>
                  <a:lnTo>
                    <a:pt x="8316" y="0"/>
                  </a:lnTo>
                  <a:close/>
                </a:path>
              </a:pathLst>
            </a:custGeom>
            <a:solidFill>
              <a:srgbClr val="BEBEBE"/>
            </a:solidFill>
          </p:spPr>
          <p:txBody>
            <a:bodyPr wrap="square" lIns="0" tIns="0" rIns="0" bIns="0" rtlCol="0"/>
            <a:lstStyle/>
            <a:p>
              <a:endParaRPr/>
            </a:p>
          </p:txBody>
        </p:sp>
        <p:sp>
          <p:nvSpPr>
            <p:cNvPr id="27" name="object 27"/>
            <p:cNvSpPr/>
            <p:nvPr/>
          </p:nvSpPr>
          <p:spPr>
            <a:xfrm>
              <a:off x="8092102" y="2517756"/>
              <a:ext cx="8890" cy="2555240"/>
            </a:xfrm>
            <a:custGeom>
              <a:avLst/>
              <a:gdLst/>
              <a:ahLst/>
              <a:cxnLst/>
              <a:rect l="l" t="t" r="r" b="b"/>
              <a:pathLst>
                <a:path w="8890" h="2555240">
                  <a:moveTo>
                    <a:pt x="8316" y="0"/>
                  </a:moveTo>
                  <a:lnTo>
                    <a:pt x="0" y="0"/>
                  </a:lnTo>
                  <a:lnTo>
                    <a:pt x="0" y="2554892"/>
                  </a:lnTo>
                  <a:lnTo>
                    <a:pt x="8316" y="2554892"/>
                  </a:lnTo>
                  <a:lnTo>
                    <a:pt x="8316" y="0"/>
                  </a:lnTo>
                  <a:close/>
                </a:path>
              </a:pathLst>
            </a:custGeom>
            <a:solidFill>
              <a:srgbClr val="BEBEBE"/>
            </a:solidFill>
          </p:spPr>
          <p:txBody>
            <a:bodyPr wrap="square" lIns="0" tIns="0" rIns="0" bIns="0" rtlCol="0"/>
            <a:lstStyle/>
            <a:p>
              <a:endParaRPr/>
            </a:p>
          </p:txBody>
        </p:sp>
        <p:sp>
          <p:nvSpPr>
            <p:cNvPr id="28" name="object 28"/>
            <p:cNvSpPr/>
            <p:nvPr/>
          </p:nvSpPr>
          <p:spPr>
            <a:xfrm>
              <a:off x="8384091" y="2521822"/>
              <a:ext cx="8890" cy="2551430"/>
            </a:xfrm>
            <a:custGeom>
              <a:avLst/>
              <a:gdLst/>
              <a:ahLst/>
              <a:cxnLst/>
              <a:rect l="l" t="t" r="r" b="b"/>
              <a:pathLst>
                <a:path w="8890" h="2551429">
                  <a:moveTo>
                    <a:pt x="8316" y="0"/>
                  </a:moveTo>
                  <a:lnTo>
                    <a:pt x="0" y="0"/>
                  </a:lnTo>
                  <a:lnTo>
                    <a:pt x="0" y="2550826"/>
                  </a:lnTo>
                  <a:lnTo>
                    <a:pt x="8316" y="2550826"/>
                  </a:lnTo>
                  <a:lnTo>
                    <a:pt x="8316" y="0"/>
                  </a:lnTo>
                  <a:close/>
                </a:path>
              </a:pathLst>
            </a:custGeom>
            <a:solidFill>
              <a:srgbClr val="BEBEBE"/>
            </a:solidFill>
          </p:spPr>
          <p:txBody>
            <a:bodyPr wrap="square" lIns="0" tIns="0" rIns="0" bIns="0" rtlCol="0"/>
            <a:lstStyle/>
            <a:p>
              <a:endParaRPr/>
            </a:p>
          </p:txBody>
        </p:sp>
        <p:sp>
          <p:nvSpPr>
            <p:cNvPr id="29" name="object 29"/>
            <p:cNvSpPr/>
            <p:nvPr/>
          </p:nvSpPr>
          <p:spPr>
            <a:xfrm>
              <a:off x="8384077" y="2517756"/>
              <a:ext cx="8890" cy="2555240"/>
            </a:xfrm>
            <a:custGeom>
              <a:avLst/>
              <a:gdLst/>
              <a:ahLst/>
              <a:cxnLst/>
              <a:rect l="l" t="t" r="r" b="b"/>
              <a:pathLst>
                <a:path w="8890" h="2555240">
                  <a:moveTo>
                    <a:pt x="8316" y="0"/>
                  </a:moveTo>
                  <a:lnTo>
                    <a:pt x="0" y="0"/>
                  </a:lnTo>
                  <a:lnTo>
                    <a:pt x="0" y="2554892"/>
                  </a:lnTo>
                  <a:lnTo>
                    <a:pt x="8316" y="2554892"/>
                  </a:lnTo>
                  <a:lnTo>
                    <a:pt x="8316" y="0"/>
                  </a:lnTo>
                  <a:close/>
                </a:path>
              </a:pathLst>
            </a:custGeom>
            <a:solidFill>
              <a:srgbClr val="BEBEBE"/>
            </a:solidFill>
          </p:spPr>
          <p:txBody>
            <a:bodyPr wrap="square" lIns="0" tIns="0" rIns="0" bIns="0" rtlCol="0"/>
            <a:lstStyle/>
            <a:p>
              <a:endParaRPr/>
            </a:p>
          </p:txBody>
        </p:sp>
        <p:sp>
          <p:nvSpPr>
            <p:cNvPr id="30" name="object 30"/>
            <p:cNvSpPr/>
            <p:nvPr/>
          </p:nvSpPr>
          <p:spPr>
            <a:xfrm>
              <a:off x="8676066" y="2521822"/>
              <a:ext cx="8890" cy="2551430"/>
            </a:xfrm>
            <a:custGeom>
              <a:avLst/>
              <a:gdLst/>
              <a:ahLst/>
              <a:cxnLst/>
              <a:rect l="l" t="t" r="r" b="b"/>
              <a:pathLst>
                <a:path w="8890" h="2551429">
                  <a:moveTo>
                    <a:pt x="8316" y="0"/>
                  </a:moveTo>
                  <a:lnTo>
                    <a:pt x="0" y="0"/>
                  </a:lnTo>
                  <a:lnTo>
                    <a:pt x="0" y="2550826"/>
                  </a:lnTo>
                  <a:lnTo>
                    <a:pt x="8316" y="2550826"/>
                  </a:lnTo>
                  <a:lnTo>
                    <a:pt x="8316" y="0"/>
                  </a:lnTo>
                  <a:close/>
                </a:path>
              </a:pathLst>
            </a:custGeom>
            <a:solidFill>
              <a:srgbClr val="BEBEBE"/>
            </a:solidFill>
          </p:spPr>
          <p:txBody>
            <a:bodyPr wrap="square" lIns="0" tIns="0" rIns="0" bIns="0" rtlCol="0"/>
            <a:lstStyle/>
            <a:p>
              <a:endParaRPr/>
            </a:p>
          </p:txBody>
        </p:sp>
        <p:sp>
          <p:nvSpPr>
            <p:cNvPr id="31" name="object 31"/>
            <p:cNvSpPr/>
            <p:nvPr/>
          </p:nvSpPr>
          <p:spPr>
            <a:xfrm>
              <a:off x="8676072" y="2517756"/>
              <a:ext cx="8890" cy="2555240"/>
            </a:xfrm>
            <a:custGeom>
              <a:avLst/>
              <a:gdLst/>
              <a:ahLst/>
              <a:cxnLst/>
              <a:rect l="l" t="t" r="r" b="b"/>
              <a:pathLst>
                <a:path w="8890" h="2555240">
                  <a:moveTo>
                    <a:pt x="8316" y="0"/>
                  </a:moveTo>
                  <a:lnTo>
                    <a:pt x="0" y="0"/>
                  </a:lnTo>
                  <a:lnTo>
                    <a:pt x="0" y="2554892"/>
                  </a:lnTo>
                  <a:lnTo>
                    <a:pt x="8316" y="2554892"/>
                  </a:lnTo>
                  <a:lnTo>
                    <a:pt x="8316" y="0"/>
                  </a:lnTo>
                  <a:close/>
                </a:path>
              </a:pathLst>
            </a:custGeom>
            <a:solidFill>
              <a:srgbClr val="BEBEBE"/>
            </a:solidFill>
          </p:spPr>
          <p:txBody>
            <a:bodyPr wrap="square" lIns="0" tIns="0" rIns="0" bIns="0" rtlCol="0"/>
            <a:lstStyle/>
            <a:p>
              <a:endParaRPr/>
            </a:p>
          </p:txBody>
        </p:sp>
        <p:sp>
          <p:nvSpPr>
            <p:cNvPr id="32" name="object 32"/>
            <p:cNvSpPr/>
            <p:nvPr/>
          </p:nvSpPr>
          <p:spPr>
            <a:xfrm>
              <a:off x="8968061" y="2521822"/>
              <a:ext cx="8890" cy="2551430"/>
            </a:xfrm>
            <a:custGeom>
              <a:avLst/>
              <a:gdLst/>
              <a:ahLst/>
              <a:cxnLst/>
              <a:rect l="l" t="t" r="r" b="b"/>
              <a:pathLst>
                <a:path w="8890" h="2551429">
                  <a:moveTo>
                    <a:pt x="8316" y="0"/>
                  </a:moveTo>
                  <a:lnTo>
                    <a:pt x="0" y="0"/>
                  </a:lnTo>
                  <a:lnTo>
                    <a:pt x="0" y="2550826"/>
                  </a:lnTo>
                  <a:lnTo>
                    <a:pt x="8316" y="2550826"/>
                  </a:lnTo>
                  <a:lnTo>
                    <a:pt x="8316" y="0"/>
                  </a:lnTo>
                  <a:close/>
                </a:path>
              </a:pathLst>
            </a:custGeom>
            <a:solidFill>
              <a:srgbClr val="BEBEBE"/>
            </a:solidFill>
          </p:spPr>
          <p:txBody>
            <a:bodyPr wrap="square" lIns="0" tIns="0" rIns="0" bIns="0" rtlCol="0"/>
            <a:lstStyle/>
            <a:p>
              <a:endParaRPr/>
            </a:p>
          </p:txBody>
        </p:sp>
        <p:sp>
          <p:nvSpPr>
            <p:cNvPr id="33" name="object 33"/>
            <p:cNvSpPr/>
            <p:nvPr/>
          </p:nvSpPr>
          <p:spPr>
            <a:xfrm>
              <a:off x="8968066" y="2517756"/>
              <a:ext cx="8890" cy="2555240"/>
            </a:xfrm>
            <a:custGeom>
              <a:avLst/>
              <a:gdLst/>
              <a:ahLst/>
              <a:cxnLst/>
              <a:rect l="l" t="t" r="r" b="b"/>
              <a:pathLst>
                <a:path w="8890" h="2555240">
                  <a:moveTo>
                    <a:pt x="8316" y="0"/>
                  </a:moveTo>
                  <a:lnTo>
                    <a:pt x="0" y="0"/>
                  </a:lnTo>
                  <a:lnTo>
                    <a:pt x="0" y="2554892"/>
                  </a:lnTo>
                  <a:lnTo>
                    <a:pt x="8316" y="2554892"/>
                  </a:lnTo>
                  <a:lnTo>
                    <a:pt x="8316" y="0"/>
                  </a:lnTo>
                  <a:close/>
                </a:path>
              </a:pathLst>
            </a:custGeom>
            <a:solidFill>
              <a:srgbClr val="BEBEBE"/>
            </a:solidFill>
          </p:spPr>
          <p:txBody>
            <a:bodyPr wrap="square" lIns="0" tIns="0" rIns="0" bIns="0" rtlCol="0"/>
            <a:lstStyle/>
            <a:p>
              <a:endParaRPr/>
            </a:p>
          </p:txBody>
        </p:sp>
        <p:sp>
          <p:nvSpPr>
            <p:cNvPr id="34" name="object 34"/>
            <p:cNvSpPr/>
            <p:nvPr/>
          </p:nvSpPr>
          <p:spPr>
            <a:xfrm>
              <a:off x="9259512" y="2521822"/>
              <a:ext cx="8890" cy="2551430"/>
            </a:xfrm>
            <a:custGeom>
              <a:avLst/>
              <a:gdLst/>
              <a:ahLst/>
              <a:cxnLst/>
              <a:rect l="l" t="t" r="r" b="b"/>
              <a:pathLst>
                <a:path w="8890" h="2551429">
                  <a:moveTo>
                    <a:pt x="8316" y="0"/>
                  </a:moveTo>
                  <a:lnTo>
                    <a:pt x="0" y="0"/>
                  </a:lnTo>
                  <a:lnTo>
                    <a:pt x="0" y="2550826"/>
                  </a:lnTo>
                  <a:lnTo>
                    <a:pt x="8316" y="2550826"/>
                  </a:lnTo>
                  <a:lnTo>
                    <a:pt x="8316" y="0"/>
                  </a:lnTo>
                  <a:close/>
                </a:path>
              </a:pathLst>
            </a:custGeom>
            <a:solidFill>
              <a:srgbClr val="BEBEBE"/>
            </a:solidFill>
          </p:spPr>
          <p:txBody>
            <a:bodyPr wrap="square" lIns="0" tIns="0" rIns="0" bIns="0" rtlCol="0"/>
            <a:lstStyle/>
            <a:p>
              <a:endParaRPr/>
            </a:p>
          </p:txBody>
        </p:sp>
        <p:sp>
          <p:nvSpPr>
            <p:cNvPr id="35" name="object 35"/>
            <p:cNvSpPr/>
            <p:nvPr/>
          </p:nvSpPr>
          <p:spPr>
            <a:xfrm>
              <a:off x="9259595" y="2517757"/>
              <a:ext cx="8890" cy="2555240"/>
            </a:xfrm>
            <a:custGeom>
              <a:avLst/>
              <a:gdLst/>
              <a:ahLst/>
              <a:cxnLst/>
              <a:rect l="l" t="t" r="r" b="b"/>
              <a:pathLst>
                <a:path w="8890" h="2555240">
                  <a:moveTo>
                    <a:pt x="8778" y="0"/>
                  </a:moveTo>
                  <a:lnTo>
                    <a:pt x="0" y="0"/>
                  </a:lnTo>
                  <a:lnTo>
                    <a:pt x="0" y="2554892"/>
                  </a:lnTo>
                  <a:lnTo>
                    <a:pt x="8778" y="2554892"/>
                  </a:lnTo>
                  <a:lnTo>
                    <a:pt x="8778" y="0"/>
                  </a:lnTo>
                  <a:close/>
                </a:path>
              </a:pathLst>
            </a:custGeom>
            <a:solidFill>
              <a:srgbClr val="BEBEBE"/>
            </a:solidFill>
          </p:spPr>
          <p:txBody>
            <a:bodyPr wrap="square" lIns="0" tIns="0" rIns="0" bIns="0" rtlCol="0"/>
            <a:lstStyle/>
            <a:p>
              <a:endParaRPr/>
            </a:p>
          </p:txBody>
        </p:sp>
        <p:sp>
          <p:nvSpPr>
            <p:cNvPr id="36" name="object 36"/>
            <p:cNvSpPr/>
            <p:nvPr/>
          </p:nvSpPr>
          <p:spPr>
            <a:xfrm>
              <a:off x="9551545" y="2521822"/>
              <a:ext cx="8890" cy="2551430"/>
            </a:xfrm>
            <a:custGeom>
              <a:avLst/>
              <a:gdLst/>
              <a:ahLst/>
              <a:cxnLst/>
              <a:rect l="l" t="t" r="r" b="b"/>
              <a:pathLst>
                <a:path w="8890" h="2551429">
                  <a:moveTo>
                    <a:pt x="8316" y="0"/>
                  </a:moveTo>
                  <a:lnTo>
                    <a:pt x="0" y="0"/>
                  </a:lnTo>
                  <a:lnTo>
                    <a:pt x="0" y="2550826"/>
                  </a:lnTo>
                  <a:lnTo>
                    <a:pt x="8316" y="2550826"/>
                  </a:lnTo>
                  <a:lnTo>
                    <a:pt x="8316" y="0"/>
                  </a:lnTo>
                  <a:close/>
                </a:path>
              </a:pathLst>
            </a:custGeom>
            <a:solidFill>
              <a:srgbClr val="BEBEBE"/>
            </a:solidFill>
          </p:spPr>
          <p:txBody>
            <a:bodyPr wrap="square" lIns="0" tIns="0" rIns="0" bIns="0" rtlCol="0"/>
            <a:lstStyle/>
            <a:p>
              <a:endParaRPr/>
            </a:p>
          </p:txBody>
        </p:sp>
        <p:sp>
          <p:nvSpPr>
            <p:cNvPr id="37" name="object 37"/>
            <p:cNvSpPr/>
            <p:nvPr/>
          </p:nvSpPr>
          <p:spPr>
            <a:xfrm>
              <a:off x="9551628" y="2517757"/>
              <a:ext cx="8890" cy="2555240"/>
            </a:xfrm>
            <a:custGeom>
              <a:avLst/>
              <a:gdLst/>
              <a:ahLst/>
              <a:cxnLst/>
              <a:rect l="l" t="t" r="r" b="b"/>
              <a:pathLst>
                <a:path w="8890" h="2555240">
                  <a:moveTo>
                    <a:pt x="8316" y="0"/>
                  </a:moveTo>
                  <a:lnTo>
                    <a:pt x="0" y="0"/>
                  </a:lnTo>
                  <a:lnTo>
                    <a:pt x="0" y="2554892"/>
                  </a:lnTo>
                  <a:lnTo>
                    <a:pt x="8316" y="2554892"/>
                  </a:lnTo>
                  <a:lnTo>
                    <a:pt x="8316" y="0"/>
                  </a:lnTo>
                  <a:close/>
                </a:path>
              </a:pathLst>
            </a:custGeom>
            <a:solidFill>
              <a:srgbClr val="BEBEBE"/>
            </a:solidFill>
          </p:spPr>
          <p:txBody>
            <a:bodyPr wrap="square" lIns="0" tIns="0" rIns="0" bIns="0" rtlCol="0"/>
            <a:lstStyle/>
            <a:p>
              <a:endParaRPr/>
            </a:p>
          </p:txBody>
        </p:sp>
        <p:sp>
          <p:nvSpPr>
            <p:cNvPr id="38" name="object 38"/>
            <p:cNvSpPr/>
            <p:nvPr/>
          </p:nvSpPr>
          <p:spPr>
            <a:xfrm>
              <a:off x="9843578" y="2521822"/>
              <a:ext cx="8255" cy="2551430"/>
            </a:xfrm>
            <a:custGeom>
              <a:avLst/>
              <a:gdLst/>
              <a:ahLst/>
              <a:cxnLst/>
              <a:rect l="l" t="t" r="r" b="b"/>
              <a:pathLst>
                <a:path w="8254" h="2551429">
                  <a:moveTo>
                    <a:pt x="8233" y="0"/>
                  </a:moveTo>
                  <a:lnTo>
                    <a:pt x="0" y="0"/>
                  </a:lnTo>
                  <a:lnTo>
                    <a:pt x="0" y="2550826"/>
                  </a:lnTo>
                  <a:lnTo>
                    <a:pt x="8233" y="2550826"/>
                  </a:lnTo>
                  <a:lnTo>
                    <a:pt x="8233" y="0"/>
                  </a:lnTo>
                  <a:close/>
                </a:path>
              </a:pathLst>
            </a:custGeom>
            <a:solidFill>
              <a:srgbClr val="BEBEBE"/>
            </a:solidFill>
          </p:spPr>
          <p:txBody>
            <a:bodyPr wrap="square" lIns="0" tIns="0" rIns="0" bIns="0" rtlCol="0"/>
            <a:lstStyle/>
            <a:p>
              <a:endParaRPr/>
            </a:p>
          </p:txBody>
        </p:sp>
        <p:sp>
          <p:nvSpPr>
            <p:cNvPr id="39" name="object 39"/>
            <p:cNvSpPr/>
            <p:nvPr/>
          </p:nvSpPr>
          <p:spPr>
            <a:xfrm>
              <a:off x="9843467" y="2517757"/>
              <a:ext cx="8890" cy="2555240"/>
            </a:xfrm>
            <a:custGeom>
              <a:avLst/>
              <a:gdLst/>
              <a:ahLst/>
              <a:cxnLst/>
              <a:rect l="l" t="t" r="r" b="b"/>
              <a:pathLst>
                <a:path w="8890" h="2555240">
                  <a:moveTo>
                    <a:pt x="8316" y="0"/>
                  </a:moveTo>
                  <a:lnTo>
                    <a:pt x="0" y="0"/>
                  </a:lnTo>
                  <a:lnTo>
                    <a:pt x="0" y="2554892"/>
                  </a:lnTo>
                  <a:lnTo>
                    <a:pt x="8316" y="2554892"/>
                  </a:lnTo>
                  <a:lnTo>
                    <a:pt x="8316" y="0"/>
                  </a:lnTo>
                  <a:close/>
                </a:path>
              </a:pathLst>
            </a:custGeom>
            <a:solidFill>
              <a:srgbClr val="BEBEBE"/>
            </a:solidFill>
          </p:spPr>
          <p:txBody>
            <a:bodyPr wrap="square" lIns="0" tIns="0" rIns="0" bIns="0" rtlCol="0"/>
            <a:lstStyle/>
            <a:p>
              <a:endParaRPr/>
            </a:p>
          </p:txBody>
        </p:sp>
        <p:sp>
          <p:nvSpPr>
            <p:cNvPr id="40" name="object 40"/>
            <p:cNvSpPr/>
            <p:nvPr/>
          </p:nvSpPr>
          <p:spPr>
            <a:xfrm>
              <a:off x="7220297" y="2517756"/>
              <a:ext cx="2632075" cy="8255"/>
            </a:xfrm>
            <a:custGeom>
              <a:avLst/>
              <a:gdLst/>
              <a:ahLst/>
              <a:cxnLst/>
              <a:rect l="l" t="t" r="r" b="b"/>
              <a:pathLst>
                <a:path w="2632075" h="8255">
                  <a:moveTo>
                    <a:pt x="0" y="8214"/>
                  </a:moveTo>
                  <a:lnTo>
                    <a:pt x="2631514" y="8214"/>
                  </a:lnTo>
                  <a:lnTo>
                    <a:pt x="2631514" y="0"/>
                  </a:lnTo>
                  <a:lnTo>
                    <a:pt x="0" y="0"/>
                  </a:lnTo>
                  <a:lnTo>
                    <a:pt x="0" y="8214"/>
                  </a:lnTo>
                  <a:close/>
                </a:path>
              </a:pathLst>
            </a:custGeom>
            <a:solidFill>
              <a:srgbClr val="BEBEBE"/>
            </a:solidFill>
          </p:spPr>
          <p:txBody>
            <a:bodyPr wrap="square" lIns="0" tIns="0" rIns="0" bIns="0" rtlCol="0"/>
            <a:lstStyle/>
            <a:p>
              <a:endParaRPr/>
            </a:p>
          </p:txBody>
        </p:sp>
        <p:sp>
          <p:nvSpPr>
            <p:cNvPr id="41" name="object 41"/>
            <p:cNvSpPr/>
            <p:nvPr/>
          </p:nvSpPr>
          <p:spPr>
            <a:xfrm>
              <a:off x="7216139" y="2517756"/>
              <a:ext cx="2635885" cy="8255"/>
            </a:xfrm>
            <a:custGeom>
              <a:avLst/>
              <a:gdLst/>
              <a:ahLst/>
              <a:cxnLst/>
              <a:rect l="l" t="t" r="r" b="b"/>
              <a:pathLst>
                <a:path w="2635884" h="8255">
                  <a:moveTo>
                    <a:pt x="2635672" y="0"/>
                  </a:moveTo>
                  <a:lnTo>
                    <a:pt x="0" y="0"/>
                  </a:lnTo>
                  <a:lnTo>
                    <a:pt x="0" y="8131"/>
                  </a:lnTo>
                  <a:lnTo>
                    <a:pt x="2635672" y="8131"/>
                  </a:lnTo>
                  <a:lnTo>
                    <a:pt x="2635672" y="0"/>
                  </a:lnTo>
                  <a:close/>
                </a:path>
              </a:pathLst>
            </a:custGeom>
            <a:solidFill>
              <a:srgbClr val="BEBEBE"/>
            </a:solidFill>
          </p:spPr>
          <p:txBody>
            <a:bodyPr wrap="square" lIns="0" tIns="0" rIns="0" bIns="0" rtlCol="0"/>
            <a:lstStyle/>
            <a:p>
              <a:endParaRPr/>
            </a:p>
          </p:txBody>
        </p:sp>
        <p:sp>
          <p:nvSpPr>
            <p:cNvPr id="42" name="object 42"/>
            <p:cNvSpPr/>
            <p:nvPr/>
          </p:nvSpPr>
          <p:spPr>
            <a:xfrm>
              <a:off x="7220297" y="2800708"/>
              <a:ext cx="2632075" cy="8890"/>
            </a:xfrm>
            <a:custGeom>
              <a:avLst/>
              <a:gdLst/>
              <a:ahLst/>
              <a:cxnLst/>
              <a:rect l="l" t="t" r="r" b="b"/>
              <a:pathLst>
                <a:path w="2632075" h="8889">
                  <a:moveTo>
                    <a:pt x="0" y="8296"/>
                  </a:moveTo>
                  <a:lnTo>
                    <a:pt x="2631514" y="8297"/>
                  </a:lnTo>
                  <a:lnTo>
                    <a:pt x="2631514" y="0"/>
                  </a:lnTo>
                  <a:lnTo>
                    <a:pt x="0" y="0"/>
                  </a:lnTo>
                  <a:lnTo>
                    <a:pt x="0" y="8296"/>
                  </a:lnTo>
                  <a:close/>
                </a:path>
              </a:pathLst>
            </a:custGeom>
            <a:solidFill>
              <a:srgbClr val="BEBEBE"/>
            </a:solidFill>
          </p:spPr>
          <p:txBody>
            <a:bodyPr wrap="square" lIns="0" tIns="0" rIns="0" bIns="0" rtlCol="0"/>
            <a:lstStyle/>
            <a:p>
              <a:endParaRPr/>
            </a:p>
          </p:txBody>
        </p:sp>
        <p:sp>
          <p:nvSpPr>
            <p:cNvPr id="43" name="object 43"/>
            <p:cNvSpPr/>
            <p:nvPr/>
          </p:nvSpPr>
          <p:spPr>
            <a:xfrm>
              <a:off x="7216139" y="2800626"/>
              <a:ext cx="2635885" cy="8890"/>
            </a:xfrm>
            <a:custGeom>
              <a:avLst/>
              <a:gdLst/>
              <a:ahLst/>
              <a:cxnLst/>
              <a:rect l="l" t="t" r="r" b="b"/>
              <a:pathLst>
                <a:path w="2635884" h="8889">
                  <a:moveTo>
                    <a:pt x="0" y="0"/>
                  </a:moveTo>
                  <a:lnTo>
                    <a:pt x="0" y="8296"/>
                  </a:lnTo>
                  <a:lnTo>
                    <a:pt x="2635672" y="8297"/>
                  </a:lnTo>
                  <a:lnTo>
                    <a:pt x="2635672" y="0"/>
                  </a:lnTo>
                  <a:lnTo>
                    <a:pt x="0" y="0"/>
                  </a:lnTo>
                  <a:close/>
                </a:path>
              </a:pathLst>
            </a:custGeom>
            <a:solidFill>
              <a:srgbClr val="BEBEBE"/>
            </a:solidFill>
          </p:spPr>
          <p:txBody>
            <a:bodyPr wrap="square" lIns="0" tIns="0" rIns="0" bIns="0" rtlCol="0"/>
            <a:lstStyle/>
            <a:p>
              <a:endParaRPr/>
            </a:p>
          </p:txBody>
        </p:sp>
        <p:sp>
          <p:nvSpPr>
            <p:cNvPr id="44" name="object 44"/>
            <p:cNvSpPr/>
            <p:nvPr/>
          </p:nvSpPr>
          <p:spPr>
            <a:xfrm>
              <a:off x="7220297" y="3083743"/>
              <a:ext cx="2632075" cy="8890"/>
            </a:xfrm>
            <a:custGeom>
              <a:avLst/>
              <a:gdLst/>
              <a:ahLst/>
              <a:cxnLst/>
              <a:rect l="l" t="t" r="r" b="b"/>
              <a:pathLst>
                <a:path w="2632075" h="8889">
                  <a:moveTo>
                    <a:pt x="0" y="8296"/>
                  </a:moveTo>
                  <a:lnTo>
                    <a:pt x="2631514" y="8297"/>
                  </a:lnTo>
                  <a:lnTo>
                    <a:pt x="2631514" y="0"/>
                  </a:lnTo>
                  <a:lnTo>
                    <a:pt x="0" y="0"/>
                  </a:lnTo>
                  <a:lnTo>
                    <a:pt x="0" y="8296"/>
                  </a:lnTo>
                  <a:close/>
                </a:path>
              </a:pathLst>
            </a:custGeom>
            <a:solidFill>
              <a:srgbClr val="BEBEBE"/>
            </a:solidFill>
          </p:spPr>
          <p:txBody>
            <a:bodyPr wrap="square" lIns="0" tIns="0" rIns="0" bIns="0" rtlCol="0"/>
            <a:lstStyle/>
            <a:p>
              <a:endParaRPr/>
            </a:p>
          </p:txBody>
        </p:sp>
        <p:sp>
          <p:nvSpPr>
            <p:cNvPr id="45" name="object 45"/>
            <p:cNvSpPr/>
            <p:nvPr/>
          </p:nvSpPr>
          <p:spPr>
            <a:xfrm>
              <a:off x="7216139" y="3083661"/>
              <a:ext cx="2635885" cy="8890"/>
            </a:xfrm>
            <a:custGeom>
              <a:avLst/>
              <a:gdLst/>
              <a:ahLst/>
              <a:cxnLst/>
              <a:rect l="l" t="t" r="r" b="b"/>
              <a:pathLst>
                <a:path w="2635884" h="8889">
                  <a:moveTo>
                    <a:pt x="0" y="0"/>
                  </a:moveTo>
                  <a:lnTo>
                    <a:pt x="0" y="8296"/>
                  </a:lnTo>
                  <a:lnTo>
                    <a:pt x="2635672" y="8297"/>
                  </a:lnTo>
                  <a:lnTo>
                    <a:pt x="2635672" y="0"/>
                  </a:lnTo>
                  <a:lnTo>
                    <a:pt x="0" y="0"/>
                  </a:lnTo>
                  <a:close/>
                </a:path>
              </a:pathLst>
            </a:custGeom>
            <a:solidFill>
              <a:srgbClr val="BEBEBE"/>
            </a:solidFill>
          </p:spPr>
          <p:txBody>
            <a:bodyPr wrap="square" lIns="0" tIns="0" rIns="0" bIns="0" rtlCol="0"/>
            <a:lstStyle/>
            <a:p>
              <a:endParaRPr/>
            </a:p>
          </p:txBody>
        </p:sp>
        <p:sp>
          <p:nvSpPr>
            <p:cNvPr id="46" name="object 46"/>
            <p:cNvSpPr/>
            <p:nvPr/>
          </p:nvSpPr>
          <p:spPr>
            <a:xfrm>
              <a:off x="7220297" y="3366720"/>
              <a:ext cx="2632075" cy="8890"/>
            </a:xfrm>
            <a:custGeom>
              <a:avLst/>
              <a:gdLst/>
              <a:ahLst/>
              <a:cxnLst/>
              <a:rect l="l" t="t" r="r" b="b"/>
              <a:pathLst>
                <a:path w="2632075" h="8889">
                  <a:moveTo>
                    <a:pt x="0" y="8296"/>
                  </a:moveTo>
                  <a:lnTo>
                    <a:pt x="2631514" y="8297"/>
                  </a:lnTo>
                  <a:lnTo>
                    <a:pt x="2631514" y="0"/>
                  </a:lnTo>
                  <a:lnTo>
                    <a:pt x="0" y="0"/>
                  </a:lnTo>
                  <a:lnTo>
                    <a:pt x="0" y="8296"/>
                  </a:lnTo>
                  <a:close/>
                </a:path>
              </a:pathLst>
            </a:custGeom>
            <a:solidFill>
              <a:srgbClr val="BEBEBE"/>
            </a:solidFill>
          </p:spPr>
          <p:txBody>
            <a:bodyPr wrap="square" lIns="0" tIns="0" rIns="0" bIns="0" rtlCol="0"/>
            <a:lstStyle/>
            <a:p>
              <a:endParaRPr/>
            </a:p>
          </p:txBody>
        </p:sp>
        <p:sp>
          <p:nvSpPr>
            <p:cNvPr id="47" name="object 47"/>
            <p:cNvSpPr/>
            <p:nvPr/>
          </p:nvSpPr>
          <p:spPr>
            <a:xfrm>
              <a:off x="7216139" y="3366715"/>
              <a:ext cx="2635885" cy="8890"/>
            </a:xfrm>
            <a:custGeom>
              <a:avLst/>
              <a:gdLst/>
              <a:ahLst/>
              <a:cxnLst/>
              <a:rect l="l" t="t" r="r" b="b"/>
              <a:pathLst>
                <a:path w="2635884" h="8889">
                  <a:moveTo>
                    <a:pt x="0" y="0"/>
                  </a:moveTo>
                  <a:lnTo>
                    <a:pt x="0" y="8296"/>
                  </a:lnTo>
                  <a:lnTo>
                    <a:pt x="2635672" y="8297"/>
                  </a:lnTo>
                  <a:lnTo>
                    <a:pt x="2635672" y="0"/>
                  </a:lnTo>
                  <a:lnTo>
                    <a:pt x="0" y="0"/>
                  </a:lnTo>
                  <a:close/>
                </a:path>
              </a:pathLst>
            </a:custGeom>
            <a:solidFill>
              <a:srgbClr val="BEBEBE"/>
            </a:solidFill>
          </p:spPr>
          <p:txBody>
            <a:bodyPr wrap="square" lIns="0" tIns="0" rIns="0" bIns="0" rtlCol="0"/>
            <a:lstStyle/>
            <a:p>
              <a:endParaRPr/>
            </a:p>
          </p:txBody>
        </p:sp>
        <p:sp>
          <p:nvSpPr>
            <p:cNvPr id="48" name="object 48"/>
            <p:cNvSpPr/>
            <p:nvPr/>
          </p:nvSpPr>
          <p:spPr>
            <a:xfrm>
              <a:off x="7220297" y="3649736"/>
              <a:ext cx="2632075" cy="8890"/>
            </a:xfrm>
            <a:custGeom>
              <a:avLst/>
              <a:gdLst/>
              <a:ahLst/>
              <a:cxnLst/>
              <a:rect l="l" t="t" r="r" b="b"/>
              <a:pathLst>
                <a:path w="2632075" h="8889">
                  <a:moveTo>
                    <a:pt x="0" y="8296"/>
                  </a:moveTo>
                  <a:lnTo>
                    <a:pt x="2631514" y="8297"/>
                  </a:lnTo>
                  <a:lnTo>
                    <a:pt x="2631514" y="0"/>
                  </a:lnTo>
                  <a:lnTo>
                    <a:pt x="0" y="0"/>
                  </a:lnTo>
                  <a:lnTo>
                    <a:pt x="0" y="8296"/>
                  </a:lnTo>
                  <a:close/>
                </a:path>
              </a:pathLst>
            </a:custGeom>
            <a:solidFill>
              <a:srgbClr val="BEBEBE"/>
            </a:solidFill>
          </p:spPr>
          <p:txBody>
            <a:bodyPr wrap="square" lIns="0" tIns="0" rIns="0" bIns="0" rtlCol="0"/>
            <a:lstStyle/>
            <a:p>
              <a:endParaRPr/>
            </a:p>
          </p:txBody>
        </p:sp>
        <p:sp>
          <p:nvSpPr>
            <p:cNvPr id="49" name="object 49"/>
            <p:cNvSpPr/>
            <p:nvPr/>
          </p:nvSpPr>
          <p:spPr>
            <a:xfrm>
              <a:off x="7216139" y="3649730"/>
              <a:ext cx="2635885" cy="8890"/>
            </a:xfrm>
            <a:custGeom>
              <a:avLst/>
              <a:gdLst/>
              <a:ahLst/>
              <a:cxnLst/>
              <a:rect l="l" t="t" r="r" b="b"/>
              <a:pathLst>
                <a:path w="2635884" h="8889">
                  <a:moveTo>
                    <a:pt x="0" y="0"/>
                  </a:moveTo>
                  <a:lnTo>
                    <a:pt x="0" y="8296"/>
                  </a:lnTo>
                  <a:lnTo>
                    <a:pt x="2635672" y="8297"/>
                  </a:lnTo>
                  <a:lnTo>
                    <a:pt x="2635672" y="0"/>
                  </a:lnTo>
                  <a:lnTo>
                    <a:pt x="0" y="0"/>
                  </a:lnTo>
                  <a:close/>
                </a:path>
              </a:pathLst>
            </a:custGeom>
            <a:solidFill>
              <a:srgbClr val="BEBEBE"/>
            </a:solidFill>
          </p:spPr>
          <p:txBody>
            <a:bodyPr wrap="square" lIns="0" tIns="0" rIns="0" bIns="0" rtlCol="0"/>
            <a:lstStyle/>
            <a:p>
              <a:endParaRPr/>
            </a:p>
          </p:txBody>
        </p:sp>
        <p:sp>
          <p:nvSpPr>
            <p:cNvPr id="50" name="object 50"/>
            <p:cNvSpPr/>
            <p:nvPr/>
          </p:nvSpPr>
          <p:spPr>
            <a:xfrm>
              <a:off x="7220297" y="3932752"/>
              <a:ext cx="2632075" cy="8890"/>
            </a:xfrm>
            <a:custGeom>
              <a:avLst/>
              <a:gdLst/>
              <a:ahLst/>
              <a:cxnLst/>
              <a:rect l="l" t="t" r="r" b="b"/>
              <a:pathLst>
                <a:path w="2632075" h="8889">
                  <a:moveTo>
                    <a:pt x="0" y="8296"/>
                  </a:moveTo>
                  <a:lnTo>
                    <a:pt x="2631514" y="8297"/>
                  </a:lnTo>
                  <a:lnTo>
                    <a:pt x="2631514" y="0"/>
                  </a:lnTo>
                  <a:lnTo>
                    <a:pt x="0" y="0"/>
                  </a:lnTo>
                  <a:lnTo>
                    <a:pt x="0" y="8296"/>
                  </a:lnTo>
                  <a:close/>
                </a:path>
              </a:pathLst>
            </a:custGeom>
            <a:solidFill>
              <a:srgbClr val="BEBEBE"/>
            </a:solidFill>
          </p:spPr>
          <p:txBody>
            <a:bodyPr wrap="square" lIns="0" tIns="0" rIns="0" bIns="0" rtlCol="0"/>
            <a:lstStyle/>
            <a:p>
              <a:endParaRPr/>
            </a:p>
          </p:txBody>
        </p:sp>
        <p:sp>
          <p:nvSpPr>
            <p:cNvPr id="51" name="object 51"/>
            <p:cNvSpPr/>
            <p:nvPr/>
          </p:nvSpPr>
          <p:spPr>
            <a:xfrm>
              <a:off x="7216139" y="3932746"/>
              <a:ext cx="2635885" cy="8890"/>
            </a:xfrm>
            <a:custGeom>
              <a:avLst/>
              <a:gdLst/>
              <a:ahLst/>
              <a:cxnLst/>
              <a:rect l="l" t="t" r="r" b="b"/>
              <a:pathLst>
                <a:path w="2635884" h="8889">
                  <a:moveTo>
                    <a:pt x="0" y="0"/>
                  </a:moveTo>
                  <a:lnTo>
                    <a:pt x="0" y="8296"/>
                  </a:lnTo>
                  <a:lnTo>
                    <a:pt x="2635672" y="8297"/>
                  </a:lnTo>
                  <a:lnTo>
                    <a:pt x="2635672" y="0"/>
                  </a:lnTo>
                  <a:lnTo>
                    <a:pt x="0" y="0"/>
                  </a:lnTo>
                  <a:close/>
                </a:path>
              </a:pathLst>
            </a:custGeom>
            <a:solidFill>
              <a:srgbClr val="BEBEBE"/>
            </a:solidFill>
          </p:spPr>
          <p:txBody>
            <a:bodyPr wrap="square" lIns="0" tIns="0" rIns="0" bIns="0" rtlCol="0"/>
            <a:lstStyle/>
            <a:p>
              <a:endParaRPr/>
            </a:p>
          </p:txBody>
        </p:sp>
        <p:sp>
          <p:nvSpPr>
            <p:cNvPr id="52" name="object 52"/>
            <p:cNvSpPr/>
            <p:nvPr/>
          </p:nvSpPr>
          <p:spPr>
            <a:xfrm>
              <a:off x="7220297" y="4215767"/>
              <a:ext cx="2632075" cy="8890"/>
            </a:xfrm>
            <a:custGeom>
              <a:avLst/>
              <a:gdLst/>
              <a:ahLst/>
              <a:cxnLst/>
              <a:rect l="l" t="t" r="r" b="b"/>
              <a:pathLst>
                <a:path w="2632075" h="8889">
                  <a:moveTo>
                    <a:pt x="0" y="8296"/>
                  </a:moveTo>
                  <a:lnTo>
                    <a:pt x="2631514" y="8297"/>
                  </a:lnTo>
                  <a:lnTo>
                    <a:pt x="2631514" y="0"/>
                  </a:lnTo>
                  <a:lnTo>
                    <a:pt x="0" y="0"/>
                  </a:lnTo>
                  <a:lnTo>
                    <a:pt x="0" y="8296"/>
                  </a:lnTo>
                  <a:close/>
                </a:path>
              </a:pathLst>
            </a:custGeom>
            <a:solidFill>
              <a:srgbClr val="BEBEBE"/>
            </a:solidFill>
          </p:spPr>
          <p:txBody>
            <a:bodyPr wrap="square" lIns="0" tIns="0" rIns="0" bIns="0" rtlCol="0"/>
            <a:lstStyle/>
            <a:p>
              <a:endParaRPr/>
            </a:p>
          </p:txBody>
        </p:sp>
        <p:sp>
          <p:nvSpPr>
            <p:cNvPr id="53" name="object 53"/>
            <p:cNvSpPr/>
            <p:nvPr/>
          </p:nvSpPr>
          <p:spPr>
            <a:xfrm>
              <a:off x="7216139" y="4215762"/>
              <a:ext cx="2635885" cy="8890"/>
            </a:xfrm>
            <a:custGeom>
              <a:avLst/>
              <a:gdLst/>
              <a:ahLst/>
              <a:cxnLst/>
              <a:rect l="l" t="t" r="r" b="b"/>
              <a:pathLst>
                <a:path w="2635884" h="8889">
                  <a:moveTo>
                    <a:pt x="0" y="0"/>
                  </a:moveTo>
                  <a:lnTo>
                    <a:pt x="0" y="8296"/>
                  </a:lnTo>
                  <a:lnTo>
                    <a:pt x="2635672" y="8297"/>
                  </a:lnTo>
                  <a:lnTo>
                    <a:pt x="2635672" y="0"/>
                  </a:lnTo>
                  <a:lnTo>
                    <a:pt x="0" y="0"/>
                  </a:lnTo>
                  <a:close/>
                </a:path>
              </a:pathLst>
            </a:custGeom>
            <a:solidFill>
              <a:srgbClr val="BEBEBE"/>
            </a:solidFill>
          </p:spPr>
          <p:txBody>
            <a:bodyPr wrap="square" lIns="0" tIns="0" rIns="0" bIns="0" rtlCol="0"/>
            <a:lstStyle/>
            <a:p>
              <a:endParaRPr/>
            </a:p>
          </p:txBody>
        </p:sp>
        <p:sp>
          <p:nvSpPr>
            <p:cNvPr id="54" name="object 54"/>
            <p:cNvSpPr/>
            <p:nvPr/>
          </p:nvSpPr>
          <p:spPr>
            <a:xfrm>
              <a:off x="7220297" y="4498318"/>
              <a:ext cx="2632075" cy="8890"/>
            </a:xfrm>
            <a:custGeom>
              <a:avLst/>
              <a:gdLst/>
              <a:ahLst/>
              <a:cxnLst/>
              <a:rect l="l" t="t" r="r" b="b"/>
              <a:pathLst>
                <a:path w="2632075" h="8889">
                  <a:moveTo>
                    <a:pt x="0" y="8296"/>
                  </a:moveTo>
                  <a:lnTo>
                    <a:pt x="2631514" y="8297"/>
                  </a:lnTo>
                  <a:lnTo>
                    <a:pt x="2631514" y="0"/>
                  </a:lnTo>
                  <a:lnTo>
                    <a:pt x="0" y="0"/>
                  </a:lnTo>
                  <a:lnTo>
                    <a:pt x="0" y="8296"/>
                  </a:lnTo>
                  <a:close/>
                </a:path>
              </a:pathLst>
            </a:custGeom>
            <a:solidFill>
              <a:srgbClr val="BEBEBE"/>
            </a:solidFill>
          </p:spPr>
          <p:txBody>
            <a:bodyPr wrap="square" lIns="0" tIns="0" rIns="0" bIns="0" rtlCol="0"/>
            <a:lstStyle/>
            <a:p>
              <a:endParaRPr/>
            </a:p>
          </p:txBody>
        </p:sp>
        <p:sp>
          <p:nvSpPr>
            <p:cNvPr id="55" name="object 55"/>
            <p:cNvSpPr/>
            <p:nvPr/>
          </p:nvSpPr>
          <p:spPr>
            <a:xfrm>
              <a:off x="7216139" y="4498316"/>
              <a:ext cx="2635885" cy="8890"/>
            </a:xfrm>
            <a:custGeom>
              <a:avLst/>
              <a:gdLst/>
              <a:ahLst/>
              <a:cxnLst/>
              <a:rect l="l" t="t" r="r" b="b"/>
              <a:pathLst>
                <a:path w="2635884" h="8889">
                  <a:moveTo>
                    <a:pt x="0" y="0"/>
                  </a:moveTo>
                  <a:lnTo>
                    <a:pt x="0" y="8757"/>
                  </a:lnTo>
                  <a:lnTo>
                    <a:pt x="2635672" y="8757"/>
                  </a:lnTo>
                  <a:lnTo>
                    <a:pt x="2635672" y="0"/>
                  </a:lnTo>
                  <a:lnTo>
                    <a:pt x="0" y="0"/>
                  </a:lnTo>
                  <a:close/>
                </a:path>
              </a:pathLst>
            </a:custGeom>
            <a:solidFill>
              <a:srgbClr val="BEBEBE"/>
            </a:solidFill>
          </p:spPr>
          <p:txBody>
            <a:bodyPr wrap="square" lIns="0" tIns="0" rIns="0" bIns="0" rtlCol="0"/>
            <a:lstStyle/>
            <a:p>
              <a:endParaRPr/>
            </a:p>
          </p:txBody>
        </p:sp>
        <p:sp>
          <p:nvSpPr>
            <p:cNvPr id="56" name="object 56"/>
            <p:cNvSpPr/>
            <p:nvPr/>
          </p:nvSpPr>
          <p:spPr>
            <a:xfrm>
              <a:off x="7220297" y="4781334"/>
              <a:ext cx="2632075" cy="8890"/>
            </a:xfrm>
            <a:custGeom>
              <a:avLst/>
              <a:gdLst/>
              <a:ahLst/>
              <a:cxnLst/>
              <a:rect l="l" t="t" r="r" b="b"/>
              <a:pathLst>
                <a:path w="2632075" h="8889">
                  <a:moveTo>
                    <a:pt x="0" y="8296"/>
                  </a:moveTo>
                  <a:lnTo>
                    <a:pt x="2631514" y="8297"/>
                  </a:lnTo>
                  <a:lnTo>
                    <a:pt x="2631514" y="0"/>
                  </a:lnTo>
                  <a:lnTo>
                    <a:pt x="0" y="0"/>
                  </a:lnTo>
                  <a:lnTo>
                    <a:pt x="0" y="8296"/>
                  </a:lnTo>
                  <a:close/>
                </a:path>
              </a:pathLst>
            </a:custGeom>
            <a:solidFill>
              <a:srgbClr val="BEBEBE"/>
            </a:solidFill>
          </p:spPr>
          <p:txBody>
            <a:bodyPr wrap="square" lIns="0" tIns="0" rIns="0" bIns="0" rtlCol="0"/>
            <a:lstStyle/>
            <a:p>
              <a:endParaRPr/>
            </a:p>
          </p:txBody>
        </p:sp>
        <p:sp>
          <p:nvSpPr>
            <p:cNvPr id="57" name="object 57"/>
            <p:cNvSpPr/>
            <p:nvPr/>
          </p:nvSpPr>
          <p:spPr>
            <a:xfrm>
              <a:off x="7216139" y="4781328"/>
              <a:ext cx="2635885" cy="8890"/>
            </a:xfrm>
            <a:custGeom>
              <a:avLst/>
              <a:gdLst/>
              <a:ahLst/>
              <a:cxnLst/>
              <a:rect l="l" t="t" r="r" b="b"/>
              <a:pathLst>
                <a:path w="2635884" h="8889">
                  <a:moveTo>
                    <a:pt x="0" y="0"/>
                  </a:moveTo>
                  <a:lnTo>
                    <a:pt x="0" y="8296"/>
                  </a:lnTo>
                  <a:lnTo>
                    <a:pt x="2635672" y="8297"/>
                  </a:lnTo>
                  <a:lnTo>
                    <a:pt x="2635672" y="0"/>
                  </a:lnTo>
                  <a:lnTo>
                    <a:pt x="0" y="0"/>
                  </a:lnTo>
                  <a:close/>
                </a:path>
              </a:pathLst>
            </a:custGeom>
            <a:solidFill>
              <a:srgbClr val="BEBEBE"/>
            </a:solidFill>
          </p:spPr>
          <p:txBody>
            <a:bodyPr wrap="square" lIns="0" tIns="0" rIns="0" bIns="0" rtlCol="0"/>
            <a:lstStyle/>
            <a:p>
              <a:endParaRPr/>
            </a:p>
          </p:txBody>
        </p:sp>
        <p:sp>
          <p:nvSpPr>
            <p:cNvPr id="58" name="object 58"/>
            <p:cNvSpPr/>
            <p:nvPr/>
          </p:nvSpPr>
          <p:spPr>
            <a:xfrm>
              <a:off x="7220298" y="5064352"/>
              <a:ext cx="2632075" cy="8890"/>
            </a:xfrm>
            <a:custGeom>
              <a:avLst/>
              <a:gdLst/>
              <a:ahLst/>
              <a:cxnLst/>
              <a:rect l="l" t="t" r="r" b="b"/>
              <a:pathLst>
                <a:path w="2632075" h="8889">
                  <a:moveTo>
                    <a:pt x="0" y="8296"/>
                  </a:moveTo>
                  <a:lnTo>
                    <a:pt x="2631514" y="8297"/>
                  </a:lnTo>
                  <a:lnTo>
                    <a:pt x="2631514" y="0"/>
                  </a:lnTo>
                  <a:lnTo>
                    <a:pt x="0" y="0"/>
                  </a:lnTo>
                  <a:lnTo>
                    <a:pt x="0" y="8296"/>
                  </a:lnTo>
                  <a:close/>
                </a:path>
              </a:pathLst>
            </a:custGeom>
            <a:solidFill>
              <a:srgbClr val="BEBEBE"/>
            </a:solidFill>
          </p:spPr>
          <p:txBody>
            <a:bodyPr wrap="square" lIns="0" tIns="0" rIns="0" bIns="0" rtlCol="0"/>
            <a:lstStyle/>
            <a:p>
              <a:endParaRPr/>
            </a:p>
          </p:txBody>
        </p:sp>
        <p:sp>
          <p:nvSpPr>
            <p:cNvPr id="59" name="object 59"/>
            <p:cNvSpPr/>
            <p:nvPr/>
          </p:nvSpPr>
          <p:spPr>
            <a:xfrm>
              <a:off x="7216140" y="5064352"/>
              <a:ext cx="2635885" cy="8890"/>
            </a:xfrm>
            <a:custGeom>
              <a:avLst/>
              <a:gdLst/>
              <a:ahLst/>
              <a:cxnLst/>
              <a:rect l="l" t="t" r="r" b="b"/>
              <a:pathLst>
                <a:path w="2635884" h="8889">
                  <a:moveTo>
                    <a:pt x="0" y="0"/>
                  </a:moveTo>
                  <a:lnTo>
                    <a:pt x="0" y="8296"/>
                  </a:lnTo>
                  <a:lnTo>
                    <a:pt x="2635672" y="8297"/>
                  </a:lnTo>
                  <a:lnTo>
                    <a:pt x="2635672" y="0"/>
                  </a:lnTo>
                  <a:lnTo>
                    <a:pt x="0" y="0"/>
                  </a:lnTo>
                  <a:close/>
                </a:path>
              </a:pathLst>
            </a:custGeom>
            <a:solidFill>
              <a:srgbClr val="BEBEBE"/>
            </a:solidFill>
          </p:spPr>
          <p:txBody>
            <a:bodyPr wrap="square" lIns="0" tIns="0" rIns="0" bIns="0" rtlCol="0"/>
            <a:lstStyle/>
            <a:p>
              <a:endParaRPr/>
            </a:p>
          </p:txBody>
        </p:sp>
        <p:sp>
          <p:nvSpPr>
            <p:cNvPr id="60" name="object 60"/>
            <p:cNvSpPr/>
            <p:nvPr/>
          </p:nvSpPr>
          <p:spPr>
            <a:xfrm>
              <a:off x="6399275" y="2071116"/>
              <a:ext cx="1692910" cy="3674110"/>
            </a:xfrm>
            <a:custGeom>
              <a:avLst/>
              <a:gdLst/>
              <a:ahLst/>
              <a:cxnLst/>
              <a:rect l="l" t="t" r="r" b="b"/>
              <a:pathLst>
                <a:path w="1692909" h="3674110">
                  <a:moveTo>
                    <a:pt x="3048" y="0"/>
                  </a:moveTo>
                  <a:lnTo>
                    <a:pt x="1692402" y="1031494"/>
                  </a:lnTo>
                </a:path>
                <a:path w="1692909" h="3674110">
                  <a:moveTo>
                    <a:pt x="0" y="3673754"/>
                  </a:moveTo>
                  <a:lnTo>
                    <a:pt x="1388618" y="2150364"/>
                  </a:lnTo>
                </a:path>
                <a:path w="1692909" h="3674110">
                  <a:moveTo>
                    <a:pt x="1524" y="1653540"/>
                  </a:moveTo>
                  <a:lnTo>
                    <a:pt x="1674114" y="2176907"/>
                  </a:lnTo>
                </a:path>
              </a:pathLst>
            </a:custGeom>
            <a:ln w="12192">
              <a:solidFill>
                <a:srgbClr val="79C3FF"/>
              </a:solidFill>
            </a:ln>
          </p:spPr>
          <p:txBody>
            <a:bodyPr wrap="square" lIns="0" tIns="0" rIns="0" bIns="0" rtlCol="0"/>
            <a:lstStyle/>
            <a:p>
              <a:endParaRPr/>
            </a:p>
          </p:txBody>
        </p:sp>
        <p:sp>
          <p:nvSpPr>
            <p:cNvPr id="61" name="object 61"/>
            <p:cNvSpPr/>
            <p:nvPr/>
          </p:nvSpPr>
          <p:spPr>
            <a:xfrm>
              <a:off x="7502651" y="3089148"/>
              <a:ext cx="571500" cy="571500"/>
            </a:xfrm>
            <a:custGeom>
              <a:avLst/>
              <a:gdLst/>
              <a:ahLst/>
              <a:cxnLst/>
              <a:rect l="l" t="t" r="r" b="b"/>
              <a:pathLst>
                <a:path w="571500" h="571500">
                  <a:moveTo>
                    <a:pt x="0" y="571500"/>
                  </a:moveTo>
                  <a:lnTo>
                    <a:pt x="571500" y="571500"/>
                  </a:lnTo>
                  <a:lnTo>
                    <a:pt x="571500" y="0"/>
                  </a:lnTo>
                  <a:lnTo>
                    <a:pt x="0" y="0"/>
                  </a:lnTo>
                  <a:lnTo>
                    <a:pt x="0" y="571500"/>
                  </a:lnTo>
                  <a:close/>
                </a:path>
              </a:pathLst>
            </a:custGeom>
            <a:ln w="57912">
              <a:solidFill>
                <a:srgbClr val="FDCFAA"/>
              </a:solidFill>
            </a:ln>
          </p:spPr>
          <p:txBody>
            <a:bodyPr wrap="square" lIns="0" tIns="0" rIns="0" bIns="0" rtlCol="0"/>
            <a:lstStyle/>
            <a:p>
              <a:endParaRPr/>
            </a:p>
          </p:txBody>
        </p:sp>
        <p:sp>
          <p:nvSpPr>
            <p:cNvPr id="62" name="object 62"/>
            <p:cNvSpPr/>
            <p:nvPr/>
          </p:nvSpPr>
          <p:spPr>
            <a:xfrm>
              <a:off x="7787639" y="4232148"/>
              <a:ext cx="571500" cy="571500"/>
            </a:xfrm>
            <a:custGeom>
              <a:avLst/>
              <a:gdLst/>
              <a:ahLst/>
              <a:cxnLst/>
              <a:rect l="l" t="t" r="r" b="b"/>
              <a:pathLst>
                <a:path w="571500" h="571500">
                  <a:moveTo>
                    <a:pt x="0" y="571500"/>
                  </a:moveTo>
                  <a:lnTo>
                    <a:pt x="571500" y="571500"/>
                  </a:lnTo>
                  <a:lnTo>
                    <a:pt x="571500" y="0"/>
                  </a:lnTo>
                  <a:lnTo>
                    <a:pt x="0" y="0"/>
                  </a:lnTo>
                  <a:lnTo>
                    <a:pt x="0" y="571500"/>
                  </a:lnTo>
                  <a:close/>
                </a:path>
              </a:pathLst>
            </a:custGeom>
            <a:ln w="57912">
              <a:solidFill>
                <a:srgbClr val="FFFFFF"/>
              </a:solidFill>
            </a:ln>
          </p:spPr>
          <p:txBody>
            <a:bodyPr wrap="square" lIns="0" tIns="0" rIns="0" bIns="0" rtlCol="0"/>
            <a:lstStyle/>
            <a:p>
              <a:endParaRPr/>
            </a:p>
          </p:txBody>
        </p:sp>
        <p:sp>
          <p:nvSpPr>
            <p:cNvPr id="63" name="object 63"/>
            <p:cNvSpPr/>
            <p:nvPr/>
          </p:nvSpPr>
          <p:spPr>
            <a:xfrm>
              <a:off x="8074151" y="3374136"/>
              <a:ext cx="914400" cy="858519"/>
            </a:xfrm>
            <a:custGeom>
              <a:avLst/>
              <a:gdLst/>
              <a:ahLst/>
              <a:cxnLst/>
              <a:rect l="l" t="t" r="r" b="b"/>
              <a:pathLst>
                <a:path w="914400" h="858520">
                  <a:moveTo>
                    <a:pt x="0" y="858012"/>
                  </a:moveTo>
                  <a:lnTo>
                    <a:pt x="914400" y="858012"/>
                  </a:lnTo>
                  <a:lnTo>
                    <a:pt x="914400" y="0"/>
                  </a:lnTo>
                  <a:lnTo>
                    <a:pt x="0" y="0"/>
                  </a:lnTo>
                  <a:lnTo>
                    <a:pt x="0" y="858012"/>
                  </a:lnTo>
                  <a:close/>
                </a:path>
              </a:pathLst>
            </a:custGeom>
            <a:ln w="57912">
              <a:solidFill>
                <a:srgbClr val="D2BC94"/>
              </a:solidFill>
            </a:ln>
          </p:spPr>
          <p:txBody>
            <a:bodyPr wrap="square" lIns="0" tIns="0" rIns="0" bIns="0" rtlCol="0"/>
            <a:lstStyle/>
            <a:p>
              <a:endParaRPr/>
            </a:p>
          </p:txBody>
        </p:sp>
        <p:sp>
          <p:nvSpPr>
            <p:cNvPr id="64" name="object 64"/>
            <p:cNvSpPr/>
            <p:nvPr/>
          </p:nvSpPr>
          <p:spPr>
            <a:xfrm>
              <a:off x="6399275" y="2071116"/>
              <a:ext cx="1960245" cy="3674110"/>
            </a:xfrm>
            <a:custGeom>
              <a:avLst/>
              <a:gdLst/>
              <a:ahLst/>
              <a:cxnLst/>
              <a:rect l="l" t="t" r="r" b="b"/>
              <a:pathLst>
                <a:path w="1960245" h="3674110">
                  <a:moveTo>
                    <a:pt x="3048" y="0"/>
                  </a:moveTo>
                  <a:lnTo>
                    <a:pt x="1085469" y="1612392"/>
                  </a:lnTo>
                </a:path>
                <a:path w="1960245" h="3674110">
                  <a:moveTo>
                    <a:pt x="1524" y="1653794"/>
                  </a:moveTo>
                  <a:lnTo>
                    <a:pt x="1674114" y="1313688"/>
                  </a:lnTo>
                </a:path>
                <a:path w="1960245" h="3674110">
                  <a:moveTo>
                    <a:pt x="0" y="3673513"/>
                  </a:moveTo>
                  <a:lnTo>
                    <a:pt x="1960118" y="2727960"/>
                  </a:lnTo>
                </a:path>
              </a:pathLst>
            </a:custGeom>
            <a:ln w="12192">
              <a:solidFill>
                <a:srgbClr val="79C3FF"/>
              </a:solidFill>
            </a:ln>
          </p:spPr>
          <p:txBody>
            <a:bodyPr wrap="square" lIns="0" tIns="0" rIns="0" bIns="0" rtlCol="0"/>
            <a:lstStyle/>
            <a:p>
              <a:endParaRPr/>
            </a:p>
          </p:txBody>
        </p:sp>
      </p:grpSp>
      <p:grpSp>
        <p:nvGrpSpPr>
          <p:cNvPr id="65" name="object 65"/>
          <p:cNvGrpSpPr/>
          <p:nvPr/>
        </p:nvGrpSpPr>
        <p:grpSpPr>
          <a:xfrm>
            <a:off x="2301239" y="2065020"/>
            <a:ext cx="3426460" cy="3685540"/>
            <a:chOff x="2301239" y="2065020"/>
            <a:chExt cx="3426460" cy="3685540"/>
          </a:xfrm>
        </p:grpSpPr>
        <p:sp>
          <p:nvSpPr>
            <p:cNvPr id="66" name="object 66"/>
            <p:cNvSpPr/>
            <p:nvPr/>
          </p:nvSpPr>
          <p:spPr>
            <a:xfrm>
              <a:off x="2309507" y="2525877"/>
              <a:ext cx="2613660" cy="563245"/>
            </a:xfrm>
            <a:custGeom>
              <a:avLst/>
              <a:gdLst/>
              <a:ahLst/>
              <a:cxnLst/>
              <a:rect l="l" t="t" r="r" b="b"/>
              <a:pathLst>
                <a:path w="2613660" h="563244">
                  <a:moveTo>
                    <a:pt x="2613660" y="0"/>
                  </a:moveTo>
                  <a:lnTo>
                    <a:pt x="0" y="0"/>
                  </a:lnTo>
                  <a:lnTo>
                    <a:pt x="0" y="273253"/>
                  </a:lnTo>
                  <a:lnTo>
                    <a:pt x="0" y="281482"/>
                  </a:lnTo>
                  <a:lnTo>
                    <a:pt x="0" y="563003"/>
                  </a:lnTo>
                  <a:lnTo>
                    <a:pt x="282206" y="563003"/>
                  </a:lnTo>
                  <a:lnTo>
                    <a:pt x="282206" y="281482"/>
                  </a:lnTo>
                  <a:lnTo>
                    <a:pt x="2024545" y="281482"/>
                  </a:lnTo>
                  <a:lnTo>
                    <a:pt x="2024545" y="273253"/>
                  </a:lnTo>
                  <a:lnTo>
                    <a:pt x="2613660" y="273253"/>
                  </a:lnTo>
                  <a:lnTo>
                    <a:pt x="2613660" y="0"/>
                  </a:lnTo>
                  <a:close/>
                </a:path>
              </a:pathLst>
            </a:custGeom>
            <a:solidFill>
              <a:srgbClr val="000000"/>
            </a:solidFill>
          </p:spPr>
          <p:txBody>
            <a:bodyPr wrap="square" lIns="0" tIns="0" rIns="0" bIns="0" rtlCol="0"/>
            <a:lstStyle/>
            <a:p>
              <a:endParaRPr/>
            </a:p>
          </p:txBody>
        </p:sp>
        <p:sp>
          <p:nvSpPr>
            <p:cNvPr id="67" name="object 67"/>
            <p:cNvSpPr/>
            <p:nvPr/>
          </p:nvSpPr>
          <p:spPr>
            <a:xfrm>
              <a:off x="2591715" y="2799118"/>
              <a:ext cx="290830" cy="281940"/>
            </a:xfrm>
            <a:custGeom>
              <a:avLst/>
              <a:gdLst/>
              <a:ahLst/>
              <a:cxnLst/>
              <a:rect l="l" t="t" r="r" b="b"/>
              <a:pathLst>
                <a:path w="290830" h="281939">
                  <a:moveTo>
                    <a:pt x="0" y="281535"/>
                  </a:moveTo>
                  <a:lnTo>
                    <a:pt x="290456" y="281535"/>
                  </a:lnTo>
                  <a:lnTo>
                    <a:pt x="290456" y="0"/>
                  </a:lnTo>
                  <a:lnTo>
                    <a:pt x="0" y="0"/>
                  </a:lnTo>
                  <a:lnTo>
                    <a:pt x="0" y="281535"/>
                  </a:lnTo>
                  <a:close/>
                </a:path>
              </a:pathLst>
            </a:custGeom>
            <a:solidFill>
              <a:srgbClr val="FFFFFF"/>
            </a:solidFill>
          </p:spPr>
          <p:txBody>
            <a:bodyPr wrap="square" lIns="0" tIns="0" rIns="0" bIns="0" rtlCol="0"/>
            <a:lstStyle/>
            <a:p>
              <a:endParaRPr/>
            </a:p>
          </p:txBody>
        </p:sp>
        <p:sp>
          <p:nvSpPr>
            <p:cNvPr id="68" name="object 68"/>
            <p:cNvSpPr/>
            <p:nvPr/>
          </p:nvSpPr>
          <p:spPr>
            <a:xfrm>
              <a:off x="2882163" y="2799130"/>
              <a:ext cx="1461135" cy="290195"/>
            </a:xfrm>
            <a:custGeom>
              <a:avLst/>
              <a:gdLst/>
              <a:ahLst/>
              <a:cxnLst/>
              <a:rect l="l" t="t" r="r" b="b"/>
              <a:pathLst>
                <a:path w="1461135" h="290194">
                  <a:moveTo>
                    <a:pt x="1460614" y="0"/>
                  </a:moveTo>
                  <a:lnTo>
                    <a:pt x="0" y="0"/>
                  </a:lnTo>
                  <a:lnTo>
                    <a:pt x="0" y="281533"/>
                  </a:lnTo>
                  <a:lnTo>
                    <a:pt x="0" y="289750"/>
                  </a:lnTo>
                  <a:lnTo>
                    <a:pt x="1161884" y="289750"/>
                  </a:lnTo>
                  <a:lnTo>
                    <a:pt x="1161884" y="281533"/>
                  </a:lnTo>
                  <a:lnTo>
                    <a:pt x="1460614" y="281533"/>
                  </a:lnTo>
                  <a:lnTo>
                    <a:pt x="1460614" y="0"/>
                  </a:lnTo>
                  <a:close/>
                </a:path>
              </a:pathLst>
            </a:custGeom>
            <a:solidFill>
              <a:srgbClr val="000000"/>
            </a:solidFill>
          </p:spPr>
          <p:txBody>
            <a:bodyPr wrap="square" lIns="0" tIns="0" rIns="0" bIns="0" rtlCol="0"/>
            <a:lstStyle/>
            <a:p>
              <a:endParaRPr/>
            </a:p>
          </p:txBody>
        </p:sp>
        <p:sp>
          <p:nvSpPr>
            <p:cNvPr id="69" name="object 69"/>
            <p:cNvSpPr/>
            <p:nvPr/>
          </p:nvSpPr>
          <p:spPr>
            <a:xfrm>
              <a:off x="4334065" y="2799118"/>
              <a:ext cx="290830" cy="281940"/>
            </a:xfrm>
            <a:custGeom>
              <a:avLst/>
              <a:gdLst/>
              <a:ahLst/>
              <a:cxnLst/>
              <a:rect l="l" t="t" r="r" b="b"/>
              <a:pathLst>
                <a:path w="290829" h="281939">
                  <a:moveTo>
                    <a:pt x="0" y="281535"/>
                  </a:moveTo>
                  <a:lnTo>
                    <a:pt x="290513" y="281535"/>
                  </a:lnTo>
                  <a:lnTo>
                    <a:pt x="290513" y="0"/>
                  </a:lnTo>
                  <a:lnTo>
                    <a:pt x="0" y="0"/>
                  </a:lnTo>
                  <a:lnTo>
                    <a:pt x="0" y="281535"/>
                  </a:lnTo>
                  <a:close/>
                </a:path>
              </a:pathLst>
            </a:custGeom>
            <a:solidFill>
              <a:srgbClr val="FFFFFF"/>
            </a:solidFill>
          </p:spPr>
          <p:txBody>
            <a:bodyPr wrap="square" lIns="0" tIns="0" rIns="0" bIns="0" rtlCol="0"/>
            <a:lstStyle/>
            <a:p>
              <a:endParaRPr/>
            </a:p>
          </p:txBody>
        </p:sp>
        <p:sp>
          <p:nvSpPr>
            <p:cNvPr id="70" name="object 70"/>
            <p:cNvSpPr/>
            <p:nvPr/>
          </p:nvSpPr>
          <p:spPr>
            <a:xfrm>
              <a:off x="2309507" y="2799130"/>
              <a:ext cx="2613660" cy="571500"/>
            </a:xfrm>
            <a:custGeom>
              <a:avLst/>
              <a:gdLst/>
              <a:ahLst/>
              <a:cxnLst/>
              <a:rect l="l" t="t" r="r" b="b"/>
              <a:pathLst>
                <a:path w="2613660" h="571500">
                  <a:moveTo>
                    <a:pt x="572655" y="281533"/>
                  </a:moveTo>
                  <a:lnTo>
                    <a:pt x="0" y="281533"/>
                  </a:lnTo>
                  <a:lnTo>
                    <a:pt x="0" y="571284"/>
                  </a:lnTo>
                  <a:lnTo>
                    <a:pt x="572655" y="571284"/>
                  </a:lnTo>
                  <a:lnTo>
                    <a:pt x="572655" y="281533"/>
                  </a:lnTo>
                  <a:close/>
                </a:path>
                <a:path w="2613660" h="571500">
                  <a:moveTo>
                    <a:pt x="2613660" y="0"/>
                  </a:moveTo>
                  <a:lnTo>
                    <a:pt x="2315070" y="0"/>
                  </a:lnTo>
                  <a:lnTo>
                    <a:pt x="2315070" y="289750"/>
                  </a:lnTo>
                  <a:lnTo>
                    <a:pt x="2613660" y="289750"/>
                  </a:lnTo>
                  <a:lnTo>
                    <a:pt x="2613660" y="0"/>
                  </a:lnTo>
                  <a:close/>
                </a:path>
              </a:pathLst>
            </a:custGeom>
            <a:solidFill>
              <a:srgbClr val="000000"/>
            </a:solidFill>
          </p:spPr>
          <p:txBody>
            <a:bodyPr wrap="square" lIns="0" tIns="0" rIns="0" bIns="0" rtlCol="0"/>
            <a:lstStyle/>
            <a:p>
              <a:endParaRPr/>
            </a:p>
          </p:txBody>
        </p:sp>
        <p:sp>
          <p:nvSpPr>
            <p:cNvPr id="71" name="object 71"/>
            <p:cNvSpPr/>
            <p:nvPr/>
          </p:nvSpPr>
          <p:spPr>
            <a:xfrm>
              <a:off x="2882171" y="3080653"/>
              <a:ext cx="290830" cy="281940"/>
            </a:xfrm>
            <a:custGeom>
              <a:avLst/>
              <a:gdLst/>
              <a:ahLst/>
              <a:cxnLst/>
              <a:rect l="l" t="t" r="r" b="b"/>
              <a:pathLst>
                <a:path w="290830" h="281939">
                  <a:moveTo>
                    <a:pt x="0" y="281496"/>
                  </a:moveTo>
                  <a:lnTo>
                    <a:pt x="290475" y="281496"/>
                  </a:lnTo>
                  <a:lnTo>
                    <a:pt x="290475" y="0"/>
                  </a:lnTo>
                  <a:lnTo>
                    <a:pt x="0" y="0"/>
                  </a:lnTo>
                  <a:lnTo>
                    <a:pt x="0" y="281496"/>
                  </a:lnTo>
                  <a:close/>
                </a:path>
              </a:pathLst>
            </a:custGeom>
            <a:solidFill>
              <a:srgbClr val="FFFFFF"/>
            </a:solidFill>
          </p:spPr>
          <p:txBody>
            <a:bodyPr wrap="square" lIns="0" tIns="0" rIns="0" bIns="0" rtlCol="0"/>
            <a:lstStyle/>
            <a:p>
              <a:endParaRPr/>
            </a:p>
          </p:txBody>
        </p:sp>
        <p:sp>
          <p:nvSpPr>
            <p:cNvPr id="72" name="object 72"/>
            <p:cNvSpPr/>
            <p:nvPr/>
          </p:nvSpPr>
          <p:spPr>
            <a:xfrm>
              <a:off x="3172638" y="3080664"/>
              <a:ext cx="880110" cy="290195"/>
            </a:xfrm>
            <a:custGeom>
              <a:avLst/>
              <a:gdLst/>
              <a:ahLst/>
              <a:cxnLst/>
              <a:rect l="l" t="t" r="r" b="b"/>
              <a:pathLst>
                <a:path w="880110" h="290195">
                  <a:moveTo>
                    <a:pt x="879665" y="0"/>
                  </a:moveTo>
                  <a:lnTo>
                    <a:pt x="0" y="0"/>
                  </a:lnTo>
                  <a:lnTo>
                    <a:pt x="0" y="281495"/>
                  </a:lnTo>
                  <a:lnTo>
                    <a:pt x="0" y="289750"/>
                  </a:lnTo>
                  <a:lnTo>
                    <a:pt x="580936" y="289750"/>
                  </a:lnTo>
                  <a:lnTo>
                    <a:pt x="580936" y="281495"/>
                  </a:lnTo>
                  <a:lnTo>
                    <a:pt x="879665" y="281495"/>
                  </a:lnTo>
                  <a:lnTo>
                    <a:pt x="879665" y="0"/>
                  </a:lnTo>
                  <a:close/>
                </a:path>
              </a:pathLst>
            </a:custGeom>
            <a:solidFill>
              <a:srgbClr val="000000"/>
            </a:solidFill>
          </p:spPr>
          <p:txBody>
            <a:bodyPr wrap="square" lIns="0" tIns="0" rIns="0" bIns="0" rtlCol="0"/>
            <a:lstStyle/>
            <a:p>
              <a:endParaRPr/>
            </a:p>
          </p:txBody>
        </p:sp>
        <p:sp>
          <p:nvSpPr>
            <p:cNvPr id="73" name="object 73"/>
            <p:cNvSpPr/>
            <p:nvPr/>
          </p:nvSpPr>
          <p:spPr>
            <a:xfrm>
              <a:off x="4044053" y="3080653"/>
              <a:ext cx="290195" cy="281940"/>
            </a:xfrm>
            <a:custGeom>
              <a:avLst/>
              <a:gdLst/>
              <a:ahLst/>
              <a:cxnLst/>
              <a:rect l="l" t="t" r="r" b="b"/>
              <a:pathLst>
                <a:path w="290195" h="281939">
                  <a:moveTo>
                    <a:pt x="0" y="281496"/>
                  </a:moveTo>
                  <a:lnTo>
                    <a:pt x="290012" y="281496"/>
                  </a:lnTo>
                  <a:lnTo>
                    <a:pt x="290012" y="0"/>
                  </a:lnTo>
                  <a:lnTo>
                    <a:pt x="0" y="0"/>
                  </a:lnTo>
                  <a:lnTo>
                    <a:pt x="0" y="281496"/>
                  </a:lnTo>
                  <a:close/>
                </a:path>
              </a:pathLst>
            </a:custGeom>
            <a:solidFill>
              <a:srgbClr val="FFFFFF"/>
            </a:solidFill>
          </p:spPr>
          <p:txBody>
            <a:bodyPr wrap="square" lIns="0" tIns="0" rIns="0" bIns="0" rtlCol="0"/>
            <a:lstStyle/>
            <a:p>
              <a:endParaRPr/>
            </a:p>
          </p:txBody>
        </p:sp>
        <p:sp>
          <p:nvSpPr>
            <p:cNvPr id="74" name="object 74"/>
            <p:cNvSpPr/>
            <p:nvPr/>
          </p:nvSpPr>
          <p:spPr>
            <a:xfrm>
              <a:off x="2309507" y="3080664"/>
              <a:ext cx="2613660" cy="571500"/>
            </a:xfrm>
            <a:custGeom>
              <a:avLst/>
              <a:gdLst/>
              <a:ahLst/>
              <a:cxnLst/>
              <a:rect l="l" t="t" r="r" b="b"/>
              <a:pathLst>
                <a:path w="2613660" h="571500">
                  <a:moveTo>
                    <a:pt x="871397" y="281495"/>
                  </a:moveTo>
                  <a:lnTo>
                    <a:pt x="0" y="281495"/>
                  </a:lnTo>
                  <a:lnTo>
                    <a:pt x="0" y="571246"/>
                  </a:lnTo>
                  <a:lnTo>
                    <a:pt x="871397" y="571246"/>
                  </a:lnTo>
                  <a:lnTo>
                    <a:pt x="871397" y="281495"/>
                  </a:lnTo>
                  <a:close/>
                </a:path>
                <a:path w="2613660" h="571500">
                  <a:moveTo>
                    <a:pt x="2613660" y="0"/>
                  </a:moveTo>
                  <a:lnTo>
                    <a:pt x="2024545" y="0"/>
                  </a:lnTo>
                  <a:lnTo>
                    <a:pt x="2024545" y="289750"/>
                  </a:lnTo>
                  <a:lnTo>
                    <a:pt x="2613660" y="289750"/>
                  </a:lnTo>
                  <a:lnTo>
                    <a:pt x="2613660" y="0"/>
                  </a:lnTo>
                  <a:close/>
                </a:path>
              </a:pathLst>
            </a:custGeom>
            <a:solidFill>
              <a:srgbClr val="000000"/>
            </a:solidFill>
          </p:spPr>
          <p:txBody>
            <a:bodyPr wrap="square" lIns="0" tIns="0" rIns="0" bIns="0" rtlCol="0"/>
            <a:lstStyle/>
            <a:p>
              <a:endParaRPr/>
            </a:p>
          </p:txBody>
        </p:sp>
        <p:sp>
          <p:nvSpPr>
            <p:cNvPr id="75" name="object 75"/>
            <p:cNvSpPr/>
            <p:nvPr/>
          </p:nvSpPr>
          <p:spPr>
            <a:xfrm>
              <a:off x="3172646" y="3362150"/>
              <a:ext cx="290830" cy="281940"/>
            </a:xfrm>
            <a:custGeom>
              <a:avLst/>
              <a:gdLst/>
              <a:ahLst/>
              <a:cxnLst/>
              <a:rect l="l" t="t" r="r" b="b"/>
              <a:pathLst>
                <a:path w="290829" h="281939">
                  <a:moveTo>
                    <a:pt x="0" y="281496"/>
                  </a:moveTo>
                  <a:lnTo>
                    <a:pt x="290456" y="281496"/>
                  </a:lnTo>
                  <a:lnTo>
                    <a:pt x="290456" y="0"/>
                  </a:lnTo>
                  <a:lnTo>
                    <a:pt x="0" y="0"/>
                  </a:lnTo>
                  <a:lnTo>
                    <a:pt x="0" y="281496"/>
                  </a:lnTo>
                  <a:close/>
                </a:path>
              </a:pathLst>
            </a:custGeom>
            <a:solidFill>
              <a:srgbClr val="FFFFFF"/>
            </a:solidFill>
          </p:spPr>
          <p:txBody>
            <a:bodyPr wrap="square" lIns="0" tIns="0" rIns="0" bIns="0" rtlCol="0"/>
            <a:lstStyle/>
            <a:p>
              <a:endParaRPr/>
            </a:p>
          </p:txBody>
        </p:sp>
        <p:sp>
          <p:nvSpPr>
            <p:cNvPr id="76" name="object 76"/>
            <p:cNvSpPr/>
            <p:nvPr/>
          </p:nvSpPr>
          <p:spPr>
            <a:xfrm>
              <a:off x="3463102" y="3362150"/>
              <a:ext cx="290830" cy="281940"/>
            </a:xfrm>
            <a:custGeom>
              <a:avLst/>
              <a:gdLst/>
              <a:ahLst/>
              <a:cxnLst/>
              <a:rect l="l" t="t" r="r" b="b"/>
              <a:pathLst>
                <a:path w="290829" h="281939">
                  <a:moveTo>
                    <a:pt x="0" y="281496"/>
                  </a:moveTo>
                  <a:lnTo>
                    <a:pt x="290475" y="281496"/>
                  </a:lnTo>
                  <a:lnTo>
                    <a:pt x="290475" y="0"/>
                  </a:lnTo>
                  <a:lnTo>
                    <a:pt x="0" y="0"/>
                  </a:lnTo>
                  <a:lnTo>
                    <a:pt x="0" y="281496"/>
                  </a:lnTo>
                  <a:close/>
                </a:path>
              </a:pathLst>
            </a:custGeom>
            <a:solidFill>
              <a:srgbClr val="000000"/>
            </a:solidFill>
          </p:spPr>
          <p:txBody>
            <a:bodyPr wrap="square" lIns="0" tIns="0" rIns="0" bIns="0" rtlCol="0"/>
            <a:lstStyle/>
            <a:p>
              <a:endParaRPr/>
            </a:p>
          </p:txBody>
        </p:sp>
        <p:sp>
          <p:nvSpPr>
            <p:cNvPr id="77" name="object 77"/>
            <p:cNvSpPr/>
            <p:nvPr/>
          </p:nvSpPr>
          <p:spPr>
            <a:xfrm>
              <a:off x="3753577" y="3362150"/>
              <a:ext cx="290830" cy="281940"/>
            </a:xfrm>
            <a:custGeom>
              <a:avLst/>
              <a:gdLst/>
              <a:ahLst/>
              <a:cxnLst/>
              <a:rect l="l" t="t" r="r" b="b"/>
              <a:pathLst>
                <a:path w="290829" h="281939">
                  <a:moveTo>
                    <a:pt x="0" y="281496"/>
                  </a:moveTo>
                  <a:lnTo>
                    <a:pt x="290475" y="281496"/>
                  </a:lnTo>
                  <a:lnTo>
                    <a:pt x="290475" y="0"/>
                  </a:lnTo>
                  <a:lnTo>
                    <a:pt x="0" y="0"/>
                  </a:lnTo>
                  <a:lnTo>
                    <a:pt x="0" y="281496"/>
                  </a:lnTo>
                  <a:close/>
                </a:path>
              </a:pathLst>
            </a:custGeom>
            <a:solidFill>
              <a:srgbClr val="FFFFFF"/>
            </a:solidFill>
          </p:spPr>
          <p:txBody>
            <a:bodyPr wrap="square" lIns="0" tIns="0" rIns="0" bIns="0" rtlCol="0"/>
            <a:lstStyle/>
            <a:p>
              <a:endParaRPr/>
            </a:p>
          </p:txBody>
        </p:sp>
        <p:sp>
          <p:nvSpPr>
            <p:cNvPr id="78" name="object 78"/>
            <p:cNvSpPr/>
            <p:nvPr/>
          </p:nvSpPr>
          <p:spPr>
            <a:xfrm>
              <a:off x="2309507" y="3362159"/>
              <a:ext cx="2613660" cy="571500"/>
            </a:xfrm>
            <a:custGeom>
              <a:avLst/>
              <a:gdLst/>
              <a:ahLst/>
              <a:cxnLst/>
              <a:rect l="l" t="t" r="r" b="b"/>
              <a:pathLst>
                <a:path w="2613660" h="571500">
                  <a:moveTo>
                    <a:pt x="1161872" y="281495"/>
                  </a:moveTo>
                  <a:lnTo>
                    <a:pt x="0" y="281495"/>
                  </a:lnTo>
                  <a:lnTo>
                    <a:pt x="0" y="562991"/>
                  </a:lnTo>
                  <a:lnTo>
                    <a:pt x="0" y="571246"/>
                  </a:lnTo>
                  <a:lnTo>
                    <a:pt x="1161872" y="571246"/>
                  </a:lnTo>
                  <a:lnTo>
                    <a:pt x="1161872" y="562991"/>
                  </a:lnTo>
                  <a:lnTo>
                    <a:pt x="1161872" y="281495"/>
                  </a:lnTo>
                  <a:close/>
                </a:path>
                <a:path w="2613660" h="571500">
                  <a:moveTo>
                    <a:pt x="2613660" y="0"/>
                  </a:moveTo>
                  <a:lnTo>
                    <a:pt x="1734540" y="0"/>
                  </a:lnTo>
                  <a:lnTo>
                    <a:pt x="1734540" y="289750"/>
                  </a:lnTo>
                  <a:lnTo>
                    <a:pt x="2613660" y="289750"/>
                  </a:lnTo>
                  <a:lnTo>
                    <a:pt x="2613660" y="0"/>
                  </a:lnTo>
                  <a:close/>
                </a:path>
              </a:pathLst>
            </a:custGeom>
            <a:solidFill>
              <a:srgbClr val="000000"/>
            </a:solidFill>
          </p:spPr>
          <p:txBody>
            <a:bodyPr wrap="square" lIns="0" tIns="0" rIns="0" bIns="0" rtlCol="0"/>
            <a:lstStyle/>
            <a:p>
              <a:endParaRPr/>
            </a:p>
          </p:txBody>
        </p:sp>
        <p:sp>
          <p:nvSpPr>
            <p:cNvPr id="79" name="object 79"/>
            <p:cNvSpPr/>
            <p:nvPr/>
          </p:nvSpPr>
          <p:spPr>
            <a:xfrm>
              <a:off x="3463102" y="3643647"/>
              <a:ext cx="290830" cy="281940"/>
            </a:xfrm>
            <a:custGeom>
              <a:avLst/>
              <a:gdLst/>
              <a:ahLst/>
              <a:cxnLst/>
              <a:rect l="l" t="t" r="r" b="b"/>
              <a:pathLst>
                <a:path w="290829" h="281939">
                  <a:moveTo>
                    <a:pt x="0" y="281496"/>
                  </a:moveTo>
                  <a:lnTo>
                    <a:pt x="290475" y="281496"/>
                  </a:lnTo>
                  <a:lnTo>
                    <a:pt x="290475" y="0"/>
                  </a:lnTo>
                  <a:lnTo>
                    <a:pt x="0" y="0"/>
                  </a:lnTo>
                  <a:lnTo>
                    <a:pt x="0" y="281496"/>
                  </a:lnTo>
                  <a:close/>
                </a:path>
              </a:pathLst>
            </a:custGeom>
            <a:solidFill>
              <a:srgbClr val="FFFFFF"/>
            </a:solidFill>
          </p:spPr>
          <p:txBody>
            <a:bodyPr wrap="square" lIns="0" tIns="0" rIns="0" bIns="0" rtlCol="0"/>
            <a:lstStyle/>
            <a:p>
              <a:endParaRPr/>
            </a:p>
          </p:txBody>
        </p:sp>
        <p:sp>
          <p:nvSpPr>
            <p:cNvPr id="80" name="object 80"/>
            <p:cNvSpPr/>
            <p:nvPr/>
          </p:nvSpPr>
          <p:spPr>
            <a:xfrm>
              <a:off x="2309507" y="3643655"/>
              <a:ext cx="2613660" cy="571500"/>
            </a:xfrm>
            <a:custGeom>
              <a:avLst/>
              <a:gdLst/>
              <a:ahLst/>
              <a:cxnLst/>
              <a:rect l="l" t="t" r="r" b="b"/>
              <a:pathLst>
                <a:path w="2613660" h="571500">
                  <a:moveTo>
                    <a:pt x="871397" y="281495"/>
                  </a:moveTo>
                  <a:lnTo>
                    <a:pt x="0" y="281495"/>
                  </a:lnTo>
                  <a:lnTo>
                    <a:pt x="0" y="562991"/>
                  </a:lnTo>
                  <a:lnTo>
                    <a:pt x="0" y="571246"/>
                  </a:lnTo>
                  <a:lnTo>
                    <a:pt x="871397" y="571246"/>
                  </a:lnTo>
                  <a:lnTo>
                    <a:pt x="871397" y="562991"/>
                  </a:lnTo>
                  <a:lnTo>
                    <a:pt x="871397" y="281495"/>
                  </a:lnTo>
                  <a:close/>
                </a:path>
                <a:path w="2613660" h="571500">
                  <a:moveTo>
                    <a:pt x="2613660" y="0"/>
                  </a:moveTo>
                  <a:lnTo>
                    <a:pt x="1444066" y="0"/>
                  </a:lnTo>
                  <a:lnTo>
                    <a:pt x="1444066" y="281495"/>
                  </a:lnTo>
                  <a:lnTo>
                    <a:pt x="1444066" y="289750"/>
                  </a:lnTo>
                  <a:lnTo>
                    <a:pt x="2613660" y="289750"/>
                  </a:lnTo>
                  <a:lnTo>
                    <a:pt x="2613660" y="281495"/>
                  </a:lnTo>
                  <a:lnTo>
                    <a:pt x="2613660" y="0"/>
                  </a:lnTo>
                  <a:close/>
                </a:path>
              </a:pathLst>
            </a:custGeom>
            <a:solidFill>
              <a:srgbClr val="000000"/>
            </a:solidFill>
          </p:spPr>
          <p:txBody>
            <a:bodyPr wrap="square" lIns="0" tIns="0" rIns="0" bIns="0" rtlCol="0"/>
            <a:lstStyle/>
            <a:p>
              <a:endParaRPr/>
            </a:p>
          </p:txBody>
        </p:sp>
        <p:sp>
          <p:nvSpPr>
            <p:cNvPr id="81" name="object 81"/>
            <p:cNvSpPr/>
            <p:nvPr/>
          </p:nvSpPr>
          <p:spPr>
            <a:xfrm>
              <a:off x="3172646" y="3925143"/>
              <a:ext cx="290830" cy="281940"/>
            </a:xfrm>
            <a:custGeom>
              <a:avLst/>
              <a:gdLst/>
              <a:ahLst/>
              <a:cxnLst/>
              <a:rect l="l" t="t" r="r" b="b"/>
              <a:pathLst>
                <a:path w="290829" h="281939">
                  <a:moveTo>
                    <a:pt x="0" y="281496"/>
                  </a:moveTo>
                  <a:lnTo>
                    <a:pt x="290456" y="281496"/>
                  </a:lnTo>
                  <a:lnTo>
                    <a:pt x="290456" y="0"/>
                  </a:lnTo>
                  <a:lnTo>
                    <a:pt x="0" y="0"/>
                  </a:lnTo>
                  <a:lnTo>
                    <a:pt x="0" y="281496"/>
                  </a:lnTo>
                  <a:close/>
                </a:path>
              </a:pathLst>
            </a:custGeom>
            <a:solidFill>
              <a:srgbClr val="FFFFFF"/>
            </a:solidFill>
          </p:spPr>
          <p:txBody>
            <a:bodyPr wrap="square" lIns="0" tIns="0" rIns="0" bIns="0" rtlCol="0"/>
            <a:lstStyle/>
            <a:p>
              <a:endParaRPr/>
            </a:p>
          </p:txBody>
        </p:sp>
        <p:sp>
          <p:nvSpPr>
            <p:cNvPr id="82" name="object 82"/>
            <p:cNvSpPr/>
            <p:nvPr/>
          </p:nvSpPr>
          <p:spPr>
            <a:xfrm>
              <a:off x="3463102" y="3925143"/>
              <a:ext cx="290830" cy="290195"/>
            </a:xfrm>
            <a:custGeom>
              <a:avLst/>
              <a:gdLst/>
              <a:ahLst/>
              <a:cxnLst/>
              <a:rect l="l" t="t" r="r" b="b"/>
              <a:pathLst>
                <a:path w="290829" h="290195">
                  <a:moveTo>
                    <a:pt x="0" y="289757"/>
                  </a:moveTo>
                  <a:lnTo>
                    <a:pt x="290475" y="289757"/>
                  </a:lnTo>
                  <a:lnTo>
                    <a:pt x="290475" y="0"/>
                  </a:lnTo>
                  <a:lnTo>
                    <a:pt x="0" y="0"/>
                  </a:lnTo>
                  <a:lnTo>
                    <a:pt x="0" y="289757"/>
                  </a:lnTo>
                  <a:close/>
                </a:path>
              </a:pathLst>
            </a:custGeom>
            <a:solidFill>
              <a:srgbClr val="000000"/>
            </a:solidFill>
          </p:spPr>
          <p:txBody>
            <a:bodyPr wrap="square" lIns="0" tIns="0" rIns="0" bIns="0" rtlCol="0"/>
            <a:lstStyle/>
            <a:p>
              <a:endParaRPr/>
            </a:p>
          </p:txBody>
        </p:sp>
        <p:sp>
          <p:nvSpPr>
            <p:cNvPr id="83" name="object 83"/>
            <p:cNvSpPr/>
            <p:nvPr/>
          </p:nvSpPr>
          <p:spPr>
            <a:xfrm>
              <a:off x="3753577" y="3925143"/>
              <a:ext cx="290830" cy="281940"/>
            </a:xfrm>
            <a:custGeom>
              <a:avLst/>
              <a:gdLst/>
              <a:ahLst/>
              <a:cxnLst/>
              <a:rect l="l" t="t" r="r" b="b"/>
              <a:pathLst>
                <a:path w="290829" h="281939">
                  <a:moveTo>
                    <a:pt x="0" y="281496"/>
                  </a:moveTo>
                  <a:lnTo>
                    <a:pt x="290475" y="281496"/>
                  </a:lnTo>
                  <a:lnTo>
                    <a:pt x="290475" y="0"/>
                  </a:lnTo>
                  <a:lnTo>
                    <a:pt x="0" y="0"/>
                  </a:lnTo>
                  <a:lnTo>
                    <a:pt x="0" y="281496"/>
                  </a:lnTo>
                  <a:close/>
                </a:path>
              </a:pathLst>
            </a:custGeom>
            <a:solidFill>
              <a:srgbClr val="FFFFFF"/>
            </a:solidFill>
          </p:spPr>
          <p:txBody>
            <a:bodyPr wrap="square" lIns="0" tIns="0" rIns="0" bIns="0" rtlCol="0"/>
            <a:lstStyle/>
            <a:p>
              <a:endParaRPr/>
            </a:p>
          </p:txBody>
        </p:sp>
        <p:sp>
          <p:nvSpPr>
            <p:cNvPr id="84" name="object 84"/>
            <p:cNvSpPr/>
            <p:nvPr/>
          </p:nvSpPr>
          <p:spPr>
            <a:xfrm>
              <a:off x="2309507" y="3925150"/>
              <a:ext cx="2613660" cy="571500"/>
            </a:xfrm>
            <a:custGeom>
              <a:avLst/>
              <a:gdLst/>
              <a:ahLst/>
              <a:cxnLst/>
              <a:rect l="l" t="t" r="r" b="b"/>
              <a:pathLst>
                <a:path w="2613660" h="571500">
                  <a:moveTo>
                    <a:pt x="572655" y="281495"/>
                  </a:moveTo>
                  <a:lnTo>
                    <a:pt x="0" y="281495"/>
                  </a:lnTo>
                  <a:lnTo>
                    <a:pt x="0" y="562533"/>
                  </a:lnTo>
                  <a:lnTo>
                    <a:pt x="0" y="571258"/>
                  </a:lnTo>
                  <a:lnTo>
                    <a:pt x="572655" y="571258"/>
                  </a:lnTo>
                  <a:lnTo>
                    <a:pt x="572655" y="562533"/>
                  </a:lnTo>
                  <a:lnTo>
                    <a:pt x="572655" y="281495"/>
                  </a:lnTo>
                  <a:close/>
                </a:path>
                <a:path w="2613660" h="571500">
                  <a:moveTo>
                    <a:pt x="2613660" y="0"/>
                  </a:moveTo>
                  <a:lnTo>
                    <a:pt x="1734540" y="0"/>
                  </a:lnTo>
                  <a:lnTo>
                    <a:pt x="1734540" y="281495"/>
                  </a:lnTo>
                  <a:lnTo>
                    <a:pt x="863130" y="281495"/>
                  </a:lnTo>
                  <a:lnTo>
                    <a:pt x="863130" y="571258"/>
                  </a:lnTo>
                  <a:lnTo>
                    <a:pt x="1742795" y="571258"/>
                  </a:lnTo>
                  <a:lnTo>
                    <a:pt x="1742795" y="289750"/>
                  </a:lnTo>
                  <a:lnTo>
                    <a:pt x="2613660" y="289750"/>
                  </a:lnTo>
                  <a:lnTo>
                    <a:pt x="2613660" y="281495"/>
                  </a:lnTo>
                  <a:lnTo>
                    <a:pt x="2613660" y="0"/>
                  </a:lnTo>
                  <a:close/>
                </a:path>
              </a:pathLst>
            </a:custGeom>
            <a:solidFill>
              <a:srgbClr val="000000"/>
            </a:solidFill>
          </p:spPr>
          <p:txBody>
            <a:bodyPr wrap="square" lIns="0" tIns="0" rIns="0" bIns="0" rtlCol="0"/>
            <a:lstStyle/>
            <a:p>
              <a:endParaRPr/>
            </a:p>
          </p:txBody>
        </p:sp>
        <p:sp>
          <p:nvSpPr>
            <p:cNvPr id="85" name="object 85"/>
            <p:cNvSpPr/>
            <p:nvPr/>
          </p:nvSpPr>
          <p:spPr>
            <a:xfrm>
              <a:off x="4044053" y="4206640"/>
              <a:ext cx="290195" cy="281305"/>
            </a:xfrm>
            <a:custGeom>
              <a:avLst/>
              <a:gdLst/>
              <a:ahLst/>
              <a:cxnLst/>
              <a:rect l="l" t="t" r="r" b="b"/>
              <a:pathLst>
                <a:path w="290195" h="281304">
                  <a:moveTo>
                    <a:pt x="0" y="281034"/>
                  </a:moveTo>
                  <a:lnTo>
                    <a:pt x="290012" y="281034"/>
                  </a:lnTo>
                  <a:lnTo>
                    <a:pt x="290012" y="0"/>
                  </a:lnTo>
                  <a:lnTo>
                    <a:pt x="0" y="0"/>
                  </a:lnTo>
                  <a:lnTo>
                    <a:pt x="0" y="281034"/>
                  </a:lnTo>
                  <a:close/>
                </a:path>
              </a:pathLst>
            </a:custGeom>
            <a:solidFill>
              <a:srgbClr val="FFFFFF"/>
            </a:solidFill>
          </p:spPr>
          <p:txBody>
            <a:bodyPr wrap="square" lIns="0" tIns="0" rIns="0" bIns="0" rtlCol="0"/>
            <a:lstStyle/>
            <a:p>
              <a:endParaRPr/>
            </a:p>
          </p:txBody>
        </p:sp>
        <p:sp>
          <p:nvSpPr>
            <p:cNvPr id="86" name="object 86"/>
            <p:cNvSpPr/>
            <p:nvPr/>
          </p:nvSpPr>
          <p:spPr>
            <a:xfrm>
              <a:off x="2309507" y="4206646"/>
              <a:ext cx="2613660" cy="570865"/>
            </a:xfrm>
            <a:custGeom>
              <a:avLst/>
              <a:gdLst/>
              <a:ahLst/>
              <a:cxnLst/>
              <a:rect l="l" t="t" r="r" b="b"/>
              <a:pathLst>
                <a:path w="2613660" h="570864">
                  <a:moveTo>
                    <a:pt x="282206" y="281038"/>
                  </a:moveTo>
                  <a:lnTo>
                    <a:pt x="0" y="281038"/>
                  </a:lnTo>
                  <a:lnTo>
                    <a:pt x="0" y="570788"/>
                  </a:lnTo>
                  <a:lnTo>
                    <a:pt x="282206" y="570788"/>
                  </a:lnTo>
                  <a:lnTo>
                    <a:pt x="282206" y="281038"/>
                  </a:lnTo>
                  <a:close/>
                </a:path>
                <a:path w="2613660" h="570864">
                  <a:moveTo>
                    <a:pt x="2613660" y="0"/>
                  </a:moveTo>
                  <a:lnTo>
                    <a:pt x="2024545" y="0"/>
                  </a:lnTo>
                  <a:lnTo>
                    <a:pt x="2024545" y="281038"/>
                  </a:lnTo>
                  <a:lnTo>
                    <a:pt x="2024545" y="289763"/>
                  </a:lnTo>
                  <a:lnTo>
                    <a:pt x="2613660" y="289763"/>
                  </a:lnTo>
                  <a:lnTo>
                    <a:pt x="2613660" y="281038"/>
                  </a:lnTo>
                  <a:lnTo>
                    <a:pt x="2613660" y="0"/>
                  </a:lnTo>
                  <a:close/>
                </a:path>
              </a:pathLst>
            </a:custGeom>
            <a:solidFill>
              <a:srgbClr val="000000"/>
            </a:solidFill>
          </p:spPr>
          <p:txBody>
            <a:bodyPr wrap="square" lIns="0" tIns="0" rIns="0" bIns="0" rtlCol="0"/>
            <a:lstStyle/>
            <a:p>
              <a:endParaRPr/>
            </a:p>
          </p:txBody>
        </p:sp>
        <p:sp>
          <p:nvSpPr>
            <p:cNvPr id="87" name="object 87"/>
            <p:cNvSpPr/>
            <p:nvPr/>
          </p:nvSpPr>
          <p:spPr>
            <a:xfrm>
              <a:off x="2591715" y="4487675"/>
              <a:ext cx="290830" cy="281940"/>
            </a:xfrm>
            <a:custGeom>
              <a:avLst/>
              <a:gdLst/>
              <a:ahLst/>
              <a:cxnLst/>
              <a:rect l="l" t="t" r="r" b="b"/>
              <a:pathLst>
                <a:path w="290830" h="281939">
                  <a:moveTo>
                    <a:pt x="0" y="281504"/>
                  </a:moveTo>
                  <a:lnTo>
                    <a:pt x="290456" y="281504"/>
                  </a:lnTo>
                  <a:lnTo>
                    <a:pt x="290456" y="0"/>
                  </a:lnTo>
                  <a:lnTo>
                    <a:pt x="0" y="0"/>
                  </a:lnTo>
                  <a:lnTo>
                    <a:pt x="0" y="281504"/>
                  </a:lnTo>
                  <a:close/>
                </a:path>
              </a:pathLst>
            </a:custGeom>
            <a:solidFill>
              <a:srgbClr val="FFFFFF"/>
            </a:solidFill>
          </p:spPr>
          <p:txBody>
            <a:bodyPr wrap="square" lIns="0" tIns="0" rIns="0" bIns="0" rtlCol="0"/>
            <a:lstStyle/>
            <a:p>
              <a:endParaRPr/>
            </a:p>
          </p:txBody>
        </p:sp>
        <p:sp>
          <p:nvSpPr>
            <p:cNvPr id="88" name="object 88"/>
            <p:cNvSpPr/>
            <p:nvPr/>
          </p:nvSpPr>
          <p:spPr>
            <a:xfrm>
              <a:off x="2882171" y="4487675"/>
              <a:ext cx="1461135" cy="290195"/>
            </a:xfrm>
            <a:custGeom>
              <a:avLst/>
              <a:gdLst/>
              <a:ahLst/>
              <a:cxnLst/>
              <a:rect l="l" t="t" r="r" b="b"/>
              <a:pathLst>
                <a:path w="1461135" h="290195">
                  <a:moveTo>
                    <a:pt x="1460619" y="0"/>
                  </a:moveTo>
                  <a:lnTo>
                    <a:pt x="0" y="0"/>
                  </a:lnTo>
                  <a:lnTo>
                    <a:pt x="0" y="289757"/>
                  </a:lnTo>
                  <a:lnTo>
                    <a:pt x="1460619" y="289757"/>
                  </a:lnTo>
                  <a:lnTo>
                    <a:pt x="1460619" y="0"/>
                  </a:lnTo>
                  <a:close/>
                </a:path>
              </a:pathLst>
            </a:custGeom>
            <a:solidFill>
              <a:srgbClr val="000000"/>
            </a:solidFill>
          </p:spPr>
          <p:txBody>
            <a:bodyPr wrap="square" lIns="0" tIns="0" rIns="0" bIns="0" rtlCol="0"/>
            <a:lstStyle/>
            <a:p>
              <a:endParaRPr/>
            </a:p>
          </p:txBody>
        </p:sp>
        <p:sp>
          <p:nvSpPr>
            <p:cNvPr id="89" name="object 89"/>
            <p:cNvSpPr/>
            <p:nvPr/>
          </p:nvSpPr>
          <p:spPr>
            <a:xfrm>
              <a:off x="4334065" y="4487675"/>
              <a:ext cx="290830" cy="281940"/>
            </a:xfrm>
            <a:custGeom>
              <a:avLst/>
              <a:gdLst/>
              <a:ahLst/>
              <a:cxnLst/>
              <a:rect l="l" t="t" r="r" b="b"/>
              <a:pathLst>
                <a:path w="290829" h="281939">
                  <a:moveTo>
                    <a:pt x="0" y="281504"/>
                  </a:moveTo>
                  <a:lnTo>
                    <a:pt x="290513" y="281504"/>
                  </a:lnTo>
                  <a:lnTo>
                    <a:pt x="290513" y="0"/>
                  </a:lnTo>
                  <a:lnTo>
                    <a:pt x="0" y="0"/>
                  </a:lnTo>
                  <a:lnTo>
                    <a:pt x="0" y="281504"/>
                  </a:lnTo>
                  <a:close/>
                </a:path>
              </a:pathLst>
            </a:custGeom>
            <a:solidFill>
              <a:srgbClr val="FFFFFF"/>
            </a:solidFill>
          </p:spPr>
          <p:txBody>
            <a:bodyPr wrap="square" lIns="0" tIns="0" rIns="0" bIns="0" rtlCol="0"/>
            <a:lstStyle/>
            <a:p>
              <a:endParaRPr/>
            </a:p>
          </p:txBody>
        </p:sp>
        <p:sp>
          <p:nvSpPr>
            <p:cNvPr id="90" name="object 90"/>
            <p:cNvSpPr/>
            <p:nvPr/>
          </p:nvSpPr>
          <p:spPr>
            <a:xfrm>
              <a:off x="2309507" y="4487684"/>
              <a:ext cx="2613660" cy="571500"/>
            </a:xfrm>
            <a:custGeom>
              <a:avLst/>
              <a:gdLst/>
              <a:ahLst/>
              <a:cxnLst/>
              <a:rect l="l" t="t" r="r" b="b"/>
              <a:pathLst>
                <a:path w="2613660" h="571500">
                  <a:moveTo>
                    <a:pt x="2613660" y="0"/>
                  </a:moveTo>
                  <a:lnTo>
                    <a:pt x="2315070" y="0"/>
                  </a:lnTo>
                  <a:lnTo>
                    <a:pt x="2315070" y="281495"/>
                  </a:lnTo>
                  <a:lnTo>
                    <a:pt x="0" y="281495"/>
                  </a:lnTo>
                  <a:lnTo>
                    <a:pt x="0" y="571258"/>
                  </a:lnTo>
                  <a:lnTo>
                    <a:pt x="2613660" y="571258"/>
                  </a:lnTo>
                  <a:lnTo>
                    <a:pt x="2613660" y="289750"/>
                  </a:lnTo>
                  <a:lnTo>
                    <a:pt x="2613660" y="281495"/>
                  </a:lnTo>
                  <a:lnTo>
                    <a:pt x="2613660" y="0"/>
                  </a:lnTo>
                  <a:close/>
                </a:path>
              </a:pathLst>
            </a:custGeom>
            <a:solidFill>
              <a:srgbClr val="000000"/>
            </a:solidFill>
          </p:spPr>
          <p:txBody>
            <a:bodyPr wrap="square" lIns="0" tIns="0" rIns="0" bIns="0" rtlCol="0"/>
            <a:lstStyle/>
            <a:p>
              <a:endParaRPr/>
            </a:p>
          </p:txBody>
        </p:sp>
        <p:sp>
          <p:nvSpPr>
            <p:cNvPr id="91" name="object 91"/>
            <p:cNvSpPr/>
            <p:nvPr/>
          </p:nvSpPr>
          <p:spPr>
            <a:xfrm>
              <a:off x="2301239" y="2521799"/>
              <a:ext cx="8890" cy="2537460"/>
            </a:xfrm>
            <a:custGeom>
              <a:avLst/>
              <a:gdLst/>
              <a:ahLst/>
              <a:cxnLst/>
              <a:rect l="l" t="t" r="r" b="b"/>
              <a:pathLst>
                <a:path w="8889" h="2537460">
                  <a:moveTo>
                    <a:pt x="8272" y="0"/>
                  </a:moveTo>
                  <a:lnTo>
                    <a:pt x="0" y="0"/>
                  </a:lnTo>
                  <a:lnTo>
                    <a:pt x="0" y="2537137"/>
                  </a:lnTo>
                  <a:lnTo>
                    <a:pt x="8272" y="2537137"/>
                  </a:lnTo>
                  <a:lnTo>
                    <a:pt x="8272" y="0"/>
                  </a:lnTo>
                  <a:close/>
                </a:path>
              </a:pathLst>
            </a:custGeom>
            <a:solidFill>
              <a:srgbClr val="BEBEBE"/>
            </a:solidFill>
          </p:spPr>
          <p:txBody>
            <a:bodyPr wrap="square" lIns="0" tIns="0" rIns="0" bIns="0" rtlCol="0"/>
            <a:lstStyle/>
            <a:p>
              <a:endParaRPr/>
            </a:p>
          </p:txBody>
        </p:sp>
        <p:sp>
          <p:nvSpPr>
            <p:cNvPr id="92" name="object 92"/>
            <p:cNvSpPr/>
            <p:nvPr/>
          </p:nvSpPr>
          <p:spPr>
            <a:xfrm>
              <a:off x="2301239" y="2517756"/>
              <a:ext cx="8890" cy="2541270"/>
            </a:xfrm>
            <a:custGeom>
              <a:avLst/>
              <a:gdLst/>
              <a:ahLst/>
              <a:cxnLst/>
              <a:rect l="l" t="t" r="r" b="b"/>
              <a:pathLst>
                <a:path w="8889" h="2541270">
                  <a:moveTo>
                    <a:pt x="8272" y="2541180"/>
                  </a:moveTo>
                  <a:lnTo>
                    <a:pt x="8272" y="0"/>
                  </a:lnTo>
                  <a:lnTo>
                    <a:pt x="0" y="0"/>
                  </a:lnTo>
                  <a:lnTo>
                    <a:pt x="0" y="2541180"/>
                  </a:lnTo>
                  <a:lnTo>
                    <a:pt x="8272" y="2541180"/>
                  </a:lnTo>
                  <a:close/>
                </a:path>
              </a:pathLst>
            </a:custGeom>
            <a:solidFill>
              <a:srgbClr val="BEBEBE"/>
            </a:solidFill>
          </p:spPr>
          <p:txBody>
            <a:bodyPr wrap="square" lIns="0" tIns="0" rIns="0" bIns="0" rtlCol="0"/>
            <a:lstStyle/>
            <a:p>
              <a:endParaRPr/>
            </a:p>
          </p:txBody>
        </p:sp>
        <p:sp>
          <p:nvSpPr>
            <p:cNvPr id="93" name="object 93"/>
            <p:cNvSpPr/>
            <p:nvPr/>
          </p:nvSpPr>
          <p:spPr>
            <a:xfrm>
              <a:off x="2591709" y="2521799"/>
              <a:ext cx="8890" cy="2537460"/>
            </a:xfrm>
            <a:custGeom>
              <a:avLst/>
              <a:gdLst/>
              <a:ahLst/>
              <a:cxnLst/>
              <a:rect l="l" t="t" r="r" b="b"/>
              <a:pathLst>
                <a:path w="8889" h="2537460">
                  <a:moveTo>
                    <a:pt x="8272" y="0"/>
                  </a:moveTo>
                  <a:lnTo>
                    <a:pt x="0" y="0"/>
                  </a:lnTo>
                  <a:lnTo>
                    <a:pt x="0" y="2537137"/>
                  </a:lnTo>
                  <a:lnTo>
                    <a:pt x="8272" y="2537137"/>
                  </a:lnTo>
                  <a:lnTo>
                    <a:pt x="8272" y="0"/>
                  </a:lnTo>
                  <a:close/>
                </a:path>
              </a:pathLst>
            </a:custGeom>
            <a:solidFill>
              <a:srgbClr val="BEBEBE"/>
            </a:solidFill>
          </p:spPr>
          <p:txBody>
            <a:bodyPr wrap="square" lIns="0" tIns="0" rIns="0" bIns="0" rtlCol="0"/>
            <a:lstStyle/>
            <a:p>
              <a:endParaRPr/>
            </a:p>
          </p:txBody>
        </p:sp>
        <p:sp>
          <p:nvSpPr>
            <p:cNvPr id="94" name="object 94"/>
            <p:cNvSpPr/>
            <p:nvPr/>
          </p:nvSpPr>
          <p:spPr>
            <a:xfrm>
              <a:off x="2591715" y="2517756"/>
              <a:ext cx="8890" cy="2541270"/>
            </a:xfrm>
            <a:custGeom>
              <a:avLst/>
              <a:gdLst/>
              <a:ahLst/>
              <a:cxnLst/>
              <a:rect l="l" t="t" r="r" b="b"/>
              <a:pathLst>
                <a:path w="8889" h="2541270">
                  <a:moveTo>
                    <a:pt x="0" y="2541180"/>
                  </a:moveTo>
                  <a:lnTo>
                    <a:pt x="8272" y="2541180"/>
                  </a:lnTo>
                  <a:lnTo>
                    <a:pt x="8272" y="0"/>
                  </a:lnTo>
                  <a:lnTo>
                    <a:pt x="0" y="0"/>
                  </a:lnTo>
                  <a:lnTo>
                    <a:pt x="0" y="2541180"/>
                  </a:lnTo>
                  <a:close/>
                </a:path>
              </a:pathLst>
            </a:custGeom>
            <a:solidFill>
              <a:srgbClr val="BEBEBE"/>
            </a:solidFill>
          </p:spPr>
          <p:txBody>
            <a:bodyPr wrap="square" lIns="0" tIns="0" rIns="0" bIns="0" rtlCol="0"/>
            <a:lstStyle/>
            <a:p>
              <a:endParaRPr/>
            </a:p>
          </p:txBody>
        </p:sp>
        <p:sp>
          <p:nvSpPr>
            <p:cNvPr id="95" name="object 95"/>
            <p:cNvSpPr/>
            <p:nvPr/>
          </p:nvSpPr>
          <p:spPr>
            <a:xfrm>
              <a:off x="2882184" y="2521799"/>
              <a:ext cx="8890" cy="2537460"/>
            </a:xfrm>
            <a:custGeom>
              <a:avLst/>
              <a:gdLst/>
              <a:ahLst/>
              <a:cxnLst/>
              <a:rect l="l" t="t" r="r" b="b"/>
              <a:pathLst>
                <a:path w="8889" h="2537460">
                  <a:moveTo>
                    <a:pt x="8272" y="0"/>
                  </a:moveTo>
                  <a:lnTo>
                    <a:pt x="0" y="0"/>
                  </a:lnTo>
                  <a:lnTo>
                    <a:pt x="0" y="2537137"/>
                  </a:lnTo>
                  <a:lnTo>
                    <a:pt x="8272" y="2537137"/>
                  </a:lnTo>
                  <a:lnTo>
                    <a:pt x="8272" y="0"/>
                  </a:lnTo>
                  <a:close/>
                </a:path>
              </a:pathLst>
            </a:custGeom>
            <a:solidFill>
              <a:srgbClr val="BEBEBE"/>
            </a:solidFill>
          </p:spPr>
          <p:txBody>
            <a:bodyPr wrap="square" lIns="0" tIns="0" rIns="0" bIns="0" rtlCol="0"/>
            <a:lstStyle/>
            <a:p>
              <a:endParaRPr/>
            </a:p>
          </p:txBody>
        </p:sp>
        <p:sp>
          <p:nvSpPr>
            <p:cNvPr id="96" name="object 96"/>
            <p:cNvSpPr/>
            <p:nvPr/>
          </p:nvSpPr>
          <p:spPr>
            <a:xfrm>
              <a:off x="2882171" y="2517756"/>
              <a:ext cx="8890" cy="2541270"/>
            </a:xfrm>
            <a:custGeom>
              <a:avLst/>
              <a:gdLst/>
              <a:ahLst/>
              <a:cxnLst/>
              <a:rect l="l" t="t" r="r" b="b"/>
              <a:pathLst>
                <a:path w="8889" h="2541270">
                  <a:moveTo>
                    <a:pt x="0" y="2541180"/>
                  </a:moveTo>
                  <a:lnTo>
                    <a:pt x="8272" y="2541180"/>
                  </a:lnTo>
                  <a:lnTo>
                    <a:pt x="8272" y="0"/>
                  </a:lnTo>
                  <a:lnTo>
                    <a:pt x="0" y="0"/>
                  </a:lnTo>
                  <a:lnTo>
                    <a:pt x="0" y="2541180"/>
                  </a:lnTo>
                  <a:close/>
                </a:path>
              </a:pathLst>
            </a:custGeom>
            <a:solidFill>
              <a:srgbClr val="BEBEBE"/>
            </a:solidFill>
          </p:spPr>
          <p:txBody>
            <a:bodyPr wrap="square" lIns="0" tIns="0" rIns="0" bIns="0" rtlCol="0"/>
            <a:lstStyle/>
            <a:p>
              <a:endParaRPr/>
            </a:p>
          </p:txBody>
        </p:sp>
        <p:sp>
          <p:nvSpPr>
            <p:cNvPr id="97" name="object 97"/>
            <p:cNvSpPr/>
            <p:nvPr/>
          </p:nvSpPr>
          <p:spPr>
            <a:xfrm>
              <a:off x="3172641" y="2521800"/>
              <a:ext cx="8890" cy="2537460"/>
            </a:xfrm>
            <a:custGeom>
              <a:avLst/>
              <a:gdLst/>
              <a:ahLst/>
              <a:cxnLst/>
              <a:rect l="l" t="t" r="r" b="b"/>
              <a:pathLst>
                <a:path w="8889" h="2537460">
                  <a:moveTo>
                    <a:pt x="8272" y="0"/>
                  </a:moveTo>
                  <a:lnTo>
                    <a:pt x="0" y="0"/>
                  </a:lnTo>
                  <a:lnTo>
                    <a:pt x="0" y="2537137"/>
                  </a:lnTo>
                  <a:lnTo>
                    <a:pt x="8272" y="2537137"/>
                  </a:lnTo>
                  <a:lnTo>
                    <a:pt x="8272" y="0"/>
                  </a:lnTo>
                  <a:close/>
                </a:path>
              </a:pathLst>
            </a:custGeom>
            <a:solidFill>
              <a:srgbClr val="BEBEBE"/>
            </a:solidFill>
          </p:spPr>
          <p:txBody>
            <a:bodyPr wrap="square" lIns="0" tIns="0" rIns="0" bIns="0" rtlCol="0"/>
            <a:lstStyle/>
            <a:p>
              <a:endParaRPr/>
            </a:p>
          </p:txBody>
        </p:sp>
        <p:sp>
          <p:nvSpPr>
            <p:cNvPr id="98" name="object 98"/>
            <p:cNvSpPr/>
            <p:nvPr/>
          </p:nvSpPr>
          <p:spPr>
            <a:xfrm>
              <a:off x="3172646" y="2517756"/>
              <a:ext cx="8890" cy="2541270"/>
            </a:xfrm>
            <a:custGeom>
              <a:avLst/>
              <a:gdLst/>
              <a:ahLst/>
              <a:cxnLst/>
              <a:rect l="l" t="t" r="r" b="b"/>
              <a:pathLst>
                <a:path w="8889" h="2541270">
                  <a:moveTo>
                    <a:pt x="0" y="2541180"/>
                  </a:moveTo>
                  <a:lnTo>
                    <a:pt x="8272" y="2541180"/>
                  </a:lnTo>
                  <a:lnTo>
                    <a:pt x="8272" y="0"/>
                  </a:lnTo>
                  <a:lnTo>
                    <a:pt x="0" y="0"/>
                  </a:lnTo>
                  <a:lnTo>
                    <a:pt x="0" y="2541180"/>
                  </a:lnTo>
                  <a:close/>
                </a:path>
              </a:pathLst>
            </a:custGeom>
            <a:solidFill>
              <a:srgbClr val="BEBEBE"/>
            </a:solidFill>
          </p:spPr>
          <p:txBody>
            <a:bodyPr wrap="square" lIns="0" tIns="0" rIns="0" bIns="0" rtlCol="0"/>
            <a:lstStyle/>
            <a:p>
              <a:endParaRPr/>
            </a:p>
          </p:txBody>
        </p:sp>
        <p:sp>
          <p:nvSpPr>
            <p:cNvPr id="99" name="object 99"/>
            <p:cNvSpPr/>
            <p:nvPr/>
          </p:nvSpPr>
          <p:spPr>
            <a:xfrm>
              <a:off x="3463116" y="2521800"/>
              <a:ext cx="8890" cy="2537460"/>
            </a:xfrm>
            <a:custGeom>
              <a:avLst/>
              <a:gdLst/>
              <a:ahLst/>
              <a:cxnLst/>
              <a:rect l="l" t="t" r="r" b="b"/>
              <a:pathLst>
                <a:path w="8889" h="2537460">
                  <a:moveTo>
                    <a:pt x="8272" y="0"/>
                  </a:moveTo>
                  <a:lnTo>
                    <a:pt x="0" y="0"/>
                  </a:lnTo>
                  <a:lnTo>
                    <a:pt x="0" y="2537137"/>
                  </a:lnTo>
                  <a:lnTo>
                    <a:pt x="8272" y="2537137"/>
                  </a:lnTo>
                  <a:lnTo>
                    <a:pt x="8272" y="0"/>
                  </a:lnTo>
                  <a:close/>
                </a:path>
              </a:pathLst>
            </a:custGeom>
            <a:solidFill>
              <a:srgbClr val="BEBEBE"/>
            </a:solidFill>
          </p:spPr>
          <p:txBody>
            <a:bodyPr wrap="square" lIns="0" tIns="0" rIns="0" bIns="0" rtlCol="0"/>
            <a:lstStyle/>
            <a:p>
              <a:endParaRPr/>
            </a:p>
          </p:txBody>
        </p:sp>
        <p:sp>
          <p:nvSpPr>
            <p:cNvPr id="100" name="object 100"/>
            <p:cNvSpPr/>
            <p:nvPr/>
          </p:nvSpPr>
          <p:spPr>
            <a:xfrm>
              <a:off x="3463102" y="2517756"/>
              <a:ext cx="8890" cy="2541270"/>
            </a:xfrm>
            <a:custGeom>
              <a:avLst/>
              <a:gdLst/>
              <a:ahLst/>
              <a:cxnLst/>
              <a:rect l="l" t="t" r="r" b="b"/>
              <a:pathLst>
                <a:path w="8889" h="2541270">
                  <a:moveTo>
                    <a:pt x="0" y="2541180"/>
                  </a:moveTo>
                  <a:lnTo>
                    <a:pt x="8272" y="2541180"/>
                  </a:lnTo>
                  <a:lnTo>
                    <a:pt x="8272" y="0"/>
                  </a:lnTo>
                  <a:lnTo>
                    <a:pt x="0" y="0"/>
                  </a:lnTo>
                  <a:lnTo>
                    <a:pt x="0" y="2541180"/>
                  </a:lnTo>
                  <a:close/>
                </a:path>
              </a:pathLst>
            </a:custGeom>
            <a:solidFill>
              <a:srgbClr val="BEBEBE"/>
            </a:solidFill>
          </p:spPr>
          <p:txBody>
            <a:bodyPr wrap="square" lIns="0" tIns="0" rIns="0" bIns="0" rtlCol="0"/>
            <a:lstStyle/>
            <a:p>
              <a:endParaRPr/>
            </a:p>
          </p:txBody>
        </p:sp>
        <p:sp>
          <p:nvSpPr>
            <p:cNvPr id="101" name="object 101"/>
            <p:cNvSpPr/>
            <p:nvPr/>
          </p:nvSpPr>
          <p:spPr>
            <a:xfrm>
              <a:off x="3753572" y="2521800"/>
              <a:ext cx="8890" cy="2537460"/>
            </a:xfrm>
            <a:custGeom>
              <a:avLst/>
              <a:gdLst/>
              <a:ahLst/>
              <a:cxnLst/>
              <a:rect l="l" t="t" r="r" b="b"/>
              <a:pathLst>
                <a:path w="8889" h="2537460">
                  <a:moveTo>
                    <a:pt x="8272" y="0"/>
                  </a:moveTo>
                  <a:lnTo>
                    <a:pt x="0" y="0"/>
                  </a:lnTo>
                  <a:lnTo>
                    <a:pt x="0" y="2537137"/>
                  </a:lnTo>
                  <a:lnTo>
                    <a:pt x="8272" y="2537137"/>
                  </a:lnTo>
                  <a:lnTo>
                    <a:pt x="8272" y="0"/>
                  </a:lnTo>
                  <a:close/>
                </a:path>
              </a:pathLst>
            </a:custGeom>
            <a:solidFill>
              <a:srgbClr val="BEBEBE"/>
            </a:solidFill>
          </p:spPr>
          <p:txBody>
            <a:bodyPr wrap="square" lIns="0" tIns="0" rIns="0" bIns="0" rtlCol="0"/>
            <a:lstStyle/>
            <a:p>
              <a:endParaRPr/>
            </a:p>
          </p:txBody>
        </p:sp>
        <p:sp>
          <p:nvSpPr>
            <p:cNvPr id="102" name="object 102"/>
            <p:cNvSpPr/>
            <p:nvPr/>
          </p:nvSpPr>
          <p:spPr>
            <a:xfrm>
              <a:off x="3753577" y="2517756"/>
              <a:ext cx="8890" cy="2541270"/>
            </a:xfrm>
            <a:custGeom>
              <a:avLst/>
              <a:gdLst/>
              <a:ahLst/>
              <a:cxnLst/>
              <a:rect l="l" t="t" r="r" b="b"/>
              <a:pathLst>
                <a:path w="8889" h="2541270">
                  <a:moveTo>
                    <a:pt x="0" y="2541180"/>
                  </a:moveTo>
                  <a:lnTo>
                    <a:pt x="8272" y="2541180"/>
                  </a:lnTo>
                  <a:lnTo>
                    <a:pt x="8272" y="0"/>
                  </a:lnTo>
                  <a:lnTo>
                    <a:pt x="0" y="0"/>
                  </a:lnTo>
                  <a:lnTo>
                    <a:pt x="0" y="2541180"/>
                  </a:lnTo>
                  <a:close/>
                </a:path>
              </a:pathLst>
            </a:custGeom>
            <a:solidFill>
              <a:srgbClr val="BEBEBE"/>
            </a:solidFill>
          </p:spPr>
          <p:txBody>
            <a:bodyPr wrap="square" lIns="0" tIns="0" rIns="0" bIns="0" rtlCol="0"/>
            <a:lstStyle/>
            <a:p>
              <a:endParaRPr/>
            </a:p>
          </p:txBody>
        </p:sp>
        <p:sp>
          <p:nvSpPr>
            <p:cNvPr id="103" name="object 103"/>
            <p:cNvSpPr/>
            <p:nvPr/>
          </p:nvSpPr>
          <p:spPr>
            <a:xfrm>
              <a:off x="4044047" y="2521800"/>
              <a:ext cx="8890" cy="2537460"/>
            </a:xfrm>
            <a:custGeom>
              <a:avLst/>
              <a:gdLst/>
              <a:ahLst/>
              <a:cxnLst/>
              <a:rect l="l" t="t" r="r" b="b"/>
              <a:pathLst>
                <a:path w="8889" h="2537460">
                  <a:moveTo>
                    <a:pt x="8272" y="0"/>
                  </a:moveTo>
                  <a:lnTo>
                    <a:pt x="0" y="0"/>
                  </a:lnTo>
                  <a:lnTo>
                    <a:pt x="0" y="2537137"/>
                  </a:lnTo>
                  <a:lnTo>
                    <a:pt x="8272" y="2537137"/>
                  </a:lnTo>
                  <a:lnTo>
                    <a:pt x="8272" y="0"/>
                  </a:lnTo>
                  <a:close/>
                </a:path>
              </a:pathLst>
            </a:custGeom>
            <a:solidFill>
              <a:srgbClr val="BEBEBE"/>
            </a:solidFill>
          </p:spPr>
          <p:txBody>
            <a:bodyPr wrap="square" lIns="0" tIns="0" rIns="0" bIns="0" rtlCol="0"/>
            <a:lstStyle/>
            <a:p>
              <a:endParaRPr/>
            </a:p>
          </p:txBody>
        </p:sp>
        <p:sp>
          <p:nvSpPr>
            <p:cNvPr id="104" name="object 104"/>
            <p:cNvSpPr/>
            <p:nvPr/>
          </p:nvSpPr>
          <p:spPr>
            <a:xfrm>
              <a:off x="4044053" y="2517756"/>
              <a:ext cx="8890" cy="2541270"/>
            </a:xfrm>
            <a:custGeom>
              <a:avLst/>
              <a:gdLst/>
              <a:ahLst/>
              <a:cxnLst/>
              <a:rect l="l" t="t" r="r" b="b"/>
              <a:pathLst>
                <a:path w="8889" h="2541270">
                  <a:moveTo>
                    <a:pt x="0" y="2541180"/>
                  </a:moveTo>
                  <a:lnTo>
                    <a:pt x="8272" y="2541180"/>
                  </a:lnTo>
                  <a:lnTo>
                    <a:pt x="8272" y="0"/>
                  </a:lnTo>
                  <a:lnTo>
                    <a:pt x="0" y="0"/>
                  </a:lnTo>
                  <a:lnTo>
                    <a:pt x="0" y="2541180"/>
                  </a:lnTo>
                  <a:close/>
                </a:path>
              </a:pathLst>
            </a:custGeom>
            <a:solidFill>
              <a:srgbClr val="BEBEBE"/>
            </a:solidFill>
          </p:spPr>
          <p:txBody>
            <a:bodyPr wrap="square" lIns="0" tIns="0" rIns="0" bIns="0" rtlCol="0"/>
            <a:lstStyle/>
            <a:p>
              <a:endParaRPr/>
            </a:p>
          </p:txBody>
        </p:sp>
        <p:sp>
          <p:nvSpPr>
            <p:cNvPr id="105" name="object 105"/>
            <p:cNvSpPr/>
            <p:nvPr/>
          </p:nvSpPr>
          <p:spPr>
            <a:xfrm>
              <a:off x="4333982" y="2521800"/>
              <a:ext cx="8890" cy="2537460"/>
            </a:xfrm>
            <a:custGeom>
              <a:avLst/>
              <a:gdLst/>
              <a:ahLst/>
              <a:cxnLst/>
              <a:rect l="l" t="t" r="r" b="b"/>
              <a:pathLst>
                <a:path w="8889" h="2537460">
                  <a:moveTo>
                    <a:pt x="8272" y="0"/>
                  </a:moveTo>
                  <a:lnTo>
                    <a:pt x="0" y="0"/>
                  </a:lnTo>
                  <a:lnTo>
                    <a:pt x="0" y="2537137"/>
                  </a:lnTo>
                  <a:lnTo>
                    <a:pt x="8272" y="2537137"/>
                  </a:lnTo>
                  <a:lnTo>
                    <a:pt x="8272" y="0"/>
                  </a:lnTo>
                  <a:close/>
                </a:path>
              </a:pathLst>
            </a:custGeom>
            <a:solidFill>
              <a:srgbClr val="BEBEBE"/>
            </a:solidFill>
          </p:spPr>
          <p:txBody>
            <a:bodyPr wrap="square" lIns="0" tIns="0" rIns="0" bIns="0" rtlCol="0"/>
            <a:lstStyle/>
            <a:p>
              <a:endParaRPr/>
            </a:p>
          </p:txBody>
        </p:sp>
        <p:sp>
          <p:nvSpPr>
            <p:cNvPr id="106" name="object 106"/>
            <p:cNvSpPr/>
            <p:nvPr/>
          </p:nvSpPr>
          <p:spPr>
            <a:xfrm>
              <a:off x="4334065" y="2517756"/>
              <a:ext cx="8890" cy="2541270"/>
            </a:xfrm>
            <a:custGeom>
              <a:avLst/>
              <a:gdLst/>
              <a:ahLst/>
              <a:cxnLst/>
              <a:rect l="l" t="t" r="r" b="b"/>
              <a:pathLst>
                <a:path w="8889" h="2541270">
                  <a:moveTo>
                    <a:pt x="0" y="2541180"/>
                  </a:moveTo>
                  <a:lnTo>
                    <a:pt x="8732" y="2541180"/>
                  </a:lnTo>
                  <a:lnTo>
                    <a:pt x="8732" y="0"/>
                  </a:lnTo>
                  <a:lnTo>
                    <a:pt x="0" y="0"/>
                  </a:lnTo>
                  <a:lnTo>
                    <a:pt x="0" y="2541180"/>
                  </a:lnTo>
                  <a:close/>
                </a:path>
              </a:pathLst>
            </a:custGeom>
            <a:solidFill>
              <a:srgbClr val="BEBEBE"/>
            </a:solidFill>
          </p:spPr>
          <p:txBody>
            <a:bodyPr wrap="square" lIns="0" tIns="0" rIns="0" bIns="0" rtlCol="0"/>
            <a:lstStyle/>
            <a:p>
              <a:endParaRPr/>
            </a:p>
          </p:txBody>
        </p:sp>
        <p:sp>
          <p:nvSpPr>
            <p:cNvPr id="107" name="object 107"/>
            <p:cNvSpPr/>
            <p:nvPr/>
          </p:nvSpPr>
          <p:spPr>
            <a:xfrm>
              <a:off x="4624496" y="2521800"/>
              <a:ext cx="8890" cy="2537460"/>
            </a:xfrm>
            <a:custGeom>
              <a:avLst/>
              <a:gdLst/>
              <a:ahLst/>
              <a:cxnLst/>
              <a:rect l="l" t="t" r="r" b="b"/>
              <a:pathLst>
                <a:path w="8889" h="2537460">
                  <a:moveTo>
                    <a:pt x="8272" y="0"/>
                  </a:moveTo>
                  <a:lnTo>
                    <a:pt x="0" y="0"/>
                  </a:lnTo>
                  <a:lnTo>
                    <a:pt x="0" y="2537137"/>
                  </a:lnTo>
                  <a:lnTo>
                    <a:pt x="8272" y="2537137"/>
                  </a:lnTo>
                  <a:lnTo>
                    <a:pt x="8272" y="0"/>
                  </a:lnTo>
                  <a:close/>
                </a:path>
              </a:pathLst>
            </a:custGeom>
            <a:solidFill>
              <a:srgbClr val="BEBEBE"/>
            </a:solidFill>
          </p:spPr>
          <p:txBody>
            <a:bodyPr wrap="square" lIns="0" tIns="0" rIns="0" bIns="0" rtlCol="0"/>
            <a:lstStyle/>
            <a:p>
              <a:endParaRPr/>
            </a:p>
          </p:txBody>
        </p:sp>
        <p:sp>
          <p:nvSpPr>
            <p:cNvPr id="108" name="object 108"/>
            <p:cNvSpPr/>
            <p:nvPr/>
          </p:nvSpPr>
          <p:spPr>
            <a:xfrm>
              <a:off x="4624579" y="2517756"/>
              <a:ext cx="8890" cy="2541270"/>
            </a:xfrm>
            <a:custGeom>
              <a:avLst/>
              <a:gdLst/>
              <a:ahLst/>
              <a:cxnLst/>
              <a:rect l="l" t="t" r="r" b="b"/>
              <a:pathLst>
                <a:path w="8889" h="2541270">
                  <a:moveTo>
                    <a:pt x="0" y="2541180"/>
                  </a:moveTo>
                  <a:lnTo>
                    <a:pt x="8272" y="2541180"/>
                  </a:lnTo>
                  <a:lnTo>
                    <a:pt x="8272" y="0"/>
                  </a:lnTo>
                  <a:lnTo>
                    <a:pt x="0" y="0"/>
                  </a:lnTo>
                  <a:lnTo>
                    <a:pt x="0" y="2541180"/>
                  </a:lnTo>
                  <a:close/>
                </a:path>
              </a:pathLst>
            </a:custGeom>
            <a:solidFill>
              <a:srgbClr val="BEBEBE"/>
            </a:solidFill>
          </p:spPr>
          <p:txBody>
            <a:bodyPr wrap="square" lIns="0" tIns="0" rIns="0" bIns="0" rtlCol="0"/>
            <a:lstStyle/>
            <a:p>
              <a:endParaRPr/>
            </a:p>
          </p:txBody>
        </p:sp>
        <p:sp>
          <p:nvSpPr>
            <p:cNvPr id="109" name="object 109"/>
            <p:cNvSpPr/>
            <p:nvPr/>
          </p:nvSpPr>
          <p:spPr>
            <a:xfrm>
              <a:off x="4915010" y="2521800"/>
              <a:ext cx="8255" cy="2537460"/>
            </a:xfrm>
            <a:custGeom>
              <a:avLst/>
              <a:gdLst/>
              <a:ahLst/>
              <a:cxnLst/>
              <a:rect l="l" t="t" r="r" b="b"/>
              <a:pathLst>
                <a:path w="8254" h="2537460">
                  <a:moveTo>
                    <a:pt x="8189" y="0"/>
                  </a:moveTo>
                  <a:lnTo>
                    <a:pt x="0" y="0"/>
                  </a:lnTo>
                  <a:lnTo>
                    <a:pt x="0" y="2537137"/>
                  </a:lnTo>
                  <a:lnTo>
                    <a:pt x="8190" y="2537137"/>
                  </a:lnTo>
                  <a:lnTo>
                    <a:pt x="8189" y="0"/>
                  </a:lnTo>
                  <a:close/>
                </a:path>
              </a:pathLst>
            </a:custGeom>
            <a:solidFill>
              <a:srgbClr val="BEBEBE"/>
            </a:solidFill>
          </p:spPr>
          <p:txBody>
            <a:bodyPr wrap="square" lIns="0" tIns="0" rIns="0" bIns="0" rtlCol="0"/>
            <a:lstStyle/>
            <a:p>
              <a:endParaRPr/>
            </a:p>
          </p:txBody>
        </p:sp>
        <p:sp>
          <p:nvSpPr>
            <p:cNvPr id="110" name="object 110"/>
            <p:cNvSpPr/>
            <p:nvPr/>
          </p:nvSpPr>
          <p:spPr>
            <a:xfrm>
              <a:off x="4914900" y="2517756"/>
              <a:ext cx="8890" cy="2541270"/>
            </a:xfrm>
            <a:custGeom>
              <a:avLst/>
              <a:gdLst/>
              <a:ahLst/>
              <a:cxnLst/>
              <a:rect l="l" t="t" r="r" b="b"/>
              <a:pathLst>
                <a:path w="8889" h="2541270">
                  <a:moveTo>
                    <a:pt x="0" y="2541180"/>
                  </a:moveTo>
                  <a:lnTo>
                    <a:pt x="8272" y="2541180"/>
                  </a:lnTo>
                  <a:lnTo>
                    <a:pt x="8272" y="0"/>
                  </a:lnTo>
                  <a:lnTo>
                    <a:pt x="0" y="0"/>
                  </a:lnTo>
                  <a:lnTo>
                    <a:pt x="0" y="2541180"/>
                  </a:lnTo>
                  <a:close/>
                </a:path>
              </a:pathLst>
            </a:custGeom>
            <a:solidFill>
              <a:srgbClr val="BEBEBE"/>
            </a:solidFill>
          </p:spPr>
          <p:txBody>
            <a:bodyPr wrap="square" lIns="0" tIns="0" rIns="0" bIns="0" rtlCol="0"/>
            <a:lstStyle/>
            <a:p>
              <a:endParaRPr/>
            </a:p>
          </p:txBody>
        </p:sp>
        <p:sp>
          <p:nvSpPr>
            <p:cNvPr id="111" name="object 111"/>
            <p:cNvSpPr/>
            <p:nvPr/>
          </p:nvSpPr>
          <p:spPr>
            <a:xfrm>
              <a:off x="2313649" y="2517756"/>
              <a:ext cx="2609850" cy="8255"/>
            </a:xfrm>
            <a:custGeom>
              <a:avLst/>
              <a:gdLst/>
              <a:ahLst/>
              <a:cxnLst/>
              <a:rect l="l" t="t" r="r" b="b"/>
              <a:pathLst>
                <a:path w="2609850" h="8255">
                  <a:moveTo>
                    <a:pt x="0" y="8169"/>
                  </a:moveTo>
                  <a:lnTo>
                    <a:pt x="2609551" y="8169"/>
                  </a:lnTo>
                  <a:lnTo>
                    <a:pt x="2609551" y="0"/>
                  </a:lnTo>
                  <a:lnTo>
                    <a:pt x="0" y="0"/>
                  </a:lnTo>
                  <a:lnTo>
                    <a:pt x="0" y="8169"/>
                  </a:lnTo>
                  <a:close/>
                </a:path>
              </a:pathLst>
            </a:custGeom>
            <a:solidFill>
              <a:srgbClr val="BEBEBE"/>
            </a:solidFill>
          </p:spPr>
          <p:txBody>
            <a:bodyPr wrap="square" lIns="0" tIns="0" rIns="0" bIns="0" rtlCol="0"/>
            <a:lstStyle/>
            <a:p>
              <a:endParaRPr/>
            </a:p>
          </p:txBody>
        </p:sp>
        <p:sp>
          <p:nvSpPr>
            <p:cNvPr id="112" name="object 112"/>
            <p:cNvSpPr/>
            <p:nvPr/>
          </p:nvSpPr>
          <p:spPr>
            <a:xfrm>
              <a:off x="2309512" y="2517756"/>
              <a:ext cx="2614295" cy="8255"/>
            </a:xfrm>
            <a:custGeom>
              <a:avLst/>
              <a:gdLst/>
              <a:ahLst/>
              <a:cxnLst/>
              <a:rect l="l" t="t" r="r" b="b"/>
              <a:pathLst>
                <a:path w="2614295" h="8255">
                  <a:moveTo>
                    <a:pt x="0" y="8087"/>
                  </a:moveTo>
                  <a:lnTo>
                    <a:pt x="2613687" y="8087"/>
                  </a:lnTo>
                  <a:lnTo>
                    <a:pt x="2613687" y="0"/>
                  </a:lnTo>
                  <a:lnTo>
                    <a:pt x="0" y="0"/>
                  </a:lnTo>
                  <a:lnTo>
                    <a:pt x="0" y="8087"/>
                  </a:lnTo>
                  <a:close/>
                </a:path>
              </a:pathLst>
            </a:custGeom>
            <a:solidFill>
              <a:srgbClr val="BEBEBE"/>
            </a:solidFill>
          </p:spPr>
          <p:txBody>
            <a:bodyPr wrap="square" lIns="0" tIns="0" rIns="0" bIns="0" rtlCol="0"/>
            <a:lstStyle/>
            <a:p>
              <a:endParaRPr/>
            </a:p>
          </p:txBody>
        </p:sp>
        <p:sp>
          <p:nvSpPr>
            <p:cNvPr id="113" name="object 113"/>
            <p:cNvSpPr/>
            <p:nvPr/>
          </p:nvSpPr>
          <p:spPr>
            <a:xfrm>
              <a:off x="2313649" y="2799189"/>
              <a:ext cx="2609850" cy="8255"/>
            </a:xfrm>
            <a:custGeom>
              <a:avLst/>
              <a:gdLst/>
              <a:ahLst/>
              <a:cxnLst/>
              <a:rect l="l" t="t" r="r" b="b"/>
              <a:pathLst>
                <a:path w="2609850" h="8255">
                  <a:moveTo>
                    <a:pt x="0" y="8252"/>
                  </a:moveTo>
                  <a:lnTo>
                    <a:pt x="2609551" y="8252"/>
                  </a:lnTo>
                  <a:lnTo>
                    <a:pt x="2609551" y="0"/>
                  </a:lnTo>
                  <a:lnTo>
                    <a:pt x="0" y="0"/>
                  </a:lnTo>
                  <a:lnTo>
                    <a:pt x="0" y="8252"/>
                  </a:lnTo>
                  <a:close/>
                </a:path>
              </a:pathLst>
            </a:custGeom>
            <a:solidFill>
              <a:srgbClr val="BEBEBE"/>
            </a:solidFill>
          </p:spPr>
          <p:txBody>
            <a:bodyPr wrap="square" lIns="0" tIns="0" rIns="0" bIns="0" rtlCol="0"/>
            <a:lstStyle/>
            <a:p>
              <a:endParaRPr/>
            </a:p>
          </p:txBody>
        </p:sp>
        <p:sp>
          <p:nvSpPr>
            <p:cNvPr id="114" name="object 114"/>
            <p:cNvSpPr/>
            <p:nvPr/>
          </p:nvSpPr>
          <p:spPr>
            <a:xfrm>
              <a:off x="2309512" y="2799107"/>
              <a:ext cx="2614295" cy="8255"/>
            </a:xfrm>
            <a:custGeom>
              <a:avLst/>
              <a:gdLst/>
              <a:ahLst/>
              <a:cxnLst/>
              <a:rect l="l" t="t" r="r" b="b"/>
              <a:pathLst>
                <a:path w="2614295" h="8255">
                  <a:moveTo>
                    <a:pt x="0" y="8252"/>
                  </a:moveTo>
                  <a:lnTo>
                    <a:pt x="2613687" y="8252"/>
                  </a:lnTo>
                  <a:lnTo>
                    <a:pt x="2613687" y="0"/>
                  </a:lnTo>
                  <a:lnTo>
                    <a:pt x="0" y="0"/>
                  </a:lnTo>
                  <a:lnTo>
                    <a:pt x="0" y="8252"/>
                  </a:lnTo>
                  <a:close/>
                </a:path>
              </a:pathLst>
            </a:custGeom>
            <a:solidFill>
              <a:srgbClr val="BEBEBE"/>
            </a:solidFill>
          </p:spPr>
          <p:txBody>
            <a:bodyPr wrap="square" lIns="0" tIns="0" rIns="0" bIns="0" rtlCol="0"/>
            <a:lstStyle/>
            <a:p>
              <a:endParaRPr/>
            </a:p>
          </p:txBody>
        </p:sp>
        <p:sp>
          <p:nvSpPr>
            <p:cNvPr id="115" name="object 115"/>
            <p:cNvSpPr/>
            <p:nvPr/>
          </p:nvSpPr>
          <p:spPr>
            <a:xfrm>
              <a:off x="2313649" y="3080705"/>
              <a:ext cx="2609850" cy="8255"/>
            </a:xfrm>
            <a:custGeom>
              <a:avLst/>
              <a:gdLst/>
              <a:ahLst/>
              <a:cxnLst/>
              <a:rect l="l" t="t" r="r" b="b"/>
              <a:pathLst>
                <a:path w="2609850" h="8255">
                  <a:moveTo>
                    <a:pt x="0" y="8252"/>
                  </a:moveTo>
                  <a:lnTo>
                    <a:pt x="2609551" y="8252"/>
                  </a:lnTo>
                  <a:lnTo>
                    <a:pt x="2609551" y="0"/>
                  </a:lnTo>
                  <a:lnTo>
                    <a:pt x="0" y="0"/>
                  </a:lnTo>
                  <a:lnTo>
                    <a:pt x="0" y="8252"/>
                  </a:lnTo>
                  <a:close/>
                </a:path>
              </a:pathLst>
            </a:custGeom>
            <a:solidFill>
              <a:srgbClr val="BEBEBE"/>
            </a:solidFill>
          </p:spPr>
          <p:txBody>
            <a:bodyPr wrap="square" lIns="0" tIns="0" rIns="0" bIns="0" rtlCol="0"/>
            <a:lstStyle/>
            <a:p>
              <a:endParaRPr/>
            </a:p>
          </p:txBody>
        </p:sp>
        <p:sp>
          <p:nvSpPr>
            <p:cNvPr id="116" name="object 116"/>
            <p:cNvSpPr/>
            <p:nvPr/>
          </p:nvSpPr>
          <p:spPr>
            <a:xfrm>
              <a:off x="2309512" y="3080623"/>
              <a:ext cx="2614295" cy="8255"/>
            </a:xfrm>
            <a:custGeom>
              <a:avLst/>
              <a:gdLst/>
              <a:ahLst/>
              <a:cxnLst/>
              <a:rect l="l" t="t" r="r" b="b"/>
              <a:pathLst>
                <a:path w="2614295" h="8255">
                  <a:moveTo>
                    <a:pt x="0" y="8252"/>
                  </a:moveTo>
                  <a:lnTo>
                    <a:pt x="2613687" y="8252"/>
                  </a:lnTo>
                  <a:lnTo>
                    <a:pt x="2613687" y="0"/>
                  </a:lnTo>
                  <a:lnTo>
                    <a:pt x="0" y="0"/>
                  </a:lnTo>
                  <a:lnTo>
                    <a:pt x="0" y="8252"/>
                  </a:lnTo>
                  <a:close/>
                </a:path>
              </a:pathLst>
            </a:custGeom>
            <a:solidFill>
              <a:srgbClr val="BEBEBE"/>
            </a:solidFill>
          </p:spPr>
          <p:txBody>
            <a:bodyPr wrap="square" lIns="0" tIns="0" rIns="0" bIns="0" rtlCol="0"/>
            <a:lstStyle/>
            <a:p>
              <a:endParaRPr/>
            </a:p>
          </p:txBody>
        </p:sp>
        <p:sp>
          <p:nvSpPr>
            <p:cNvPr id="117" name="object 117"/>
            <p:cNvSpPr/>
            <p:nvPr/>
          </p:nvSpPr>
          <p:spPr>
            <a:xfrm>
              <a:off x="2313649" y="3362163"/>
              <a:ext cx="2609850" cy="8255"/>
            </a:xfrm>
            <a:custGeom>
              <a:avLst/>
              <a:gdLst/>
              <a:ahLst/>
              <a:cxnLst/>
              <a:rect l="l" t="t" r="r" b="b"/>
              <a:pathLst>
                <a:path w="2609850" h="8254">
                  <a:moveTo>
                    <a:pt x="0" y="8252"/>
                  </a:moveTo>
                  <a:lnTo>
                    <a:pt x="2609551" y="8252"/>
                  </a:lnTo>
                  <a:lnTo>
                    <a:pt x="2609551" y="0"/>
                  </a:lnTo>
                  <a:lnTo>
                    <a:pt x="0" y="0"/>
                  </a:lnTo>
                  <a:lnTo>
                    <a:pt x="0" y="8252"/>
                  </a:lnTo>
                  <a:close/>
                </a:path>
              </a:pathLst>
            </a:custGeom>
            <a:solidFill>
              <a:srgbClr val="BEBEBE"/>
            </a:solidFill>
          </p:spPr>
          <p:txBody>
            <a:bodyPr wrap="square" lIns="0" tIns="0" rIns="0" bIns="0" rtlCol="0"/>
            <a:lstStyle/>
            <a:p>
              <a:endParaRPr/>
            </a:p>
          </p:txBody>
        </p:sp>
        <p:sp>
          <p:nvSpPr>
            <p:cNvPr id="118" name="object 118"/>
            <p:cNvSpPr/>
            <p:nvPr/>
          </p:nvSpPr>
          <p:spPr>
            <a:xfrm>
              <a:off x="2309512" y="3362158"/>
              <a:ext cx="2614295" cy="8255"/>
            </a:xfrm>
            <a:custGeom>
              <a:avLst/>
              <a:gdLst/>
              <a:ahLst/>
              <a:cxnLst/>
              <a:rect l="l" t="t" r="r" b="b"/>
              <a:pathLst>
                <a:path w="2614295" h="8254">
                  <a:moveTo>
                    <a:pt x="0" y="8252"/>
                  </a:moveTo>
                  <a:lnTo>
                    <a:pt x="2613687" y="8252"/>
                  </a:lnTo>
                  <a:lnTo>
                    <a:pt x="2613687" y="0"/>
                  </a:lnTo>
                  <a:lnTo>
                    <a:pt x="0" y="0"/>
                  </a:lnTo>
                  <a:lnTo>
                    <a:pt x="0" y="8252"/>
                  </a:lnTo>
                  <a:close/>
                </a:path>
              </a:pathLst>
            </a:custGeom>
            <a:solidFill>
              <a:srgbClr val="BEBEBE"/>
            </a:solidFill>
          </p:spPr>
          <p:txBody>
            <a:bodyPr wrap="square" lIns="0" tIns="0" rIns="0" bIns="0" rtlCol="0"/>
            <a:lstStyle/>
            <a:p>
              <a:endParaRPr/>
            </a:p>
          </p:txBody>
        </p:sp>
        <p:sp>
          <p:nvSpPr>
            <p:cNvPr id="119" name="object 119"/>
            <p:cNvSpPr/>
            <p:nvPr/>
          </p:nvSpPr>
          <p:spPr>
            <a:xfrm>
              <a:off x="2313649" y="3643660"/>
              <a:ext cx="2609850" cy="8255"/>
            </a:xfrm>
            <a:custGeom>
              <a:avLst/>
              <a:gdLst/>
              <a:ahLst/>
              <a:cxnLst/>
              <a:rect l="l" t="t" r="r" b="b"/>
              <a:pathLst>
                <a:path w="2609850" h="8254">
                  <a:moveTo>
                    <a:pt x="0" y="8252"/>
                  </a:moveTo>
                  <a:lnTo>
                    <a:pt x="2609551" y="8252"/>
                  </a:lnTo>
                  <a:lnTo>
                    <a:pt x="2609551" y="0"/>
                  </a:lnTo>
                  <a:lnTo>
                    <a:pt x="0" y="0"/>
                  </a:lnTo>
                  <a:lnTo>
                    <a:pt x="0" y="8252"/>
                  </a:lnTo>
                  <a:close/>
                </a:path>
              </a:pathLst>
            </a:custGeom>
            <a:solidFill>
              <a:srgbClr val="BEBEBE"/>
            </a:solidFill>
          </p:spPr>
          <p:txBody>
            <a:bodyPr wrap="square" lIns="0" tIns="0" rIns="0" bIns="0" rtlCol="0"/>
            <a:lstStyle/>
            <a:p>
              <a:endParaRPr/>
            </a:p>
          </p:txBody>
        </p:sp>
        <p:sp>
          <p:nvSpPr>
            <p:cNvPr id="120" name="object 120"/>
            <p:cNvSpPr/>
            <p:nvPr/>
          </p:nvSpPr>
          <p:spPr>
            <a:xfrm>
              <a:off x="2309512" y="3643655"/>
              <a:ext cx="2614295" cy="8255"/>
            </a:xfrm>
            <a:custGeom>
              <a:avLst/>
              <a:gdLst/>
              <a:ahLst/>
              <a:cxnLst/>
              <a:rect l="l" t="t" r="r" b="b"/>
              <a:pathLst>
                <a:path w="2614295" h="8254">
                  <a:moveTo>
                    <a:pt x="0" y="8252"/>
                  </a:moveTo>
                  <a:lnTo>
                    <a:pt x="2613687" y="8252"/>
                  </a:lnTo>
                  <a:lnTo>
                    <a:pt x="2613687" y="0"/>
                  </a:lnTo>
                  <a:lnTo>
                    <a:pt x="0" y="0"/>
                  </a:lnTo>
                  <a:lnTo>
                    <a:pt x="0" y="8252"/>
                  </a:lnTo>
                  <a:close/>
                </a:path>
              </a:pathLst>
            </a:custGeom>
            <a:solidFill>
              <a:srgbClr val="BEBEBE"/>
            </a:solidFill>
          </p:spPr>
          <p:txBody>
            <a:bodyPr wrap="square" lIns="0" tIns="0" rIns="0" bIns="0" rtlCol="0"/>
            <a:lstStyle/>
            <a:p>
              <a:endParaRPr/>
            </a:p>
          </p:txBody>
        </p:sp>
        <p:sp>
          <p:nvSpPr>
            <p:cNvPr id="121" name="object 121"/>
            <p:cNvSpPr/>
            <p:nvPr/>
          </p:nvSpPr>
          <p:spPr>
            <a:xfrm>
              <a:off x="2313649" y="3925157"/>
              <a:ext cx="2609850" cy="8255"/>
            </a:xfrm>
            <a:custGeom>
              <a:avLst/>
              <a:gdLst/>
              <a:ahLst/>
              <a:cxnLst/>
              <a:rect l="l" t="t" r="r" b="b"/>
              <a:pathLst>
                <a:path w="2609850" h="8254">
                  <a:moveTo>
                    <a:pt x="0" y="8252"/>
                  </a:moveTo>
                  <a:lnTo>
                    <a:pt x="2609551" y="8252"/>
                  </a:lnTo>
                  <a:lnTo>
                    <a:pt x="2609551" y="0"/>
                  </a:lnTo>
                  <a:lnTo>
                    <a:pt x="0" y="0"/>
                  </a:lnTo>
                  <a:lnTo>
                    <a:pt x="0" y="8252"/>
                  </a:lnTo>
                  <a:close/>
                </a:path>
              </a:pathLst>
            </a:custGeom>
            <a:solidFill>
              <a:srgbClr val="BEBEBE"/>
            </a:solidFill>
          </p:spPr>
          <p:txBody>
            <a:bodyPr wrap="square" lIns="0" tIns="0" rIns="0" bIns="0" rtlCol="0"/>
            <a:lstStyle/>
            <a:p>
              <a:endParaRPr/>
            </a:p>
          </p:txBody>
        </p:sp>
        <p:sp>
          <p:nvSpPr>
            <p:cNvPr id="122" name="object 122"/>
            <p:cNvSpPr/>
            <p:nvPr/>
          </p:nvSpPr>
          <p:spPr>
            <a:xfrm>
              <a:off x="2309512" y="3925151"/>
              <a:ext cx="2614295" cy="8255"/>
            </a:xfrm>
            <a:custGeom>
              <a:avLst/>
              <a:gdLst/>
              <a:ahLst/>
              <a:cxnLst/>
              <a:rect l="l" t="t" r="r" b="b"/>
              <a:pathLst>
                <a:path w="2614295" h="8254">
                  <a:moveTo>
                    <a:pt x="0" y="8252"/>
                  </a:moveTo>
                  <a:lnTo>
                    <a:pt x="2613687" y="8252"/>
                  </a:lnTo>
                  <a:lnTo>
                    <a:pt x="2613687" y="0"/>
                  </a:lnTo>
                  <a:lnTo>
                    <a:pt x="0" y="0"/>
                  </a:lnTo>
                  <a:lnTo>
                    <a:pt x="0" y="8252"/>
                  </a:lnTo>
                  <a:close/>
                </a:path>
              </a:pathLst>
            </a:custGeom>
            <a:solidFill>
              <a:srgbClr val="BEBEBE"/>
            </a:solidFill>
          </p:spPr>
          <p:txBody>
            <a:bodyPr wrap="square" lIns="0" tIns="0" rIns="0" bIns="0" rtlCol="0"/>
            <a:lstStyle/>
            <a:p>
              <a:endParaRPr/>
            </a:p>
          </p:txBody>
        </p:sp>
        <p:sp>
          <p:nvSpPr>
            <p:cNvPr id="123" name="object 123"/>
            <p:cNvSpPr/>
            <p:nvPr/>
          </p:nvSpPr>
          <p:spPr>
            <a:xfrm>
              <a:off x="2313649" y="4206654"/>
              <a:ext cx="2609850" cy="8255"/>
            </a:xfrm>
            <a:custGeom>
              <a:avLst/>
              <a:gdLst/>
              <a:ahLst/>
              <a:cxnLst/>
              <a:rect l="l" t="t" r="r" b="b"/>
              <a:pathLst>
                <a:path w="2609850" h="8254">
                  <a:moveTo>
                    <a:pt x="0" y="8252"/>
                  </a:moveTo>
                  <a:lnTo>
                    <a:pt x="2609551" y="8252"/>
                  </a:lnTo>
                  <a:lnTo>
                    <a:pt x="2609551" y="0"/>
                  </a:lnTo>
                  <a:lnTo>
                    <a:pt x="0" y="0"/>
                  </a:lnTo>
                  <a:lnTo>
                    <a:pt x="0" y="8252"/>
                  </a:lnTo>
                  <a:close/>
                </a:path>
              </a:pathLst>
            </a:custGeom>
            <a:solidFill>
              <a:srgbClr val="BEBEBE"/>
            </a:solidFill>
          </p:spPr>
          <p:txBody>
            <a:bodyPr wrap="square" lIns="0" tIns="0" rIns="0" bIns="0" rtlCol="0"/>
            <a:lstStyle/>
            <a:p>
              <a:endParaRPr/>
            </a:p>
          </p:txBody>
        </p:sp>
        <p:sp>
          <p:nvSpPr>
            <p:cNvPr id="124" name="object 124"/>
            <p:cNvSpPr/>
            <p:nvPr/>
          </p:nvSpPr>
          <p:spPr>
            <a:xfrm>
              <a:off x="2309512" y="4206648"/>
              <a:ext cx="2614295" cy="8255"/>
            </a:xfrm>
            <a:custGeom>
              <a:avLst/>
              <a:gdLst/>
              <a:ahLst/>
              <a:cxnLst/>
              <a:rect l="l" t="t" r="r" b="b"/>
              <a:pathLst>
                <a:path w="2614295" h="8254">
                  <a:moveTo>
                    <a:pt x="0" y="8252"/>
                  </a:moveTo>
                  <a:lnTo>
                    <a:pt x="2613687" y="8252"/>
                  </a:lnTo>
                  <a:lnTo>
                    <a:pt x="2613687" y="0"/>
                  </a:lnTo>
                  <a:lnTo>
                    <a:pt x="0" y="0"/>
                  </a:lnTo>
                  <a:lnTo>
                    <a:pt x="0" y="8252"/>
                  </a:lnTo>
                  <a:close/>
                </a:path>
              </a:pathLst>
            </a:custGeom>
            <a:solidFill>
              <a:srgbClr val="BEBEBE"/>
            </a:solidFill>
          </p:spPr>
          <p:txBody>
            <a:bodyPr wrap="square" lIns="0" tIns="0" rIns="0" bIns="0" rtlCol="0"/>
            <a:lstStyle/>
            <a:p>
              <a:endParaRPr/>
            </a:p>
          </p:txBody>
        </p:sp>
        <p:sp>
          <p:nvSpPr>
            <p:cNvPr id="125" name="object 125"/>
            <p:cNvSpPr/>
            <p:nvPr/>
          </p:nvSpPr>
          <p:spPr>
            <a:xfrm>
              <a:off x="2313649" y="4487688"/>
              <a:ext cx="2609850" cy="8255"/>
            </a:xfrm>
            <a:custGeom>
              <a:avLst/>
              <a:gdLst/>
              <a:ahLst/>
              <a:cxnLst/>
              <a:rect l="l" t="t" r="r" b="b"/>
              <a:pathLst>
                <a:path w="2609850" h="8254">
                  <a:moveTo>
                    <a:pt x="0" y="8252"/>
                  </a:moveTo>
                  <a:lnTo>
                    <a:pt x="2609551" y="8252"/>
                  </a:lnTo>
                  <a:lnTo>
                    <a:pt x="2609551" y="0"/>
                  </a:lnTo>
                  <a:lnTo>
                    <a:pt x="0" y="0"/>
                  </a:lnTo>
                  <a:lnTo>
                    <a:pt x="0" y="8252"/>
                  </a:lnTo>
                  <a:close/>
                </a:path>
              </a:pathLst>
            </a:custGeom>
            <a:solidFill>
              <a:srgbClr val="BEBEBE"/>
            </a:solidFill>
          </p:spPr>
          <p:txBody>
            <a:bodyPr wrap="square" lIns="0" tIns="0" rIns="0" bIns="0" rtlCol="0"/>
            <a:lstStyle/>
            <a:p>
              <a:endParaRPr/>
            </a:p>
          </p:txBody>
        </p:sp>
        <p:sp>
          <p:nvSpPr>
            <p:cNvPr id="126" name="object 126"/>
            <p:cNvSpPr/>
            <p:nvPr/>
          </p:nvSpPr>
          <p:spPr>
            <a:xfrm>
              <a:off x="2309512" y="4487686"/>
              <a:ext cx="2614295" cy="8890"/>
            </a:xfrm>
            <a:custGeom>
              <a:avLst/>
              <a:gdLst/>
              <a:ahLst/>
              <a:cxnLst/>
              <a:rect l="l" t="t" r="r" b="b"/>
              <a:pathLst>
                <a:path w="2614295" h="8889">
                  <a:moveTo>
                    <a:pt x="0" y="8710"/>
                  </a:moveTo>
                  <a:lnTo>
                    <a:pt x="2613687" y="8710"/>
                  </a:lnTo>
                  <a:lnTo>
                    <a:pt x="2613687" y="0"/>
                  </a:lnTo>
                  <a:lnTo>
                    <a:pt x="0" y="0"/>
                  </a:lnTo>
                  <a:lnTo>
                    <a:pt x="0" y="8710"/>
                  </a:lnTo>
                  <a:close/>
                </a:path>
              </a:pathLst>
            </a:custGeom>
            <a:solidFill>
              <a:srgbClr val="BEBEBE"/>
            </a:solidFill>
          </p:spPr>
          <p:txBody>
            <a:bodyPr wrap="square" lIns="0" tIns="0" rIns="0" bIns="0" rtlCol="0"/>
            <a:lstStyle/>
            <a:p>
              <a:endParaRPr/>
            </a:p>
          </p:txBody>
        </p:sp>
        <p:sp>
          <p:nvSpPr>
            <p:cNvPr id="127" name="object 127"/>
            <p:cNvSpPr/>
            <p:nvPr/>
          </p:nvSpPr>
          <p:spPr>
            <a:xfrm>
              <a:off x="2313649" y="4769185"/>
              <a:ext cx="2609850" cy="8255"/>
            </a:xfrm>
            <a:custGeom>
              <a:avLst/>
              <a:gdLst/>
              <a:ahLst/>
              <a:cxnLst/>
              <a:rect l="l" t="t" r="r" b="b"/>
              <a:pathLst>
                <a:path w="2609850" h="8254">
                  <a:moveTo>
                    <a:pt x="0" y="8252"/>
                  </a:moveTo>
                  <a:lnTo>
                    <a:pt x="2609551" y="8252"/>
                  </a:lnTo>
                  <a:lnTo>
                    <a:pt x="2609551" y="0"/>
                  </a:lnTo>
                  <a:lnTo>
                    <a:pt x="0" y="0"/>
                  </a:lnTo>
                  <a:lnTo>
                    <a:pt x="0" y="8252"/>
                  </a:lnTo>
                  <a:close/>
                </a:path>
              </a:pathLst>
            </a:custGeom>
            <a:solidFill>
              <a:srgbClr val="BEBEBE"/>
            </a:solidFill>
          </p:spPr>
          <p:txBody>
            <a:bodyPr wrap="square" lIns="0" tIns="0" rIns="0" bIns="0" rtlCol="0"/>
            <a:lstStyle/>
            <a:p>
              <a:endParaRPr/>
            </a:p>
          </p:txBody>
        </p:sp>
        <p:sp>
          <p:nvSpPr>
            <p:cNvPr id="128" name="object 128"/>
            <p:cNvSpPr/>
            <p:nvPr/>
          </p:nvSpPr>
          <p:spPr>
            <a:xfrm>
              <a:off x="2309512" y="4769180"/>
              <a:ext cx="2614295" cy="8255"/>
            </a:xfrm>
            <a:custGeom>
              <a:avLst/>
              <a:gdLst/>
              <a:ahLst/>
              <a:cxnLst/>
              <a:rect l="l" t="t" r="r" b="b"/>
              <a:pathLst>
                <a:path w="2614295" h="8254">
                  <a:moveTo>
                    <a:pt x="0" y="8252"/>
                  </a:moveTo>
                  <a:lnTo>
                    <a:pt x="2613687" y="8252"/>
                  </a:lnTo>
                  <a:lnTo>
                    <a:pt x="2613687" y="0"/>
                  </a:lnTo>
                  <a:lnTo>
                    <a:pt x="0" y="0"/>
                  </a:lnTo>
                  <a:lnTo>
                    <a:pt x="0" y="8252"/>
                  </a:lnTo>
                  <a:close/>
                </a:path>
              </a:pathLst>
            </a:custGeom>
            <a:solidFill>
              <a:srgbClr val="BEBEBE"/>
            </a:solidFill>
          </p:spPr>
          <p:txBody>
            <a:bodyPr wrap="square" lIns="0" tIns="0" rIns="0" bIns="0" rtlCol="0"/>
            <a:lstStyle/>
            <a:p>
              <a:endParaRPr/>
            </a:p>
          </p:txBody>
        </p:sp>
        <p:sp>
          <p:nvSpPr>
            <p:cNvPr id="129" name="object 129"/>
            <p:cNvSpPr/>
            <p:nvPr/>
          </p:nvSpPr>
          <p:spPr>
            <a:xfrm>
              <a:off x="2313649" y="5050684"/>
              <a:ext cx="2609850" cy="8255"/>
            </a:xfrm>
            <a:custGeom>
              <a:avLst/>
              <a:gdLst/>
              <a:ahLst/>
              <a:cxnLst/>
              <a:rect l="l" t="t" r="r" b="b"/>
              <a:pathLst>
                <a:path w="2609850" h="8254">
                  <a:moveTo>
                    <a:pt x="0" y="8252"/>
                  </a:moveTo>
                  <a:lnTo>
                    <a:pt x="2609551" y="8252"/>
                  </a:lnTo>
                  <a:lnTo>
                    <a:pt x="2609551" y="0"/>
                  </a:lnTo>
                  <a:lnTo>
                    <a:pt x="0" y="0"/>
                  </a:lnTo>
                  <a:lnTo>
                    <a:pt x="0" y="8252"/>
                  </a:lnTo>
                  <a:close/>
                </a:path>
              </a:pathLst>
            </a:custGeom>
            <a:solidFill>
              <a:srgbClr val="BEBEBE"/>
            </a:solidFill>
          </p:spPr>
          <p:txBody>
            <a:bodyPr wrap="square" lIns="0" tIns="0" rIns="0" bIns="0" rtlCol="0"/>
            <a:lstStyle/>
            <a:p>
              <a:endParaRPr/>
            </a:p>
          </p:txBody>
        </p:sp>
        <p:sp>
          <p:nvSpPr>
            <p:cNvPr id="130" name="object 130"/>
            <p:cNvSpPr/>
            <p:nvPr/>
          </p:nvSpPr>
          <p:spPr>
            <a:xfrm>
              <a:off x="2309512" y="5050684"/>
              <a:ext cx="2614295" cy="8255"/>
            </a:xfrm>
            <a:custGeom>
              <a:avLst/>
              <a:gdLst/>
              <a:ahLst/>
              <a:cxnLst/>
              <a:rect l="l" t="t" r="r" b="b"/>
              <a:pathLst>
                <a:path w="2614295" h="8254">
                  <a:moveTo>
                    <a:pt x="0" y="8252"/>
                  </a:moveTo>
                  <a:lnTo>
                    <a:pt x="2613687" y="8252"/>
                  </a:lnTo>
                  <a:lnTo>
                    <a:pt x="2613687" y="0"/>
                  </a:lnTo>
                  <a:lnTo>
                    <a:pt x="0" y="0"/>
                  </a:lnTo>
                  <a:lnTo>
                    <a:pt x="0" y="8252"/>
                  </a:lnTo>
                  <a:close/>
                </a:path>
              </a:pathLst>
            </a:custGeom>
            <a:solidFill>
              <a:srgbClr val="BEBEBE"/>
            </a:solidFill>
          </p:spPr>
          <p:txBody>
            <a:bodyPr wrap="square" lIns="0" tIns="0" rIns="0" bIns="0" rtlCol="0"/>
            <a:lstStyle/>
            <a:p>
              <a:endParaRPr/>
            </a:p>
          </p:txBody>
        </p:sp>
        <p:sp>
          <p:nvSpPr>
            <p:cNvPr id="131" name="object 131"/>
            <p:cNvSpPr/>
            <p:nvPr/>
          </p:nvSpPr>
          <p:spPr>
            <a:xfrm>
              <a:off x="2583180" y="2071116"/>
              <a:ext cx="3138805" cy="3646804"/>
            </a:xfrm>
            <a:custGeom>
              <a:avLst/>
              <a:gdLst/>
              <a:ahLst/>
              <a:cxnLst/>
              <a:rect l="l" t="t" r="r" b="b"/>
              <a:pathLst>
                <a:path w="3138804" h="3646804">
                  <a:moveTo>
                    <a:pt x="4571" y="731901"/>
                  </a:moveTo>
                  <a:lnTo>
                    <a:pt x="3138297" y="0"/>
                  </a:lnTo>
                </a:path>
                <a:path w="3138804" h="3646804">
                  <a:moveTo>
                    <a:pt x="0" y="2741676"/>
                  </a:moveTo>
                  <a:lnTo>
                    <a:pt x="3135248" y="3646563"/>
                  </a:lnTo>
                </a:path>
                <a:path w="3138804" h="3646804">
                  <a:moveTo>
                    <a:pt x="1447799" y="1307592"/>
                  </a:moveTo>
                  <a:lnTo>
                    <a:pt x="3137408" y="1653794"/>
                  </a:lnTo>
                </a:path>
              </a:pathLst>
            </a:custGeom>
            <a:ln w="12192">
              <a:solidFill>
                <a:srgbClr val="79C3FF"/>
              </a:solidFill>
            </a:ln>
          </p:spPr>
          <p:txBody>
            <a:bodyPr wrap="square" lIns="0" tIns="0" rIns="0" bIns="0" rtlCol="0"/>
            <a:lstStyle/>
            <a:p>
              <a:endParaRPr/>
            </a:p>
          </p:txBody>
        </p:sp>
        <p:sp>
          <p:nvSpPr>
            <p:cNvPr id="132" name="object 132"/>
            <p:cNvSpPr/>
            <p:nvPr/>
          </p:nvSpPr>
          <p:spPr>
            <a:xfrm>
              <a:off x="2587752" y="2802636"/>
              <a:ext cx="571500" cy="571500"/>
            </a:xfrm>
            <a:custGeom>
              <a:avLst/>
              <a:gdLst/>
              <a:ahLst/>
              <a:cxnLst/>
              <a:rect l="l" t="t" r="r" b="b"/>
              <a:pathLst>
                <a:path w="571500" h="571500">
                  <a:moveTo>
                    <a:pt x="0" y="571500"/>
                  </a:moveTo>
                  <a:lnTo>
                    <a:pt x="571500" y="571500"/>
                  </a:lnTo>
                  <a:lnTo>
                    <a:pt x="571500" y="0"/>
                  </a:lnTo>
                  <a:lnTo>
                    <a:pt x="0" y="0"/>
                  </a:lnTo>
                  <a:lnTo>
                    <a:pt x="0" y="571500"/>
                  </a:lnTo>
                  <a:close/>
                </a:path>
              </a:pathLst>
            </a:custGeom>
            <a:ln w="57912">
              <a:solidFill>
                <a:srgbClr val="FDCFAA"/>
              </a:solidFill>
            </a:ln>
          </p:spPr>
          <p:txBody>
            <a:bodyPr wrap="square" lIns="0" tIns="0" rIns="0" bIns="0" rtlCol="0"/>
            <a:lstStyle/>
            <a:p>
              <a:endParaRPr/>
            </a:p>
          </p:txBody>
        </p:sp>
        <p:sp>
          <p:nvSpPr>
            <p:cNvPr id="133" name="object 133"/>
            <p:cNvSpPr/>
            <p:nvPr/>
          </p:nvSpPr>
          <p:spPr>
            <a:xfrm>
              <a:off x="2587752" y="4232148"/>
              <a:ext cx="571500" cy="571500"/>
            </a:xfrm>
            <a:custGeom>
              <a:avLst/>
              <a:gdLst/>
              <a:ahLst/>
              <a:cxnLst/>
              <a:rect l="l" t="t" r="r" b="b"/>
              <a:pathLst>
                <a:path w="571500" h="571500">
                  <a:moveTo>
                    <a:pt x="0" y="571500"/>
                  </a:moveTo>
                  <a:lnTo>
                    <a:pt x="571500" y="571500"/>
                  </a:lnTo>
                  <a:lnTo>
                    <a:pt x="571500" y="0"/>
                  </a:lnTo>
                  <a:lnTo>
                    <a:pt x="0" y="0"/>
                  </a:lnTo>
                  <a:lnTo>
                    <a:pt x="0" y="571500"/>
                  </a:lnTo>
                  <a:close/>
                </a:path>
              </a:pathLst>
            </a:custGeom>
            <a:ln w="57912">
              <a:solidFill>
                <a:srgbClr val="FFFFFF"/>
              </a:solidFill>
            </a:ln>
          </p:spPr>
          <p:txBody>
            <a:bodyPr wrap="square" lIns="0" tIns="0" rIns="0" bIns="0" rtlCol="0"/>
            <a:lstStyle/>
            <a:p>
              <a:endParaRPr/>
            </a:p>
          </p:txBody>
        </p:sp>
        <p:sp>
          <p:nvSpPr>
            <p:cNvPr id="134" name="object 134"/>
            <p:cNvSpPr/>
            <p:nvPr/>
          </p:nvSpPr>
          <p:spPr>
            <a:xfrm>
              <a:off x="3159252" y="3374136"/>
              <a:ext cx="914400" cy="858519"/>
            </a:xfrm>
            <a:custGeom>
              <a:avLst/>
              <a:gdLst/>
              <a:ahLst/>
              <a:cxnLst/>
              <a:rect l="l" t="t" r="r" b="b"/>
              <a:pathLst>
                <a:path w="914400" h="858520">
                  <a:moveTo>
                    <a:pt x="0" y="858012"/>
                  </a:moveTo>
                  <a:lnTo>
                    <a:pt x="914400" y="858012"/>
                  </a:lnTo>
                  <a:lnTo>
                    <a:pt x="914400" y="0"/>
                  </a:lnTo>
                  <a:lnTo>
                    <a:pt x="0" y="0"/>
                  </a:lnTo>
                  <a:lnTo>
                    <a:pt x="0" y="858012"/>
                  </a:lnTo>
                  <a:close/>
                </a:path>
              </a:pathLst>
            </a:custGeom>
            <a:ln w="57912">
              <a:solidFill>
                <a:srgbClr val="D2BC94"/>
              </a:solidFill>
            </a:ln>
          </p:spPr>
          <p:txBody>
            <a:bodyPr wrap="square" lIns="0" tIns="0" rIns="0" bIns="0" rtlCol="0"/>
            <a:lstStyle/>
            <a:p>
              <a:endParaRPr/>
            </a:p>
          </p:txBody>
        </p:sp>
        <p:sp>
          <p:nvSpPr>
            <p:cNvPr id="135" name="object 135"/>
            <p:cNvSpPr/>
            <p:nvPr/>
          </p:nvSpPr>
          <p:spPr>
            <a:xfrm>
              <a:off x="3159252" y="2071116"/>
              <a:ext cx="2561590" cy="3673475"/>
            </a:xfrm>
            <a:custGeom>
              <a:avLst/>
              <a:gdLst/>
              <a:ahLst/>
              <a:cxnLst/>
              <a:rect l="l" t="t" r="r" b="b"/>
              <a:pathLst>
                <a:path w="2561590" h="3673475">
                  <a:moveTo>
                    <a:pt x="15240" y="1293241"/>
                  </a:moveTo>
                  <a:lnTo>
                    <a:pt x="2561336" y="0"/>
                  </a:lnTo>
                </a:path>
                <a:path w="2561590" h="3673475">
                  <a:moveTo>
                    <a:pt x="914400" y="2166747"/>
                  </a:moveTo>
                  <a:lnTo>
                    <a:pt x="2561463" y="1653540"/>
                  </a:lnTo>
                </a:path>
                <a:path w="2561590" h="3673475">
                  <a:moveTo>
                    <a:pt x="0" y="2159508"/>
                  </a:moveTo>
                  <a:lnTo>
                    <a:pt x="2559685" y="3673271"/>
                  </a:lnTo>
                </a:path>
              </a:pathLst>
            </a:custGeom>
            <a:ln w="12192">
              <a:solidFill>
                <a:srgbClr val="79C3FF"/>
              </a:solidFill>
            </a:ln>
          </p:spPr>
          <p:txBody>
            <a:bodyPr wrap="square" lIns="0" tIns="0" rIns="0" bIns="0" rtlCol="0"/>
            <a:lstStyle/>
            <a:p>
              <a:endParaRPr/>
            </a:p>
          </p:txBody>
        </p:sp>
      </p:grpSp>
      <p:sp>
        <p:nvSpPr>
          <p:cNvPr id="136" name="object 136"/>
          <p:cNvSpPr txBox="1"/>
          <p:nvPr/>
        </p:nvSpPr>
        <p:spPr>
          <a:xfrm>
            <a:off x="5843781" y="1582932"/>
            <a:ext cx="428625" cy="4655121"/>
          </a:xfrm>
          <a:prstGeom prst="rect">
            <a:avLst/>
          </a:prstGeom>
        </p:spPr>
        <p:txBody>
          <a:bodyPr vert="horz" wrap="square" lIns="0" tIns="12700" rIns="0" bIns="0" rtlCol="0">
            <a:spAutoFit/>
          </a:bodyPr>
          <a:lstStyle/>
          <a:p>
            <a:pPr marL="14604">
              <a:lnSpc>
                <a:spcPct val="100000"/>
              </a:lnSpc>
              <a:spcBef>
                <a:spcPts val="100"/>
              </a:spcBef>
            </a:pPr>
            <a:r>
              <a:rPr sz="5400" dirty="0">
                <a:solidFill>
                  <a:srgbClr val="001F5F"/>
                </a:solidFill>
                <a:latin typeface="Arial MT"/>
                <a:cs typeface="Arial MT"/>
              </a:rPr>
              <a:t>=</a:t>
            </a:r>
            <a:endParaRPr sz="5400">
              <a:latin typeface="Arial MT"/>
              <a:cs typeface="Arial MT"/>
            </a:endParaRPr>
          </a:p>
          <a:p>
            <a:pPr>
              <a:lnSpc>
                <a:spcPct val="100000"/>
              </a:lnSpc>
              <a:spcBef>
                <a:spcPts val="50"/>
              </a:spcBef>
            </a:pPr>
            <a:endParaRPr sz="5650">
              <a:latin typeface="Arial MT"/>
              <a:cs typeface="Arial MT"/>
            </a:endParaRPr>
          </a:p>
          <a:p>
            <a:pPr marL="13970">
              <a:lnSpc>
                <a:spcPct val="100000"/>
              </a:lnSpc>
            </a:pPr>
            <a:r>
              <a:rPr sz="5400" dirty="0">
                <a:solidFill>
                  <a:srgbClr val="001F5F"/>
                </a:solidFill>
                <a:latin typeface="Arial MT"/>
                <a:cs typeface="Arial MT"/>
              </a:rPr>
              <a:t>=</a:t>
            </a:r>
            <a:endParaRPr sz="5400">
              <a:latin typeface="Arial MT"/>
              <a:cs typeface="Arial MT"/>
            </a:endParaRPr>
          </a:p>
          <a:p>
            <a:pPr>
              <a:lnSpc>
                <a:spcPct val="100000"/>
              </a:lnSpc>
              <a:spcBef>
                <a:spcPts val="50"/>
              </a:spcBef>
            </a:pPr>
            <a:endParaRPr sz="8150">
              <a:latin typeface="Arial MT"/>
              <a:cs typeface="Arial MT"/>
            </a:endParaRPr>
          </a:p>
          <a:p>
            <a:pPr marL="12700">
              <a:lnSpc>
                <a:spcPct val="100000"/>
              </a:lnSpc>
            </a:pPr>
            <a:r>
              <a:rPr sz="5400" dirty="0">
                <a:solidFill>
                  <a:srgbClr val="001F5F"/>
                </a:solidFill>
                <a:latin typeface="Arial MT"/>
                <a:cs typeface="Arial MT"/>
              </a:rPr>
              <a:t>=</a:t>
            </a:r>
            <a:endParaRPr sz="5400">
              <a:latin typeface="Arial MT"/>
              <a:cs typeface="Arial MT"/>
            </a:endParaRPr>
          </a:p>
        </p:txBody>
      </p:sp>
      <p:sp>
        <p:nvSpPr>
          <p:cNvPr id="138" name="object 13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19</a:t>
            </a:fld>
            <a:endParaRPr spc="-5" dirty="0"/>
          </a:p>
        </p:txBody>
      </p:sp>
      <p:sp>
        <p:nvSpPr>
          <p:cNvPr id="137" name="object 137"/>
          <p:cNvSpPr txBox="1"/>
          <p:nvPr/>
        </p:nvSpPr>
        <p:spPr>
          <a:xfrm>
            <a:off x="381104" y="106175"/>
            <a:ext cx="9516745" cy="1284326"/>
          </a:xfrm>
          <a:prstGeom prst="rect">
            <a:avLst/>
          </a:prstGeom>
        </p:spPr>
        <p:txBody>
          <a:bodyPr vert="horz" wrap="square" lIns="0" tIns="12065" rIns="0" bIns="0" rtlCol="0">
            <a:spAutoFit/>
          </a:bodyPr>
          <a:lstStyle/>
          <a:p>
            <a:pPr marL="1442720">
              <a:lnSpc>
                <a:spcPct val="100000"/>
              </a:lnSpc>
              <a:spcBef>
                <a:spcPts val="95"/>
              </a:spcBef>
            </a:pPr>
            <a:r>
              <a:rPr sz="2200" b="1" spc="-5" dirty="0">
                <a:latin typeface="Arial"/>
                <a:cs typeface="Arial"/>
              </a:rPr>
              <a:t>Convolutional</a:t>
            </a:r>
            <a:r>
              <a:rPr sz="2200" b="1" spc="35" dirty="0">
                <a:latin typeface="Arial"/>
                <a:cs typeface="Arial"/>
              </a:rPr>
              <a:t> </a:t>
            </a:r>
            <a:r>
              <a:rPr sz="2200" b="1" spc="-10" dirty="0">
                <a:latin typeface="Arial"/>
                <a:cs typeface="Arial"/>
              </a:rPr>
              <a:t>Layer</a:t>
            </a:r>
            <a:endParaRPr sz="2200">
              <a:latin typeface="Arial"/>
              <a:cs typeface="Arial"/>
            </a:endParaRPr>
          </a:p>
          <a:p>
            <a:pPr>
              <a:lnSpc>
                <a:spcPct val="100000"/>
              </a:lnSpc>
            </a:pPr>
            <a:endParaRPr sz="2400">
              <a:latin typeface="Arial"/>
              <a:cs typeface="Arial"/>
            </a:endParaRPr>
          </a:p>
          <a:p>
            <a:pPr marL="193675" indent="-181610">
              <a:lnSpc>
                <a:spcPct val="100000"/>
              </a:lnSpc>
              <a:spcBef>
                <a:spcPts val="1964"/>
              </a:spcBef>
              <a:buFont typeface="Wingdings"/>
              <a:buChar char=""/>
              <a:tabLst>
                <a:tab pos="194310" algn="l"/>
              </a:tabLst>
            </a:pPr>
            <a:r>
              <a:rPr sz="2000" dirty="0">
                <a:latin typeface="Arial MT"/>
                <a:cs typeface="Arial MT"/>
              </a:rPr>
              <a:t>Convolution</a:t>
            </a:r>
            <a:r>
              <a:rPr sz="2000" spc="-15" dirty="0">
                <a:latin typeface="Arial MT"/>
                <a:cs typeface="Arial MT"/>
              </a:rPr>
              <a:t> </a:t>
            </a:r>
            <a:r>
              <a:rPr sz="2000" dirty="0">
                <a:latin typeface="Arial MT"/>
                <a:cs typeface="Arial MT"/>
              </a:rPr>
              <a:t>layer</a:t>
            </a:r>
            <a:r>
              <a:rPr sz="2000" spc="-15" dirty="0">
                <a:latin typeface="Arial MT"/>
                <a:cs typeface="Arial MT"/>
              </a:rPr>
              <a:t> </a:t>
            </a:r>
            <a:r>
              <a:rPr sz="2000" dirty="0">
                <a:latin typeface="Arial MT"/>
                <a:cs typeface="Arial MT"/>
              </a:rPr>
              <a:t>will</a:t>
            </a:r>
            <a:r>
              <a:rPr sz="2000" spc="20" dirty="0">
                <a:latin typeface="Arial MT"/>
                <a:cs typeface="Arial MT"/>
              </a:rPr>
              <a:t> </a:t>
            </a:r>
            <a:r>
              <a:rPr sz="2000" dirty="0">
                <a:latin typeface="Arial MT"/>
                <a:cs typeface="Arial MT"/>
              </a:rPr>
              <a:t>work</a:t>
            </a:r>
            <a:r>
              <a:rPr sz="2000" spc="-35" dirty="0">
                <a:latin typeface="Arial MT"/>
                <a:cs typeface="Arial MT"/>
              </a:rPr>
              <a:t> </a:t>
            </a:r>
            <a:r>
              <a:rPr sz="2000" dirty="0">
                <a:latin typeface="Arial MT"/>
                <a:cs typeface="Arial MT"/>
              </a:rPr>
              <a:t>to</a:t>
            </a:r>
            <a:r>
              <a:rPr sz="2000" spc="-5" dirty="0">
                <a:latin typeface="Arial MT"/>
                <a:cs typeface="Arial MT"/>
              </a:rPr>
              <a:t> </a:t>
            </a:r>
            <a:r>
              <a:rPr sz="2000" dirty="0">
                <a:latin typeface="Arial MT"/>
                <a:cs typeface="Arial MT"/>
              </a:rPr>
              <a:t>identify</a:t>
            </a:r>
            <a:r>
              <a:rPr sz="2000" spc="-15" dirty="0">
                <a:latin typeface="Arial MT"/>
                <a:cs typeface="Arial MT"/>
              </a:rPr>
              <a:t> </a:t>
            </a:r>
            <a:r>
              <a:rPr sz="2000" dirty="0">
                <a:latin typeface="Arial MT"/>
                <a:cs typeface="Arial MT"/>
              </a:rPr>
              <a:t>patterns</a:t>
            </a:r>
            <a:r>
              <a:rPr sz="2000" spc="-35" dirty="0">
                <a:latin typeface="Arial MT"/>
                <a:cs typeface="Arial MT"/>
              </a:rPr>
              <a:t> </a:t>
            </a:r>
            <a:r>
              <a:rPr sz="2000" dirty="0">
                <a:latin typeface="Arial MT"/>
                <a:cs typeface="Arial MT"/>
              </a:rPr>
              <a:t>(features)</a:t>
            </a:r>
            <a:r>
              <a:rPr sz="2000" spc="-55" dirty="0">
                <a:latin typeface="Arial MT"/>
                <a:cs typeface="Arial MT"/>
              </a:rPr>
              <a:t> </a:t>
            </a:r>
            <a:r>
              <a:rPr sz="2000" dirty="0">
                <a:latin typeface="Arial MT"/>
                <a:cs typeface="Arial MT"/>
              </a:rPr>
              <a:t>instead</a:t>
            </a:r>
            <a:r>
              <a:rPr sz="2000" spc="-30" dirty="0">
                <a:latin typeface="Arial MT"/>
                <a:cs typeface="Arial MT"/>
              </a:rPr>
              <a:t> </a:t>
            </a:r>
            <a:r>
              <a:rPr sz="2000" dirty="0">
                <a:latin typeface="Arial MT"/>
                <a:cs typeface="Arial MT"/>
              </a:rPr>
              <a:t>of</a:t>
            </a:r>
            <a:r>
              <a:rPr sz="2000" spc="-10" dirty="0">
                <a:latin typeface="Arial MT"/>
                <a:cs typeface="Arial MT"/>
              </a:rPr>
              <a:t> </a:t>
            </a:r>
            <a:r>
              <a:rPr sz="2000" dirty="0">
                <a:latin typeface="Arial MT"/>
                <a:cs typeface="Arial MT"/>
              </a:rPr>
              <a:t>individual</a:t>
            </a:r>
            <a:r>
              <a:rPr sz="2000" spc="5" dirty="0">
                <a:latin typeface="Arial MT"/>
                <a:cs typeface="Arial MT"/>
              </a:rPr>
              <a:t> </a:t>
            </a:r>
            <a:r>
              <a:rPr sz="2000" spc="-5" dirty="0">
                <a:latin typeface="Arial MT"/>
                <a:cs typeface="Arial MT"/>
              </a:rPr>
              <a:t>pixels</a:t>
            </a:r>
            <a:endParaRPr sz="2000">
              <a:latin typeface="Arial MT"/>
              <a:cs typeface="Arial M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503" y="106175"/>
            <a:ext cx="1049020"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Agen</a:t>
            </a:r>
            <a:r>
              <a:rPr sz="2200" b="1" dirty="0">
                <a:solidFill>
                  <a:srgbClr val="000000"/>
                </a:solidFill>
                <a:latin typeface="Arial"/>
                <a:cs typeface="Arial"/>
              </a:rPr>
              <a:t>d</a:t>
            </a:r>
            <a:r>
              <a:rPr sz="2200" b="1" spc="-5" dirty="0">
                <a:solidFill>
                  <a:srgbClr val="000000"/>
                </a:solidFill>
                <a:latin typeface="Arial"/>
                <a:cs typeface="Arial"/>
              </a:rPr>
              <a:t>a</a:t>
            </a:r>
            <a:endParaRPr sz="22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2</a:t>
            </a:fld>
            <a:endParaRPr spc="-5" dirty="0"/>
          </a:p>
        </p:txBody>
      </p:sp>
      <p:sp>
        <p:nvSpPr>
          <p:cNvPr id="3" name="object 3"/>
          <p:cNvSpPr txBox="1"/>
          <p:nvPr/>
        </p:nvSpPr>
        <p:spPr>
          <a:xfrm>
            <a:off x="381103" y="919076"/>
            <a:ext cx="3300095" cy="5327099"/>
          </a:xfrm>
          <a:prstGeom prst="rect">
            <a:avLst/>
          </a:prstGeom>
        </p:spPr>
        <p:txBody>
          <a:bodyPr vert="horz" wrap="square" lIns="0" tIns="134620" rIns="0" bIns="0" rtlCol="0">
            <a:spAutoFit/>
          </a:bodyPr>
          <a:lstStyle/>
          <a:p>
            <a:pPr marL="193675" indent="-181610">
              <a:lnSpc>
                <a:spcPct val="100000"/>
              </a:lnSpc>
              <a:spcBef>
                <a:spcPts val="1060"/>
              </a:spcBef>
              <a:buFont typeface="Wingdings"/>
              <a:buChar char=""/>
              <a:tabLst>
                <a:tab pos="194310" algn="l"/>
              </a:tabLst>
            </a:pPr>
            <a:r>
              <a:rPr sz="2000" dirty="0">
                <a:latin typeface="Arial MT"/>
                <a:cs typeface="Arial MT"/>
              </a:rPr>
              <a:t>Introduction</a:t>
            </a:r>
            <a:endParaRPr sz="2000">
              <a:latin typeface="Arial MT"/>
              <a:cs typeface="Arial MT"/>
            </a:endParaRPr>
          </a:p>
          <a:p>
            <a:pPr marL="193675" indent="-181610">
              <a:lnSpc>
                <a:spcPct val="100000"/>
              </a:lnSpc>
              <a:spcBef>
                <a:spcPts val="960"/>
              </a:spcBef>
              <a:buFont typeface="Wingdings"/>
              <a:buChar char=""/>
              <a:tabLst>
                <a:tab pos="194310" algn="l"/>
              </a:tabLst>
            </a:pPr>
            <a:r>
              <a:rPr sz="2000" dirty="0">
                <a:latin typeface="Arial MT"/>
                <a:cs typeface="Arial MT"/>
              </a:rPr>
              <a:t>Archetecture</a:t>
            </a:r>
            <a:r>
              <a:rPr sz="2000" spc="-70" dirty="0">
                <a:latin typeface="Arial MT"/>
                <a:cs typeface="Arial MT"/>
              </a:rPr>
              <a:t> </a:t>
            </a:r>
            <a:r>
              <a:rPr sz="2000" dirty="0">
                <a:latin typeface="Arial MT"/>
                <a:cs typeface="Arial MT"/>
              </a:rPr>
              <a:t>Overview</a:t>
            </a:r>
            <a:endParaRPr sz="2000">
              <a:latin typeface="Arial MT"/>
              <a:cs typeface="Arial MT"/>
            </a:endParaRPr>
          </a:p>
          <a:p>
            <a:pPr marL="457200" lvl="1" indent="-262255">
              <a:lnSpc>
                <a:spcPct val="100000"/>
              </a:lnSpc>
              <a:spcBef>
                <a:spcPts val="970"/>
              </a:spcBef>
              <a:buChar char="–"/>
              <a:tabLst>
                <a:tab pos="457200" algn="l"/>
                <a:tab pos="457834" algn="l"/>
              </a:tabLst>
            </a:pPr>
            <a:r>
              <a:rPr sz="1800" spc="-5" dirty="0">
                <a:latin typeface="Arial MT"/>
                <a:cs typeface="Arial MT"/>
              </a:rPr>
              <a:t>How</a:t>
            </a:r>
            <a:r>
              <a:rPr sz="1800" spc="-20" dirty="0">
                <a:latin typeface="Arial MT"/>
                <a:cs typeface="Arial MT"/>
              </a:rPr>
              <a:t> </a:t>
            </a:r>
            <a:r>
              <a:rPr sz="1800" spc="-5" dirty="0">
                <a:latin typeface="Arial MT"/>
                <a:cs typeface="Arial MT"/>
              </a:rPr>
              <a:t>ConvNet</a:t>
            </a:r>
            <a:r>
              <a:rPr sz="1800" spc="-15" dirty="0">
                <a:latin typeface="Arial MT"/>
                <a:cs typeface="Arial MT"/>
              </a:rPr>
              <a:t> </a:t>
            </a:r>
            <a:r>
              <a:rPr sz="1800" dirty="0">
                <a:latin typeface="Arial MT"/>
                <a:cs typeface="Arial MT"/>
              </a:rPr>
              <a:t>Works</a:t>
            </a:r>
            <a:endParaRPr sz="1800">
              <a:latin typeface="Arial MT"/>
              <a:cs typeface="Arial MT"/>
            </a:endParaRPr>
          </a:p>
          <a:p>
            <a:pPr marL="193675" indent="-181610">
              <a:lnSpc>
                <a:spcPct val="100000"/>
              </a:lnSpc>
              <a:spcBef>
                <a:spcPts val="855"/>
              </a:spcBef>
              <a:buFont typeface="Wingdings"/>
              <a:buChar char=""/>
              <a:tabLst>
                <a:tab pos="194310" algn="l"/>
              </a:tabLst>
            </a:pPr>
            <a:r>
              <a:rPr sz="2000" dirty="0">
                <a:latin typeface="Arial MT"/>
                <a:cs typeface="Arial MT"/>
              </a:rPr>
              <a:t>ConvNet</a:t>
            </a:r>
            <a:r>
              <a:rPr sz="2000" spc="-55" dirty="0">
                <a:latin typeface="Arial MT"/>
                <a:cs typeface="Arial MT"/>
              </a:rPr>
              <a:t> </a:t>
            </a:r>
            <a:r>
              <a:rPr sz="2000" dirty="0">
                <a:latin typeface="Arial MT"/>
                <a:cs typeface="Arial MT"/>
              </a:rPr>
              <a:t>Layers</a:t>
            </a:r>
            <a:endParaRPr sz="2000">
              <a:latin typeface="Arial MT"/>
              <a:cs typeface="Arial MT"/>
            </a:endParaRPr>
          </a:p>
          <a:p>
            <a:pPr marL="457200" lvl="1" indent="-262255">
              <a:lnSpc>
                <a:spcPct val="100000"/>
              </a:lnSpc>
              <a:spcBef>
                <a:spcPts val="965"/>
              </a:spcBef>
              <a:buChar char="–"/>
              <a:tabLst>
                <a:tab pos="457200" algn="l"/>
                <a:tab pos="457834" algn="l"/>
              </a:tabLst>
            </a:pPr>
            <a:r>
              <a:rPr sz="1800" spc="-5" dirty="0">
                <a:latin typeface="Arial MT"/>
                <a:cs typeface="Arial MT"/>
              </a:rPr>
              <a:t>Convolutional </a:t>
            </a:r>
            <a:r>
              <a:rPr sz="1800" spc="-10" dirty="0">
                <a:latin typeface="Arial MT"/>
                <a:cs typeface="Arial MT"/>
              </a:rPr>
              <a:t>Layer</a:t>
            </a:r>
            <a:endParaRPr sz="1800">
              <a:latin typeface="Arial MT"/>
              <a:cs typeface="Arial MT"/>
            </a:endParaRPr>
          </a:p>
          <a:p>
            <a:pPr marL="457200" lvl="1" indent="-262255">
              <a:lnSpc>
                <a:spcPct val="100000"/>
              </a:lnSpc>
              <a:spcBef>
                <a:spcPts val="865"/>
              </a:spcBef>
              <a:buChar char="–"/>
              <a:tabLst>
                <a:tab pos="457200" algn="l"/>
                <a:tab pos="457834" algn="l"/>
              </a:tabLst>
            </a:pPr>
            <a:r>
              <a:rPr sz="1800" spc="-5" dirty="0">
                <a:latin typeface="Arial MT"/>
                <a:cs typeface="Arial MT"/>
              </a:rPr>
              <a:t>Pooling</a:t>
            </a:r>
            <a:r>
              <a:rPr sz="1800" spc="-20" dirty="0">
                <a:latin typeface="Arial MT"/>
                <a:cs typeface="Arial MT"/>
              </a:rPr>
              <a:t> </a:t>
            </a:r>
            <a:r>
              <a:rPr sz="1800" spc="-10" dirty="0">
                <a:latin typeface="Arial MT"/>
                <a:cs typeface="Arial MT"/>
              </a:rPr>
              <a:t>Layer</a:t>
            </a:r>
            <a:endParaRPr sz="1800">
              <a:latin typeface="Arial MT"/>
              <a:cs typeface="Arial MT"/>
            </a:endParaRPr>
          </a:p>
          <a:p>
            <a:pPr marL="457200" lvl="1" indent="-262255">
              <a:lnSpc>
                <a:spcPct val="100000"/>
              </a:lnSpc>
              <a:spcBef>
                <a:spcPts val="870"/>
              </a:spcBef>
              <a:buChar char="–"/>
              <a:tabLst>
                <a:tab pos="457200" algn="l"/>
                <a:tab pos="457834" algn="l"/>
              </a:tabLst>
            </a:pPr>
            <a:r>
              <a:rPr sz="1800" spc="-5" dirty="0">
                <a:latin typeface="Arial MT"/>
                <a:cs typeface="Arial MT"/>
              </a:rPr>
              <a:t>Normalization </a:t>
            </a:r>
            <a:r>
              <a:rPr sz="1800" spc="-10" dirty="0">
                <a:latin typeface="Arial MT"/>
                <a:cs typeface="Arial MT"/>
              </a:rPr>
              <a:t>Layer</a:t>
            </a:r>
            <a:r>
              <a:rPr sz="1800" spc="10" dirty="0">
                <a:latin typeface="Arial MT"/>
                <a:cs typeface="Arial MT"/>
              </a:rPr>
              <a:t> </a:t>
            </a:r>
            <a:r>
              <a:rPr sz="1800" spc="-5" dirty="0">
                <a:latin typeface="Arial MT"/>
                <a:cs typeface="Arial MT"/>
              </a:rPr>
              <a:t>(ReLU)</a:t>
            </a:r>
            <a:endParaRPr sz="1800">
              <a:latin typeface="Arial MT"/>
              <a:cs typeface="Arial MT"/>
            </a:endParaRPr>
          </a:p>
          <a:p>
            <a:pPr marL="457200" lvl="1" indent="-262255">
              <a:lnSpc>
                <a:spcPct val="100000"/>
              </a:lnSpc>
              <a:spcBef>
                <a:spcPts val="860"/>
              </a:spcBef>
              <a:buChar char="–"/>
              <a:tabLst>
                <a:tab pos="457200" algn="l"/>
                <a:tab pos="457834" algn="l"/>
              </a:tabLst>
            </a:pPr>
            <a:r>
              <a:rPr sz="1800" spc="-5" dirty="0">
                <a:latin typeface="Arial MT"/>
                <a:cs typeface="Arial MT"/>
              </a:rPr>
              <a:t>Fully-Connected</a:t>
            </a:r>
            <a:r>
              <a:rPr sz="1800" spc="5" dirty="0">
                <a:latin typeface="Arial MT"/>
                <a:cs typeface="Arial MT"/>
              </a:rPr>
              <a:t> </a:t>
            </a:r>
            <a:r>
              <a:rPr sz="1800" spc="-10" dirty="0">
                <a:latin typeface="Arial MT"/>
                <a:cs typeface="Arial MT"/>
              </a:rPr>
              <a:t>Layer</a:t>
            </a:r>
            <a:endParaRPr sz="1800">
              <a:latin typeface="Arial MT"/>
              <a:cs typeface="Arial MT"/>
            </a:endParaRPr>
          </a:p>
          <a:p>
            <a:pPr marL="193675" indent="-181610">
              <a:lnSpc>
                <a:spcPct val="100000"/>
              </a:lnSpc>
              <a:spcBef>
                <a:spcPts val="860"/>
              </a:spcBef>
              <a:buFont typeface="Wingdings"/>
              <a:buChar char=""/>
              <a:tabLst>
                <a:tab pos="194310" algn="l"/>
              </a:tabLst>
            </a:pPr>
            <a:r>
              <a:rPr sz="2000" dirty="0">
                <a:latin typeface="Arial MT"/>
                <a:cs typeface="Arial MT"/>
              </a:rPr>
              <a:t>Demos</a:t>
            </a:r>
            <a:r>
              <a:rPr sz="2000" spc="-45" dirty="0">
                <a:latin typeface="Arial MT"/>
                <a:cs typeface="Arial MT"/>
              </a:rPr>
              <a:t> </a:t>
            </a:r>
            <a:r>
              <a:rPr sz="2000" dirty="0">
                <a:latin typeface="Arial MT"/>
                <a:cs typeface="Arial MT"/>
              </a:rPr>
              <a:t>&amp;</a:t>
            </a:r>
            <a:r>
              <a:rPr sz="2000" spc="-35" dirty="0">
                <a:latin typeface="Arial MT"/>
                <a:cs typeface="Arial MT"/>
              </a:rPr>
              <a:t> </a:t>
            </a:r>
            <a:r>
              <a:rPr sz="2000" dirty="0">
                <a:latin typeface="Arial MT"/>
                <a:cs typeface="Arial MT"/>
              </a:rPr>
              <a:t>Parameters</a:t>
            </a:r>
            <a:endParaRPr sz="2000">
              <a:latin typeface="Arial MT"/>
              <a:cs typeface="Arial MT"/>
            </a:endParaRPr>
          </a:p>
          <a:p>
            <a:pPr marL="457200" lvl="1" indent="-262255">
              <a:lnSpc>
                <a:spcPct val="100000"/>
              </a:lnSpc>
              <a:spcBef>
                <a:spcPts val="965"/>
              </a:spcBef>
              <a:buChar char="–"/>
              <a:tabLst>
                <a:tab pos="457200" algn="l"/>
                <a:tab pos="457834" algn="l"/>
              </a:tabLst>
            </a:pPr>
            <a:r>
              <a:rPr sz="1800" spc="-10" dirty="0">
                <a:latin typeface="Arial MT"/>
                <a:cs typeface="Arial MT"/>
              </a:rPr>
              <a:t>Hyper</a:t>
            </a:r>
            <a:r>
              <a:rPr sz="1800" spc="5" dirty="0">
                <a:latin typeface="Arial MT"/>
                <a:cs typeface="Arial MT"/>
              </a:rPr>
              <a:t> </a:t>
            </a:r>
            <a:r>
              <a:rPr sz="1800" spc="-5" dirty="0">
                <a:latin typeface="Arial MT"/>
                <a:cs typeface="Arial MT"/>
              </a:rPr>
              <a:t>Parameters</a:t>
            </a:r>
            <a:endParaRPr sz="1800">
              <a:latin typeface="Arial MT"/>
              <a:cs typeface="Arial MT"/>
            </a:endParaRPr>
          </a:p>
          <a:p>
            <a:pPr marL="457200" lvl="1" indent="-262255">
              <a:lnSpc>
                <a:spcPct val="100000"/>
              </a:lnSpc>
              <a:spcBef>
                <a:spcPts val="865"/>
              </a:spcBef>
              <a:buChar char="–"/>
              <a:tabLst>
                <a:tab pos="457200" algn="l"/>
                <a:tab pos="457834" algn="l"/>
              </a:tabLst>
            </a:pPr>
            <a:r>
              <a:rPr sz="1800" spc="-5" dirty="0">
                <a:latin typeface="Arial MT"/>
                <a:cs typeface="Arial MT"/>
              </a:rPr>
              <a:t>Mnist</a:t>
            </a:r>
            <a:r>
              <a:rPr sz="1800" spc="-10" dirty="0">
                <a:latin typeface="Arial MT"/>
                <a:cs typeface="Arial MT"/>
              </a:rPr>
              <a:t> </a:t>
            </a:r>
            <a:r>
              <a:rPr sz="1800" spc="-5" dirty="0">
                <a:latin typeface="Arial MT"/>
                <a:cs typeface="Arial MT"/>
              </a:rPr>
              <a:t>dataset</a:t>
            </a:r>
            <a:r>
              <a:rPr sz="1800" spc="-10" dirty="0">
                <a:latin typeface="Arial MT"/>
                <a:cs typeface="Arial MT"/>
              </a:rPr>
              <a:t> </a:t>
            </a:r>
            <a:r>
              <a:rPr sz="1800" spc="-5" dirty="0">
                <a:latin typeface="Arial MT"/>
                <a:cs typeface="Arial MT"/>
              </a:rPr>
              <a:t>on</a:t>
            </a:r>
            <a:r>
              <a:rPr sz="1800" spc="-10" dirty="0">
                <a:latin typeface="Arial MT"/>
                <a:cs typeface="Arial MT"/>
              </a:rPr>
              <a:t> </a:t>
            </a:r>
            <a:r>
              <a:rPr sz="1800" dirty="0">
                <a:latin typeface="Arial MT"/>
                <a:cs typeface="Arial MT"/>
              </a:rPr>
              <a:t>AWS</a:t>
            </a:r>
            <a:endParaRPr sz="1800">
              <a:latin typeface="Arial MT"/>
              <a:cs typeface="Arial MT"/>
            </a:endParaRPr>
          </a:p>
          <a:p>
            <a:pPr marL="457200" lvl="1" indent="-262255">
              <a:lnSpc>
                <a:spcPct val="100000"/>
              </a:lnSpc>
              <a:spcBef>
                <a:spcPts val="865"/>
              </a:spcBef>
              <a:buChar char="–"/>
              <a:tabLst>
                <a:tab pos="457200" algn="l"/>
                <a:tab pos="457834" algn="l"/>
              </a:tabLst>
            </a:pPr>
            <a:r>
              <a:rPr sz="1800" spc="-5" dirty="0">
                <a:latin typeface="Arial MT"/>
                <a:cs typeface="Arial MT"/>
              </a:rPr>
              <a:t>CIFAR-10</a:t>
            </a:r>
            <a:r>
              <a:rPr sz="1800" spc="-30" dirty="0">
                <a:latin typeface="Arial MT"/>
                <a:cs typeface="Arial MT"/>
              </a:rPr>
              <a:t> </a:t>
            </a:r>
            <a:r>
              <a:rPr sz="1800" spc="-5" dirty="0">
                <a:latin typeface="Arial MT"/>
                <a:cs typeface="Arial MT"/>
              </a:rPr>
              <a:t>ConvNetJS</a:t>
            </a:r>
            <a:endParaRPr sz="1800">
              <a:latin typeface="Arial MT"/>
              <a:cs typeface="Arial MT"/>
            </a:endParaRPr>
          </a:p>
          <a:p>
            <a:pPr marL="193675" indent="-181610">
              <a:lnSpc>
                <a:spcPct val="100000"/>
              </a:lnSpc>
              <a:spcBef>
                <a:spcPts val="855"/>
              </a:spcBef>
              <a:buFont typeface="Wingdings"/>
              <a:buChar char=""/>
              <a:tabLst>
                <a:tab pos="194310" algn="l"/>
              </a:tabLst>
            </a:pPr>
            <a:r>
              <a:rPr sz="2000" dirty="0">
                <a:latin typeface="Arial MT"/>
                <a:cs typeface="Arial MT"/>
              </a:rPr>
              <a:t>Case</a:t>
            </a:r>
            <a:r>
              <a:rPr sz="2000" spc="-65" dirty="0">
                <a:latin typeface="Arial MT"/>
                <a:cs typeface="Arial MT"/>
              </a:rPr>
              <a:t> </a:t>
            </a:r>
            <a:r>
              <a:rPr sz="2000" dirty="0">
                <a:latin typeface="Arial MT"/>
                <a:cs typeface="Arial MT"/>
              </a:rPr>
              <a:t>Studies</a:t>
            </a:r>
            <a:endParaRPr sz="2000">
              <a:latin typeface="Arial MT"/>
              <a:cs typeface="Arial M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473453" y="3829873"/>
          <a:ext cx="1785621" cy="1732672"/>
        </p:xfrm>
        <a:graphic>
          <a:graphicData uri="http://schemas.openxmlformats.org/drawingml/2006/table">
            <a:tbl>
              <a:tblPr firstRow="1" bandRow="1">
                <a:tableStyleId>{2D5ABB26-0587-4C30-8999-92F81FD0307C}</a:tableStyleId>
              </a:tblPr>
              <a:tblGrid>
                <a:gridCol w="595631"/>
                <a:gridCol w="594995"/>
                <a:gridCol w="594995"/>
              </a:tblGrid>
              <a:tr h="577867">
                <a:tc>
                  <a:txBody>
                    <a:bodyPr/>
                    <a:lstStyle/>
                    <a:p>
                      <a:pPr marL="19685" algn="ctr">
                        <a:lnSpc>
                          <a:spcPct val="100000"/>
                        </a:lnSpc>
                        <a:spcBef>
                          <a:spcPts val="95"/>
                        </a:spcBef>
                      </a:pPr>
                      <a:r>
                        <a:rPr sz="3450" dirty="0">
                          <a:latin typeface="Calibri"/>
                          <a:cs typeface="Calibri"/>
                        </a:rPr>
                        <a:t>1</a:t>
                      </a:r>
                      <a:endParaRPr sz="3450">
                        <a:latin typeface="Calibri"/>
                        <a:cs typeface="Calibri"/>
                      </a:endParaRPr>
                    </a:p>
                  </a:txBody>
                  <a:tcPr marL="0" marR="0" marT="12065"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c>
                  <a:txBody>
                    <a:bodyPr/>
                    <a:lstStyle/>
                    <a:p>
                      <a:pPr marL="19685" algn="ctr">
                        <a:lnSpc>
                          <a:spcPct val="100000"/>
                        </a:lnSpc>
                        <a:spcBef>
                          <a:spcPts val="95"/>
                        </a:spcBef>
                      </a:pPr>
                      <a:r>
                        <a:rPr sz="3450" spc="10" dirty="0">
                          <a:solidFill>
                            <a:srgbClr val="FFFFFF"/>
                          </a:solidFill>
                          <a:latin typeface="Calibri"/>
                          <a:cs typeface="Calibri"/>
                        </a:rPr>
                        <a:t>-1</a:t>
                      </a:r>
                      <a:endParaRPr sz="3450">
                        <a:latin typeface="Calibri"/>
                        <a:cs typeface="Calibri"/>
                      </a:endParaRPr>
                    </a:p>
                  </a:txBody>
                  <a:tcPr marL="0" marR="0" marT="12065"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000000"/>
                    </a:solidFill>
                  </a:tcPr>
                </a:tc>
                <a:tc>
                  <a:txBody>
                    <a:bodyPr/>
                    <a:lstStyle/>
                    <a:p>
                      <a:pPr marL="20320" algn="ctr">
                        <a:lnSpc>
                          <a:spcPct val="100000"/>
                        </a:lnSpc>
                        <a:spcBef>
                          <a:spcPts val="95"/>
                        </a:spcBef>
                      </a:pPr>
                      <a:r>
                        <a:rPr sz="3450" spc="10" dirty="0">
                          <a:solidFill>
                            <a:srgbClr val="FFFFFF"/>
                          </a:solidFill>
                          <a:latin typeface="Calibri"/>
                          <a:cs typeface="Calibri"/>
                        </a:rPr>
                        <a:t>-1</a:t>
                      </a:r>
                      <a:endParaRPr sz="3450">
                        <a:latin typeface="Calibri"/>
                        <a:cs typeface="Calibri"/>
                      </a:endParaRPr>
                    </a:p>
                  </a:txBody>
                  <a:tcPr marL="0" marR="0" marT="12065"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000000"/>
                    </a:solidFill>
                  </a:tcPr>
                </a:tc>
              </a:tr>
              <a:tr h="577405">
                <a:tc>
                  <a:txBody>
                    <a:bodyPr/>
                    <a:lstStyle/>
                    <a:p>
                      <a:pPr marL="19050" algn="ctr">
                        <a:lnSpc>
                          <a:spcPct val="100000"/>
                        </a:lnSpc>
                        <a:spcBef>
                          <a:spcPts val="90"/>
                        </a:spcBef>
                      </a:pPr>
                      <a:r>
                        <a:rPr sz="3450" spc="10" dirty="0">
                          <a:solidFill>
                            <a:srgbClr val="FFFFFF"/>
                          </a:solidFill>
                          <a:latin typeface="Calibri"/>
                          <a:cs typeface="Calibri"/>
                        </a:rPr>
                        <a:t>-1</a:t>
                      </a:r>
                      <a:endParaRPr sz="3450">
                        <a:latin typeface="Calibri"/>
                        <a:cs typeface="Calibri"/>
                      </a:endParaRPr>
                    </a:p>
                  </a:txBody>
                  <a:tcPr marL="0" marR="0" marT="1143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000000"/>
                    </a:solidFill>
                  </a:tcPr>
                </a:tc>
                <a:tc>
                  <a:txBody>
                    <a:bodyPr/>
                    <a:lstStyle/>
                    <a:p>
                      <a:pPr marL="20320" algn="ctr">
                        <a:lnSpc>
                          <a:spcPct val="100000"/>
                        </a:lnSpc>
                        <a:spcBef>
                          <a:spcPts val="90"/>
                        </a:spcBef>
                      </a:pPr>
                      <a:r>
                        <a:rPr sz="3450" dirty="0">
                          <a:latin typeface="Calibri"/>
                          <a:cs typeface="Calibri"/>
                        </a:rPr>
                        <a:t>1</a:t>
                      </a:r>
                      <a:endParaRPr sz="3450">
                        <a:latin typeface="Calibri"/>
                        <a:cs typeface="Calibri"/>
                      </a:endParaRPr>
                    </a:p>
                  </a:txBody>
                  <a:tcPr marL="0" marR="0" marT="1143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c>
                  <a:txBody>
                    <a:bodyPr/>
                    <a:lstStyle/>
                    <a:p>
                      <a:pPr marL="20320" algn="ctr">
                        <a:lnSpc>
                          <a:spcPct val="100000"/>
                        </a:lnSpc>
                        <a:spcBef>
                          <a:spcPts val="90"/>
                        </a:spcBef>
                      </a:pPr>
                      <a:r>
                        <a:rPr sz="3450" spc="10" dirty="0">
                          <a:solidFill>
                            <a:srgbClr val="FFFFFF"/>
                          </a:solidFill>
                          <a:latin typeface="Calibri"/>
                          <a:cs typeface="Calibri"/>
                        </a:rPr>
                        <a:t>-1</a:t>
                      </a:r>
                      <a:endParaRPr sz="3450">
                        <a:latin typeface="Calibri"/>
                        <a:cs typeface="Calibri"/>
                      </a:endParaRPr>
                    </a:p>
                  </a:txBody>
                  <a:tcPr marL="0" marR="0" marT="1143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000000"/>
                    </a:solidFill>
                  </a:tcPr>
                </a:tc>
              </a:tr>
              <a:tr h="577400">
                <a:tc>
                  <a:txBody>
                    <a:bodyPr/>
                    <a:lstStyle/>
                    <a:p>
                      <a:pPr marL="19050" algn="ctr">
                        <a:lnSpc>
                          <a:spcPct val="100000"/>
                        </a:lnSpc>
                        <a:spcBef>
                          <a:spcPts val="95"/>
                        </a:spcBef>
                      </a:pPr>
                      <a:r>
                        <a:rPr sz="3450" spc="10" dirty="0">
                          <a:solidFill>
                            <a:srgbClr val="FFFFFF"/>
                          </a:solidFill>
                          <a:latin typeface="Calibri"/>
                          <a:cs typeface="Calibri"/>
                        </a:rPr>
                        <a:t>-1</a:t>
                      </a:r>
                      <a:endParaRPr sz="3450">
                        <a:latin typeface="Calibri"/>
                        <a:cs typeface="Calibri"/>
                      </a:endParaRPr>
                    </a:p>
                  </a:txBody>
                  <a:tcPr marL="0" marR="0" marT="12065"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000000"/>
                    </a:solidFill>
                  </a:tcPr>
                </a:tc>
                <a:tc>
                  <a:txBody>
                    <a:bodyPr/>
                    <a:lstStyle/>
                    <a:p>
                      <a:pPr marL="19685" algn="ctr">
                        <a:lnSpc>
                          <a:spcPct val="100000"/>
                        </a:lnSpc>
                        <a:spcBef>
                          <a:spcPts val="95"/>
                        </a:spcBef>
                      </a:pPr>
                      <a:r>
                        <a:rPr sz="3450" spc="10" dirty="0">
                          <a:solidFill>
                            <a:srgbClr val="FFFFFF"/>
                          </a:solidFill>
                          <a:latin typeface="Calibri"/>
                          <a:cs typeface="Calibri"/>
                        </a:rPr>
                        <a:t>-1</a:t>
                      </a:r>
                      <a:endParaRPr sz="3450">
                        <a:latin typeface="Calibri"/>
                        <a:cs typeface="Calibri"/>
                      </a:endParaRPr>
                    </a:p>
                  </a:txBody>
                  <a:tcPr marL="0" marR="0" marT="12065"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000000"/>
                    </a:solidFill>
                  </a:tcPr>
                </a:tc>
                <a:tc>
                  <a:txBody>
                    <a:bodyPr/>
                    <a:lstStyle/>
                    <a:p>
                      <a:pPr marL="19050" algn="ctr">
                        <a:lnSpc>
                          <a:spcPct val="100000"/>
                        </a:lnSpc>
                        <a:spcBef>
                          <a:spcPts val="95"/>
                        </a:spcBef>
                      </a:pPr>
                      <a:r>
                        <a:rPr sz="3450" dirty="0">
                          <a:latin typeface="Calibri"/>
                          <a:cs typeface="Calibri"/>
                        </a:rPr>
                        <a:t>1</a:t>
                      </a:r>
                      <a:endParaRPr sz="3450">
                        <a:latin typeface="Calibri"/>
                        <a:cs typeface="Calibri"/>
                      </a:endParaRPr>
                    </a:p>
                  </a:txBody>
                  <a:tcPr marL="0" marR="0" marT="12065"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r>
            </a:tbl>
          </a:graphicData>
        </a:graphic>
      </p:graphicFrame>
      <p:sp>
        <p:nvSpPr>
          <p:cNvPr id="5" name="object 5"/>
          <p:cNvSpPr txBox="1">
            <a:spLocks noGrp="1"/>
          </p:cNvSpPr>
          <p:nvPr>
            <p:ph type="title"/>
          </p:nvPr>
        </p:nvSpPr>
        <p:spPr>
          <a:xfrm>
            <a:off x="387503" y="106175"/>
            <a:ext cx="3804920"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Convolutional</a:t>
            </a:r>
            <a:r>
              <a:rPr sz="2200" b="1" spc="50" dirty="0">
                <a:solidFill>
                  <a:srgbClr val="000000"/>
                </a:solidFill>
                <a:latin typeface="Arial"/>
                <a:cs typeface="Arial"/>
              </a:rPr>
              <a:t> </a:t>
            </a:r>
            <a:r>
              <a:rPr sz="2200" b="1" spc="-10" dirty="0">
                <a:solidFill>
                  <a:srgbClr val="000000"/>
                </a:solidFill>
                <a:latin typeface="Arial"/>
                <a:cs typeface="Arial"/>
              </a:rPr>
              <a:t>Layer</a:t>
            </a:r>
            <a:r>
              <a:rPr sz="2200" b="1" spc="45" dirty="0">
                <a:solidFill>
                  <a:srgbClr val="000000"/>
                </a:solidFill>
                <a:latin typeface="Arial"/>
                <a:cs typeface="Arial"/>
              </a:rPr>
              <a:t> </a:t>
            </a:r>
            <a:r>
              <a:rPr sz="2200" b="1" spc="-5" dirty="0">
                <a:solidFill>
                  <a:srgbClr val="000000"/>
                </a:solidFill>
                <a:latin typeface="Arial"/>
                <a:cs typeface="Arial"/>
              </a:rPr>
              <a:t>-</a:t>
            </a:r>
            <a:r>
              <a:rPr sz="2200" b="1" dirty="0">
                <a:solidFill>
                  <a:srgbClr val="000000"/>
                </a:solidFill>
                <a:latin typeface="Arial"/>
                <a:cs typeface="Arial"/>
              </a:rPr>
              <a:t> </a:t>
            </a:r>
            <a:r>
              <a:rPr sz="2200" b="1" spc="-5" dirty="0">
                <a:solidFill>
                  <a:srgbClr val="000000"/>
                </a:solidFill>
                <a:latin typeface="Arial"/>
                <a:cs typeface="Arial"/>
              </a:rPr>
              <a:t>Filters</a:t>
            </a:r>
            <a:endParaRPr sz="22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20</a:t>
            </a:fld>
            <a:endParaRPr spc="-5" dirty="0"/>
          </a:p>
        </p:txBody>
      </p:sp>
      <p:graphicFrame>
        <p:nvGraphicFramePr>
          <p:cNvPr id="3" name="object 3"/>
          <p:cNvGraphicFramePr>
            <a:graphicFrameLocks noGrp="1"/>
          </p:cNvGraphicFramePr>
          <p:nvPr/>
        </p:nvGraphicFramePr>
        <p:xfrm>
          <a:off x="7354825" y="3829873"/>
          <a:ext cx="1785621" cy="1732672"/>
        </p:xfrm>
        <a:graphic>
          <a:graphicData uri="http://schemas.openxmlformats.org/drawingml/2006/table">
            <a:tbl>
              <a:tblPr firstRow="1" bandRow="1">
                <a:tableStyleId>{2D5ABB26-0587-4C30-8999-92F81FD0307C}</a:tableStyleId>
              </a:tblPr>
              <a:tblGrid>
                <a:gridCol w="595631"/>
                <a:gridCol w="594995"/>
                <a:gridCol w="594995"/>
              </a:tblGrid>
              <a:tr h="577867">
                <a:tc>
                  <a:txBody>
                    <a:bodyPr/>
                    <a:lstStyle/>
                    <a:p>
                      <a:pPr marL="19050" algn="ctr">
                        <a:lnSpc>
                          <a:spcPct val="100000"/>
                        </a:lnSpc>
                        <a:spcBef>
                          <a:spcPts val="95"/>
                        </a:spcBef>
                      </a:pPr>
                      <a:r>
                        <a:rPr sz="3450" spc="10" dirty="0">
                          <a:solidFill>
                            <a:srgbClr val="FFFFFF"/>
                          </a:solidFill>
                          <a:latin typeface="Calibri"/>
                          <a:cs typeface="Calibri"/>
                        </a:rPr>
                        <a:t>-1</a:t>
                      </a:r>
                      <a:endParaRPr sz="3450">
                        <a:latin typeface="Calibri"/>
                        <a:cs typeface="Calibri"/>
                      </a:endParaRPr>
                    </a:p>
                  </a:txBody>
                  <a:tcPr marL="0" marR="0" marT="12065"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000000"/>
                    </a:solidFill>
                  </a:tcPr>
                </a:tc>
                <a:tc>
                  <a:txBody>
                    <a:bodyPr/>
                    <a:lstStyle/>
                    <a:p>
                      <a:pPr marL="19685" algn="ctr">
                        <a:lnSpc>
                          <a:spcPct val="100000"/>
                        </a:lnSpc>
                        <a:spcBef>
                          <a:spcPts val="95"/>
                        </a:spcBef>
                      </a:pPr>
                      <a:r>
                        <a:rPr sz="3450" spc="10" dirty="0">
                          <a:solidFill>
                            <a:srgbClr val="FFFFFF"/>
                          </a:solidFill>
                          <a:latin typeface="Calibri"/>
                          <a:cs typeface="Calibri"/>
                        </a:rPr>
                        <a:t>-1</a:t>
                      </a:r>
                      <a:endParaRPr sz="3450">
                        <a:latin typeface="Calibri"/>
                        <a:cs typeface="Calibri"/>
                      </a:endParaRPr>
                    </a:p>
                  </a:txBody>
                  <a:tcPr marL="0" marR="0" marT="12065"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000000"/>
                    </a:solidFill>
                  </a:tcPr>
                </a:tc>
                <a:tc>
                  <a:txBody>
                    <a:bodyPr/>
                    <a:lstStyle/>
                    <a:p>
                      <a:pPr marL="19050" algn="ctr">
                        <a:lnSpc>
                          <a:spcPct val="100000"/>
                        </a:lnSpc>
                        <a:spcBef>
                          <a:spcPts val="95"/>
                        </a:spcBef>
                      </a:pPr>
                      <a:r>
                        <a:rPr sz="3450" dirty="0">
                          <a:latin typeface="Calibri"/>
                          <a:cs typeface="Calibri"/>
                        </a:rPr>
                        <a:t>1</a:t>
                      </a:r>
                      <a:endParaRPr sz="3450">
                        <a:latin typeface="Calibri"/>
                        <a:cs typeface="Calibri"/>
                      </a:endParaRPr>
                    </a:p>
                  </a:txBody>
                  <a:tcPr marL="0" marR="0" marT="12065"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r>
              <a:tr h="577405">
                <a:tc>
                  <a:txBody>
                    <a:bodyPr/>
                    <a:lstStyle/>
                    <a:p>
                      <a:pPr marL="19050" algn="ctr">
                        <a:lnSpc>
                          <a:spcPct val="100000"/>
                        </a:lnSpc>
                        <a:spcBef>
                          <a:spcPts val="90"/>
                        </a:spcBef>
                      </a:pPr>
                      <a:r>
                        <a:rPr sz="3450" spc="10" dirty="0">
                          <a:solidFill>
                            <a:srgbClr val="FFFFFF"/>
                          </a:solidFill>
                          <a:latin typeface="Calibri"/>
                          <a:cs typeface="Calibri"/>
                        </a:rPr>
                        <a:t>-1</a:t>
                      </a:r>
                      <a:endParaRPr sz="3450">
                        <a:latin typeface="Calibri"/>
                        <a:cs typeface="Calibri"/>
                      </a:endParaRPr>
                    </a:p>
                  </a:txBody>
                  <a:tcPr marL="0" marR="0" marT="1143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000000"/>
                    </a:solidFill>
                  </a:tcPr>
                </a:tc>
                <a:tc>
                  <a:txBody>
                    <a:bodyPr/>
                    <a:lstStyle/>
                    <a:p>
                      <a:pPr marL="20320" algn="ctr">
                        <a:lnSpc>
                          <a:spcPct val="100000"/>
                        </a:lnSpc>
                        <a:spcBef>
                          <a:spcPts val="90"/>
                        </a:spcBef>
                      </a:pPr>
                      <a:r>
                        <a:rPr sz="3450" dirty="0">
                          <a:latin typeface="Calibri"/>
                          <a:cs typeface="Calibri"/>
                        </a:rPr>
                        <a:t>1</a:t>
                      </a:r>
                      <a:endParaRPr sz="3450">
                        <a:latin typeface="Calibri"/>
                        <a:cs typeface="Calibri"/>
                      </a:endParaRPr>
                    </a:p>
                  </a:txBody>
                  <a:tcPr marL="0" marR="0" marT="1143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c>
                  <a:txBody>
                    <a:bodyPr/>
                    <a:lstStyle/>
                    <a:p>
                      <a:pPr marL="20320" algn="ctr">
                        <a:lnSpc>
                          <a:spcPct val="100000"/>
                        </a:lnSpc>
                        <a:spcBef>
                          <a:spcPts val="90"/>
                        </a:spcBef>
                      </a:pPr>
                      <a:r>
                        <a:rPr sz="3450" spc="10" dirty="0">
                          <a:solidFill>
                            <a:srgbClr val="FFFFFF"/>
                          </a:solidFill>
                          <a:latin typeface="Calibri"/>
                          <a:cs typeface="Calibri"/>
                        </a:rPr>
                        <a:t>-1</a:t>
                      </a:r>
                      <a:endParaRPr sz="3450">
                        <a:latin typeface="Calibri"/>
                        <a:cs typeface="Calibri"/>
                      </a:endParaRPr>
                    </a:p>
                  </a:txBody>
                  <a:tcPr marL="0" marR="0" marT="1143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000000"/>
                    </a:solidFill>
                  </a:tcPr>
                </a:tc>
              </a:tr>
              <a:tr h="577400">
                <a:tc>
                  <a:txBody>
                    <a:bodyPr/>
                    <a:lstStyle/>
                    <a:p>
                      <a:pPr marL="19685" algn="ctr">
                        <a:lnSpc>
                          <a:spcPct val="100000"/>
                        </a:lnSpc>
                        <a:spcBef>
                          <a:spcPts val="95"/>
                        </a:spcBef>
                      </a:pPr>
                      <a:r>
                        <a:rPr sz="3450" dirty="0">
                          <a:latin typeface="Calibri"/>
                          <a:cs typeface="Calibri"/>
                        </a:rPr>
                        <a:t>1</a:t>
                      </a:r>
                      <a:endParaRPr sz="3450">
                        <a:latin typeface="Calibri"/>
                        <a:cs typeface="Calibri"/>
                      </a:endParaRPr>
                    </a:p>
                  </a:txBody>
                  <a:tcPr marL="0" marR="0" marT="12065"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c>
                  <a:txBody>
                    <a:bodyPr/>
                    <a:lstStyle/>
                    <a:p>
                      <a:pPr marL="19685" algn="ctr">
                        <a:lnSpc>
                          <a:spcPct val="100000"/>
                        </a:lnSpc>
                        <a:spcBef>
                          <a:spcPts val="95"/>
                        </a:spcBef>
                      </a:pPr>
                      <a:r>
                        <a:rPr sz="3450" spc="10" dirty="0">
                          <a:solidFill>
                            <a:srgbClr val="FFFFFF"/>
                          </a:solidFill>
                          <a:latin typeface="Calibri"/>
                          <a:cs typeface="Calibri"/>
                        </a:rPr>
                        <a:t>-1</a:t>
                      </a:r>
                      <a:endParaRPr sz="3450">
                        <a:latin typeface="Calibri"/>
                        <a:cs typeface="Calibri"/>
                      </a:endParaRPr>
                    </a:p>
                  </a:txBody>
                  <a:tcPr marL="0" marR="0" marT="12065"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000000"/>
                    </a:solidFill>
                  </a:tcPr>
                </a:tc>
                <a:tc>
                  <a:txBody>
                    <a:bodyPr/>
                    <a:lstStyle/>
                    <a:p>
                      <a:pPr marL="20320" algn="ctr">
                        <a:lnSpc>
                          <a:spcPct val="100000"/>
                        </a:lnSpc>
                        <a:spcBef>
                          <a:spcPts val="95"/>
                        </a:spcBef>
                      </a:pPr>
                      <a:r>
                        <a:rPr sz="3450" spc="10" dirty="0">
                          <a:solidFill>
                            <a:srgbClr val="FFFFFF"/>
                          </a:solidFill>
                          <a:latin typeface="Calibri"/>
                          <a:cs typeface="Calibri"/>
                        </a:rPr>
                        <a:t>-1</a:t>
                      </a:r>
                      <a:endParaRPr sz="3450">
                        <a:latin typeface="Calibri"/>
                        <a:cs typeface="Calibri"/>
                      </a:endParaRPr>
                    </a:p>
                  </a:txBody>
                  <a:tcPr marL="0" marR="0" marT="12065"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000000"/>
                    </a:solidFill>
                  </a:tcPr>
                </a:tc>
              </a:tr>
            </a:tbl>
          </a:graphicData>
        </a:graphic>
      </p:graphicFrame>
      <p:graphicFrame>
        <p:nvGraphicFramePr>
          <p:cNvPr id="4" name="object 4"/>
          <p:cNvGraphicFramePr>
            <a:graphicFrameLocks noGrp="1"/>
          </p:cNvGraphicFramePr>
          <p:nvPr/>
        </p:nvGraphicFramePr>
        <p:xfrm>
          <a:off x="4898137" y="3829873"/>
          <a:ext cx="1785621" cy="1732672"/>
        </p:xfrm>
        <a:graphic>
          <a:graphicData uri="http://schemas.openxmlformats.org/drawingml/2006/table">
            <a:tbl>
              <a:tblPr firstRow="1" bandRow="1">
                <a:tableStyleId>{2D5ABB26-0587-4C30-8999-92F81FD0307C}</a:tableStyleId>
              </a:tblPr>
              <a:tblGrid>
                <a:gridCol w="595631"/>
                <a:gridCol w="594995"/>
                <a:gridCol w="594995"/>
              </a:tblGrid>
              <a:tr h="577867">
                <a:tc>
                  <a:txBody>
                    <a:bodyPr/>
                    <a:lstStyle/>
                    <a:p>
                      <a:pPr marL="19685" algn="ctr">
                        <a:lnSpc>
                          <a:spcPct val="100000"/>
                        </a:lnSpc>
                        <a:spcBef>
                          <a:spcPts val="95"/>
                        </a:spcBef>
                      </a:pPr>
                      <a:r>
                        <a:rPr sz="3450" dirty="0">
                          <a:latin typeface="Calibri"/>
                          <a:cs typeface="Calibri"/>
                        </a:rPr>
                        <a:t>1</a:t>
                      </a:r>
                      <a:endParaRPr sz="3450">
                        <a:latin typeface="Calibri"/>
                        <a:cs typeface="Calibri"/>
                      </a:endParaRPr>
                    </a:p>
                  </a:txBody>
                  <a:tcPr marL="0" marR="0" marT="12065"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c>
                  <a:txBody>
                    <a:bodyPr/>
                    <a:lstStyle/>
                    <a:p>
                      <a:pPr marL="19685" algn="ctr">
                        <a:lnSpc>
                          <a:spcPct val="100000"/>
                        </a:lnSpc>
                        <a:spcBef>
                          <a:spcPts val="95"/>
                        </a:spcBef>
                      </a:pPr>
                      <a:r>
                        <a:rPr sz="3450" spc="10" dirty="0">
                          <a:solidFill>
                            <a:srgbClr val="FFFFFF"/>
                          </a:solidFill>
                          <a:latin typeface="Calibri"/>
                          <a:cs typeface="Calibri"/>
                        </a:rPr>
                        <a:t>-1</a:t>
                      </a:r>
                      <a:endParaRPr sz="3450">
                        <a:latin typeface="Calibri"/>
                        <a:cs typeface="Calibri"/>
                      </a:endParaRPr>
                    </a:p>
                  </a:txBody>
                  <a:tcPr marL="0" marR="0" marT="12065"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000000"/>
                    </a:solidFill>
                  </a:tcPr>
                </a:tc>
                <a:tc>
                  <a:txBody>
                    <a:bodyPr/>
                    <a:lstStyle/>
                    <a:p>
                      <a:pPr marL="19050" algn="ctr">
                        <a:lnSpc>
                          <a:spcPct val="100000"/>
                        </a:lnSpc>
                        <a:spcBef>
                          <a:spcPts val="95"/>
                        </a:spcBef>
                      </a:pPr>
                      <a:r>
                        <a:rPr sz="3450" dirty="0">
                          <a:latin typeface="Calibri"/>
                          <a:cs typeface="Calibri"/>
                        </a:rPr>
                        <a:t>1</a:t>
                      </a:r>
                      <a:endParaRPr sz="3450">
                        <a:latin typeface="Calibri"/>
                        <a:cs typeface="Calibri"/>
                      </a:endParaRPr>
                    </a:p>
                  </a:txBody>
                  <a:tcPr marL="0" marR="0" marT="12065"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r>
              <a:tr h="577405">
                <a:tc>
                  <a:txBody>
                    <a:bodyPr/>
                    <a:lstStyle/>
                    <a:p>
                      <a:pPr marL="19050" algn="ctr">
                        <a:lnSpc>
                          <a:spcPct val="100000"/>
                        </a:lnSpc>
                        <a:spcBef>
                          <a:spcPts val="90"/>
                        </a:spcBef>
                      </a:pPr>
                      <a:r>
                        <a:rPr sz="3450" spc="10" dirty="0">
                          <a:solidFill>
                            <a:srgbClr val="FFFFFF"/>
                          </a:solidFill>
                          <a:latin typeface="Calibri"/>
                          <a:cs typeface="Calibri"/>
                        </a:rPr>
                        <a:t>-1</a:t>
                      </a:r>
                      <a:endParaRPr sz="3450">
                        <a:latin typeface="Calibri"/>
                        <a:cs typeface="Calibri"/>
                      </a:endParaRPr>
                    </a:p>
                  </a:txBody>
                  <a:tcPr marL="0" marR="0" marT="1143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000000"/>
                    </a:solidFill>
                  </a:tcPr>
                </a:tc>
                <a:tc>
                  <a:txBody>
                    <a:bodyPr/>
                    <a:lstStyle/>
                    <a:p>
                      <a:pPr marL="20320" algn="ctr">
                        <a:lnSpc>
                          <a:spcPct val="100000"/>
                        </a:lnSpc>
                        <a:spcBef>
                          <a:spcPts val="90"/>
                        </a:spcBef>
                      </a:pPr>
                      <a:r>
                        <a:rPr sz="3450" dirty="0">
                          <a:latin typeface="Calibri"/>
                          <a:cs typeface="Calibri"/>
                        </a:rPr>
                        <a:t>1</a:t>
                      </a:r>
                      <a:endParaRPr sz="3450">
                        <a:latin typeface="Calibri"/>
                        <a:cs typeface="Calibri"/>
                      </a:endParaRPr>
                    </a:p>
                  </a:txBody>
                  <a:tcPr marL="0" marR="0" marT="1143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c>
                  <a:txBody>
                    <a:bodyPr/>
                    <a:lstStyle/>
                    <a:p>
                      <a:pPr marL="20320" algn="ctr">
                        <a:lnSpc>
                          <a:spcPct val="100000"/>
                        </a:lnSpc>
                        <a:spcBef>
                          <a:spcPts val="90"/>
                        </a:spcBef>
                      </a:pPr>
                      <a:r>
                        <a:rPr sz="3450" spc="10" dirty="0">
                          <a:solidFill>
                            <a:srgbClr val="FFFFFF"/>
                          </a:solidFill>
                          <a:latin typeface="Calibri"/>
                          <a:cs typeface="Calibri"/>
                        </a:rPr>
                        <a:t>-1</a:t>
                      </a:r>
                      <a:endParaRPr sz="3450">
                        <a:latin typeface="Calibri"/>
                        <a:cs typeface="Calibri"/>
                      </a:endParaRPr>
                    </a:p>
                  </a:txBody>
                  <a:tcPr marL="0" marR="0" marT="1143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000000"/>
                    </a:solidFill>
                  </a:tcPr>
                </a:tc>
              </a:tr>
              <a:tr h="577400">
                <a:tc>
                  <a:txBody>
                    <a:bodyPr/>
                    <a:lstStyle/>
                    <a:p>
                      <a:pPr marL="19685" algn="ctr">
                        <a:lnSpc>
                          <a:spcPct val="100000"/>
                        </a:lnSpc>
                        <a:spcBef>
                          <a:spcPts val="95"/>
                        </a:spcBef>
                      </a:pPr>
                      <a:r>
                        <a:rPr sz="3450" dirty="0">
                          <a:latin typeface="Calibri"/>
                          <a:cs typeface="Calibri"/>
                        </a:rPr>
                        <a:t>1</a:t>
                      </a:r>
                      <a:endParaRPr sz="3450">
                        <a:latin typeface="Calibri"/>
                        <a:cs typeface="Calibri"/>
                      </a:endParaRPr>
                    </a:p>
                  </a:txBody>
                  <a:tcPr marL="0" marR="0" marT="12065"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c>
                  <a:txBody>
                    <a:bodyPr/>
                    <a:lstStyle/>
                    <a:p>
                      <a:pPr marL="19685" algn="ctr">
                        <a:lnSpc>
                          <a:spcPct val="100000"/>
                        </a:lnSpc>
                        <a:spcBef>
                          <a:spcPts val="95"/>
                        </a:spcBef>
                      </a:pPr>
                      <a:r>
                        <a:rPr sz="3450" spc="10" dirty="0">
                          <a:solidFill>
                            <a:srgbClr val="FFFFFF"/>
                          </a:solidFill>
                          <a:latin typeface="Calibri"/>
                          <a:cs typeface="Calibri"/>
                        </a:rPr>
                        <a:t>-1</a:t>
                      </a:r>
                      <a:endParaRPr sz="3450">
                        <a:latin typeface="Calibri"/>
                        <a:cs typeface="Calibri"/>
                      </a:endParaRPr>
                    </a:p>
                  </a:txBody>
                  <a:tcPr marL="0" marR="0" marT="12065"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000000"/>
                    </a:solidFill>
                  </a:tcPr>
                </a:tc>
                <a:tc>
                  <a:txBody>
                    <a:bodyPr/>
                    <a:lstStyle/>
                    <a:p>
                      <a:pPr marL="19050" algn="ctr">
                        <a:lnSpc>
                          <a:spcPct val="100000"/>
                        </a:lnSpc>
                        <a:spcBef>
                          <a:spcPts val="95"/>
                        </a:spcBef>
                      </a:pPr>
                      <a:r>
                        <a:rPr sz="3450" dirty="0">
                          <a:latin typeface="Calibri"/>
                          <a:cs typeface="Calibri"/>
                        </a:rPr>
                        <a:t>1</a:t>
                      </a:r>
                      <a:endParaRPr sz="3450">
                        <a:latin typeface="Calibri"/>
                        <a:cs typeface="Calibri"/>
                      </a:endParaRPr>
                    </a:p>
                  </a:txBody>
                  <a:tcPr marL="0" marR="0" marT="12065"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r>
            </a:tbl>
          </a:graphicData>
        </a:graphic>
      </p:graphicFrame>
      <p:sp>
        <p:nvSpPr>
          <p:cNvPr id="6" name="object 6"/>
          <p:cNvSpPr txBox="1"/>
          <p:nvPr/>
        </p:nvSpPr>
        <p:spPr>
          <a:xfrm>
            <a:off x="381101" y="919075"/>
            <a:ext cx="11318875" cy="2220595"/>
          </a:xfrm>
          <a:prstGeom prst="rect">
            <a:avLst/>
          </a:prstGeom>
        </p:spPr>
        <p:txBody>
          <a:bodyPr vert="horz" wrap="square" lIns="0" tIns="134620" rIns="0" bIns="0" rtlCol="0">
            <a:spAutoFit/>
          </a:bodyPr>
          <a:lstStyle/>
          <a:p>
            <a:pPr marL="193675" indent="-181610">
              <a:lnSpc>
                <a:spcPct val="100000"/>
              </a:lnSpc>
              <a:spcBef>
                <a:spcPts val="1060"/>
              </a:spcBef>
              <a:buFont typeface="Wingdings"/>
              <a:buChar char=""/>
              <a:tabLst>
                <a:tab pos="194310" algn="l"/>
              </a:tabLst>
            </a:pPr>
            <a:r>
              <a:rPr sz="2000" dirty="0">
                <a:latin typeface="Arial MT"/>
                <a:cs typeface="Arial MT"/>
              </a:rPr>
              <a:t>The</a:t>
            </a:r>
            <a:r>
              <a:rPr sz="2000" spc="-15" dirty="0">
                <a:latin typeface="Arial MT"/>
                <a:cs typeface="Arial MT"/>
              </a:rPr>
              <a:t> </a:t>
            </a:r>
            <a:r>
              <a:rPr sz="2000" dirty="0">
                <a:latin typeface="Arial MT"/>
                <a:cs typeface="Arial MT"/>
              </a:rPr>
              <a:t>CONV</a:t>
            </a:r>
            <a:r>
              <a:rPr sz="2000" spc="-25" dirty="0">
                <a:latin typeface="Arial MT"/>
                <a:cs typeface="Arial MT"/>
              </a:rPr>
              <a:t> </a:t>
            </a:r>
            <a:r>
              <a:rPr sz="2000" spc="-5" dirty="0">
                <a:latin typeface="Arial MT"/>
                <a:cs typeface="Arial MT"/>
              </a:rPr>
              <a:t>layer’s</a:t>
            </a:r>
            <a:r>
              <a:rPr sz="2000" spc="10" dirty="0">
                <a:latin typeface="Arial MT"/>
                <a:cs typeface="Arial MT"/>
              </a:rPr>
              <a:t> </a:t>
            </a:r>
            <a:r>
              <a:rPr sz="2000" spc="-5" dirty="0">
                <a:latin typeface="Arial MT"/>
                <a:cs typeface="Arial MT"/>
              </a:rPr>
              <a:t>parameters</a:t>
            </a:r>
            <a:r>
              <a:rPr sz="2000" spc="-55" dirty="0">
                <a:latin typeface="Arial MT"/>
                <a:cs typeface="Arial MT"/>
              </a:rPr>
              <a:t> </a:t>
            </a:r>
            <a:r>
              <a:rPr sz="2000" dirty="0">
                <a:latin typeface="Arial MT"/>
                <a:cs typeface="Arial MT"/>
              </a:rPr>
              <a:t>consist</a:t>
            </a:r>
            <a:r>
              <a:rPr sz="2000" spc="-25" dirty="0">
                <a:latin typeface="Arial MT"/>
                <a:cs typeface="Arial MT"/>
              </a:rPr>
              <a:t> </a:t>
            </a:r>
            <a:r>
              <a:rPr sz="2000" spc="-5" dirty="0">
                <a:latin typeface="Arial MT"/>
                <a:cs typeface="Arial MT"/>
              </a:rPr>
              <a:t>of</a:t>
            </a:r>
            <a:r>
              <a:rPr sz="2000" spc="-20" dirty="0">
                <a:latin typeface="Arial MT"/>
                <a:cs typeface="Arial MT"/>
              </a:rPr>
              <a:t> </a:t>
            </a:r>
            <a:r>
              <a:rPr sz="2000" dirty="0">
                <a:latin typeface="Arial MT"/>
                <a:cs typeface="Arial MT"/>
              </a:rPr>
              <a:t>a</a:t>
            </a:r>
            <a:r>
              <a:rPr sz="2000" spc="5" dirty="0">
                <a:latin typeface="Arial MT"/>
                <a:cs typeface="Arial MT"/>
              </a:rPr>
              <a:t> </a:t>
            </a:r>
            <a:r>
              <a:rPr sz="2000" dirty="0">
                <a:latin typeface="Arial MT"/>
                <a:cs typeface="Arial MT"/>
              </a:rPr>
              <a:t>set</a:t>
            </a:r>
            <a:r>
              <a:rPr sz="2000" spc="-30" dirty="0">
                <a:latin typeface="Arial MT"/>
                <a:cs typeface="Arial MT"/>
              </a:rPr>
              <a:t> </a:t>
            </a:r>
            <a:r>
              <a:rPr sz="2000" spc="-5" dirty="0">
                <a:latin typeface="Arial MT"/>
                <a:cs typeface="Arial MT"/>
              </a:rPr>
              <a:t>of</a:t>
            </a:r>
            <a:r>
              <a:rPr sz="2000" spc="-10" dirty="0">
                <a:latin typeface="Arial MT"/>
                <a:cs typeface="Arial MT"/>
              </a:rPr>
              <a:t> </a:t>
            </a:r>
            <a:r>
              <a:rPr sz="2000" spc="-5" dirty="0">
                <a:latin typeface="Arial MT"/>
                <a:cs typeface="Arial MT"/>
              </a:rPr>
              <a:t>learnable</a:t>
            </a:r>
            <a:r>
              <a:rPr sz="2000" spc="-20" dirty="0">
                <a:latin typeface="Arial MT"/>
                <a:cs typeface="Arial MT"/>
              </a:rPr>
              <a:t> </a:t>
            </a:r>
            <a:r>
              <a:rPr sz="2000" dirty="0">
                <a:latin typeface="Arial MT"/>
                <a:cs typeface="Arial MT"/>
              </a:rPr>
              <a:t>filters.</a:t>
            </a:r>
            <a:endParaRPr sz="2000">
              <a:latin typeface="Arial MT"/>
              <a:cs typeface="Arial MT"/>
            </a:endParaRPr>
          </a:p>
          <a:p>
            <a:pPr marL="193675" marR="5080" indent="-181610">
              <a:lnSpc>
                <a:spcPct val="100000"/>
              </a:lnSpc>
              <a:spcBef>
                <a:spcPts val="960"/>
              </a:spcBef>
              <a:buFont typeface="Wingdings"/>
              <a:buChar char=""/>
              <a:tabLst>
                <a:tab pos="194310" algn="l"/>
              </a:tabLst>
            </a:pPr>
            <a:r>
              <a:rPr sz="2000" dirty="0">
                <a:latin typeface="Arial MT"/>
                <a:cs typeface="Arial MT"/>
              </a:rPr>
              <a:t>Every</a:t>
            </a:r>
            <a:r>
              <a:rPr sz="2000" spc="-15" dirty="0">
                <a:latin typeface="Arial MT"/>
                <a:cs typeface="Arial MT"/>
              </a:rPr>
              <a:t> </a:t>
            </a:r>
            <a:r>
              <a:rPr sz="2000" spc="-5" dirty="0">
                <a:latin typeface="Arial MT"/>
                <a:cs typeface="Arial MT"/>
              </a:rPr>
              <a:t>filter</a:t>
            </a:r>
            <a:r>
              <a:rPr sz="2000" spc="-10" dirty="0">
                <a:latin typeface="Arial MT"/>
                <a:cs typeface="Arial MT"/>
              </a:rPr>
              <a:t> </a:t>
            </a:r>
            <a:r>
              <a:rPr sz="2000" dirty="0">
                <a:latin typeface="Arial MT"/>
                <a:cs typeface="Arial MT"/>
              </a:rPr>
              <a:t>is small</a:t>
            </a:r>
            <a:r>
              <a:rPr sz="2000" spc="-15" dirty="0">
                <a:latin typeface="Arial MT"/>
                <a:cs typeface="Arial MT"/>
              </a:rPr>
              <a:t> </a:t>
            </a:r>
            <a:r>
              <a:rPr sz="2000" dirty="0">
                <a:latin typeface="Arial MT"/>
                <a:cs typeface="Arial MT"/>
              </a:rPr>
              <a:t>spatially</a:t>
            </a:r>
            <a:r>
              <a:rPr sz="2000" spc="-10" dirty="0">
                <a:latin typeface="Arial MT"/>
                <a:cs typeface="Arial MT"/>
              </a:rPr>
              <a:t> </a:t>
            </a:r>
            <a:r>
              <a:rPr sz="2000" dirty="0">
                <a:latin typeface="Arial MT"/>
                <a:cs typeface="Arial MT"/>
              </a:rPr>
              <a:t>(along</a:t>
            </a:r>
            <a:r>
              <a:rPr sz="2000" spc="-10" dirty="0">
                <a:latin typeface="Arial MT"/>
                <a:cs typeface="Arial MT"/>
              </a:rPr>
              <a:t> </a:t>
            </a:r>
            <a:r>
              <a:rPr sz="2000" dirty="0">
                <a:latin typeface="Arial MT"/>
                <a:cs typeface="Arial MT"/>
              </a:rPr>
              <a:t>width</a:t>
            </a:r>
            <a:r>
              <a:rPr sz="2000" spc="-15" dirty="0">
                <a:latin typeface="Arial MT"/>
                <a:cs typeface="Arial MT"/>
              </a:rPr>
              <a:t> </a:t>
            </a:r>
            <a:r>
              <a:rPr sz="2000" dirty="0">
                <a:latin typeface="Arial MT"/>
                <a:cs typeface="Arial MT"/>
              </a:rPr>
              <a:t>and</a:t>
            </a:r>
            <a:r>
              <a:rPr sz="2000" spc="-10" dirty="0">
                <a:latin typeface="Arial MT"/>
                <a:cs typeface="Arial MT"/>
              </a:rPr>
              <a:t> </a:t>
            </a:r>
            <a:r>
              <a:rPr sz="2000" dirty="0">
                <a:latin typeface="Arial MT"/>
                <a:cs typeface="Arial MT"/>
              </a:rPr>
              <a:t>height),</a:t>
            </a:r>
            <a:r>
              <a:rPr sz="2000" spc="-30" dirty="0">
                <a:latin typeface="Arial MT"/>
                <a:cs typeface="Arial MT"/>
              </a:rPr>
              <a:t> </a:t>
            </a:r>
            <a:r>
              <a:rPr sz="2000" dirty="0">
                <a:latin typeface="Arial MT"/>
                <a:cs typeface="Arial MT"/>
              </a:rPr>
              <a:t>but</a:t>
            </a:r>
            <a:r>
              <a:rPr sz="2000" spc="-20" dirty="0">
                <a:latin typeface="Arial MT"/>
                <a:cs typeface="Arial MT"/>
              </a:rPr>
              <a:t> </a:t>
            </a:r>
            <a:r>
              <a:rPr sz="2000" dirty="0">
                <a:latin typeface="Arial MT"/>
                <a:cs typeface="Arial MT"/>
              </a:rPr>
              <a:t>extends</a:t>
            </a:r>
            <a:r>
              <a:rPr sz="2000" spc="-15" dirty="0">
                <a:latin typeface="Arial MT"/>
                <a:cs typeface="Arial MT"/>
              </a:rPr>
              <a:t> </a:t>
            </a:r>
            <a:r>
              <a:rPr sz="2000" dirty="0">
                <a:latin typeface="Arial MT"/>
                <a:cs typeface="Arial MT"/>
              </a:rPr>
              <a:t>through</a:t>
            </a:r>
            <a:r>
              <a:rPr sz="2000" spc="-30" dirty="0">
                <a:latin typeface="Arial MT"/>
                <a:cs typeface="Arial MT"/>
              </a:rPr>
              <a:t> </a:t>
            </a:r>
            <a:r>
              <a:rPr sz="2000" dirty="0">
                <a:latin typeface="Arial MT"/>
                <a:cs typeface="Arial MT"/>
              </a:rPr>
              <a:t>the</a:t>
            </a:r>
            <a:r>
              <a:rPr sz="2000" spc="-15" dirty="0">
                <a:latin typeface="Arial MT"/>
                <a:cs typeface="Arial MT"/>
              </a:rPr>
              <a:t> </a:t>
            </a:r>
            <a:r>
              <a:rPr sz="2000" dirty="0">
                <a:latin typeface="Arial MT"/>
                <a:cs typeface="Arial MT"/>
              </a:rPr>
              <a:t>full</a:t>
            </a:r>
            <a:r>
              <a:rPr sz="2000" spc="-10" dirty="0">
                <a:latin typeface="Arial MT"/>
                <a:cs typeface="Arial MT"/>
              </a:rPr>
              <a:t> </a:t>
            </a:r>
            <a:r>
              <a:rPr sz="2000" dirty="0">
                <a:latin typeface="Arial MT"/>
                <a:cs typeface="Arial MT"/>
              </a:rPr>
              <a:t>depth</a:t>
            </a:r>
            <a:r>
              <a:rPr sz="2000" spc="-10" dirty="0">
                <a:latin typeface="Arial MT"/>
                <a:cs typeface="Arial MT"/>
              </a:rPr>
              <a:t> </a:t>
            </a:r>
            <a:r>
              <a:rPr sz="2000" dirty="0">
                <a:latin typeface="Arial MT"/>
                <a:cs typeface="Arial MT"/>
              </a:rPr>
              <a:t>of</a:t>
            </a:r>
            <a:r>
              <a:rPr sz="2000" spc="-15" dirty="0">
                <a:latin typeface="Arial MT"/>
                <a:cs typeface="Arial MT"/>
              </a:rPr>
              <a:t> </a:t>
            </a:r>
            <a:r>
              <a:rPr sz="2000" dirty="0">
                <a:latin typeface="Arial MT"/>
                <a:cs typeface="Arial MT"/>
              </a:rPr>
              <a:t>the</a:t>
            </a:r>
            <a:r>
              <a:rPr sz="2000" spc="-20" dirty="0">
                <a:latin typeface="Arial MT"/>
                <a:cs typeface="Arial MT"/>
              </a:rPr>
              <a:t> </a:t>
            </a:r>
            <a:r>
              <a:rPr sz="2000" dirty="0">
                <a:latin typeface="Arial MT"/>
                <a:cs typeface="Arial MT"/>
              </a:rPr>
              <a:t>input </a:t>
            </a:r>
            <a:r>
              <a:rPr sz="2000" spc="-540" dirty="0">
                <a:latin typeface="Arial MT"/>
                <a:cs typeface="Arial MT"/>
              </a:rPr>
              <a:t> </a:t>
            </a:r>
            <a:r>
              <a:rPr sz="2000" dirty="0">
                <a:latin typeface="Arial MT"/>
                <a:cs typeface="Arial MT"/>
              </a:rPr>
              <a:t>volume.</a:t>
            </a:r>
            <a:endParaRPr sz="2000">
              <a:latin typeface="Arial MT"/>
              <a:cs typeface="Arial MT"/>
            </a:endParaRPr>
          </a:p>
          <a:p>
            <a:pPr marL="193675" marR="5080" indent="-181610">
              <a:lnSpc>
                <a:spcPct val="100000"/>
              </a:lnSpc>
              <a:spcBef>
                <a:spcPts val="960"/>
              </a:spcBef>
              <a:buFont typeface="Wingdings"/>
              <a:buChar char=""/>
              <a:tabLst>
                <a:tab pos="194310" algn="l"/>
              </a:tabLst>
            </a:pPr>
            <a:r>
              <a:rPr sz="2000" dirty="0">
                <a:latin typeface="Arial MT"/>
                <a:cs typeface="Arial MT"/>
              </a:rPr>
              <a:t>During</a:t>
            </a:r>
            <a:r>
              <a:rPr sz="2000" spc="-20" dirty="0">
                <a:latin typeface="Arial MT"/>
                <a:cs typeface="Arial MT"/>
              </a:rPr>
              <a:t> </a:t>
            </a:r>
            <a:r>
              <a:rPr sz="2000" dirty="0">
                <a:latin typeface="Arial MT"/>
                <a:cs typeface="Arial MT"/>
              </a:rPr>
              <a:t>the forward</a:t>
            </a:r>
            <a:r>
              <a:rPr sz="2000" spc="-35" dirty="0">
                <a:latin typeface="Arial MT"/>
                <a:cs typeface="Arial MT"/>
              </a:rPr>
              <a:t> </a:t>
            </a:r>
            <a:r>
              <a:rPr sz="2000" dirty="0">
                <a:latin typeface="Arial MT"/>
                <a:cs typeface="Arial MT"/>
              </a:rPr>
              <a:t>pass,</a:t>
            </a:r>
            <a:r>
              <a:rPr sz="2000" spc="-35" dirty="0">
                <a:latin typeface="Arial MT"/>
                <a:cs typeface="Arial MT"/>
              </a:rPr>
              <a:t> </a:t>
            </a:r>
            <a:r>
              <a:rPr sz="2000" dirty="0">
                <a:latin typeface="Arial MT"/>
                <a:cs typeface="Arial MT"/>
              </a:rPr>
              <a:t>we</a:t>
            </a:r>
            <a:r>
              <a:rPr sz="2000" spc="10" dirty="0">
                <a:latin typeface="Arial MT"/>
                <a:cs typeface="Arial MT"/>
              </a:rPr>
              <a:t> </a:t>
            </a:r>
            <a:r>
              <a:rPr sz="2000" dirty="0">
                <a:latin typeface="Arial MT"/>
                <a:cs typeface="Arial MT"/>
              </a:rPr>
              <a:t>slide</a:t>
            </a:r>
            <a:r>
              <a:rPr sz="2000" spc="-10" dirty="0">
                <a:latin typeface="Arial MT"/>
                <a:cs typeface="Arial MT"/>
              </a:rPr>
              <a:t> </a:t>
            </a:r>
            <a:r>
              <a:rPr sz="2000" dirty="0">
                <a:latin typeface="Arial MT"/>
                <a:cs typeface="Arial MT"/>
              </a:rPr>
              <a:t>(more</a:t>
            </a:r>
            <a:r>
              <a:rPr sz="2000" spc="-25" dirty="0">
                <a:latin typeface="Arial MT"/>
                <a:cs typeface="Arial MT"/>
              </a:rPr>
              <a:t> </a:t>
            </a:r>
            <a:r>
              <a:rPr sz="2000" dirty="0">
                <a:latin typeface="Arial MT"/>
                <a:cs typeface="Arial MT"/>
              </a:rPr>
              <a:t>precisely,</a:t>
            </a:r>
            <a:r>
              <a:rPr sz="2000" spc="-30" dirty="0">
                <a:latin typeface="Arial MT"/>
                <a:cs typeface="Arial MT"/>
              </a:rPr>
              <a:t> </a:t>
            </a:r>
            <a:r>
              <a:rPr sz="2000" dirty="0">
                <a:latin typeface="Arial MT"/>
                <a:cs typeface="Arial MT"/>
              </a:rPr>
              <a:t>convolve)</a:t>
            </a:r>
            <a:r>
              <a:rPr sz="2000" spc="-20" dirty="0">
                <a:latin typeface="Arial MT"/>
                <a:cs typeface="Arial MT"/>
              </a:rPr>
              <a:t> </a:t>
            </a:r>
            <a:r>
              <a:rPr sz="2000" dirty="0">
                <a:latin typeface="Arial MT"/>
                <a:cs typeface="Arial MT"/>
              </a:rPr>
              <a:t>each</a:t>
            </a:r>
            <a:r>
              <a:rPr sz="2000" spc="-25" dirty="0">
                <a:latin typeface="Arial MT"/>
                <a:cs typeface="Arial MT"/>
              </a:rPr>
              <a:t> </a:t>
            </a:r>
            <a:r>
              <a:rPr sz="2000" spc="-5" dirty="0">
                <a:latin typeface="Arial MT"/>
                <a:cs typeface="Arial MT"/>
              </a:rPr>
              <a:t>filter</a:t>
            </a:r>
            <a:r>
              <a:rPr sz="2000" spc="5" dirty="0">
                <a:latin typeface="Arial MT"/>
                <a:cs typeface="Arial MT"/>
              </a:rPr>
              <a:t> </a:t>
            </a:r>
            <a:r>
              <a:rPr sz="2000" dirty="0">
                <a:latin typeface="Arial MT"/>
                <a:cs typeface="Arial MT"/>
              </a:rPr>
              <a:t>across</a:t>
            </a:r>
            <a:r>
              <a:rPr sz="2000" spc="-45" dirty="0">
                <a:latin typeface="Arial MT"/>
                <a:cs typeface="Arial MT"/>
              </a:rPr>
              <a:t> </a:t>
            </a:r>
            <a:r>
              <a:rPr sz="2000" dirty="0">
                <a:latin typeface="Arial MT"/>
                <a:cs typeface="Arial MT"/>
              </a:rPr>
              <a:t>the</a:t>
            </a:r>
            <a:r>
              <a:rPr sz="2000" spc="-15" dirty="0">
                <a:latin typeface="Arial MT"/>
                <a:cs typeface="Arial MT"/>
              </a:rPr>
              <a:t> </a:t>
            </a:r>
            <a:r>
              <a:rPr sz="2000" dirty="0">
                <a:latin typeface="Arial MT"/>
                <a:cs typeface="Arial MT"/>
              </a:rPr>
              <a:t>width</a:t>
            </a:r>
            <a:r>
              <a:rPr sz="2000" spc="5" dirty="0">
                <a:latin typeface="Arial MT"/>
                <a:cs typeface="Arial MT"/>
              </a:rPr>
              <a:t> </a:t>
            </a:r>
            <a:r>
              <a:rPr sz="2000" dirty="0">
                <a:latin typeface="Arial MT"/>
                <a:cs typeface="Arial MT"/>
              </a:rPr>
              <a:t>and</a:t>
            </a:r>
            <a:r>
              <a:rPr sz="2000" spc="-10" dirty="0">
                <a:latin typeface="Arial MT"/>
                <a:cs typeface="Arial MT"/>
              </a:rPr>
              <a:t> </a:t>
            </a:r>
            <a:r>
              <a:rPr sz="2000" dirty="0">
                <a:latin typeface="Arial MT"/>
                <a:cs typeface="Arial MT"/>
              </a:rPr>
              <a:t>height </a:t>
            </a:r>
            <a:r>
              <a:rPr sz="2000" spc="-540" dirty="0">
                <a:latin typeface="Arial MT"/>
                <a:cs typeface="Arial MT"/>
              </a:rPr>
              <a:t> </a:t>
            </a:r>
            <a:r>
              <a:rPr sz="2000" dirty="0">
                <a:latin typeface="Arial MT"/>
                <a:cs typeface="Arial MT"/>
              </a:rPr>
              <a:t>of the input </a:t>
            </a:r>
            <a:r>
              <a:rPr sz="2000" spc="-5" dirty="0">
                <a:latin typeface="Arial MT"/>
                <a:cs typeface="Arial MT"/>
              </a:rPr>
              <a:t>volume </a:t>
            </a:r>
            <a:r>
              <a:rPr sz="2000" dirty="0">
                <a:latin typeface="Arial MT"/>
                <a:cs typeface="Arial MT"/>
              </a:rPr>
              <a:t>and compute dot products between the entries of the </a:t>
            </a:r>
            <a:r>
              <a:rPr sz="2000" spc="-5" dirty="0">
                <a:latin typeface="Arial MT"/>
                <a:cs typeface="Arial MT"/>
              </a:rPr>
              <a:t>filter </a:t>
            </a:r>
            <a:r>
              <a:rPr sz="2000" dirty="0">
                <a:latin typeface="Arial MT"/>
                <a:cs typeface="Arial MT"/>
              </a:rPr>
              <a:t>and the input at any </a:t>
            </a:r>
            <a:r>
              <a:rPr sz="2000" spc="5" dirty="0">
                <a:latin typeface="Arial MT"/>
                <a:cs typeface="Arial MT"/>
              </a:rPr>
              <a:t> </a:t>
            </a:r>
            <a:r>
              <a:rPr sz="2000" dirty="0">
                <a:latin typeface="Arial MT"/>
                <a:cs typeface="Arial MT"/>
              </a:rPr>
              <a:t>position.</a:t>
            </a:r>
            <a:endParaRPr sz="2000">
              <a:latin typeface="Arial MT"/>
              <a:cs typeface="Arial M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642104" y="3151739"/>
            <a:ext cx="2620645" cy="2541270"/>
            <a:chOff x="4642103" y="3151739"/>
            <a:chExt cx="2620645" cy="2541270"/>
          </a:xfrm>
        </p:grpSpPr>
        <p:sp>
          <p:nvSpPr>
            <p:cNvPr id="3" name="object 3"/>
            <p:cNvSpPr/>
            <p:nvPr/>
          </p:nvSpPr>
          <p:spPr>
            <a:xfrm>
              <a:off x="4650371" y="3159861"/>
              <a:ext cx="2612390" cy="563245"/>
            </a:xfrm>
            <a:custGeom>
              <a:avLst/>
              <a:gdLst/>
              <a:ahLst/>
              <a:cxnLst/>
              <a:rect l="l" t="t" r="r" b="b"/>
              <a:pathLst>
                <a:path w="2612390" h="563245">
                  <a:moveTo>
                    <a:pt x="2612199" y="0"/>
                  </a:moveTo>
                  <a:lnTo>
                    <a:pt x="0" y="0"/>
                  </a:lnTo>
                  <a:lnTo>
                    <a:pt x="0" y="273253"/>
                  </a:lnTo>
                  <a:lnTo>
                    <a:pt x="0" y="281482"/>
                  </a:lnTo>
                  <a:lnTo>
                    <a:pt x="0" y="563003"/>
                  </a:lnTo>
                  <a:lnTo>
                    <a:pt x="282041" y="563003"/>
                  </a:lnTo>
                  <a:lnTo>
                    <a:pt x="282041" y="281482"/>
                  </a:lnTo>
                  <a:lnTo>
                    <a:pt x="2023414" y="281482"/>
                  </a:lnTo>
                  <a:lnTo>
                    <a:pt x="2023414" y="273253"/>
                  </a:lnTo>
                  <a:lnTo>
                    <a:pt x="2612199" y="273253"/>
                  </a:lnTo>
                  <a:lnTo>
                    <a:pt x="2612199" y="0"/>
                  </a:lnTo>
                  <a:close/>
                </a:path>
              </a:pathLst>
            </a:custGeom>
            <a:solidFill>
              <a:srgbClr val="000000"/>
            </a:solidFill>
          </p:spPr>
          <p:txBody>
            <a:bodyPr wrap="square" lIns="0" tIns="0" rIns="0" bIns="0" rtlCol="0"/>
            <a:lstStyle/>
            <a:p>
              <a:endParaRPr/>
            </a:p>
          </p:txBody>
        </p:sp>
        <p:sp>
          <p:nvSpPr>
            <p:cNvPr id="4" name="object 4"/>
            <p:cNvSpPr/>
            <p:nvPr/>
          </p:nvSpPr>
          <p:spPr>
            <a:xfrm>
              <a:off x="4932416" y="3433102"/>
              <a:ext cx="290830" cy="281940"/>
            </a:xfrm>
            <a:custGeom>
              <a:avLst/>
              <a:gdLst/>
              <a:ahLst/>
              <a:cxnLst/>
              <a:rect l="l" t="t" r="r" b="b"/>
              <a:pathLst>
                <a:path w="290829" h="281939">
                  <a:moveTo>
                    <a:pt x="0" y="281535"/>
                  </a:moveTo>
                  <a:lnTo>
                    <a:pt x="290293" y="281535"/>
                  </a:lnTo>
                  <a:lnTo>
                    <a:pt x="290293" y="0"/>
                  </a:lnTo>
                  <a:lnTo>
                    <a:pt x="0" y="0"/>
                  </a:lnTo>
                  <a:lnTo>
                    <a:pt x="0" y="281535"/>
                  </a:lnTo>
                  <a:close/>
                </a:path>
              </a:pathLst>
            </a:custGeom>
            <a:solidFill>
              <a:srgbClr val="FFFFFF"/>
            </a:solidFill>
          </p:spPr>
          <p:txBody>
            <a:bodyPr wrap="square" lIns="0" tIns="0" rIns="0" bIns="0" rtlCol="0"/>
            <a:lstStyle/>
            <a:p>
              <a:endParaRPr/>
            </a:p>
          </p:txBody>
        </p:sp>
        <p:sp>
          <p:nvSpPr>
            <p:cNvPr id="5" name="object 5"/>
            <p:cNvSpPr/>
            <p:nvPr/>
          </p:nvSpPr>
          <p:spPr>
            <a:xfrm>
              <a:off x="5222710" y="3433114"/>
              <a:ext cx="1459865" cy="290195"/>
            </a:xfrm>
            <a:custGeom>
              <a:avLst/>
              <a:gdLst/>
              <a:ahLst/>
              <a:cxnLst/>
              <a:rect l="l" t="t" r="r" b="b"/>
              <a:pathLst>
                <a:path w="1459865" h="290195">
                  <a:moveTo>
                    <a:pt x="1459801" y="0"/>
                  </a:moveTo>
                  <a:lnTo>
                    <a:pt x="0" y="0"/>
                  </a:lnTo>
                  <a:lnTo>
                    <a:pt x="0" y="281533"/>
                  </a:lnTo>
                  <a:lnTo>
                    <a:pt x="0" y="289750"/>
                  </a:lnTo>
                  <a:lnTo>
                    <a:pt x="1161224" y="289750"/>
                  </a:lnTo>
                  <a:lnTo>
                    <a:pt x="1161224" y="281533"/>
                  </a:lnTo>
                  <a:lnTo>
                    <a:pt x="1459801" y="281533"/>
                  </a:lnTo>
                  <a:lnTo>
                    <a:pt x="1459801" y="0"/>
                  </a:lnTo>
                  <a:close/>
                </a:path>
              </a:pathLst>
            </a:custGeom>
            <a:solidFill>
              <a:srgbClr val="000000"/>
            </a:solidFill>
          </p:spPr>
          <p:txBody>
            <a:bodyPr wrap="square" lIns="0" tIns="0" rIns="0" bIns="0" rtlCol="0"/>
            <a:lstStyle/>
            <a:p>
              <a:endParaRPr/>
            </a:p>
          </p:txBody>
        </p:sp>
        <p:sp>
          <p:nvSpPr>
            <p:cNvPr id="6" name="object 6"/>
            <p:cNvSpPr/>
            <p:nvPr/>
          </p:nvSpPr>
          <p:spPr>
            <a:xfrm>
              <a:off x="6673794" y="3433102"/>
              <a:ext cx="290830" cy="281940"/>
            </a:xfrm>
            <a:custGeom>
              <a:avLst/>
              <a:gdLst/>
              <a:ahLst/>
              <a:cxnLst/>
              <a:rect l="l" t="t" r="r" b="b"/>
              <a:pathLst>
                <a:path w="290829" h="281939">
                  <a:moveTo>
                    <a:pt x="0" y="281535"/>
                  </a:moveTo>
                  <a:lnTo>
                    <a:pt x="290351" y="281535"/>
                  </a:lnTo>
                  <a:lnTo>
                    <a:pt x="290351" y="0"/>
                  </a:lnTo>
                  <a:lnTo>
                    <a:pt x="0" y="0"/>
                  </a:lnTo>
                  <a:lnTo>
                    <a:pt x="0" y="281535"/>
                  </a:lnTo>
                  <a:close/>
                </a:path>
              </a:pathLst>
            </a:custGeom>
            <a:solidFill>
              <a:srgbClr val="FFFFFF"/>
            </a:solidFill>
          </p:spPr>
          <p:txBody>
            <a:bodyPr wrap="square" lIns="0" tIns="0" rIns="0" bIns="0" rtlCol="0"/>
            <a:lstStyle/>
            <a:p>
              <a:endParaRPr/>
            </a:p>
          </p:txBody>
        </p:sp>
        <p:sp>
          <p:nvSpPr>
            <p:cNvPr id="7" name="object 7"/>
            <p:cNvSpPr/>
            <p:nvPr/>
          </p:nvSpPr>
          <p:spPr>
            <a:xfrm>
              <a:off x="4650371" y="3433114"/>
              <a:ext cx="2612390" cy="571500"/>
            </a:xfrm>
            <a:custGeom>
              <a:avLst/>
              <a:gdLst/>
              <a:ahLst/>
              <a:cxnLst/>
              <a:rect l="l" t="t" r="r" b="b"/>
              <a:pathLst>
                <a:path w="2612390" h="571500">
                  <a:moveTo>
                    <a:pt x="572338" y="281533"/>
                  </a:moveTo>
                  <a:lnTo>
                    <a:pt x="0" y="281533"/>
                  </a:lnTo>
                  <a:lnTo>
                    <a:pt x="0" y="571284"/>
                  </a:lnTo>
                  <a:lnTo>
                    <a:pt x="572338" y="571284"/>
                  </a:lnTo>
                  <a:lnTo>
                    <a:pt x="572338" y="281533"/>
                  </a:lnTo>
                  <a:close/>
                </a:path>
                <a:path w="2612390" h="571500">
                  <a:moveTo>
                    <a:pt x="2612199" y="0"/>
                  </a:moveTo>
                  <a:lnTo>
                    <a:pt x="2313775" y="0"/>
                  </a:lnTo>
                  <a:lnTo>
                    <a:pt x="2313775" y="289750"/>
                  </a:lnTo>
                  <a:lnTo>
                    <a:pt x="2612199" y="289750"/>
                  </a:lnTo>
                  <a:lnTo>
                    <a:pt x="2612199" y="0"/>
                  </a:lnTo>
                  <a:close/>
                </a:path>
              </a:pathLst>
            </a:custGeom>
            <a:solidFill>
              <a:srgbClr val="000000"/>
            </a:solidFill>
          </p:spPr>
          <p:txBody>
            <a:bodyPr wrap="square" lIns="0" tIns="0" rIns="0" bIns="0" rtlCol="0"/>
            <a:lstStyle/>
            <a:p>
              <a:endParaRPr/>
            </a:p>
          </p:txBody>
        </p:sp>
        <p:sp>
          <p:nvSpPr>
            <p:cNvPr id="8" name="object 8"/>
            <p:cNvSpPr/>
            <p:nvPr/>
          </p:nvSpPr>
          <p:spPr>
            <a:xfrm>
              <a:off x="5222710" y="3714637"/>
              <a:ext cx="290830" cy="281940"/>
            </a:xfrm>
            <a:custGeom>
              <a:avLst/>
              <a:gdLst/>
              <a:ahLst/>
              <a:cxnLst/>
              <a:rect l="l" t="t" r="r" b="b"/>
              <a:pathLst>
                <a:path w="290829" h="281939">
                  <a:moveTo>
                    <a:pt x="0" y="281496"/>
                  </a:moveTo>
                  <a:lnTo>
                    <a:pt x="290313" y="281496"/>
                  </a:lnTo>
                  <a:lnTo>
                    <a:pt x="290313" y="0"/>
                  </a:lnTo>
                  <a:lnTo>
                    <a:pt x="0" y="0"/>
                  </a:lnTo>
                  <a:lnTo>
                    <a:pt x="0" y="281496"/>
                  </a:lnTo>
                  <a:close/>
                </a:path>
              </a:pathLst>
            </a:custGeom>
            <a:solidFill>
              <a:srgbClr val="FFFFFF"/>
            </a:solidFill>
          </p:spPr>
          <p:txBody>
            <a:bodyPr wrap="square" lIns="0" tIns="0" rIns="0" bIns="0" rtlCol="0"/>
            <a:lstStyle/>
            <a:p>
              <a:endParaRPr/>
            </a:p>
          </p:txBody>
        </p:sp>
        <p:sp>
          <p:nvSpPr>
            <p:cNvPr id="9" name="object 9"/>
            <p:cNvSpPr/>
            <p:nvPr/>
          </p:nvSpPr>
          <p:spPr>
            <a:xfrm>
              <a:off x="5513019" y="3714648"/>
              <a:ext cx="879475" cy="290195"/>
            </a:xfrm>
            <a:custGeom>
              <a:avLst/>
              <a:gdLst/>
              <a:ahLst/>
              <a:cxnLst/>
              <a:rect l="l" t="t" r="r" b="b"/>
              <a:pathLst>
                <a:path w="879475" h="290195">
                  <a:moveTo>
                    <a:pt x="879170" y="0"/>
                  </a:moveTo>
                  <a:lnTo>
                    <a:pt x="0" y="0"/>
                  </a:lnTo>
                  <a:lnTo>
                    <a:pt x="0" y="281495"/>
                  </a:lnTo>
                  <a:lnTo>
                    <a:pt x="0" y="289750"/>
                  </a:lnTo>
                  <a:lnTo>
                    <a:pt x="580605" y="289750"/>
                  </a:lnTo>
                  <a:lnTo>
                    <a:pt x="580605" y="281495"/>
                  </a:lnTo>
                  <a:lnTo>
                    <a:pt x="879170" y="281495"/>
                  </a:lnTo>
                  <a:lnTo>
                    <a:pt x="879170" y="0"/>
                  </a:lnTo>
                  <a:close/>
                </a:path>
              </a:pathLst>
            </a:custGeom>
            <a:solidFill>
              <a:srgbClr val="000000"/>
            </a:solidFill>
          </p:spPr>
          <p:txBody>
            <a:bodyPr wrap="square" lIns="0" tIns="0" rIns="0" bIns="0" rtlCol="0"/>
            <a:lstStyle/>
            <a:p>
              <a:endParaRPr/>
            </a:p>
          </p:txBody>
        </p:sp>
        <p:sp>
          <p:nvSpPr>
            <p:cNvPr id="10" name="object 10"/>
            <p:cNvSpPr/>
            <p:nvPr/>
          </p:nvSpPr>
          <p:spPr>
            <a:xfrm>
              <a:off x="6383944" y="3714637"/>
              <a:ext cx="290195" cy="281940"/>
            </a:xfrm>
            <a:custGeom>
              <a:avLst/>
              <a:gdLst/>
              <a:ahLst/>
              <a:cxnLst/>
              <a:rect l="l" t="t" r="r" b="b"/>
              <a:pathLst>
                <a:path w="290195" h="281939">
                  <a:moveTo>
                    <a:pt x="0" y="281496"/>
                  </a:moveTo>
                  <a:lnTo>
                    <a:pt x="289850" y="281496"/>
                  </a:lnTo>
                  <a:lnTo>
                    <a:pt x="289850" y="0"/>
                  </a:lnTo>
                  <a:lnTo>
                    <a:pt x="0" y="0"/>
                  </a:lnTo>
                  <a:lnTo>
                    <a:pt x="0" y="281496"/>
                  </a:lnTo>
                  <a:close/>
                </a:path>
              </a:pathLst>
            </a:custGeom>
            <a:solidFill>
              <a:srgbClr val="FFFFFF"/>
            </a:solidFill>
          </p:spPr>
          <p:txBody>
            <a:bodyPr wrap="square" lIns="0" tIns="0" rIns="0" bIns="0" rtlCol="0"/>
            <a:lstStyle/>
            <a:p>
              <a:endParaRPr/>
            </a:p>
          </p:txBody>
        </p:sp>
        <p:sp>
          <p:nvSpPr>
            <p:cNvPr id="11" name="object 11"/>
            <p:cNvSpPr/>
            <p:nvPr/>
          </p:nvSpPr>
          <p:spPr>
            <a:xfrm>
              <a:off x="4650371" y="3714648"/>
              <a:ext cx="2612390" cy="571500"/>
            </a:xfrm>
            <a:custGeom>
              <a:avLst/>
              <a:gdLst/>
              <a:ahLst/>
              <a:cxnLst/>
              <a:rect l="l" t="t" r="r" b="b"/>
              <a:pathLst>
                <a:path w="2612390" h="571500">
                  <a:moveTo>
                    <a:pt x="870902" y="281495"/>
                  </a:moveTo>
                  <a:lnTo>
                    <a:pt x="0" y="281495"/>
                  </a:lnTo>
                  <a:lnTo>
                    <a:pt x="0" y="571246"/>
                  </a:lnTo>
                  <a:lnTo>
                    <a:pt x="870902" y="571246"/>
                  </a:lnTo>
                  <a:lnTo>
                    <a:pt x="870902" y="281495"/>
                  </a:lnTo>
                  <a:close/>
                </a:path>
                <a:path w="2612390" h="571500">
                  <a:moveTo>
                    <a:pt x="2612199" y="0"/>
                  </a:moveTo>
                  <a:lnTo>
                    <a:pt x="2023414" y="0"/>
                  </a:lnTo>
                  <a:lnTo>
                    <a:pt x="2023414" y="289750"/>
                  </a:lnTo>
                  <a:lnTo>
                    <a:pt x="2612199" y="289750"/>
                  </a:lnTo>
                  <a:lnTo>
                    <a:pt x="2612199" y="0"/>
                  </a:lnTo>
                  <a:close/>
                </a:path>
              </a:pathLst>
            </a:custGeom>
            <a:solidFill>
              <a:srgbClr val="000000"/>
            </a:solidFill>
          </p:spPr>
          <p:txBody>
            <a:bodyPr wrap="square" lIns="0" tIns="0" rIns="0" bIns="0" rtlCol="0"/>
            <a:lstStyle/>
            <a:p>
              <a:endParaRPr/>
            </a:p>
          </p:txBody>
        </p:sp>
        <p:sp>
          <p:nvSpPr>
            <p:cNvPr id="12" name="object 12"/>
            <p:cNvSpPr/>
            <p:nvPr/>
          </p:nvSpPr>
          <p:spPr>
            <a:xfrm>
              <a:off x="5513024" y="3996134"/>
              <a:ext cx="290830" cy="281940"/>
            </a:xfrm>
            <a:custGeom>
              <a:avLst/>
              <a:gdLst/>
              <a:ahLst/>
              <a:cxnLst/>
              <a:rect l="l" t="t" r="r" b="b"/>
              <a:pathLst>
                <a:path w="290829" h="281939">
                  <a:moveTo>
                    <a:pt x="0" y="281496"/>
                  </a:moveTo>
                  <a:lnTo>
                    <a:pt x="290293" y="281496"/>
                  </a:lnTo>
                  <a:lnTo>
                    <a:pt x="290293" y="0"/>
                  </a:lnTo>
                  <a:lnTo>
                    <a:pt x="0" y="0"/>
                  </a:lnTo>
                  <a:lnTo>
                    <a:pt x="0" y="281496"/>
                  </a:lnTo>
                  <a:close/>
                </a:path>
              </a:pathLst>
            </a:custGeom>
            <a:solidFill>
              <a:srgbClr val="FFFFFF"/>
            </a:solidFill>
          </p:spPr>
          <p:txBody>
            <a:bodyPr wrap="square" lIns="0" tIns="0" rIns="0" bIns="0" rtlCol="0"/>
            <a:lstStyle/>
            <a:p>
              <a:endParaRPr/>
            </a:p>
          </p:txBody>
        </p:sp>
        <p:sp>
          <p:nvSpPr>
            <p:cNvPr id="13" name="object 13"/>
            <p:cNvSpPr/>
            <p:nvPr/>
          </p:nvSpPr>
          <p:spPr>
            <a:xfrm>
              <a:off x="5803318" y="3996134"/>
              <a:ext cx="290830" cy="281940"/>
            </a:xfrm>
            <a:custGeom>
              <a:avLst/>
              <a:gdLst/>
              <a:ahLst/>
              <a:cxnLst/>
              <a:rect l="l" t="t" r="r" b="b"/>
              <a:pathLst>
                <a:path w="290829" h="281939">
                  <a:moveTo>
                    <a:pt x="0" y="281496"/>
                  </a:moveTo>
                  <a:lnTo>
                    <a:pt x="290313" y="281496"/>
                  </a:lnTo>
                  <a:lnTo>
                    <a:pt x="290313" y="0"/>
                  </a:lnTo>
                  <a:lnTo>
                    <a:pt x="0" y="0"/>
                  </a:lnTo>
                  <a:lnTo>
                    <a:pt x="0" y="281496"/>
                  </a:lnTo>
                  <a:close/>
                </a:path>
              </a:pathLst>
            </a:custGeom>
            <a:solidFill>
              <a:srgbClr val="000000"/>
            </a:solidFill>
          </p:spPr>
          <p:txBody>
            <a:bodyPr wrap="square" lIns="0" tIns="0" rIns="0" bIns="0" rtlCol="0"/>
            <a:lstStyle/>
            <a:p>
              <a:endParaRPr/>
            </a:p>
          </p:txBody>
        </p:sp>
        <p:sp>
          <p:nvSpPr>
            <p:cNvPr id="14" name="object 14"/>
            <p:cNvSpPr/>
            <p:nvPr/>
          </p:nvSpPr>
          <p:spPr>
            <a:xfrm>
              <a:off x="6093631" y="3996134"/>
              <a:ext cx="290830" cy="281940"/>
            </a:xfrm>
            <a:custGeom>
              <a:avLst/>
              <a:gdLst/>
              <a:ahLst/>
              <a:cxnLst/>
              <a:rect l="l" t="t" r="r" b="b"/>
              <a:pathLst>
                <a:path w="290829" h="281939">
                  <a:moveTo>
                    <a:pt x="0" y="281496"/>
                  </a:moveTo>
                  <a:lnTo>
                    <a:pt x="290313" y="281496"/>
                  </a:lnTo>
                  <a:lnTo>
                    <a:pt x="290313" y="0"/>
                  </a:lnTo>
                  <a:lnTo>
                    <a:pt x="0" y="0"/>
                  </a:lnTo>
                  <a:lnTo>
                    <a:pt x="0" y="281496"/>
                  </a:lnTo>
                  <a:close/>
                </a:path>
              </a:pathLst>
            </a:custGeom>
            <a:solidFill>
              <a:srgbClr val="FFFFFF"/>
            </a:solidFill>
          </p:spPr>
          <p:txBody>
            <a:bodyPr wrap="square" lIns="0" tIns="0" rIns="0" bIns="0" rtlCol="0"/>
            <a:lstStyle/>
            <a:p>
              <a:endParaRPr/>
            </a:p>
          </p:txBody>
        </p:sp>
        <p:sp>
          <p:nvSpPr>
            <p:cNvPr id="15" name="object 15"/>
            <p:cNvSpPr/>
            <p:nvPr/>
          </p:nvSpPr>
          <p:spPr>
            <a:xfrm>
              <a:off x="4650371" y="3996143"/>
              <a:ext cx="2612390" cy="571500"/>
            </a:xfrm>
            <a:custGeom>
              <a:avLst/>
              <a:gdLst/>
              <a:ahLst/>
              <a:cxnLst/>
              <a:rect l="l" t="t" r="r" b="b"/>
              <a:pathLst>
                <a:path w="2612390" h="571500">
                  <a:moveTo>
                    <a:pt x="1161211" y="281495"/>
                  </a:moveTo>
                  <a:lnTo>
                    <a:pt x="0" y="281495"/>
                  </a:lnTo>
                  <a:lnTo>
                    <a:pt x="0" y="562991"/>
                  </a:lnTo>
                  <a:lnTo>
                    <a:pt x="0" y="571246"/>
                  </a:lnTo>
                  <a:lnTo>
                    <a:pt x="1161211" y="571246"/>
                  </a:lnTo>
                  <a:lnTo>
                    <a:pt x="1161211" y="562991"/>
                  </a:lnTo>
                  <a:lnTo>
                    <a:pt x="1161211" y="281495"/>
                  </a:lnTo>
                  <a:close/>
                </a:path>
                <a:path w="2612390" h="571500">
                  <a:moveTo>
                    <a:pt x="2612199" y="0"/>
                  </a:moveTo>
                  <a:lnTo>
                    <a:pt x="1733562" y="0"/>
                  </a:lnTo>
                  <a:lnTo>
                    <a:pt x="1733562" y="289750"/>
                  </a:lnTo>
                  <a:lnTo>
                    <a:pt x="2612199" y="289750"/>
                  </a:lnTo>
                  <a:lnTo>
                    <a:pt x="2612199" y="0"/>
                  </a:lnTo>
                  <a:close/>
                </a:path>
              </a:pathLst>
            </a:custGeom>
            <a:solidFill>
              <a:srgbClr val="000000"/>
            </a:solidFill>
          </p:spPr>
          <p:txBody>
            <a:bodyPr wrap="square" lIns="0" tIns="0" rIns="0" bIns="0" rtlCol="0"/>
            <a:lstStyle/>
            <a:p>
              <a:endParaRPr/>
            </a:p>
          </p:txBody>
        </p:sp>
        <p:sp>
          <p:nvSpPr>
            <p:cNvPr id="16" name="object 16"/>
            <p:cNvSpPr/>
            <p:nvPr/>
          </p:nvSpPr>
          <p:spPr>
            <a:xfrm>
              <a:off x="5803318" y="4277630"/>
              <a:ext cx="290830" cy="281940"/>
            </a:xfrm>
            <a:custGeom>
              <a:avLst/>
              <a:gdLst/>
              <a:ahLst/>
              <a:cxnLst/>
              <a:rect l="l" t="t" r="r" b="b"/>
              <a:pathLst>
                <a:path w="290829" h="281939">
                  <a:moveTo>
                    <a:pt x="0" y="281496"/>
                  </a:moveTo>
                  <a:lnTo>
                    <a:pt x="290313" y="281496"/>
                  </a:lnTo>
                  <a:lnTo>
                    <a:pt x="290313" y="0"/>
                  </a:lnTo>
                  <a:lnTo>
                    <a:pt x="0" y="0"/>
                  </a:lnTo>
                  <a:lnTo>
                    <a:pt x="0" y="281496"/>
                  </a:lnTo>
                  <a:close/>
                </a:path>
              </a:pathLst>
            </a:custGeom>
            <a:solidFill>
              <a:srgbClr val="FFFFFF"/>
            </a:solidFill>
          </p:spPr>
          <p:txBody>
            <a:bodyPr wrap="square" lIns="0" tIns="0" rIns="0" bIns="0" rtlCol="0"/>
            <a:lstStyle/>
            <a:p>
              <a:endParaRPr/>
            </a:p>
          </p:txBody>
        </p:sp>
        <p:sp>
          <p:nvSpPr>
            <p:cNvPr id="17" name="object 17"/>
            <p:cNvSpPr/>
            <p:nvPr/>
          </p:nvSpPr>
          <p:spPr>
            <a:xfrm>
              <a:off x="4650371" y="4277639"/>
              <a:ext cx="2612390" cy="571500"/>
            </a:xfrm>
            <a:custGeom>
              <a:avLst/>
              <a:gdLst/>
              <a:ahLst/>
              <a:cxnLst/>
              <a:rect l="l" t="t" r="r" b="b"/>
              <a:pathLst>
                <a:path w="2612390" h="571500">
                  <a:moveTo>
                    <a:pt x="870902" y="281495"/>
                  </a:moveTo>
                  <a:lnTo>
                    <a:pt x="0" y="281495"/>
                  </a:lnTo>
                  <a:lnTo>
                    <a:pt x="0" y="562991"/>
                  </a:lnTo>
                  <a:lnTo>
                    <a:pt x="0" y="571246"/>
                  </a:lnTo>
                  <a:lnTo>
                    <a:pt x="870902" y="571246"/>
                  </a:lnTo>
                  <a:lnTo>
                    <a:pt x="870902" y="562991"/>
                  </a:lnTo>
                  <a:lnTo>
                    <a:pt x="870902" y="281495"/>
                  </a:lnTo>
                  <a:close/>
                </a:path>
                <a:path w="2612390" h="571500">
                  <a:moveTo>
                    <a:pt x="2612199" y="0"/>
                  </a:moveTo>
                  <a:lnTo>
                    <a:pt x="1443253" y="0"/>
                  </a:lnTo>
                  <a:lnTo>
                    <a:pt x="1443253" y="281495"/>
                  </a:lnTo>
                  <a:lnTo>
                    <a:pt x="1152944" y="281495"/>
                  </a:lnTo>
                  <a:lnTo>
                    <a:pt x="1152944" y="571246"/>
                  </a:lnTo>
                  <a:lnTo>
                    <a:pt x="1443253" y="571246"/>
                  </a:lnTo>
                  <a:lnTo>
                    <a:pt x="1443253" y="289750"/>
                  </a:lnTo>
                  <a:lnTo>
                    <a:pt x="2612199" y="289750"/>
                  </a:lnTo>
                  <a:lnTo>
                    <a:pt x="2612199" y="281495"/>
                  </a:lnTo>
                  <a:lnTo>
                    <a:pt x="2612199" y="0"/>
                  </a:lnTo>
                  <a:close/>
                </a:path>
              </a:pathLst>
            </a:custGeom>
            <a:solidFill>
              <a:srgbClr val="000000"/>
            </a:solidFill>
          </p:spPr>
          <p:txBody>
            <a:bodyPr wrap="square" lIns="0" tIns="0" rIns="0" bIns="0" rtlCol="0"/>
            <a:lstStyle/>
            <a:p>
              <a:endParaRPr/>
            </a:p>
          </p:txBody>
        </p:sp>
        <p:sp>
          <p:nvSpPr>
            <p:cNvPr id="18" name="object 18"/>
            <p:cNvSpPr/>
            <p:nvPr/>
          </p:nvSpPr>
          <p:spPr>
            <a:xfrm>
              <a:off x="6093631" y="4559127"/>
              <a:ext cx="290830" cy="281940"/>
            </a:xfrm>
            <a:custGeom>
              <a:avLst/>
              <a:gdLst/>
              <a:ahLst/>
              <a:cxnLst/>
              <a:rect l="l" t="t" r="r" b="b"/>
              <a:pathLst>
                <a:path w="290829" h="281939">
                  <a:moveTo>
                    <a:pt x="0" y="281496"/>
                  </a:moveTo>
                  <a:lnTo>
                    <a:pt x="290313" y="281496"/>
                  </a:lnTo>
                  <a:lnTo>
                    <a:pt x="290313" y="0"/>
                  </a:lnTo>
                  <a:lnTo>
                    <a:pt x="0" y="0"/>
                  </a:lnTo>
                  <a:lnTo>
                    <a:pt x="0" y="281496"/>
                  </a:lnTo>
                  <a:close/>
                </a:path>
              </a:pathLst>
            </a:custGeom>
            <a:solidFill>
              <a:srgbClr val="FFFFFF"/>
            </a:solidFill>
          </p:spPr>
          <p:txBody>
            <a:bodyPr wrap="square" lIns="0" tIns="0" rIns="0" bIns="0" rtlCol="0"/>
            <a:lstStyle/>
            <a:p>
              <a:endParaRPr/>
            </a:p>
          </p:txBody>
        </p:sp>
        <p:sp>
          <p:nvSpPr>
            <p:cNvPr id="19" name="object 19"/>
            <p:cNvSpPr/>
            <p:nvPr/>
          </p:nvSpPr>
          <p:spPr>
            <a:xfrm>
              <a:off x="4650371" y="4559134"/>
              <a:ext cx="2612390" cy="571500"/>
            </a:xfrm>
            <a:custGeom>
              <a:avLst/>
              <a:gdLst/>
              <a:ahLst/>
              <a:cxnLst/>
              <a:rect l="l" t="t" r="r" b="b"/>
              <a:pathLst>
                <a:path w="2612390" h="571500">
                  <a:moveTo>
                    <a:pt x="572338" y="281495"/>
                  </a:moveTo>
                  <a:lnTo>
                    <a:pt x="0" y="281495"/>
                  </a:lnTo>
                  <a:lnTo>
                    <a:pt x="0" y="562533"/>
                  </a:lnTo>
                  <a:lnTo>
                    <a:pt x="0" y="571258"/>
                  </a:lnTo>
                  <a:lnTo>
                    <a:pt x="572338" y="571258"/>
                  </a:lnTo>
                  <a:lnTo>
                    <a:pt x="572338" y="562533"/>
                  </a:lnTo>
                  <a:lnTo>
                    <a:pt x="572338" y="281495"/>
                  </a:lnTo>
                  <a:close/>
                </a:path>
                <a:path w="2612390" h="571500">
                  <a:moveTo>
                    <a:pt x="2612199" y="0"/>
                  </a:moveTo>
                  <a:lnTo>
                    <a:pt x="1733562" y="0"/>
                  </a:lnTo>
                  <a:lnTo>
                    <a:pt x="1733562" y="281495"/>
                  </a:lnTo>
                  <a:lnTo>
                    <a:pt x="862647" y="281495"/>
                  </a:lnTo>
                  <a:lnTo>
                    <a:pt x="862647" y="571258"/>
                  </a:lnTo>
                  <a:lnTo>
                    <a:pt x="1741817" y="571258"/>
                  </a:lnTo>
                  <a:lnTo>
                    <a:pt x="1741817" y="289750"/>
                  </a:lnTo>
                  <a:lnTo>
                    <a:pt x="2612199" y="289750"/>
                  </a:lnTo>
                  <a:lnTo>
                    <a:pt x="2612199" y="281495"/>
                  </a:lnTo>
                  <a:lnTo>
                    <a:pt x="2612199" y="0"/>
                  </a:lnTo>
                  <a:close/>
                </a:path>
              </a:pathLst>
            </a:custGeom>
            <a:solidFill>
              <a:srgbClr val="000000"/>
            </a:solidFill>
          </p:spPr>
          <p:txBody>
            <a:bodyPr wrap="square" lIns="0" tIns="0" rIns="0" bIns="0" rtlCol="0"/>
            <a:lstStyle/>
            <a:p>
              <a:endParaRPr/>
            </a:p>
          </p:txBody>
        </p:sp>
        <p:sp>
          <p:nvSpPr>
            <p:cNvPr id="20" name="object 20"/>
            <p:cNvSpPr/>
            <p:nvPr/>
          </p:nvSpPr>
          <p:spPr>
            <a:xfrm>
              <a:off x="6383944" y="4840624"/>
              <a:ext cx="290195" cy="281305"/>
            </a:xfrm>
            <a:custGeom>
              <a:avLst/>
              <a:gdLst/>
              <a:ahLst/>
              <a:cxnLst/>
              <a:rect l="l" t="t" r="r" b="b"/>
              <a:pathLst>
                <a:path w="290195" h="281304">
                  <a:moveTo>
                    <a:pt x="0" y="281034"/>
                  </a:moveTo>
                  <a:lnTo>
                    <a:pt x="289850" y="281034"/>
                  </a:lnTo>
                  <a:lnTo>
                    <a:pt x="289850" y="0"/>
                  </a:lnTo>
                  <a:lnTo>
                    <a:pt x="0" y="0"/>
                  </a:lnTo>
                  <a:lnTo>
                    <a:pt x="0" y="281034"/>
                  </a:lnTo>
                  <a:close/>
                </a:path>
              </a:pathLst>
            </a:custGeom>
            <a:solidFill>
              <a:srgbClr val="FFFFFF"/>
            </a:solidFill>
          </p:spPr>
          <p:txBody>
            <a:bodyPr wrap="square" lIns="0" tIns="0" rIns="0" bIns="0" rtlCol="0"/>
            <a:lstStyle/>
            <a:p>
              <a:endParaRPr/>
            </a:p>
          </p:txBody>
        </p:sp>
        <p:sp>
          <p:nvSpPr>
            <p:cNvPr id="21" name="object 21"/>
            <p:cNvSpPr/>
            <p:nvPr/>
          </p:nvSpPr>
          <p:spPr>
            <a:xfrm>
              <a:off x="4650371" y="4840630"/>
              <a:ext cx="2612390" cy="570865"/>
            </a:xfrm>
            <a:custGeom>
              <a:avLst/>
              <a:gdLst/>
              <a:ahLst/>
              <a:cxnLst/>
              <a:rect l="l" t="t" r="r" b="b"/>
              <a:pathLst>
                <a:path w="2612390" h="570864">
                  <a:moveTo>
                    <a:pt x="282041" y="281038"/>
                  </a:moveTo>
                  <a:lnTo>
                    <a:pt x="0" y="281038"/>
                  </a:lnTo>
                  <a:lnTo>
                    <a:pt x="0" y="570788"/>
                  </a:lnTo>
                  <a:lnTo>
                    <a:pt x="282041" y="570788"/>
                  </a:lnTo>
                  <a:lnTo>
                    <a:pt x="282041" y="281038"/>
                  </a:lnTo>
                  <a:close/>
                </a:path>
                <a:path w="2612390" h="570864">
                  <a:moveTo>
                    <a:pt x="2612199" y="0"/>
                  </a:moveTo>
                  <a:lnTo>
                    <a:pt x="2023414" y="0"/>
                  </a:lnTo>
                  <a:lnTo>
                    <a:pt x="2023414" y="281038"/>
                  </a:lnTo>
                  <a:lnTo>
                    <a:pt x="2023414" y="289763"/>
                  </a:lnTo>
                  <a:lnTo>
                    <a:pt x="2612199" y="289763"/>
                  </a:lnTo>
                  <a:lnTo>
                    <a:pt x="2612199" y="281038"/>
                  </a:lnTo>
                  <a:lnTo>
                    <a:pt x="2612199" y="0"/>
                  </a:lnTo>
                  <a:close/>
                </a:path>
              </a:pathLst>
            </a:custGeom>
            <a:solidFill>
              <a:srgbClr val="000000"/>
            </a:solidFill>
          </p:spPr>
          <p:txBody>
            <a:bodyPr wrap="square" lIns="0" tIns="0" rIns="0" bIns="0" rtlCol="0"/>
            <a:lstStyle/>
            <a:p>
              <a:endParaRPr/>
            </a:p>
          </p:txBody>
        </p:sp>
        <p:sp>
          <p:nvSpPr>
            <p:cNvPr id="22" name="object 22"/>
            <p:cNvSpPr/>
            <p:nvPr/>
          </p:nvSpPr>
          <p:spPr>
            <a:xfrm>
              <a:off x="4932417" y="5121658"/>
              <a:ext cx="290830" cy="281940"/>
            </a:xfrm>
            <a:custGeom>
              <a:avLst/>
              <a:gdLst/>
              <a:ahLst/>
              <a:cxnLst/>
              <a:rect l="l" t="t" r="r" b="b"/>
              <a:pathLst>
                <a:path w="290829" h="281939">
                  <a:moveTo>
                    <a:pt x="0" y="281504"/>
                  </a:moveTo>
                  <a:lnTo>
                    <a:pt x="290293" y="281504"/>
                  </a:lnTo>
                  <a:lnTo>
                    <a:pt x="290293" y="0"/>
                  </a:lnTo>
                  <a:lnTo>
                    <a:pt x="0" y="0"/>
                  </a:lnTo>
                  <a:lnTo>
                    <a:pt x="0" y="281504"/>
                  </a:lnTo>
                  <a:close/>
                </a:path>
              </a:pathLst>
            </a:custGeom>
            <a:solidFill>
              <a:srgbClr val="FFFFFF"/>
            </a:solidFill>
          </p:spPr>
          <p:txBody>
            <a:bodyPr wrap="square" lIns="0" tIns="0" rIns="0" bIns="0" rtlCol="0"/>
            <a:lstStyle/>
            <a:p>
              <a:endParaRPr/>
            </a:p>
          </p:txBody>
        </p:sp>
        <p:sp>
          <p:nvSpPr>
            <p:cNvPr id="23" name="object 23"/>
            <p:cNvSpPr/>
            <p:nvPr/>
          </p:nvSpPr>
          <p:spPr>
            <a:xfrm>
              <a:off x="5222711" y="5121658"/>
              <a:ext cx="1459865" cy="290195"/>
            </a:xfrm>
            <a:custGeom>
              <a:avLst/>
              <a:gdLst/>
              <a:ahLst/>
              <a:cxnLst/>
              <a:rect l="l" t="t" r="r" b="b"/>
              <a:pathLst>
                <a:path w="1459865" h="290195">
                  <a:moveTo>
                    <a:pt x="1459804" y="0"/>
                  </a:moveTo>
                  <a:lnTo>
                    <a:pt x="0" y="0"/>
                  </a:lnTo>
                  <a:lnTo>
                    <a:pt x="0" y="289757"/>
                  </a:lnTo>
                  <a:lnTo>
                    <a:pt x="1459804" y="289757"/>
                  </a:lnTo>
                  <a:lnTo>
                    <a:pt x="1459804" y="0"/>
                  </a:lnTo>
                  <a:close/>
                </a:path>
              </a:pathLst>
            </a:custGeom>
            <a:solidFill>
              <a:srgbClr val="000000"/>
            </a:solidFill>
          </p:spPr>
          <p:txBody>
            <a:bodyPr wrap="square" lIns="0" tIns="0" rIns="0" bIns="0" rtlCol="0"/>
            <a:lstStyle/>
            <a:p>
              <a:endParaRPr/>
            </a:p>
          </p:txBody>
        </p:sp>
        <p:sp>
          <p:nvSpPr>
            <p:cNvPr id="24" name="object 24"/>
            <p:cNvSpPr/>
            <p:nvPr/>
          </p:nvSpPr>
          <p:spPr>
            <a:xfrm>
              <a:off x="6673795" y="5121658"/>
              <a:ext cx="290830" cy="281940"/>
            </a:xfrm>
            <a:custGeom>
              <a:avLst/>
              <a:gdLst/>
              <a:ahLst/>
              <a:cxnLst/>
              <a:rect l="l" t="t" r="r" b="b"/>
              <a:pathLst>
                <a:path w="290829" h="281939">
                  <a:moveTo>
                    <a:pt x="0" y="281504"/>
                  </a:moveTo>
                  <a:lnTo>
                    <a:pt x="290351" y="281504"/>
                  </a:lnTo>
                  <a:lnTo>
                    <a:pt x="290351" y="0"/>
                  </a:lnTo>
                  <a:lnTo>
                    <a:pt x="0" y="0"/>
                  </a:lnTo>
                  <a:lnTo>
                    <a:pt x="0" y="281504"/>
                  </a:lnTo>
                  <a:close/>
                </a:path>
              </a:pathLst>
            </a:custGeom>
            <a:solidFill>
              <a:srgbClr val="FFFFFF"/>
            </a:solidFill>
          </p:spPr>
          <p:txBody>
            <a:bodyPr wrap="square" lIns="0" tIns="0" rIns="0" bIns="0" rtlCol="0"/>
            <a:lstStyle/>
            <a:p>
              <a:endParaRPr/>
            </a:p>
          </p:txBody>
        </p:sp>
        <p:sp>
          <p:nvSpPr>
            <p:cNvPr id="25" name="object 25"/>
            <p:cNvSpPr/>
            <p:nvPr/>
          </p:nvSpPr>
          <p:spPr>
            <a:xfrm>
              <a:off x="4650371" y="5121668"/>
              <a:ext cx="2612390" cy="571500"/>
            </a:xfrm>
            <a:custGeom>
              <a:avLst/>
              <a:gdLst/>
              <a:ahLst/>
              <a:cxnLst/>
              <a:rect l="l" t="t" r="r" b="b"/>
              <a:pathLst>
                <a:path w="2612390" h="571500">
                  <a:moveTo>
                    <a:pt x="2612199" y="0"/>
                  </a:moveTo>
                  <a:lnTo>
                    <a:pt x="2313775" y="0"/>
                  </a:lnTo>
                  <a:lnTo>
                    <a:pt x="2313775" y="281495"/>
                  </a:lnTo>
                  <a:lnTo>
                    <a:pt x="0" y="281495"/>
                  </a:lnTo>
                  <a:lnTo>
                    <a:pt x="0" y="571258"/>
                  </a:lnTo>
                  <a:lnTo>
                    <a:pt x="2612199" y="571258"/>
                  </a:lnTo>
                  <a:lnTo>
                    <a:pt x="2612199" y="289750"/>
                  </a:lnTo>
                  <a:lnTo>
                    <a:pt x="2612199" y="281495"/>
                  </a:lnTo>
                  <a:lnTo>
                    <a:pt x="2612199" y="0"/>
                  </a:lnTo>
                  <a:close/>
                </a:path>
              </a:pathLst>
            </a:custGeom>
            <a:solidFill>
              <a:srgbClr val="000000"/>
            </a:solidFill>
          </p:spPr>
          <p:txBody>
            <a:bodyPr wrap="square" lIns="0" tIns="0" rIns="0" bIns="0" rtlCol="0"/>
            <a:lstStyle/>
            <a:p>
              <a:endParaRPr/>
            </a:p>
          </p:txBody>
        </p:sp>
        <p:sp>
          <p:nvSpPr>
            <p:cNvPr id="26" name="object 26"/>
            <p:cNvSpPr/>
            <p:nvPr/>
          </p:nvSpPr>
          <p:spPr>
            <a:xfrm>
              <a:off x="4642103" y="3155783"/>
              <a:ext cx="8890" cy="2537460"/>
            </a:xfrm>
            <a:custGeom>
              <a:avLst/>
              <a:gdLst/>
              <a:ahLst/>
              <a:cxnLst/>
              <a:rect l="l" t="t" r="r" b="b"/>
              <a:pathLst>
                <a:path w="8889" h="2537460">
                  <a:moveTo>
                    <a:pt x="8267" y="0"/>
                  </a:moveTo>
                  <a:lnTo>
                    <a:pt x="0" y="0"/>
                  </a:lnTo>
                  <a:lnTo>
                    <a:pt x="0" y="2537137"/>
                  </a:lnTo>
                  <a:lnTo>
                    <a:pt x="8268" y="2537137"/>
                  </a:lnTo>
                  <a:lnTo>
                    <a:pt x="8267" y="0"/>
                  </a:lnTo>
                  <a:close/>
                </a:path>
              </a:pathLst>
            </a:custGeom>
            <a:solidFill>
              <a:srgbClr val="BEBEBE"/>
            </a:solidFill>
          </p:spPr>
          <p:txBody>
            <a:bodyPr wrap="square" lIns="0" tIns="0" rIns="0" bIns="0" rtlCol="0"/>
            <a:lstStyle/>
            <a:p>
              <a:endParaRPr/>
            </a:p>
          </p:txBody>
        </p:sp>
        <p:sp>
          <p:nvSpPr>
            <p:cNvPr id="27" name="object 27"/>
            <p:cNvSpPr/>
            <p:nvPr/>
          </p:nvSpPr>
          <p:spPr>
            <a:xfrm>
              <a:off x="4642103" y="3151740"/>
              <a:ext cx="8890" cy="2541270"/>
            </a:xfrm>
            <a:custGeom>
              <a:avLst/>
              <a:gdLst/>
              <a:ahLst/>
              <a:cxnLst/>
              <a:rect l="l" t="t" r="r" b="b"/>
              <a:pathLst>
                <a:path w="8889" h="2541270">
                  <a:moveTo>
                    <a:pt x="8267" y="0"/>
                  </a:moveTo>
                  <a:lnTo>
                    <a:pt x="0" y="0"/>
                  </a:lnTo>
                  <a:lnTo>
                    <a:pt x="0" y="2541181"/>
                  </a:lnTo>
                  <a:lnTo>
                    <a:pt x="8268" y="2541181"/>
                  </a:lnTo>
                  <a:lnTo>
                    <a:pt x="8267" y="0"/>
                  </a:lnTo>
                  <a:close/>
                </a:path>
              </a:pathLst>
            </a:custGeom>
            <a:solidFill>
              <a:srgbClr val="BEBEBE"/>
            </a:solidFill>
          </p:spPr>
          <p:txBody>
            <a:bodyPr wrap="square" lIns="0" tIns="0" rIns="0" bIns="0" rtlCol="0"/>
            <a:lstStyle/>
            <a:p>
              <a:endParaRPr/>
            </a:p>
          </p:txBody>
        </p:sp>
        <p:sp>
          <p:nvSpPr>
            <p:cNvPr id="28" name="object 28"/>
            <p:cNvSpPr/>
            <p:nvPr/>
          </p:nvSpPr>
          <p:spPr>
            <a:xfrm>
              <a:off x="4932411" y="3155783"/>
              <a:ext cx="8890" cy="2537460"/>
            </a:xfrm>
            <a:custGeom>
              <a:avLst/>
              <a:gdLst/>
              <a:ahLst/>
              <a:cxnLst/>
              <a:rect l="l" t="t" r="r" b="b"/>
              <a:pathLst>
                <a:path w="8889" h="2537460">
                  <a:moveTo>
                    <a:pt x="8268" y="0"/>
                  </a:moveTo>
                  <a:lnTo>
                    <a:pt x="0" y="0"/>
                  </a:lnTo>
                  <a:lnTo>
                    <a:pt x="0" y="2537137"/>
                  </a:lnTo>
                  <a:lnTo>
                    <a:pt x="8268" y="2537137"/>
                  </a:lnTo>
                  <a:lnTo>
                    <a:pt x="8268" y="0"/>
                  </a:lnTo>
                  <a:close/>
                </a:path>
              </a:pathLst>
            </a:custGeom>
            <a:solidFill>
              <a:srgbClr val="BEBEBE"/>
            </a:solidFill>
          </p:spPr>
          <p:txBody>
            <a:bodyPr wrap="square" lIns="0" tIns="0" rIns="0" bIns="0" rtlCol="0"/>
            <a:lstStyle/>
            <a:p>
              <a:endParaRPr/>
            </a:p>
          </p:txBody>
        </p:sp>
        <p:sp>
          <p:nvSpPr>
            <p:cNvPr id="29" name="object 29"/>
            <p:cNvSpPr/>
            <p:nvPr/>
          </p:nvSpPr>
          <p:spPr>
            <a:xfrm>
              <a:off x="4932416" y="3151740"/>
              <a:ext cx="8890" cy="2541270"/>
            </a:xfrm>
            <a:custGeom>
              <a:avLst/>
              <a:gdLst/>
              <a:ahLst/>
              <a:cxnLst/>
              <a:rect l="l" t="t" r="r" b="b"/>
              <a:pathLst>
                <a:path w="8889" h="2541270">
                  <a:moveTo>
                    <a:pt x="8268" y="0"/>
                  </a:moveTo>
                  <a:lnTo>
                    <a:pt x="0" y="0"/>
                  </a:lnTo>
                  <a:lnTo>
                    <a:pt x="0" y="2541180"/>
                  </a:lnTo>
                  <a:lnTo>
                    <a:pt x="8268" y="2541180"/>
                  </a:lnTo>
                  <a:lnTo>
                    <a:pt x="8268" y="0"/>
                  </a:lnTo>
                  <a:close/>
                </a:path>
              </a:pathLst>
            </a:custGeom>
            <a:solidFill>
              <a:srgbClr val="BEBEBE"/>
            </a:solidFill>
          </p:spPr>
          <p:txBody>
            <a:bodyPr wrap="square" lIns="0" tIns="0" rIns="0" bIns="0" rtlCol="0"/>
            <a:lstStyle/>
            <a:p>
              <a:endParaRPr/>
            </a:p>
          </p:txBody>
        </p:sp>
        <p:sp>
          <p:nvSpPr>
            <p:cNvPr id="30" name="object 30"/>
            <p:cNvSpPr/>
            <p:nvPr/>
          </p:nvSpPr>
          <p:spPr>
            <a:xfrm>
              <a:off x="5222724" y="3155783"/>
              <a:ext cx="8890" cy="2537460"/>
            </a:xfrm>
            <a:custGeom>
              <a:avLst/>
              <a:gdLst/>
              <a:ahLst/>
              <a:cxnLst/>
              <a:rect l="l" t="t" r="r" b="b"/>
              <a:pathLst>
                <a:path w="8889" h="2537460">
                  <a:moveTo>
                    <a:pt x="8268" y="0"/>
                  </a:moveTo>
                  <a:lnTo>
                    <a:pt x="0" y="0"/>
                  </a:lnTo>
                  <a:lnTo>
                    <a:pt x="0" y="2537137"/>
                  </a:lnTo>
                  <a:lnTo>
                    <a:pt x="8268" y="2537137"/>
                  </a:lnTo>
                  <a:lnTo>
                    <a:pt x="8268" y="0"/>
                  </a:lnTo>
                  <a:close/>
                </a:path>
              </a:pathLst>
            </a:custGeom>
            <a:solidFill>
              <a:srgbClr val="BEBEBE"/>
            </a:solidFill>
          </p:spPr>
          <p:txBody>
            <a:bodyPr wrap="square" lIns="0" tIns="0" rIns="0" bIns="0" rtlCol="0"/>
            <a:lstStyle/>
            <a:p>
              <a:endParaRPr/>
            </a:p>
          </p:txBody>
        </p:sp>
        <p:sp>
          <p:nvSpPr>
            <p:cNvPr id="31" name="object 31"/>
            <p:cNvSpPr/>
            <p:nvPr/>
          </p:nvSpPr>
          <p:spPr>
            <a:xfrm>
              <a:off x="5222710" y="3151740"/>
              <a:ext cx="8890" cy="2541270"/>
            </a:xfrm>
            <a:custGeom>
              <a:avLst/>
              <a:gdLst/>
              <a:ahLst/>
              <a:cxnLst/>
              <a:rect l="l" t="t" r="r" b="b"/>
              <a:pathLst>
                <a:path w="8889" h="2541270">
                  <a:moveTo>
                    <a:pt x="8268" y="0"/>
                  </a:moveTo>
                  <a:lnTo>
                    <a:pt x="0" y="0"/>
                  </a:lnTo>
                  <a:lnTo>
                    <a:pt x="0" y="2541180"/>
                  </a:lnTo>
                  <a:lnTo>
                    <a:pt x="8268" y="2541180"/>
                  </a:lnTo>
                  <a:lnTo>
                    <a:pt x="8268" y="0"/>
                  </a:lnTo>
                  <a:close/>
                </a:path>
              </a:pathLst>
            </a:custGeom>
            <a:solidFill>
              <a:srgbClr val="BEBEBE"/>
            </a:solidFill>
          </p:spPr>
          <p:txBody>
            <a:bodyPr wrap="square" lIns="0" tIns="0" rIns="0" bIns="0" rtlCol="0"/>
            <a:lstStyle/>
            <a:p>
              <a:endParaRPr/>
            </a:p>
          </p:txBody>
        </p:sp>
        <p:sp>
          <p:nvSpPr>
            <p:cNvPr id="32" name="object 32"/>
            <p:cNvSpPr/>
            <p:nvPr/>
          </p:nvSpPr>
          <p:spPr>
            <a:xfrm>
              <a:off x="5513018" y="3155783"/>
              <a:ext cx="8890" cy="2537460"/>
            </a:xfrm>
            <a:custGeom>
              <a:avLst/>
              <a:gdLst/>
              <a:ahLst/>
              <a:cxnLst/>
              <a:rect l="l" t="t" r="r" b="b"/>
              <a:pathLst>
                <a:path w="8889" h="2537460">
                  <a:moveTo>
                    <a:pt x="8268" y="0"/>
                  </a:moveTo>
                  <a:lnTo>
                    <a:pt x="0" y="0"/>
                  </a:lnTo>
                  <a:lnTo>
                    <a:pt x="0" y="2537137"/>
                  </a:lnTo>
                  <a:lnTo>
                    <a:pt x="8268" y="2537137"/>
                  </a:lnTo>
                  <a:lnTo>
                    <a:pt x="8268" y="0"/>
                  </a:lnTo>
                  <a:close/>
                </a:path>
              </a:pathLst>
            </a:custGeom>
            <a:solidFill>
              <a:srgbClr val="BEBEBE"/>
            </a:solidFill>
          </p:spPr>
          <p:txBody>
            <a:bodyPr wrap="square" lIns="0" tIns="0" rIns="0" bIns="0" rtlCol="0"/>
            <a:lstStyle/>
            <a:p>
              <a:endParaRPr/>
            </a:p>
          </p:txBody>
        </p:sp>
        <p:sp>
          <p:nvSpPr>
            <p:cNvPr id="33" name="object 33"/>
            <p:cNvSpPr/>
            <p:nvPr/>
          </p:nvSpPr>
          <p:spPr>
            <a:xfrm>
              <a:off x="5513024" y="3151740"/>
              <a:ext cx="8890" cy="2541270"/>
            </a:xfrm>
            <a:custGeom>
              <a:avLst/>
              <a:gdLst/>
              <a:ahLst/>
              <a:cxnLst/>
              <a:rect l="l" t="t" r="r" b="b"/>
              <a:pathLst>
                <a:path w="8889" h="2541270">
                  <a:moveTo>
                    <a:pt x="8268" y="0"/>
                  </a:moveTo>
                  <a:lnTo>
                    <a:pt x="0" y="0"/>
                  </a:lnTo>
                  <a:lnTo>
                    <a:pt x="0" y="2541180"/>
                  </a:lnTo>
                  <a:lnTo>
                    <a:pt x="8268" y="2541180"/>
                  </a:lnTo>
                  <a:lnTo>
                    <a:pt x="8268" y="0"/>
                  </a:lnTo>
                  <a:close/>
                </a:path>
              </a:pathLst>
            </a:custGeom>
            <a:solidFill>
              <a:srgbClr val="BEBEBE"/>
            </a:solidFill>
          </p:spPr>
          <p:txBody>
            <a:bodyPr wrap="square" lIns="0" tIns="0" rIns="0" bIns="0" rtlCol="0"/>
            <a:lstStyle/>
            <a:p>
              <a:endParaRPr/>
            </a:p>
          </p:txBody>
        </p:sp>
        <p:sp>
          <p:nvSpPr>
            <p:cNvPr id="34" name="object 34"/>
            <p:cNvSpPr/>
            <p:nvPr/>
          </p:nvSpPr>
          <p:spPr>
            <a:xfrm>
              <a:off x="5803331" y="3155783"/>
              <a:ext cx="8890" cy="2537460"/>
            </a:xfrm>
            <a:custGeom>
              <a:avLst/>
              <a:gdLst/>
              <a:ahLst/>
              <a:cxnLst/>
              <a:rect l="l" t="t" r="r" b="b"/>
              <a:pathLst>
                <a:path w="8889" h="2537460">
                  <a:moveTo>
                    <a:pt x="8268" y="0"/>
                  </a:moveTo>
                  <a:lnTo>
                    <a:pt x="0" y="0"/>
                  </a:lnTo>
                  <a:lnTo>
                    <a:pt x="0" y="2537137"/>
                  </a:lnTo>
                  <a:lnTo>
                    <a:pt x="8268" y="2537137"/>
                  </a:lnTo>
                  <a:lnTo>
                    <a:pt x="8268" y="0"/>
                  </a:lnTo>
                  <a:close/>
                </a:path>
              </a:pathLst>
            </a:custGeom>
            <a:solidFill>
              <a:srgbClr val="BEBEBE"/>
            </a:solidFill>
          </p:spPr>
          <p:txBody>
            <a:bodyPr wrap="square" lIns="0" tIns="0" rIns="0" bIns="0" rtlCol="0"/>
            <a:lstStyle/>
            <a:p>
              <a:endParaRPr/>
            </a:p>
          </p:txBody>
        </p:sp>
        <p:sp>
          <p:nvSpPr>
            <p:cNvPr id="35" name="object 35"/>
            <p:cNvSpPr/>
            <p:nvPr/>
          </p:nvSpPr>
          <p:spPr>
            <a:xfrm>
              <a:off x="5803318" y="3151740"/>
              <a:ext cx="8890" cy="2541270"/>
            </a:xfrm>
            <a:custGeom>
              <a:avLst/>
              <a:gdLst/>
              <a:ahLst/>
              <a:cxnLst/>
              <a:rect l="l" t="t" r="r" b="b"/>
              <a:pathLst>
                <a:path w="8889" h="2541270">
                  <a:moveTo>
                    <a:pt x="8268" y="0"/>
                  </a:moveTo>
                  <a:lnTo>
                    <a:pt x="0" y="0"/>
                  </a:lnTo>
                  <a:lnTo>
                    <a:pt x="0" y="2541180"/>
                  </a:lnTo>
                  <a:lnTo>
                    <a:pt x="8268" y="2541180"/>
                  </a:lnTo>
                  <a:lnTo>
                    <a:pt x="8268" y="0"/>
                  </a:lnTo>
                  <a:close/>
                </a:path>
              </a:pathLst>
            </a:custGeom>
            <a:solidFill>
              <a:srgbClr val="BEBEBE"/>
            </a:solidFill>
          </p:spPr>
          <p:txBody>
            <a:bodyPr wrap="square" lIns="0" tIns="0" rIns="0" bIns="0" rtlCol="0"/>
            <a:lstStyle/>
            <a:p>
              <a:endParaRPr/>
            </a:p>
          </p:txBody>
        </p:sp>
        <p:sp>
          <p:nvSpPr>
            <p:cNvPr id="36" name="object 36"/>
            <p:cNvSpPr/>
            <p:nvPr/>
          </p:nvSpPr>
          <p:spPr>
            <a:xfrm>
              <a:off x="6093625" y="3155783"/>
              <a:ext cx="8890" cy="2537460"/>
            </a:xfrm>
            <a:custGeom>
              <a:avLst/>
              <a:gdLst/>
              <a:ahLst/>
              <a:cxnLst/>
              <a:rect l="l" t="t" r="r" b="b"/>
              <a:pathLst>
                <a:path w="8889" h="2537460">
                  <a:moveTo>
                    <a:pt x="8268" y="0"/>
                  </a:moveTo>
                  <a:lnTo>
                    <a:pt x="0" y="0"/>
                  </a:lnTo>
                  <a:lnTo>
                    <a:pt x="0" y="2537137"/>
                  </a:lnTo>
                  <a:lnTo>
                    <a:pt x="8268" y="2537137"/>
                  </a:lnTo>
                  <a:lnTo>
                    <a:pt x="8268" y="0"/>
                  </a:lnTo>
                  <a:close/>
                </a:path>
              </a:pathLst>
            </a:custGeom>
            <a:solidFill>
              <a:srgbClr val="BEBEBE"/>
            </a:solidFill>
          </p:spPr>
          <p:txBody>
            <a:bodyPr wrap="square" lIns="0" tIns="0" rIns="0" bIns="0" rtlCol="0"/>
            <a:lstStyle/>
            <a:p>
              <a:endParaRPr/>
            </a:p>
          </p:txBody>
        </p:sp>
        <p:sp>
          <p:nvSpPr>
            <p:cNvPr id="37" name="object 37"/>
            <p:cNvSpPr/>
            <p:nvPr/>
          </p:nvSpPr>
          <p:spPr>
            <a:xfrm>
              <a:off x="6093631" y="3151740"/>
              <a:ext cx="8890" cy="2541270"/>
            </a:xfrm>
            <a:custGeom>
              <a:avLst/>
              <a:gdLst/>
              <a:ahLst/>
              <a:cxnLst/>
              <a:rect l="l" t="t" r="r" b="b"/>
              <a:pathLst>
                <a:path w="8889" h="2541270">
                  <a:moveTo>
                    <a:pt x="8268" y="0"/>
                  </a:moveTo>
                  <a:lnTo>
                    <a:pt x="0" y="0"/>
                  </a:lnTo>
                  <a:lnTo>
                    <a:pt x="0" y="2541180"/>
                  </a:lnTo>
                  <a:lnTo>
                    <a:pt x="8268" y="2541180"/>
                  </a:lnTo>
                  <a:lnTo>
                    <a:pt x="8268" y="0"/>
                  </a:lnTo>
                  <a:close/>
                </a:path>
              </a:pathLst>
            </a:custGeom>
            <a:solidFill>
              <a:srgbClr val="BEBEBE"/>
            </a:solidFill>
          </p:spPr>
          <p:txBody>
            <a:bodyPr wrap="square" lIns="0" tIns="0" rIns="0" bIns="0" rtlCol="0"/>
            <a:lstStyle/>
            <a:p>
              <a:endParaRPr/>
            </a:p>
          </p:txBody>
        </p:sp>
        <p:sp>
          <p:nvSpPr>
            <p:cNvPr id="38" name="object 38"/>
            <p:cNvSpPr/>
            <p:nvPr/>
          </p:nvSpPr>
          <p:spPr>
            <a:xfrm>
              <a:off x="6383939" y="3155783"/>
              <a:ext cx="8890" cy="2537460"/>
            </a:xfrm>
            <a:custGeom>
              <a:avLst/>
              <a:gdLst/>
              <a:ahLst/>
              <a:cxnLst/>
              <a:rect l="l" t="t" r="r" b="b"/>
              <a:pathLst>
                <a:path w="8889" h="2537460">
                  <a:moveTo>
                    <a:pt x="8268" y="0"/>
                  </a:moveTo>
                  <a:lnTo>
                    <a:pt x="0" y="0"/>
                  </a:lnTo>
                  <a:lnTo>
                    <a:pt x="0" y="2537137"/>
                  </a:lnTo>
                  <a:lnTo>
                    <a:pt x="8268" y="2537137"/>
                  </a:lnTo>
                  <a:lnTo>
                    <a:pt x="8268" y="0"/>
                  </a:lnTo>
                  <a:close/>
                </a:path>
              </a:pathLst>
            </a:custGeom>
            <a:solidFill>
              <a:srgbClr val="BEBEBE"/>
            </a:solidFill>
          </p:spPr>
          <p:txBody>
            <a:bodyPr wrap="square" lIns="0" tIns="0" rIns="0" bIns="0" rtlCol="0"/>
            <a:lstStyle/>
            <a:p>
              <a:endParaRPr/>
            </a:p>
          </p:txBody>
        </p:sp>
        <p:sp>
          <p:nvSpPr>
            <p:cNvPr id="39" name="object 39"/>
            <p:cNvSpPr/>
            <p:nvPr/>
          </p:nvSpPr>
          <p:spPr>
            <a:xfrm>
              <a:off x="6383944" y="3151740"/>
              <a:ext cx="8890" cy="2541270"/>
            </a:xfrm>
            <a:custGeom>
              <a:avLst/>
              <a:gdLst/>
              <a:ahLst/>
              <a:cxnLst/>
              <a:rect l="l" t="t" r="r" b="b"/>
              <a:pathLst>
                <a:path w="8889" h="2541270">
                  <a:moveTo>
                    <a:pt x="8268" y="0"/>
                  </a:moveTo>
                  <a:lnTo>
                    <a:pt x="0" y="0"/>
                  </a:lnTo>
                  <a:lnTo>
                    <a:pt x="0" y="2541180"/>
                  </a:lnTo>
                  <a:lnTo>
                    <a:pt x="8268" y="2541180"/>
                  </a:lnTo>
                  <a:lnTo>
                    <a:pt x="8268" y="0"/>
                  </a:lnTo>
                  <a:close/>
                </a:path>
              </a:pathLst>
            </a:custGeom>
            <a:solidFill>
              <a:srgbClr val="BEBEBE"/>
            </a:solidFill>
          </p:spPr>
          <p:txBody>
            <a:bodyPr wrap="square" lIns="0" tIns="0" rIns="0" bIns="0" rtlCol="0"/>
            <a:lstStyle/>
            <a:p>
              <a:endParaRPr/>
            </a:p>
          </p:txBody>
        </p:sp>
        <p:sp>
          <p:nvSpPr>
            <p:cNvPr id="40" name="object 40"/>
            <p:cNvSpPr/>
            <p:nvPr/>
          </p:nvSpPr>
          <p:spPr>
            <a:xfrm>
              <a:off x="6673712" y="3155783"/>
              <a:ext cx="8890" cy="2537460"/>
            </a:xfrm>
            <a:custGeom>
              <a:avLst/>
              <a:gdLst/>
              <a:ahLst/>
              <a:cxnLst/>
              <a:rect l="l" t="t" r="r" b="b"/>
              <a:pathLst>
                <a:path w="8890" h="2537460">
                  <a:moveTo>
                    <a:pt x="8268" y="0"/>
                  </a:moveTo>
                  <a:lnTo>
                    <a:pt x="0" y="0"/>
                  </a:lnTo>
                  <a:lnTo>
                    <a:pt x="0" y="2537137"/>
                  </a:lnTo>
                  <a:lnTo>
                    <a:pt x="8268" y="2537137"/>
                  </a:lnTo>
                  <a:lnTo>
                    <a:pt x="8268" y="0"/>
                  </a:lnTo>
                  <a:close/>
                </a:path>
              </a:pathLst>
            </a:custGeom>
            <a:solidFill>
              <a:srgbClr val="BEBEBE"/>
            </a:solidFill>
          </p:spPr>
          <p:txBody>
            <a:bodyPr wrap="square" lIns="0" tIns="0" rIns="0" bIns="0" rtlCol="0"/>
            <a:lstStyle/>
            <a:p>
              <a:endParaRPr/>
            </a:p>
          </p:txBody>
        </p:sp>
        <p:sp>
          <p:nvSpPr>
            <p:cNvPr id="41" name="object 41"/>
            <p:cNvSpPr/>
            <p:nvPr/>
          </p:nvSpPr>
          <p:spPr>
            <a:xfrm>
              <a:off x="6673794" y="3151740"/>
              <a:ext cx="8890" cy="2541270"/>
            </a:xfrm>
            <a:custGeom>
              <a:avLst/>
              <a:gdLst/>
              <a:ahLst/>
              <a:cxnLst/>
              <a:rect l="l" t="t" r="r" b="b"/>
              <a:pathLst>
                <a:path w="8890" h="2541270">
                  <a:moveTo>
                    <a:pt x="8727" y="0"/>
                  </a:moveTo>
                  <a:lnTo>
                    <a:pt x="0" y="0"/>
                  </a:lnTo>
                  <a:lnTo>
                    <a:pt x="0" y="2541180"/>
                  </a:lnTo>
                  <a:lnTo>
                    <a:pt x="8727" y="2541180"/>
                  </a:lnTo>
                  <a:lnTo>
                    <a:pt x="8727" y="0"/>
                  </a:lnTo>
                  <a:close/>
                </a:path>
              </a:pathLst>
            </a:custGeom>
            <a:solidFill>
              <a:srgbClr val="BEBEBE"/>
            </a:solidFill>
          </p:spPr>
          <p:txBody>
            <a:bodyPr wrap="square" lIns="0" tIns="0" rIns="0" bIns="0" rtlCol="0"/>
            <a:lstStyle/>
            <a:p>
              <a:endParaRPr/>
            </a:p>
          </p:txBody>
        </p:sp>
        <p:sp>
          <p:nvSpPr>
            <p:cNvPr id="42" name="object 42"/>
            <p:cNvSpPr/>
            <p:nvPr/>
          </p:nvSpPr>
          <p:spPr>
            <a:xfrm>
              <a:off x="6964064" y="3155783"/>
              <a:ext cx="8890" cy="2537460"/>
            </a:xfrm>
            <a:custGeom>
              <a:avLst/>
              <a:gdLst/>
              <a:ahLst/>
              <a:cxnLst/>
              <a:rect l="l" t="t" r="r" b="b"/>
              <a:pathLst>
                <a:path w="8890" h="2537460">
                  <a:moveTo>
                    <a:pt x="8268" y="0"/>
                  </a:moveTo>
                  <a:lnTo>
                    <a:pt x="0" y="0"/>
                  </a:lnTo>
                  <a:lnTo>
                    <a:pt x="0" y="2537137"/>
                  </a:lnTo>
                  <a:lnTo>
                    <a:pt x="8268" y="2537137"/>
                  </a:lnTo>
                  <a:lnTo>
                    <a:pt x="8268" y="0"/>
                  </a:lnTo>
                  <a:close/>
                </a:path>
              </a:pathLst>
            </a:custGeom>
            <a:solidFill>
              <a:srgbClr val="BEBEBE"/>
            </a:solidFill>
          </p:spPr>
          <p:txBody>
            <a:bodyPr wrap="square" lIns="0" tIns="0" rIns="0" bIns="0" rtlCol="0"/>
            <a:lstStyle/>
            <a:p>
              <a:endParaRPr/>
            </a:p>
          </p:txBody>
        </p:sp>
        <p:sp>
          <p:nvSpPr>
            <p:cNvPr id="43" name="object 43"/>
            <p:cNvSpPr/>
            <p:nvPr/>
          </p:nvSpPr>
          <p:spPr>
            <a:xfrm>
              <a:off x="6964146" y="3151740"/>
              <a:ext cx="8890" cy="2541270"/>
            </a:xfrm>
            <a:custGeom>
              <a:avLst/>
              <a:gdLst/>
              <a:ahLst/>
              <a:cxnLst/>
              <a:rect l="l" t="t" r="r" b="b"/>
              <a:pathLst>
                <a:path w="8890" h="2541270">
                  <a:moveTo>
                    <a:pt x="8268" y="0"/>
                  </a:moveTo>
                  <a:lnTo>
                    <a:pt x="0" y="0"/>
                  </a:lnTo>
                  <a:lnTo>
                    <a:pt x="0" y="2541180"/>
                  </a:lnTo>
                  <a:lnTo>
                    <a:pt x="8268" y="2541180"/>
                  </a:lnTo>
                  <a:lnTo>
                    <a:pt x="8268" y="0"/>
                  </a:lnTo>
                  <a:close/>
                </a:path>
              </a:pathLst>
            </a:custGeom>
            <a:solidFill>
              <a:srgbClr val="BEBEBE"/>
            </a:solidFill>
          </p:spPr>
          <p:txBody>
            <a:bodyPr wrap="square" lIns="0" tIns="0" rIns="0" bIns="0" rtlCol="0"/>
            <a:lstStyle/>
            <a:p>
              <a:endParaRPr/>
            </a:p>
          </p:txBody>
        </p:sp>
        <p:sp>
          <p:nvSpPr>
            <p:cNvPr id="44" name="object 44"/>
            <p:cNvSpPr/>
            <p:nvPr/>
          </p:nvSpPr>
          <p:spPr>
            <a:xfrm>
              <a:off x="7254415" y="3155783"/>
              <a:ext cx="8255" cy="2537460"/>
            </a:xfrm>
            <a:custGeom>
              <a:avLst/>
              <a:gdLst/>
              <a:ahLst/>
              <a:cxnLst/>
              <a:rect l="l" t="t" r="r" b="b"/>
              <a:pathLst>
                <a:path w="8254" h="2537460">
                  <a:moveTo>
                    <a:pt x="8185" y="0"/>
                  </a:moveTo>
                  <a:lnTo>
                    <a:pt x="0" y="0"/>
                  </a:lnTo>
                  <a:lnTo>
                    <a:pt x="0" y="2537137"/>
                  </a:lnTo>
                  <a:lnTo>
                    <a:pt x="8186" y="2537137"/>
                  </a:lnTo>
                  <a:lnTo>
                    <a:pt x="8185" y="0"/>
                  </a:lnTo>
                  <a:close/>
                </a:path>
              </a:pathLst>
            </a:custGeom>
            <a:solidFill>
              <a:srgbClr val="BEBEBE"/>
            </a:solidFill>
          </p:spPr>
          <p:txBody>
            <a:bodyPr wrap="square" lIns="0" tIns="0" rIns="0" bIns="0" rtlCol="0"/>
            <a:lstStyle/>
            <a:p>
              <a:endParaRPr/>
            </a:p>
          </p:txBody>
        </p:sp>
        <p:sp>
          <p:nvSpPr>
            <p:cNvPr id="45" name="object 45"/>
            <p:cNvSpPr/>
            <p:nvPr/>
          </p:nvSpPr>
          <p:spPr>
            <a:xfrm>
              <a:off x="7254305" y="3151740"/>
              <a:ext cx="8890" cy="2541270"/>
            </a:xfrm>
            <a:custGeom>
              <a:avLst/>
              <a:gdLst/>
              <a:ahLst/>
              <a:cxnLst/>
              <a:rect l="l" t="t" r="r" b="b"/>
              <a:pathLst>
                <a:path w="8890" h="2541270">
                  <a:moveTo>
                    <a:pt x="8268" y="0"/>
                  </a:moveTo>
                  <a:lnTo>
                    <a:pt x="0" y="0"/>
                  </a:lnTo>
                  <a:lnTo>
                    <a:pt x="0" y="2541180"/>
                  </a:lnTo>
                  <a:lnTo>
                    <a:pt x="8268" y="2541180"/>
                  </a:lnTo>
                  <a:lnTo>
                    <a:pt x="8268" y="0"/>
                  </a:lnTo>
                  <a:close/>
                </a:path>
              </a:pathLst>
            </a:custGeom>
            <a:solidFill>
              <a:srgbClr val="BEBEBE"/>
            </a:solidFill>
          </p:spPr>
          <p:txBody>
            <a:bodyPr wrap="square" lIns="0" tIns="0" rIns="0" bIns="0" rtlCol="0"/>
            <a:lstStyle/>
            <a:p>
              <a:endParaRPr/>
            </a:p>
          </p:txBody>
        </p:sp>
        <p:sp>
          <p:nvSpPr>
            <p:cNvPr id="46" name="object 46"/>
            <p:cNvSpPr/>
            <p:nvPr/>
          </p:nvSpPr>
          <p:spPr>
            <a:xfrm>
              <a:off x="4654505" y="3151739"/>
              <a:ext cx="2608580" cy="8255"/>
            </a:xfrm>
            <a:custGeom>
              <a:avLst/>
              <a:gdLst/>
              <a:ahLst/>
              <a:cxnLst/>
              <a:rect l="l" t="t" r="r" b="b"/>
              <a:pathLst>
                <a:path w="2608579" h="8255">
                  <a:moveTo>
                    <a:pt x="0" y="8169"/>
                  </a:moveTo>
                  <a:lnTo>
                    <a:pt x="2608095" y="8169"/>
                  </a:lnTo>
                  <a:lnTo>
                    <a:pt x="2608095" y="0"/>
                  </a:lnTo>
                  <a:lnTo>
                    <a:pt x="0" y="0"/>
                  </a:lnTo>
                  <a:lnTo>
                    <a:pt x="0" y="8169"/>
                  </a:lnTo>
                  <a:close/>
                </a:path>
              </a:pathLst>
            </a:custGeom>
            <a:solidFill>
              <a:srgbClr val="BEBEBE"/>
            </a:solidFill>
          </p:spPr>
          <p:txBody>
            <a:bodyPr wrap="square" lIns="0" tIns="0" rIns="0" bIns="0" rtlCol="0"/>
            <a:lstStyle/>
            <a:p>
              <a:endParaRPr/>
            </a:p>
          </p:txBody>
        </p:sp>
        <p:sp>
          <p:nvSpPr>
            <p:cNvPr id="47" name="object 47"/>
            <p:cNvSpPr/>
            <p:nvPr/>
          </p:nvSpPr>
          <p:spPr>
            <a:xfrm>
              <a:off x="4650371" y="3151739"/>
              <a:ext cx="2612390" cy="8255"/>
            </a:xfrm>
            <a:custGeom>
              <a:avLst/>
              <a:gdLst/>
              <a:ahLst/>
              <a:cxnLst/>
              <a:rect l="l" t="t" r="r" b="b"/>
              <a:pathLst>
                <a:path w="2612390" h="8255">
                  <a:moveTo>
                    <a:pt x="0" y="8087"/>
                  </a:moveTo>
                  <a:lnTo>
                    <a:pt x="2612229" y="8087"/>
                  </a:lnTo>
                  <a:lnTo>
                    <a:pt x="2612229" y="0"/>
                  </a:lnTo>
                  <a:lnTo>
                    <a:pt x="0" y="0"/>
                  </a:lnTo>
                  <a:lnTo>
                    <a:pt x="0" y="8087"/>
                  </a:lnTo>
                  <a:close/>
                </a:path>
              </a:pathLst>
            </a:custGeom>
            <a:solidFill>
              <a:srgbClr val="BEBEBE"/>
            </a:solidFill>
          </p:spPr>
          <p:txBody>
            <a:bodyPr wrap="square" lIns="0" tIns="0" rIns="0" bIns="0" rtlCol="0"/>
            <a:lstStyle/>
            <a:p>
              <a:endParaRPr/>
            </a:p>
          </p:txBody>
        </p:sp>
        <p:sp>
          <p:nvSpPr>
            <p:cNvPr id="48" name="object 48"/>
            <p:cNvSpPr/>
            <p:nvPr/>
          </p:nvSpPr>
          <p:spPr>
            <a:xfrm>
              <a:off x="4654505" y="3433173"/>
              <a:ext cx="2608580" cy="8255"/>
            </a:xfrm>
            <a:custGeom>
              <a:avLst/>
              <a:gdLst/>
              <a:ahLst/>
              <a:cxnLst/>
              <a:rect l="l" t="t" r="r" b="b"/>
              <a:pathLst>
                <a:path w="2608579" h="8254">
                  <a:moveTo>
                    <a:pt x="0" y="8252"/>
                  </a:moveTo>
                  <a:lnTo>
                    <a:pt x="2608095" y="8252"/>
                  </a:lnTo>
                  <a:lnTo>
                    <a:pt x="2608095" y="0"/>
                  </a:lnTo>
                  <a:lnTo>
                    <a:pt x="0" y="0"/>
                  </a:lnTo>
                  <a:lnTo>
                    <a:pt x="0" y="8252"/>
                  </a:lnTo>
                  <a:close/>
                </a:path>
              </a:pathLst>
            </a:custGeom>
            <a:solidFill>
              <a:srgbClr val="BEBEBE"/>
            </a:solidFill>
          </p:spPr>
          <p:txBody>
            <a:bodyPr wrap="square" lIns="0" tIns="0" rIns="0" bIns="0" rtlCol="0"/>
            <a:lstStyle/>
            <a:p>
              <a:endParaRPr/>
            </a:p>
          </p:txBody>
        </p:sp>
        <p:sp>
          <p:nvSpPr>
            <p:cNvPr id="49" name="object 49"/>
            <p:cNvSpPr/>
            <p:nvPr/>
          </p:nvSpPr>
          <p:spPr>
            <a:xfrm>
              <a:off x="4650371" y="3433091"/>
              <a:ext cx="2612390" cy="8255"/>
            </a:xfrm>
            <a:custGeom>
              <a:avLst/>
              <a:gdLst/>
              <a:ahLst/>
              <a:cxnLst/>
              <a:rect l="l" t="t" r="r" b="b"/>
              <a:pathLst>
                <a:path w="2612390" h="8254">
                  <a:moveTo>
                    <a:pt x="0" y="8252"/>
                  </a:moveTo>
                  <a:lnTo>
                    <a:pt x="2612229" y="8252"/>
                  </a:lnTo>
                  <a:lnTo>
                    <a:pt x="2612229" y="0"/>
                  </a:lnTo>
                  <a:lnTo>
                    <a:pt x="0" y="0"/>
                  </a:lnTo>
                  <a:lnTo>
                    <a:pt x="0" y="8252"/>
                  </a:lnTo>
                  <a:close/>
                </a:path>
              </a:pathLst>
            </a:custGeom>
            <a:solidFill>
              <a:srgbClr val="BEBEBE"/>
            </a:solidFill>
          </p:spPr>
          <p:txBody>
            <a:bodyPr wrap="square" lIns="0" tIns="0" rIns="0" bIns="0" rtlCol="0"/>
            <a:lstStyle/>
            <a:p>
              <a:endParaRPr/>
            </a:p>
          </p:txBody>
        </p:sp>
        <p:sp>
          <p:nvSpPr>
            <p:cNvPr id="50" name="object 50"/>
            <p:cNvSpPr/>
            <p:nvPr/>
          </p:nvSpPr>
          <p:spPr>
            <a:xfrm>
              <a:off x="4654506" y="3714689"/>
              <a:ext cx="2608580" cy="8255"/>
            </a:xfrm>
            <a:custGeom>
              <a:avLst/>
              <a:gdLst/>
              <a:ahLst/>
              <a:cxnLst/>
              <a:rect l="l" t="t" r="r" b="b"/>
              <a:pathLst>
                <a:path w="2608579" h="8254">
                  <a:moveTo>
                    <a:pt x="0" y="8252"/>
                  </a:moveTo>
                  <a:lnTo>
                    <a:pt x="2608095" y="8252"/>
                  </a:lnTo>
                  <a:lnTo>
                    <a:pt x="2608095" y="0"/>
                  </a:lnTo>
                  <a:lnTo>
                    <a:pt x="0" y="0"/>
                  </a:lnTo>
                  <a:lnTo>
                    <a:pt x="0" y="8252"/>
                  </a:lnTo>
                  <a:close/>
                </a:path>
              </a:pathLst>
            </a:custGeom>
            <a:solidFill>
              <a:srgbClr val="BEBEBE"/>
            </a:solidFill>
          </p:spPr>
          <p:txBody>
            <a:bodyPr wrap="square" lIns="0" tIns="0" rIns="0" bIns="0" rtlCol="0"/>
            <a:lstStyle/>
            <a:p>
              <a:endParaRPr/>
            </a:p>
          </p:txBody>
        </p:sp>
        <p:sp>
          <p:nvSpPr>
            <p:cNvPr id="51" name="object 51"/>
            <p:cNvSpPr/>
            <p:nvPr/>
          </p:nvSpPr>
          <p:spPr>
            <a:xfrm>
              <a:off x="4650371" y="3714607"/>
              <a:ext cx="2612390" cy="8255"/>
            </a:xfrm>
            <a:custGeom>
              <a:avLst/>
              <a:gdLst/>
              <a:ahLst/>
              <a:cxnLst/>
              <a:rect l="l" t="t" r="r" b="b"/>
              <a:pathLst>
                <a:path w="2612390" h="8254">
                  <a:moveTo>
                    <a:pt x="0" y="8252"/>
                  </a:moveTo>
                  <a:lnTo>
                    <a:pt x="2612229" y="8252"/>
                  </a:lnTo>
                  <a:lnTo>
                    <a:pt x="2612229" y="0"/>
                  </a:lnTo>
                  <a:lnTo>
                    <a:pt x="0" y="0"/>
                  </a:lnTo>
                  <a:lnTo>
                    <a:pt x="0" y="8252"/>
                  </a:lnTo>
                  <a:close/>
                </a:path>
              </a:pathLst>
            </a:custGeom>
            <a:solidFill>
              <a:srgbClr val="BEBEBE"/>
            </a:solidFill>
          </p:spPr>
          <p:txBody>
            <a:bodyPr wrap="square" lIns="0" tIns="0" rIns="0" bIns="0" rtlCol="0"/>
            <a:lstStyle/>
            <a:p>
              <a:endParaRPr/>
            </a:p>
          </p:txBody>
        </p:sp>
        <p:sp>
          <p:nvSpPr>
            <p:cNvPr id="52" name="object 52"/>
            <p:cNvSpPr/>
            <p:nvPr/>
          </p:nvSpPr>
          <p:spPr>
            <a:xfrm>
              <a:off x="4654506" y="3996147"/>
              <a:ext cx="2608580" cy="8255"/>
            </a:xfrm>
            <a:custGeom>
              <a:avLst/>
              <a:gdLst/>
              <a:ahLst/>
              <a:cxnLst/>
              <a:rect l="l" t="t" r="r" b="b"/>
              <a:pathLst>
                <a:path w="2608579" h="8254">
                  <a:moveTo>
                    <a:pt x="0" y="8252"/>
                  </a:moveTo>
                  <a:lnTo>
                    <a:pt x="2608095" y="8252"/>
                  </a:lnTo>
                  <a:lnTo>
                    <a:pt x="2608095" y="0"/>
                  </a:lnTo>
                  <a:lnTo>
                    <a:pt x="0" y="0"/>
                  </a:lnTo>
                  <a:lnTo>
                    <a:pt x="0" y="8252"/>
                  </a:lnTo>
                  <a:close/>
                </a:path>
              </a:pathLst>
            </a:custGeom>
            <a:solidFill>
              <a:srgbClr val="BEBEBE"/>
            </a:solidFill>
          </p:spPr>
          <p:txBody>
            <a:bodyPr wrap="square" lIns="0" tIns="0" rIns="0" bIns="0" rtlCol="0"/>
            <a:lstStyle/>
            <a:p>
              <a:endParaRPr/>
            </a:p>
          </p:txBody>
        </p:sp>
        <p:sp>
          <p:nvSpPr>
            <p:cNvPr id="53" name="object 53"/>
            <p:cNvSpPr/>
            <p:nvPr/>
          </p:nvSpPr>
          <p:spPr>
            <a:xfrm>
              <a:off x="4650371" y="3996142"/>
              <a:ext cx="2612390" cy="8255"/>
            </a:xfrm>
            <a:custGeom>
              <a:avLst/>
              <a:gdLst/>
              <a:ahLst/>
              <a:cxnLst/>
              <a:rect l="l" t="t" r="r" b="b"/>
              <a:pathLst>
                <a:path w="2612390" h="8254">
                  <a:moveTo>
                    <a:pt x="0" y="8252"/>
                  </a:moveTo>
                  <a:lnTo>
                    <a:pt x="2612229" y="8252"/>
                  </a:lnTo>
                  <a:lnTo>
                    <a:pt x="2612229" y="0"/>
                  </a:lnTo>
                  <a:lnTo>
                    <a:pt x="0" y="0"/>
                  </a:lnTo>
                  <a:lnTo>
                    <a:pt x="0" y="8252"/>
                  </a:lnTo>
                  <a:close/>
                </a:path>
              </a:pathLst>
            </a:custGeom>
            <a:solidFill>
              <a:srgbClr val="BEBEBE"/>
            </a:solidFill>
          </p:spPr>
          <p:txBody>
            <a:bodyPr wrap="square" lIns="0" tIns="0" rIns="0" bIns="0" rtlCol="0"/>
            <a:lstStyle/>
            <a:p>
              <a:endParaRPr/>
            </a:p>
          </p:txBody>
        </p:sp>
        <p:sp>
          <p:nvSpPr>
            <p:cNvPr id="54" name="object 54"/>
            <p:cNvSpPr/>
            <p:nvPr/>
          </p:nvSpPr>
          <p:spPr>
            <a:xfrm>
              <a:off x="4654506" y="4277644"/>
              <a:ext cx="2608580" cy="8255"/>
            </a:xfrm>
            <a:custGeom>
              <a:avLst/>
              <a:gdLst/>
              <a:ahLst/>
              <a:cxnLst/>
              <a:rect l="l" t="t" r="r" b="b"/>
              <a:pathLst>
                <a:path w="2608579" h="8254">
                  <a:moveTo>
                    <a:pt x="0" y="8252"/>
                  </a:moveTo>
                  <a:lnTo>
                    <a:pt x="2608095" y="8252"/>
                  </a:lnTo>
                  <a:lnTo>
                    <a:pt x="2608095" y="0"/>
                  </a:lnTo>
                  <a:lnTo>
                    <a:pt x="0" y="0"/>
                  </a:lnTo>
                  <a:lnTo>
                    <a:pt x="0" y="8252"/>
                  </a:lnTo>
                  <a:close/>
                </a:path>
              </a:pathLst>
            </a:custGeom>
            <a:solidFill>
              <a:srgbClr val="BEBEBE"/>
            </a:solidFill>
          </p:spPr>
          <p:txBody>
            <a:bodyPr wrap="square" lIns="0" tIns="0" rIns="0" bIns="0" rtlCol="0"/>
            <a:lstStyle/>
            <a:p>
              <a:endParaRPr/>
            </a:p>
          </p:txBody>
        </p:sp>
        <p:sp>
          <p:nvSpPr>
            <p:cNvPr id="55" name="object 55"/>
            <p:cNvSpPr/>
            <p:nvPr/>
          </p:nvSpPr>
          <p:spPr>
            <a:xfrm>
              <a:off x="4650371" y="4277639"/>
              <a:ext cx="2612390" cy="8255"/>
            </a:xfrm>
            <a:custGeom>
              <a:avLst/>
              <a:gdLst/>
              <a:ahLst/>
              <a:cxnLst/>
              <a:rect l="l" t="t" r="r" b="b"/>
              <a:pathLst>
                <a:path w="2612390" h="8254">
                  <a:moveTo>
                    <a:pt x="0" y="8252"/>
                  </a:moveTo>
                  <a:lnTo>
                    <a:pt x="2612229" y="8252"/>
                  </a:lnTo>
                  <a:lnTo>
                    <a:pt x="2612229" y="0"/>
                  </a:lnTo>
                  <a:lnTo>
                    <a:pt x="0" y="0"/>
                  </a:lnTo>
                  <a:lnTo>
                    <a:pt x="0" y="8252"/>
                  </a:lnTo>
                  <a:close/>
                </a:path>
              </a:pathLst>
            </a:custGeom>
            <a:solidFill>
              <a:srgbClr val="BEBEBE"/>
            </a:solidFill>
          </p:spPr>
          <p:txBody>
            <a:bodyPr wrap="square" lIns="0" tIns="0" rIns="0" bIns="0" rtlCol="0"/>
            <a:lstStyle/>
            <a:p>
              <a:endParaRPr/>
            </a:p>
          </p:txBody>
        </p:sp>
        <p:sp>
          <p:nvSpPr>
            <p:cNvPr id="56" name="object 56"/>
            <p:cNvSpPr/>
            <p:nvPr/>
          </p:nvSpPr>
          <p:spPr>
            <a:xfrm>
              <a:off x="4654506" y="4559141"/>
              <a:ext cx="2608580" cy="8255"/>
            </a:xfrm>
            <a:custGeom>
              <a:avLst/>
              <a:gdLst/>
              <a:ahLst/>
              <a:cxnLst/>
              <a:rect l="l" t="t" r="r" b="b"/>
              <a:pathLst>
                <a:path w="2608579" h="8254">
                  <a:moveTo>
                    <a:pt x="0" y="8252"/>
                  </a:moveTo>
                  <a:lnTo>
                    <a:pt x="2608095" y="8252"/>
                  </a:lnTo>
                  <a:lnTo>
                    <a:pt x="2608095" y="0"/>
                  </a:lnTo>
                  <a:lnTo>
                    <a:pt x="0" y="0"/>
                  </a:lnTo>
                  <a:lnTo>
                    <a:pt x="0" y="8252"/>
                  </a:lnTo>
                  <a:close/>
                </a:path>
              </a:pathLst>
            </a:custGeom>
            <a:solidFill>
              <a:srgbClr val="BEBEBE"/>
            </a:solidFill>
          </p:spPr>
          <p:txBody>
            <a:bodyPr wrap="square" lIns="0" tIns="0" rIns="0" bIns="0" rtlCol="0"/>
            <a:lstStyle/>
            <a:p>
              <a:endParaRPr/>
            </a:p>
          </p:txBody>
        </p:sp>
        <p:sp>
          <p:nvSpPr>
            <p:cNvPr id="57" name="object 57"/>
            <p:cNvSpPr/>
            <p:nvPr/>
          </p:nvSpPr>
          <p:spPr>
            <a:xfrm>
              <a:off x="4650371" y="4559135"/>
              <a:ext cx="2612390" cy="8255"/>
            </a:xfrm>
            <a:custGeom>
              <a:avLst/>
              <a:gdLst/>
              <a:ahLst/>
              <a:cxnLst/>
              <a:rect l="l" t="t" r="r" b="b"/>
              <a:pathLst>
                <a:path w="2612390" h="8254">
                  <a:moveTo>
                    <a:pt x="0" y="8252"/>
                  </a:moveTo>
                  <a:lnTo>
                    <a:pt x="2612229" y="8252"/>
                  </a:lnTo>
                  <a:lnTo>
                    <a:pt x="2612229" y="0"/>
                  </a:lnTo>
                  <a:lnTo>
                    <a:pt x="0" y="0"/>
                  </a:lnTo>
                  <a:lnTo>
                    <a:pt x="0" y="8252"/>
                  </a:lnTo>
                  <a:close/>
                </a:path>
              </a:pathLst>
            </a:custGeom>
            <a:solidFill>
              <a:srgbClr val="BEBEBE"/>
            </a:solidFill>
          </p:spPr>
          <p:txBody>
            <a:bodyPr wrap="square" lIns="0" tIns="0" rIns="0" bIns="0" rtlCol="0"/>
            <a:lstStyle/>
            <a:p>
              <a:endParaRPr/>
            </a:p>
          </p:txBody>
        </p:sp>
        <p:sp>
          <p:nvSpPr>
            <p:cNvPr id="58" name="object 58"/>
            <p:cNvSpPr/>
            <p:nvPr/>
          </p:nvSpPr>
          <p:spPr>
            <a:xfrm>
              <a:off x="4654506" y="4840638"/>
              <a:ext cx="2608580" cy="8255"/>
            </a:xfrm>
            <a:custGeom>
              <a:avLst/>
              <a:gdLst/>
              <a:ahLst/>
              <a:cxnLst/>
              <a:rect l="l" t="t" r="r" b="b"/>
              <a:pathLst>
                <a:path w="2608579" h="8254">
                  <a:moveTo>
                    <a:pt x="0" y="8252"/>
                  </a:moveTo>
                  <a:lnTo>
                    <a:pt x="2608095" y="8252"/>
                  </a:lnTo>
                  <a:lnTo>
                    <a:pt x="2608095" y="0"/>
                  </a:lnTo>
                  <a:lnTo>
                    <a:pt x="0" y="0"/>
                  </a:lnTo>
                  <a:lnTo>
                    <a:pt x="0" y="8252"/>
                  </a:lnTo>
                  <a:close/>
                </a:path>
              </a:pathLst>
            </a:custGeom>
            <a:solidFill>
              <a:srgbClr val="BEBEBE"/>
            </a:solidFill>
          </p:spPr>
          <p:txBody>
            <a:bodyPr wrap="square" lIns="0" tIns="0" rIns="0" bIns="0" rtlCol="0"/>
            <a:lstStyle/>
            <a:p>
              <a:endParaRPr/>
            </a:p>
          </p:txBody>
        </p:sp>
        <p:sp>
          <p:nvSpPr>
            <p:cNvPr id="59" name="object 59"/>
            <p:cNvSpPr/>
            <p:nvPr/>
          </p:nvSpPr>
          <p:spPr>
            <a:xfrm>
              <a:off x="4650371" y="4840632"/>
              <a:ext cx="2612390" cy="8255"/>
            </a:xfrm>
            <a:custGeom>
              <a:avLst/>
              <a:gdLst/>
              <a:ahLst/>
              <a:cxnLst/>
              <a:rect l="l" t="t" r="r" b="b"/>
              <a:pathLst>
                <a:path w="2612390" h="8254">
                  <a:moveTo>
                    <a:pt x="0" y="8252"/>
                  </a:moveTo>
                  <a:lnTo>
                    <a:pt x="2612229" y="8252"/>
                  </a:lnTo>
                  <a:lnTo>
                    <a:pt x="2612229" y="0"/>
                  </a:lnTo>
                  <a:lnTo>
                    <a:pt x="0" y="0"/>
                  </a:lnTo>
                  <a:lnTo>
                    <a:pt x="0" y="8252"/>
                  </a:lnTo>
                  <a:close/>
                </a:path>
              </a:pathLst>
            </a:custGeom>
            <a:solidFill>
              <a:srgbClr val="BEBEBE"/>
            </a:solidFill>
          </p:spPr>
          <p:txBody>
            <a:bodyPr wrap="square" lIns="0" tIns="0" rIns="0" bIns="0" rtlCol="0"/>
            <a:lstStyle/>
            <a:p>
              <a:endParaRPr/>
            </a:p>
          </p:txBody>
        </p:sp>
        <p:sp>
          <p:nvSpPr>
            <p:cNvPr id="60" name="object 60"/>
            <p:cNvSpPr/>
            <p:nvPr/>
          </p:nvSpPr>
          <p:spPr>
            <a:xfrm>
              <a:off x="4654506" y="5121672"/>
              <a:ext cx="2608580" cy="8255"/>
            </a:xfrm>
            <a:custGeom>
              <a:avLst/>
              <a:gdLst/>
              <a:ahLst/>
              <a:cxnLst/>
              <a:rect l="l" t="t" r="r" b="b"/>
              <a:pathLst>
                <a:path w="2608579" h="8254">
                  <a:moveTo>
                    <a:pt x="0" y="8252"/>
                  </a:moveTo>
                  <a:lnTo>
                    <a:pt x="2608095" y="8252"/>
                  </a:lnTo>
                  <a:lnTo>
                    <a:pt x="2608095" y="0"/>
                  </a:lnTo>
                  <a:lnTo>
                    <a:pt x="0" y="0"/>
                  </a:lnTo>
                  <a:lnTo>
                    <a:pt x="0" y="8252"/>
                  </a:lnTo>
                  <a:close/>
                </a:path>
              </a:pathLst>
            </a:custGeom>
            <a:solidFill>
              <a:srgbClr val="BEBEBE"/>
            </a:solidFill>
          </p:spPr>
          <p:txBody>
            <a:bodyPr wrap="square" lIns="0" tIns="0" rIns="0" bIns="0" rtlCol="0"/>
            <a:lstStyle/>
            <a:p>
              <a:endParaRPr/>
            </a:p>
          </p:txBody>
        </p:sp>
        <p:sp>
          <p:nvSpPr>
            <p:cNvPr id="61" name="object 61"/>
            <p:cNvSpPr/>
            <p:nvPr/>
          </p:nvSpPr>
          <p:spPr>
            <a:xfrm>
              <a:off x="4650372" y="5121670"/>
              <a:ext cx="2612390" cy="8890"/>
            </a:xfrm>
            <a:custGeom>
              <a:avLst/>
              <a:gdLst/>
              <a:ahLst/>
              <a:cxnLst/>
              <a:rect l="l" t="t" r="r" b="b"/>
              <a:pathLst>
                <a:path w="2612390" h="8889">
                  <a:moveTo>
                    <a:pt x="0" y="8710"/>
                  </a:moveTo>
                  <a:lnTo>
                    <a:pt x="2612229" y="8710"/>
                  </a:lnTo>
                  <a:lnTo>
                    <a:pt x="2612229" y="0"/>
                  </a:lnTo>
                  <a:lnTo>
                    <a:pt x="0" y="0"/>
                  </a:lnTo>
                  <a:lnTo>
                    <a:pt x="0" y="8710"/>
                  </a:lnTo>
                  <a:close/>
                </a:path>
              </a:pathLst>
            </a:custGeom>
            <a:solidFill>
              <a:srgbClr val="BEBEBE"/>
            </a:solidFill>
          </p:spPr>
          <p:txBody>
            <a:bodyPr wrap="square" lIns="0" tIns="0" rIns="0" bIns="0" rtlCol="0"/>
            <a:lstStyle/>
            <a:p>
              <a:endParaRPr/>
            </a:p>
          </p:txBody>
        </p:sp>
        <p:sp>
          <p:nvSpPr>
            <p:cNvPr id="62" name="object 62"/>
            <p:cNvSpPr/>
            <p:nvPr/>
          </p:nvSpPr>
          <p:spPr>
            <a:xfrm>
              <a:off x="4654506" y="5403169"/>
              <a:ext cx="2608580" cy="8255"/>
            </a:xfrm>
            <a:custGeom>
              <a:avLst/>
              <a:gdLst/>
              <a:ahLst/>
              <a:cxnLst/>
              <a:rect l="l" t="t" r="r" b="b"/>
              <a:pathLst>
                <a:path w="2608579" h="8254">
                  <a:moveTo>
                    <a:pt x="0" y="8252"/>
                  </a:moveTo>
                  <a:lnTo>
                    <a:pt x="2608095" y="8252"/>
                  </a:lnTo>
                  <a:lnTo>
                    <a:pt x="2608095" y="0"/>
                  </a:lnTo>
                  <a:lnTo>
                    <a:pt x="0" y="0"/>
                  </a:lnTo>
                  <a:lnTo>
                    <a:pt x="0" y="8252"/>
                  </a:lnTo>
                  <a:close/>
                </a:path>
              </a:pathLst>
            </a:custGeom>
            <a:solidFill>
              <a:srgbClr val="BEBEBE"/>
            </a:solidFill>
          </p:spPr>
          <p:txBody>
            <a:bodyPr wrap="square" lIns="0" tIns="0" rIns="0" bIns="0" rtlCol="0"/>
            <a:lstStyle/>
            <a:p>
              <a:endParaRPr/>
            </a:p>
          </p:txBody>
        </p:sp>
        <p:sp>
          <p:nvSpPr>
            <p:cNvPr id="63" name="object 63"/>
            <p:cNvSpPr/>
            <p:nvPr/>
          </p:nvSpPr>
          <p:spPr>
            <a:xfrm>
              <a:off x="4650372" y="5403163"/>
              <a:ext cx="2612390" cy="8255"/>
            </a:xfrm>
            <a:custGeom>
              <a:avLst/>
              <a:gdLst/>
              <a:ahLst/>
              <a:cxnLst/>
              <a:rect l="l" t="t" r="r" b="b"/>
              <a:pathLst>
                <a:path w="2612390" h="8254">
                  <a:moveTo>
                    <a:pt x="0" y="8252"/>
                  </a:moveTo>
                  <a:lnTo>
                    <a:pt x="2612229" y="8252"/>
                  </a:lnTo>
                  <a:lnTo>
                    <a:pt x="2612229" y="0"/>
                  </a:lnTo>
                  <a:lnTo>
                    <a:pt x="0" y="0"/>
                  </a:lnTo>
                  <a:lnTo>
                    <a:pt x="0" y="8252"/>
                  </a:lnTo>
                  <a:close/>
                </a:path>
              </a:pathLst>
            </a:custGeom>
            <a:solidFill>
              <a:srgbClr val="BEBEBE"/>
            </a:solidFill>
          </p:spPr>
          <p:txBody>
            <a:bodyPr wrap="square" lIns="0" tIns="0" rIns="0" bIns="0" rtlCol="0"/>
            <a:lstStyle/>
            <a:p>
              <a:endParaRPr/>
            </a:p>
          </p:txBody>
        </p:sp>
        <p:sp>
          <p:nvSpPr>
            <p:cNvPr id="64" name="object 64"/>
            <p:cNvSpPr/>
            <p:nvPr/>
          </p:nvSpPr>
          <p:spPr>
            <a:xfrm>
              <a:off x="4654506" y="5684668"/>
              <a:ext cx="2608580" cy="8255"/>
            </a:xfrm>
            <a:custGeom>
              <a:avLst/>
              <a:gdLst/>
              <a:ahLst/>
              <a:cxnLst/>
              <a:rect l="l" t="t" r="r" b="b"/>
              <a:pathLst>
                <a:path w="2608579" h="8254">
                  <a:moveTo>
                    <a:pt x="0" y="8252"/>
                  </a:moveTo>
                  <a:lnTo>
                    <a:pt x="2608095" y="8252"/>
                  </a:lnTo>
                  <a:lnTo>
                    <a:pt x="2608095" y="0"/>
                  </a:lnTo>
                  <a:lnTo>
                    <a:pt x="0" y="0"/>
                  </a:lnTo>
                  <a:lnTo>
                    <a:pt x="0" y="8252"/>
                  </a:lnTo>
                  <a:close/>
                </a:path>
              </a:pathLst>
            </a:custGeom>
            <a:solidFill>
              <a:srgbClr val="BEBEBE"/>
            </a:solidFill>
          </p:spPr>
          <p:txBody>
            <a:bodyPr wrap="square" lIns="0" tIns="0" rIns="0" bIns="0" rtlCol="0"/>
            <a:lstStyle/>
            <a:p>
              <a:endParaRPr/>
            </a:p>
          </p:txBody>
        </p:sp>
        <p:sp>
          <p:nvSpPr>
            <p:cNvPr id="65" name="object 65"/>
            <p:cNvSpPr/>
            <p:nvPr/>
          </p:nvSpPr>
          <p:spPr>
            <a:xfrm>
              <a:off x="4650372" y="5684668"/>
              <a:ext cx="2612390" cy="8255"/>
            </a:xfrm>
            <a:custGeom>
              <a:avLst/>
              <a:gdLst/>
              <a:ahLst/>
              <a:cxnLst/>
              <a:rect l="l" t="t" r="r" b="b"/>
              <a:pathLst>
                <a:path w="2612390" h="8254">
                  <a:moveTo>
                    <a:pt x="2612229" y="0"/>
                  </a:moveTo>
                  <a:lnTo>
                    <a:pt x="0" y="0"/>
                  </a:lnTo>
                  <a:lnTo>
                    <a:pt x="0" y="8252"/>
                  </a:lnTo>
                  <a:lnTo>
                    <a:pt x="2612229" y="8252"/>
                  </a:lnTo>
                  <a:lnTo>
                    <a:pt x="2612229" y="0"/>
                  </a:lnTo>
                  <a:close/>
                </a:path>
              </a:pathLst>
            </a:custGeom>
            <a:solidFill>
              <a:srgbClr val="BEBEBE"/>
            </a:solidFill>
          </p:spPr>
          <p:txBody>
            <a:bodyPr wrap="square" lIns="0" tIns="0" rIns="0" bIns="0" rtlCol="0"/>
            <a:lstStyle/>
            <a:p>
              <a:endParaRPr/>
            </a:p>
          </p:txBody>
        </p:sp>
      </p:grpSp>
      <p:graphicFrame>
        <p:nvGraphicFramePr>
          <p:cNvPr id="66" name="object 66"/>
          <p:cNvGraphicFramePr>
            <a:graphicFrameLocks noGrp="1"/>
          </p:cNvGraphicFramePr>
          <p:nvPr/>
        </p:nvGraphicFramePr>
        <p:xfrm>
          <a:off x="2929127" y="1690121"/>
          <a:ext cx="939165" cy="910851"/>
        </p:xfrm>
        <a:graphic>
          <a:graphicData uri="http://schemas.openxmlformats.org/drawingml/2006/table">
            <a:tbl>
              <a:tblPr firstRow="1" bandRow="1">
                <a:tableStyleId>{2D5ABB26-0587-4C30-8999-92F81FD0307C}</a:tableStyleId>
              </a:tblPr>
              <a:tblGrid>
                <a:gridCol w="313055"/>
                <a:gridCol w="313055"/>
                <a:gridCol w="313055"/>
              </a:tblGrid>
              <a:tr h="303780">
                <a:tc>
                  <a:txBody>
                    <a:bodyPr/>
                    <a:lstStyle/>
                    <a:p>
                      <a:pPr marL="102235">
                        <a:lnSpc>
                          <a:spcPct val="100000"/>
                        </a:lnSpc>
                        <a:spcBef>
                          <a:spcPts val="65"/>
                        </a:spcBef>
                      </a:pPr>
                      <a:r>
                        <a:rPr sz="1800" dirty="0">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6675">
                        <a:lnSpc>
                          <a:spcPct val="100000"/>
                        </a:lnSpc>
                        <a:spcBef>
                          <a:spcPts val="65"/>
                        </a:spcBef>
                      </a:pPr>
                      <a:r>
                        <a:rPr sz="1800" spc="10" dirty="0">
                          <a:solidFill>
                            <a:srgbClr val="FFFFFF"/>
                          </a:solidFill>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65"/>
                        </a:spcBef>
                      </a:pPr>
                      <a:r>
                        <a:rPr sz="1800" spc="10" dirty="0">
                          <a:solidFill>
                            <a:srgbClr val="FFFFFF"/>
                          </a:solidFill>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03537">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2235">
                        <a:lnSpc>
                          <a:spcPct val="100000"/>
                        </a:lnSpc>
                        <a:spcBef>
                          <a:spcPts val="60"/>
                        </a:spcBef>
                      </a:pPr>
                      <a:r>
                        <a:rPr sz="1800" dirty="0">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795" algn="ctr">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03534">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0"/>
                        </a:spcBef>
                      </a:pPr>
                      <a:r>
                        <a:rPr sz="1800" dirty="0">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r>
            </a:tbl>
          </a:graphicData>
        </a:graphic>
      </p:graphicFrame>
      <p:graphicFrame>
        <p:nvGraphicFramePr>
          <p:cNvPr id="67" name="object 67"/>
          <p:cNvGraphicFramePr>
            <a:graphicFrameLocks noGrp="1"/>
          </p:cNvGraphicFramePr>
          <p:nvPr/>
        </p:nvGraphicFramePr>
        <p:xfrm>
          <a:off x="8016239" y="1690121"/>
          <a:ext cx="939165" cy="910851"/>
        </p:xfrm>
        <a:graphic>
          <a:graphicData uri="http://schemas.openxmlformats.org/drawingml/2006/table">
            <a:tbl>
              <a:tblPr firstRow="1" bandRow="1">
                <a:tableStyleId>{2D5ABB26-0587-4C30-8999-92F81FD0307C}</a:tableStyleId>
              </a:tblPr>
              <a:tblGrid>
                <a:gridCol w="313055"/>
                <a:gridCol w="313055"/>
                <a:gridCol w="313055"/>
              </a:tblGrid>
              <a:tr h="303780">
                <a:tc>
                  <a:txBody>
                    <a:bodyPr/>
                    <a:lstStyle/>
                    <a:p>
                      <a:pPr marL="66675">
                        <a:lnSpc>
                          <a:spcPct val="100000"/>
                        </a:lnSpc>
                        <a:spcBef>
                          <a:spcPts val="65"/>
                        </a:spcBef>
                      </a:pPr>
                      <a:r>
                        <a:rPr sz="1800" spc="10" dirty="0">
                          <a:solidFill>
                            <a:srgbClr val="FFFFFF"/>
                          </a:solidFill>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800" spc="10" dirty="0">
                          <a:solidFill>
                            <a:srgbClr val="FFFFFF"/>
                          </a:solidFill>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84455" algn="r">
                        <a:lnSpc>
                          <a:spcPct val="100000"/>
                        </a:lnSpc>
                        <a:spcBef>
                          <a:spcPts val="65"/>
                        </a:spcBef>
                      </a:pPr>
                      <a:r>
                        <a:rPr sz="1800" dirty="0">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r>
              <a:tr h="303537">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0"/>
                        </a:spcBef>
                      </a:pPr>
                      <a:r>
                        <a:rPr sz="1800" dirty="0">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8260" algn="r">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03534">
                <a:tc>
                  <a:txBody>
                    <a:bodyPr/>
                    <a:lstStyle/>
                    <a:p>
                      <a:pPr marL="102235">
                        <a:lnSpc>
                          <a:spcPct val="100000"/>
                        </a:lnSpc>
                        <a:spcBef>
                          <a:spcPts val="60"/>
                        </a:spcBef>
                      </a:pPr>
                      <a:r>
                        <a:rPr sz="1800" dirty="0">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8260" algn="r">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bl>
          </a:graphicData>
        </a:graphic>
      </p:graphicFrame>
      <p:sp>
        <p:nvSpPr>
          <p:cNvPr id="68" name="object 68"/>
          <p:cNvSpPr/>
          <p:nvPr/>
        </p:nvSpPr>
        <p:spPr>
          <a:xfrm>
            <a:off x="8641621" y="1698963"/>
            <a:ext cx="321945" cy="295275"/>
          </a:xfrm>
          <a:custGeom>
            <a:avLst/>
            <a:gdLst/>
            <a:ahLst/>
            <a:cxnLst/>
            <a:rect l="l" t="t" r="r" b="b"/>
            <a:pathLst>
              <a:path w="321945" h="295275">
                <a:moveTo>
                  <a:pt x="0" y="294931"/>
                </a:moveTo>
                <a:lnTo>
                  <a:pt x="321782" y="294931"/>
                </a:lnTo>
                <a:lnTo>
                  <a:pt x="321782" y="0"/>
                </a:lnTo>
                <a:lnTo>
                  <a:pt x="0" y="0"/>
                </a:lnTo>
                <a:lnTo>
                  <a:pt x="0" y="294931"/>
                </a:lnTo>
                <a:close/>
              </a:path>
            </a:pathLst>
          </a:custGeom>
          <a:solidFill>
            <a:srgbClr val="FFFFFF"/>
          </a:solidFill>
        </p:spPr>
        <p:txBody>
          <a:bodyPr wrap="square" lIns="0" tIns="0" rIns="0" bIns="0" rtlCol="0"/>
          <a:lstStyle/>
          <a:p>
            <a:endParaRPr/>
          </a:p>
        </p:txBody>
      </p:sp>
      <p:graphicFrame>
        <p:nvGraphicFramePr>
          <p:cNvPr id="69" name="object 69"/>
          <p:cNvGraphicFramePr>
            <a:graphicFrameLocks noGrp="1"/>
          </p:cNvGraphicFramePr>
          <p:nvPr/>
        </p:nvGraphicFramePr>
        <p:xfrm>
          <a:off x="5468111" y="1690121"/>
          <a:ext cx="939165" cy="910851"/>
        </p:xfrm>
        <a:graphic>
          <a:graphicData uri="http://schemas.openxmlformats.org/drawingml/2006/table">
            <a:tbl>
              <a:tblPr firstRow="1" bandRow="1">
                <a:tableStyleId>{2D5ABB26-0587-4C30-8999-92F81FD0307C}</a:tableStyleId>
              </a:tblPr>
              <a:tblGrid>
                <a:gridCol w="313055"/>
                <a:gridCol w="313055"/>
                <a:gridCol w="313055"/>
              </a:tblGrid>
              <a:tr h="303780">
                <a:tc>
                  <a:txBody>
                    <a:bodyPr/>
                    <a:lstStyle/>
                    <a:p>
                      <a:pPr marL="102235">
                        <a:lnSpc>
                          <a:spcPct val="100000"/>
                        </a:lnSpc>
                        <a:spcBef>
                          <a:spcPts val="65"/>
                        </a:spcBef>
                      </a:pPr>
                      <a:r>
                        <a:rPr sz="1800" dirty="0">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6675">
                        <a:lnSpc>
                          <a:spcPct val="100000"/>
                        </a:lnSpc>
                        <a:spcBef>
                          <a:spcPts val="65"/>
                        </a:spcBef>
                      </a:pPr>
                      <a:r>
                        <a:rPr sz="1800" spc="10" dirty="0">
                          <a:solidFill>
                            <a:srgbClr val="FFFFFF"/>
                          </a:solidFill>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800" dirty="0">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r>
              <a:tr h="303537">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2235">
                        <a:lnSpc>
                          <a:spcPct val="100000"/>
                        </a:lnSpc>
                        <a:spcBef>
                          <a:spcPts val="60"/>
                        </a:spcBef>
                      </a:pPr>
                      <a:r>
                        <a:rPr sz="1800" dirty="0">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795" algn="ctr">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03534">
                <a:tc>
                  <a:txBody>
                    <a:bodyPr/>
                    <a:lstStyle/>
                    <a:p>
                      <a:pPr marL="102235">
                        <a:lnSpc>
                          <a:spcPct val="100000"/>
                        </a:lnSpc>
                        <a:spcBef>
                          <a:spcPts val="60"/>
                        </a:spcBef>
                      </a:pPr>
                      <a:r>
                        <a:rPr sz="1800" dirty="0">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0"/>
                        </a:spcBef>
                      </a:pPr>
                      <a:r>
                        <a:rPr sz="1800" dirty="0">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r>
            </a:tbl>
          </a:graphicData>
        </a:graphic>
      </p:graphicFrame>
      <p:sp>
        <p:nvSpPr>
          <p:cNvPr id="70" name="object 70"/>
          <p:cNvSpPr/>
          <p:nvPr/>
        </p:nvSpPr>
        <p:spPr>
          <a:xfrm>
            <a:off x="3877817" y="1709166"/>
            <a:ext cx="1910080" cy="1714500"/>
          </a:xfrm>
          <a:custGeom>
            <a:avLst/>
            <a:gdLst/>
            <a:ahLst/>
            <a:cxnLst/>
            <a:rect l="l" t="t" r="r" b="b"/>
            <a:pathLst>
              <a:path w="1910079" h="1714500">
                <a:moveTo>
                  <a:pt x="1909826" y="1714500"/>
                </a:moveTo>
                <a:lnTo>
                  <a:pt x="0" y="0"/>
                </a:lnTo>
              </a:path>
            </a:pathLst>
          </a:custGeom>
          <a:ln w="28955">
            <a:solidFill>
              <a:srgbClr val="001F50"/>
            </a:solidFill>
          </a:ln>
        </p:spPr>
        <p:txBody>
          <a:bodyPr wrap="square" lIns="0" tIns="0" rIns="0" bIns="0" rtlCol="0"/>
          <a:lstStyle/>
          <a:p>
            <a:endParaRPr/>
          </a:p>
        </p:txBody>
      </p:sp>
      <p:grpSp>
        <p:nvGrpSpPr>
          <p:cNvPr id="71" name="object 71"/>
          <p:cNvGrpSpPr/>
          <p:nvPr/>
        </p:nvGrpSpPr>
        <p:grpSpPr>
          <a:xfrm>
            <a:off x="2915411" y="2615187"/>
            <a:ext cx="2910840" cy="1704339"/>
            <a:chOff x="2915411" y="2615183"/>
            <a:chExt cx="2910840" cy="1704339"/>
          </a:xfrm>
        </p:grpSpPr>
        <p:sp>
          <p:nvSpPr>
            <p:cNvPr id="72" name="object 72"/>
            <p:cNvSpPr/>
            <p:nvPr/>
          </p:nvSpPr>
          <p:spPr>
            <a:xfrm>
              <a:off x="4930139" y="3422903"/>
              <a:ext cx="858519" cy="858519"/>
            </a:xfrm>
            <a:custGeom>
              <a:avLst/>
              <a:gdLst/>
              <a:ahLst/>
              <a:cxnLst/>
              <a:rect l="l" t="t" r="r" b="b"/>
              <a:pathLst>
                <a:path w="858520" h="858520">
                  <a:moveTo>
                    <a:pt x="0" y="858012"/>
                  </a:moveTo>
                  <a:lnTo>
                    <a:pt x="858012" y="858012"/>
                  </a:lnTo>
                  <a:lnTo>
                    <a:pt x="858012" y="0"/>
                  </a:lnTo>
                  <a:lnTo>
                    <a:pt x="0" y="0"/>
                  </a:lnTo>
                  <a:lnTo>
                    <a:pt x="0" y="858012"/>
                  </a:lnTo>
                  <a:close/>
                </a:path>
              </a:pathLst>
            </a:custGeom>
            <a:ln w="76200">
              <a:solidFill>
                <a:srgbClr val="FDCFAA"/>
              </a:solidFill>
            </a:ln>
          </p:spPr>
          <p:txBody>
            <a:bodyPr wrap="square" lIns="0" tIns="0" rIns="0" bIns="0" rtlCol="0"/>
            <a:lstStyle/>
            <a:p>
              <a:endParaRPr/>
            </a:p>
          </p:txBody>
        </p:sp>
        <p:sp>
          <p:nvSpPr>
            <p:cNvPr id="73" name="object 73"/>
            <p:cNvSpPr/>
            <p:nvPr/>
          </p:nvSpPr>
          <p:spPr>
            <a:xfrm>
              <a:off x="2929889" y="2629661"/>
              <a:ext cx="2002155" cy="1652270"/>
            </a:xfrm>
            <a:custGeom>
              <a:avLst/>
              <a:gdLst/>
              <a:ahLst/>
              <a:cxnLst/>
              <a:rect l="l" t="t" r="r" b="b"/>
              <a:pathLst>
                <a:path w="2002154" h="1652270">
                  <a:moveTo>
                    <a:pt x="2001901" y="1651889"/>
                  </a:moveTo>
                  <a:lnTo>
                    <a:pt x="0" y="0"/>
                  </a:lnTo>
                </a:path>
              </a:pathLst>
            </a:custGeom>
            <a:ln w="28956">
              <a:solidFill>
                <a:srgbClr val="001F50"/>
              </a:solidFill>
            </a:ln>
          </p:spPr>
          <p:txBody>
            <a:bodyPr wrap="square" lIns="0" tIns="0" rIns="0" bIns="0" rtlCol="0"/>
            <a:lstStyle/>
            <a:p>
              <a:endParaRPr/>
            </a:p>
          </p:txBody>
        </p:sp>
      </p:grpSp>
      <p:sp>
        <p:nvSpPr>
          <p:cNvPr id="74" name="object 74"/>
          <p:cNvSpPr txBox="1">
            <a:spLocks noGrp="1"/>
          </p:cNvSpPr>
          <p:nvPr>
            <p:ph type="title"/>
          </p:nvPr>
        </p:nvSpPr>
        <p:spPr>
          <a:xfrm>
            <a:off x="387503" y="106175"/>
            <a:ext cx="3804920"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Convolutional</a:t>
            </a:r>
            <a:r>
              <a:rPr sz="2200" b="1" spc="50" dirty="0">
                <a:solidFill>
                  <a:srgbClr val="000000"/>
                </a:solidFill>
                <a:latin typeface="Arial"/>
                <a:cs typeface="Arial"/>
              </a:rPr>
              <a:t> </a:t>
            </a:r>
            <a:r>
              <a:rPr sz="2200" b="1" spc="-10" dirty="0">
                <a:solidFill>
                  <a:srgbClr val="000000"/>
                </a:solidFill>
                <a:latin typeface="Arial"/>
                <a:cs typeface="Arial"/>
              </a:rPr>
              <a:t>Layer</a:t>
            </a:r>
            <a:r>
              <a:rPr sz="2200" b="1" spc="45" dirty="0">
                <a:solidFill>
                  <a:srgbClr val="000000"/>
                </a:solidFill>
                <a:latin typeface="Arial"/>
                <a:cs typeface="Arial"/>
              </a:rPr>
              <a:t> </a:t>
            </a:r>
            <a:r>
              <a:rPr sz="2200" b="1" spc="-5" dirty="0">
                <a:solidFill>
                  <a:srgbClr val="000000"/>
                </a:solidFill>
                <a:latin typeface="Arial"/>
                <a:cs typeface="Arial"/>
              </a:rPr>
              <a:t>-</a:t>
            </a:r>
            <a:r>
              <a:rPr sz="2200" b="1" dirty="0">
                <a:solidFill>
                  <a:srgbClr val="000000"/>
                </a:solidFill>
                <a:latin typeface="Arial"/>
                <a:cs typeface="Arial"/>
              </a:rPr>
              <a:t> </a:t>
            </a:r>
            <a:r>
              <a:rPr sz="2200" b="1" spc="-5" dirty="0">
                <a:solidFill>
                  <a:srgbClr val="000000"/>
                </a:solidFill>
                <a:latin typeface="Arial"/>
                <a:cs typeface="Arial"/>
              </a:rPr>
              <a:t>Filters</a:t>
            </a:r>
            <a:endParaRPr sz="2200">
              <a:latin typeface="Arial"/>
              <a:cs typeface="Arial"/>
            </a:endParaRPr>
          </a:p>
        </p:txBody>
      </p:sp>
      <p:sp>
        <p:nvSpPr>
          <p:cNvPr id="76" name="object 7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21</a:t>
            </a:fld>
            <a:endParaRPr spc="-5" dirty="0"/>
          </a:p>
        </p:txBody>
      </p:sp>
      <p:sp>
        <p:nvSpPr>
          <p:cNvPr id="75" name="object 75"/>
          <p:cNvSpPr txBox="1"/>
          <p:nvPr/>
        </p:nvSpPr>
        <p:spPr>
          <a:xfrm>
            <a:off x="381103" y="1040386"/>
            <a:ext cx="10690860" cy="629018"/>
          </a:xfrm>
          <a:prstGeom prst="rect">
            <a:avLst/>
          </a:prstGeom>
        </p:spPr>
        <p:txBody>
          <a:bodyPr vert="horz" wrap="square" lIns="0" tIns="13335" rIns="0" bIns="0" rtlCol="0">
            <a:spAutoFit/>
          </a:bodyPr>
          <a:lstStyle/>
          <a:p>
            <a:pPr marL="193675" marR="5080" indent="-181610">
              <a:lnSpc>
                <a:spcPct val="100000"/>
              </a:lnSpc>
              <a:spcBef>
                <a:spcPts val="105"/>
              </a:spcBef>
              <a:buFont typeface="Wingdings"/>
              <a:buChar char=""/>
              <a:tabLst>
                <a:tab pos="194310" algn="l"/>
              </a:tabLst>
            </a:pPr>
            <a:r>
              <a:rPr sz="2000" dirty="0">
                <a:latin typeface="Arial MT"/>
                <a:cs typeface="Arial MT"/>
              </a:rPr>
              <a:t>Sliding</a:t>
            </a:r>
            <a:r>
              <a:rPr sz="2000" spc="10" dirty="0">
                <a:latin typeface="Arial MT"/>
                <a:cs typeface="Arial MT"/>
              </a:rPr>
              <a:t> </a:t>
            </a:r>
            <a:r>
              <a:rPr sz="2000" dirty="0">
                <a:latin typeface="Arial MT"/>
                <a:cs typeface="Arial MT"/>
              </a:rPr>
              <a:t>the</a:t>
            </a:r>
            <a:r>
              <a:rPr sz="2000" spc="-15" dirty="0">
                <a:latin typeface="Arial MT"/>
                <a:cs typeface="Arial MT"/>
              </a:rPr>
              <a:t> </a:t>
            </a:r>
            <a:r>
              <a:rPr sz="2000" spc="-5" dirty="0">
                <a:latin typeface="Arial MT"/>
                <a:cs typeface="Arial MT"/>
              </a:rPr>
              <a:t>filter</a:t>
            </a:r>
            <a:r>
              <a:rPr sz="2000" spc="-15" dirty="0">
                <a:latin typeface="Arial MT"/>
                <a:cs typeface="Arial MT"/>
              </a:rPr>
              <a:t> </a:t>
            </a:r>
            <a:r>
              <a:rPr sz="2000" dirty="0">
                <a:latin typeface="Arial MT"/>
                <a:cs typeface="Arial MT"/>
              </a:rPr>
              <a:t>over</a:t>
            </a:r>
            <a:r>
              <a:rPr sz="2000" spc="-10" dirty="0">
                <a:latin typeface="Arial MT"/>
                <a:cs typeface="Arial MT"/>
              </a:rPr>
              <a:t> </a:t>
            </a:r>
            <a:r>
              <a:rPr sz="2000" dirty="0">
                <a:latin typeface="Arial MT"/>
                <a:cs typeface="Arial MT"/>
              </a:rPr>
              <a:t>the</a:t>
            </a:r>
            <a:r>
              <a:rPr sz="2000" spc="-15" dirty="0">
                <a:latin typeface="Arial MT"/>
                <a:cs typeface="Arial MT"/>
              </a:rPr>
              <a:t> </a:t>
            </a:r>
            <a:r>
              <a:rPr sz="2000" dirty="0">
                <a:latin typeface="Arial MT"/>
                <a:cs typeface="Arial MT"/>
              </a:rPr>
              <a:t>width and</a:t>
            </a:r>
            <a:r>
              <a:rPr sz="2000" spc="-10" dirty="0">
                <a:latin typeface="Arial MT"/>
                <a:cs typeface="Arial MT"/>
              </a:rPr>
              <a:t> </a:t>
            </a:r>
            <a:r>
              <a:rPr sz="2000" dirty="0">
                <a:latin typeface="Arial MT"/>
                <a:cs typeface="Arial MT"/>
              </a:rPr>
              <a:t>height</a:t>
            </a:r>
            <a:r>
              <a:rPr sz="2000" spc="-25" dirty="0">
                <a:latin typeface="Arial MT"/>
                <a:cs typeface="Arial MT"/>
              </a:rPr>
              <a:t> </a:t>
            </a:r>
            <a:r>
              <a:rPr sz="2000" dirty="0">
                <a:latin typeface="Arial MT"/>
                <a:cs typeface="Arial MT"/>
              </a:rPr>
              <a:t>of</a:t>
            </a:r>
            <a:r>
              <a:rPr sz="2000" spc="-15" dirty="0">
                <a:latin typeface="Arial MT"/>
                <a:cs typeface="Arial MT"/>
              </a:rPr>
              <a:t> </a:t>
            </a:r>
            <a:r>
              <a:rPr sz="2000" dirty="0">
                <a:latin typeface="Arial MT"/>
                <a:cs typeface="Arial MT"/>
              </a:rPr>
              <a:t>the</a:t>
            </a:r>
            <a:r>
              <a:rPr sz="2000" spc="-20" dirty="0">
                <a:latin typeface="Arial MT"/>
                <a:cs typeface="Arial MT"/>
              </a:rPr>
              <a:t> </a:t>
            </a:r>
            <a:r>
              <a:rPr sz="2000" dirty="0">
                <a:latin typeface="Arial MT"/>
                <a:cs typeface="Arial MT"/>
              </a:rPr>
              <a:t>input</a:t>
            </a:r>
            <a:r>
              <a:rPr sz="2000" spc="-15" dirty="0">
                <a:latin typeface="Arial MT"/>
                <a:cs typeface="Arial MT"/>
              </a:rPr>
              <a:t> </a:t>
            </a:r>
            <a:r>
              <a:rPr sz="2000" dirty="0">
                <a:latin typeface="Arial MT"/>
                <a:cs typeface="Arial MT"/>
              </a:rPr>
              <a:t>gives</a:t>
            </a:r>
            <a:r>
              <a:rPr sz="2000" spc="5" dirty="0">
                <a:latin typeface="Arial MT"/>
                <a:cs typeface="Arial MT"/>
              </a:rPr>
              <a:t> </a:t>
            </a:r>
            <a:r>
              <a:rPr sz="2000" dirty="0">
                <a:latin typeface="Arial MT"/>
                <a:cs typeface="Arial MT"/>
              </a:rPr>
              <a:t>2-dimensional</a:t>
            </a:r>
            <a:r>
              <a:rPr sz="2000" spc="-40" dirty="0">
                <a:latin typeface="Arial MT"/>
                <a:cs typeface="Arial MT"/>
              </a:rPr>
              <a:t> </a:t>
            </a:r>
            <a:r>
              <a:rPr sz="2000" dirty="0">
                <a:latin typeface="Arial MT"/>
                <a:cs typeface="Arial MT"/>
              </a:rPr>
              <a:t>activation</a:t>
            </a:r>
            <a:r>
              <a:rPr sz="2000" spc="-15" dirty="0">
                <a:latin typeface="Arial MT"/>
                <a:cs typeface="Arial MT"/>
              </a:rPr>
              <a:t> </a:t>
            </a:r>
            <a:r>
              <a:rPr sz="2000" dirty="0">
                <a:latin typeface="Arial MT"/>
                <a:cs typeface="Arial MT"/>
              </a:rPr>
              <a:t>map</a:t>
            </a:r>
            <a:r>
              <a:rPr sz="2000" spc="-15" dirty="0">
                <a:latin typeface="Arial MT"/>
                <a:cs typeface="Arial MT"/>
              </a:rPr>
              <a:t> </a:t>
            </a:r>
            <a:r>
              <a:rPr sz="2000" dirty="0">
                <a:latin typeface="Arial MT"/>
                <a:cs typeface="Arial MT"/>
              </a:rPr>
              <a:t>that </a:t>
            </a:r>
            <a:r>
              <a:rPr sz="2000" spc="-540" dirty="0">
                <a:latin typeface="Arial MT"/>
                <a:cs typeface="Arial MT"/>
              </a:rPr>
              <a:t> </a:t>
            </a:r>
            <a:r>
              <a:rPr sz="2000" dirty="0">
                <a:latin typeface="Arial MT"/>
                <a:cs typeface="Arial MT"/>
              </a:rPr>
              <a:t>responds</a:t>
            </a:r>
            <a:r>
              <a:rPr sz="2000" spc="-50" dirty="0">
                <a:latin typeface="Arial MT"/>
                <a:cs typeface="Arial MT"/>
              </a:rPr>
              <a:t> </a:t>
            </a:r>
            <a:r>
              <a:rPr sz="2000" dirty="0">
                <a:latin typeface="Arial MT"/>
                <a:cs typeface="Arial MT"/>
              </a:rPr>
              <a:t>to</a:t>
            </a:r>
            <a:r>
              <a:rPr sz="2000" spc="-10" dirty="0">
                <a:latin typeface="Arial MT"/>
                <a:cs typeface="Arial MT"/>
              </a:rPr>
              <a:t> </a:t>
            </a:r>
            <a:r>
              <a:rPr sz="2000" dirty="0">
                <a:latin typeface="Arial MT"/>
                <a:cs typeface="Arial MT"/>
              </a:rPr>
              <a:t>that</a:t>
            </a:r>
            <a:r>
              <a:rPr sz="2000" spc="-25" dirty="0">
                <a:latin typeface="Arial MT"/>
                <a:cs typeface="Arial MT"/>
              </a:rPr>
              <a:t> </a:t>
            </a:r>
            <a:r>
              <a:rPr sz="2000" spc="-5" dirty="0">
                <a:latin typeface="Arial MT"/>
                <a:cs typeface="Arial MT"/>
              </a:rPr>
              <a:t>filter</a:t>
            </a:r>
            <a:r>
              <a:rPr sz="2000" spc="-15" dirty="0">
                <a:latin typeface="Arial MT"/>
                <a:cs typeface="Arial MT"/>
              </a:rPr>
              <a:t> </a:t>
            </a:r>
            <a:r>
              <a:rPr sz="2000" dirty="0">
                <a:latin typeface="Arial MT"/>
                <a:cs typeface="Arial MT"/>
              </a:rPr>
              <a:t>at</a:t>
            </a:r>
            <a:r>
              <a:rPr sz="2000" spc="-20" dirty="0">
                <a:latin typeface="Arial MT"/>
                <a:cs typeface="Arial MT"/>
              </a:rPr>
              <a:t> </a:t>
            </a:r>
            <a:r>
              <a:rPr sz="2000" dirty="0">
                <a:latin typeface="Arial MT"/>
                <a:cs typeface="Arial MT"/>
              </a:rPr>
              <a:t>every</a:t>
            </a:r>
            <a:r>
              <a:rPr sz="2000" spc="-20" dirty="0">
                <a:latin typeface="Arial MT"/>
                <a:cs typeface="Arial MT"/>
              </a:rPr>
              <a:t> </a:t>
            </a:r>
            <a:r>
              <a:rPr sz="2000" dirty="0">
                <a:latin typeface="Arial MT"/>
                <a:cs typeface="Arial MT"/>
              </a:rPr>
              <a:t>spatial</a:t>
            </a:r>
            <a:r>
              <a:rPr sz="2000" spc="-10" dirty="0">
                <a:latin typeface="Arial MT"/>
                <a:cs typeface="Arial MT"/>
              </a:rPr>
              <a:t> </a:t>
            </a:r>
            <a:r>
              <a:rPr sz="2000" dirty="0">
                <a:latin typeface="Arial MT"/>
                <a:cs typeface="Arial MT"/>
              </a:rPr>
              <a:t>position.</a:t>
            </a:r>
            <a:endParaRPr sz="2000">
              <a:latin typeface="Arial MT"/>
              <a:cs typeface="Arial M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503" y="106175"/>
            <a:ext cx="3912871"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Convolutional</a:t>
            </a:r>
            <a:r>
              <a:rPr sz="2200" b="1" spc="45" dirty="0">
                <a:solidFill>
                  <a:srgbClr val="000000"/>
                </a:solidFill>
                <a:latin typeface="Arial"/>
                <a:cs typeface="Arial"/>
              </a:rPr>
              <a:t> </a:t>
            </a:r>
            <a:r>
              <a:rPr sz="2200" b="1" spc="-10" dirty="0">
                <a:solidFill>
                  <a:srgbClr val="000000"/>
                </a:solidFill>
                <a:latin typeface="Arial"/>
                <a:cs typeface="Arial"/>
              </a:rPr>
              <a:t>Layer</a:t>
            </a:r>
            <a:r>
              <a:rPr sz="2200" b="1" spc="45" dirty="0">
                <a:solidFill>
                  <a:srgbClr val="000000"/>
                </a:solidFill>
                <a:latin typeface="Arial"/>
                <a:cs typeface="Arial"/>
              </a:rPr>
              <a:t> </a:t>
            </a:r>
            <a:r>
              <a:rPr sz="2200" b="1" spc="-5" dirty="0">
                <a:solidFill>
                  <a:srgbClr val="000000"/>
                </a:solidFill>
                <a:latin typeface="Arial"/>
                <a:cs typeface="Arial"/>
              </a:rPr>
              <a:t>- Strides</a:t>
            </a:r>
            <a:endParaRPr sz="2200">
              <a:latin typeface="Arial"/>
              <a:cs typeface="Arial"/>
            </a:endParaRPr>
          </a:p>
        </p:txBody>
      </p:sp>
      <p:sp>
        <p:nvSpPr>
          <p:cNvPr id="79" name="object 79"/>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22</a:t>
            </a:fld>
            <a:endParaRPr spc="-5" dirty="0"/>
          </a:p>
        </p:txBody>
      </p:sp>
      <p:grpSp>
        <p:nvGrpSpPr>
          <p:cNvPr id="3" name="object 3"/>
          <p:cNvGrpSpPr/>
          <p:nvPr/>
        </p:nvGrpSpPr>
        <p:grpSpPr>
          <a:xfrm>
            <a:off x="6502908" y="2182371"/>
            <a:ext cx="344805" cy="315595"/>
            <a:chOff x="6502907" y="2182367"/>
            <a:chExt cx="344805" cy="315595"/>
          </a:xfrm>
        </p:grpSpPr>
        <p:sp>
          <p:nvSpPr>
            <p:cNvPr id="4" name="object 4"/>
            <p:cNvSpPr/>
            <p:nvPr/>
          </p:nvSpPr>
          <p:spPr>
            <a:xfrm>
              <a:off x="6509003" y="2188463"/>
              <a:ext cx="332740" cy="303530"/>
            </a:xfrm>
            <a:custGeom>
              <a:avLst/>
              <a:gdLst/>
              <a:ahLst/>
              <a:cxnLst/>
              <a:rect l="l" t="t" r="r" b="b"/>
              <a:pathLst>
                <a:path w="332740" h="303530">
                  <a:moveTo>
                    <a:pt x="166116" y="0"/>
                  </a:moveTo>
                  <a:lnTo>
                    <a:pt x="113629" y="7735"/>
                  </a:lnTo>
                  <a:lnTo>
                    <a:pt x="68031" y="29272"/>
                  </a:lnTo>
                  <a:lnTo>
                    <a:pt x="32064" y="62106"/>
                  </a:lnTo>
                  <a:lnTo>
                    <a:pt x="8473" y="103729"/>
                  </a:lnTo>
                  <a:lnTo>
                    <a:pt x="0" y="151637"/>
                  </a:lnTo>
                  <a:lnTo>
                    <a:pt x="8473" y="199546"/>
                  </a:lnTo>
                  <a:lnTo>
                    <a:pt x="32064" y="241169"/>
                  </a:lnTo>
                  <a:lnTo>
                    <a:pt x="68031" y="274003"/>
                  </a:lnTo>
                  <a:lnTo>
                    <a:pt x="113629" y="295540"/>
                  </a:lnTo>
                  <a:lnTo>
                    <a:pt x="166116" y="303275"/>
                  </a:lnTo>
                  <a:lnTo>
                    <a:pt x="218602" y="295540"/>
                  </a:lnTo>
                  <a:lnTo>
                    <a:pt x="264200" y="274003"/>
                  </a:lnTo>
                  <a:lnTo>
                    <a:pt x="300167" y="241169"/>
                  </a:lnTo>
                  <a:lnTo>
                    <a:pt x="323758" y="199546"/>
                  </a:lnTo>
                  <a:lnTo>
                    <a:pt x="332231" y="151637"/>
                  </a:lnTo>
                  <a:lnTo>
                    <a:pt x="323758" y="103729"/>
                  </a:lnTo>
                  <a:lnTo>
                    <a:pt x="300167" y="62106"/>
                  </a:lnTo>
                  <a:lnTo>
                    <a:pt x="264200" y="29272"/>
                  </a:lnTo>
                  <a:lnTo>
                    <a:pt x="218602" y="7735"/>
                  </a:lnTo>
                  <a:lnTo>
                    <a:pt x="166116" y="0"/>
                  </a:lnTo>
                  <a:close/>
                </a:path>
              </a:pathLst>
            </a:custGeom>
            <a:solidFill>
              <a:srgbClr val="A4A4A4"/>
            </a:solidFill>
          </p:spPr>
          <p:txBody>
            <a:bodyPr wrap="square" lIns="0" tIns="0" rIns="0" bIns="0" rtlCol="0"/>
            <a:lstStyle/>
            <a:p>
              <a:endParaRPr/>
            </a:p>
          </p:txBody>
        </p:sp>
        <p:sp>
          <p:nvSpPr>
            <p:cNvPr id="5" name="object 5"/>
            <p:cNvSpPr/>
            <p:nvPr/>
          </p:nvSpPr>
          <p:spPr>
            <a:xfrm>
              <a:off x="6509003" y="2188463"/>
              <a:ext cx="332740" cy="303530"/>
            </a:xfrm>
            <a:custGeom>
              <a:avLst/>
              <a:gdLst/>
              <a:ahLst/>
              <a:cxnLst/>
              <a:rect l="l" t="t" r="r" b="b"/>
              <a:pathLst>
                <a:path w="332740" h="303530">
                  <a:moveTo>
                    <a:pt x="0" y="151637"/>
                  </a:moveTo>
                  <a:lnTo>
                    <a:pt x="8473" y="103729"/>
                  </a:lnTo>
                  <a:lnTo>
                    <a:pt x="32064" y="62106"/>
                  </a:lnTo>
                  <a:lnTo>
                    <a:pt x="68031" y="29272"/>
                  </a:lnTo>
                  <a:lnTo>
                    <a:pt x="113629" y="7735"/>
                  </a:lnTo>
                  <a:lnTo>
                    <a:pt x="166116" y="0"/>
                  </a:lnTo>
                  <a:lnTo>
                    <a:pt x="218602" y="7735"/>
                  </a:lnTo>
                  <a:lnTo>
                    <a:pt x="264200" y="29272"/>
                  </a:lnTo>
                  <a:lnTo>
                    <a:pt x="300167" y="62106"/>
                  </a:lnTo>
                  <a:lnTo>
                    <a:pt x="323758" y="103729"/>
                  </a:lnTo>
                  <a:lnTo>
                    <a:pt x="332231" y="151637"/>
                  </a:lnTo>
                  <a:lnTo>
                    <a:pt x="323758" y="199546"/>
                  </a:lnTo>
                  <a:lnTo>
                    <a:pt x="300167" y="241169"/>
                  </a:lnTo>
                  <a:lnTo>
                    <a:pt x="264200" y="274003"/>
                  </a:lnTo>
                  <a:lnTo>
                    <a:pt x="218602" y="295540"/>
                  </a:lnTo>
                  <a:lnTo>
                    <a:pt x="166116" y="303275"/>
                  </a:lnTo>
                  <a:lnTo>
                    <a:pt x="113629" y="295540"/>
                  </a:lnTo>
                  <a:lnTo>
                    <a:pt x="68031" y="274003"/>
                  </a:lnTo>
                  <a:lnTo>
                    <a:pt x="32064" y="241169"/>
                  </a:lnTo>
                  <a:lnTo>
                    <a:pt x="8473" y="199546"/>
                  </a:lnTo>
                  <a:lnTo>
                    <a:pt x="0" y="151637"/>
                  </a:lnTo>
                  <a:close/>
                </a:path>
              </a:pathLst>
            </a:custGeom>
            <a:ln w="12192">
              <a:solidFill>
                <a:srgbClr val="787878"/>
              </a:solidFill>
            </a:ln>
          </p:spPr>
          <p:txBody>
            <a:bodyPr wrap="square" lIns="0" tIns="0" rIns="0" bIns="0" rtlCol="0"/>
            <a:lstStyle/>
            <a:p>
              <a:endParaRPr/>
            </a:p>
          </p:txBody>
        </p:sp>
      </p:grpSp>
      <p:grpSp>
        <p:nvGrpSpPr>
          <p:cNvPr id="6" name="object 6"/>
          <p:cNvGrpSpPr/>
          <p:nvPr/>
        </p:nvGrpSpPr>
        <p:grpSpPr>
          <a:xfrm>
            <a:off x="6502908" y="2723392"/>
            <a:ext cx="344805" cy="315595"/>
            <a:chOff x="6502907" y="2723388"/>
            <a:chExt cx="344805" cy="315595"/>
          </a:xfrm>
        </p:grpSpPr>
        <p:sp>
          <p:nvSpPr>
            <p:cNvPr id="7" name="object 7"/>
            <p:cNvSpPr/>
            <p:nvPr/>
          </p:nvSpPr>
          <p:spPr>
            <a:xfrm>
              <a:off x="6509003" y="2729484"/>
              <a:ext cx="332740" cy="303530"/>
            </a:xfrm>
            <a:custGeom>
              <a:avLst/>
              <a:gdLst/>
              <a:ahLst/>
              <a:cxnLst/>
              <a:rect l="l" t="t" r="r" b="b"/>
              <a:pathLst>
                <a:path w="332740" h="303530">
                  <a:moveTo>
                    <a:pt x="166116" y="0"/>
                  </a:moveTo>
                  <a:lnTo>
                    <a:pt x="113629" y="7735"/>
                  </a:lnTo>
                  <a:lnTo>
                    <a:pt x="68031" y="29272"/>
                  </a:lnTo>
                  <a:lnTo>
                    <a:pt x="32064" y="62106"/>
                  </a:lnTo>
                  <a:lnTo>
                    <a:pt x="8473" y="103729"/>
                  </a:lnTo>
                  <a:lnTo>
                    <a:pt x="0" y="151637"/>
                  </a:lnTo>
                  <a:lnTo>
                    <a:pt x="8473" y="199546"/>
                  </a:lnTo>
                  <a:lnTo>
                    <a:pt x="32064" y="241169"/>
                  </a:lnTo>
                  <a:lnTo>
                    <a:pt x="68031" y="274003"/>
                  </a:lnTo>
                  <a:lnTo>
                    <a:pt x="113629" y="295540"/>
                  </a:lnTo>
                  <a:lnTo>
                    <a:pt x="166116" y="303275"/>
                  </a:lnTo>
                  <a:lnTo>
                    <a:pt x="218602" y="295540"/>
                  </a:lnTo>
                  <a:lnTo>
                    <a:pt x="264200" y="274003"/>
                  </a:lnTo>
                  <a:lnTo>
                    <a:pt x="300167" y="241169"/>
                  </a:lnTo>
                  <a:lnTo>
                    <a:pt x="323758" y="199546"/>
                  </a:lnTo>
                  <a:lnTo>
                    <a:pt x="332231" y="151637"/>
                  </a:lnTo>
                  <a:lnTo>
                    <a:pt x="323758" y="103729"/>
                  </a:lnTo>
                  <a:lnTo>
                    <a:pt x="300167" y="62106"/>
                  </a:lnTo>
                  <a:lnTo>
                    <a:pt x="264200" y="29272"/>
                  </a:lnTo>
                  <a:lnTo>
                    <a:pt x="218602" y="7735"/>
                  </a:lnTo>
                  <a:lnTo>
                    <a:pt x="166116" y="0"/>
                  </a:lnTo>
                  <a:close/>
                </a:path>
              </a:pathLst>
            </a:custGeom>
            <a:solidFill>
              <a:srgbClr val="A4A4A4"/>
            </a:solidFill>
          </p:spPr>
          <p:txBody>
            <a:bodyPr wrap="square" lIns="0" tIns="0" rIns="0" bIns="0" rtlCol="0"/>
            <a:lstStyle/>
            <a:p>
              <a:endParaRPr/>
            </a:p>
          </p:txBody>
        </p:sp>
        <p:sp>
          <p:nvSpPr>
            <p:cNvPr id="8" name="object 8"/>
            <p:cNvSpPr/>
            <p:nvPr/>
          </p:nvSpPr>
          <p:spPr>
            <a:xfrm>
              <a:off x="6509003" y="2729484"/>
              <a:ext cx="332740" cy="303530"/>
            </a:xfrm>
            <a:custGeom>
              <a:avLst/>
              <a:gdLst/>
              <a:ahLst/>
              <a:cxnLst/>
              <a:rect l="l" t="t" r="r" b="b"/>
              <a:pathLst>
                <a:path w="332740" h="303530">
                  <a:moveTo>
                    <a:pt x="0" y="151637"/>
                  </a:moveTo>
                  <a:lnTo>
                    <a:pt x="8473" y="103729"/>
                  </a:lnTo>
                  <a:lnTo>
                    <a:pt x="32064" y="62106"/>
                  </a:lnTo>
                  <a:lnTo>
                    <a:pt x="68031" y="29272"/>
                  </a:lnTo>
                  <a:lnTo>
                    <a:pt x="113629" y="7735"/>
                  </a:lnTo>
                  <a:lnTo>
                    <a:pt x="166116" y="0"/>
                  </a:lnTo>
                  <a:lnTo>
                    <a:pt x="218602" y="7735"/>
                  </a:lnTo>
                  <a:lnTo>
                    <a:pt x="264200" y="29272"/>
                  </a:lnTo>
                  <a:lnTo>
                    <a:pt x="300167" y="62106"/>
                  </a:lnTo>
                  <a:lnTo>
                    <a:pt x="323758" y="103729"/>
                  </a:lnTo>
                  <a:lnTo>
                    <a:pt x="332231" y="151637"/>
                  </a:lnTo>
                  <a:lnTo>
                    <a:pt x="323758" y="199546"/>
                  </a:lnTo>
                  <a:lnTo>
                    <a:pt x="300167" y="241169"/>
                  </a:lnTo>
                  <a:lnTo>
                    <a:pt x="264200" y="274003"/>
                  </a:lnTo>
                  <a:lnTo>
                    <a:pt x="218602" y="295540"/>
                  </a:lnTo>
                  <a:lnTo>
                    <a:pt x="166116" y="303275"/>
                  </a:lnTo>
                  <a:lnTo>
                    <a:pt x="113629" y="295540"/>
                  </a:lnTo>
                  <a:lnTo>
                    <a:pt x="68031" y="274003"/>
                  </a:lnTo>
                  <a:lnTo>
                    <a:pt x="32064" y="241169"/>
                  </a:lnTo>
                  <a:lnTo>
                    <a:pt x="8473" y="199546"/>
                  </a:lnTo>
                  <a:lnTo>
                    <a:pt x="0" y="151637"/>
                  </a:lnTo>
                  <a:close/>
                </a:path>
              </a:pathLst>
            </a:custGeom>
            <a:ln w="12192">
              <a:solidFill>
                <a:srgbClr val="787878"/>
              </a:solidFill>
            </a:ln>
          </p:spPr>
          <p:txBody>
            <a:bodyPr wrap="square" lIns="0" tIns="0" rIns="0" bIns="0" rtlCol="0"/>
            <a:lstStyle/>
            <a:p>
              <a:endParaRPr/>
            </a:p>
          </p:txBody>
        </p:sp>
      </p:grpSp>
      <p:grpSp>
        <p:nvGrpSpPr>
          <p:cNvPr id="9" name="object 9"/>
          <p:cNvGrpSpPr/>
          <p:nvPr/>
        </p:nvGrpSpPr>
        <p:grpSpPr>
          <a:xfrm>
            <a:off x="6502909" y="2436876"/>
            <a:ext cx="2658111" cy="2764790"/>
            <a:chOff x="6502907" y="2436876"/>
            <a:chExt cx="2658110" cy="2764790"/>
          </a:xfrm>
        </p:grpSpPr>
        <p:sp>
          <p:nvSpPr>
            <p:cNvPr id="10" name="object 10"/>
            <p:cNvSpPr/>
            <p:nvPr/>
          </p:nvSpPr>
          <p:spPr>
            <a:xfrm>
              <a:off x="6509003" y="3268980"/>
              <a:ext cx="332740" cy="304800"/>
            </a:xfrm>
            <a:custGeom>
              <a:avLst/>
              <a:gdLst/>
              <a:ahLst/>
              <a:cxnLst/>
              <a:rect l="l" t="t" r="r" b="b"/>
              <a:pathLst>
                <a:path w="332740" h="304800">
                  <a:moveTo>
                    <a:pt x="166116" y="0"/>
                  </a:moveTo>
                  <a:lnTo>
                    <a:pt x="113629" y="7766"/>
                  </a:lnTo>
                  <a:lnTo>
                    <a:pt x="68031" y="29394"/>
                  </a:lnTo>
                  <a:lnTo>
                    <a:pt x="32064" y="62380"/>
                  </a:lnTo>
                  <a:lnTo>
                    <a:pt x="8473" y="104217"/>
                  </a:lnTo>
                  <a:lnTo>
                    <a:pt x="0" y="152400"/>
                  </a:lnTo>
                  <a:lnTo>
                    <a:pt x="8473" y="200582"/>
                  </a:lnTo>
                  <a:lnTo>
                    <a:pt x="32064" y="242419"/>
                  </a:lnTo>
                  <a:lnTo>
                    <a:pt x="68031" y="275405"/>
                  </a:lnTo>
                  <a:lnTo>
                    <a:pt x="113629" y="297033"/>
                  </a:lnTo>
                  <a:lnTo>
                    <a:pt x="166116" y="304800"/>
                  </a:lnTo>
                  <a:lnTo>
                    <a:pt x="218602" y="297033"/>
                  </a:lnTo>
                  <a:lnTo>
                    <a:pt x="264200" y="275405"/>
                  </a:lnTo>
                  <a:lnTo>
                    <a:pt x="300167" y="242419"/>
                  </a:lnTo>
                  <a:lnTo>
                    <a:pt x="323758" y="200582"/>
                  </a:lnTo>
                  <a:lnTo>
                    <a:pt x="332231" y="152400"/>
                  </a:lnTo>
                  <a:lnTo>
                    <a:pt x="323758" y="104217"/>
                  </a:lnTo>
                  <a:lnTo>
                    <a:pt x="300167" y="62380"/>
                  </a:lnTo>
                  <a:lnTo>
                    <a:pt x="264200" y="29394"/>
                  </a:lnTo>
                  <a:lnTo>
                    <a:pt x="218602" y="7766"/>
                  </a:lnTo>
                  <a:lnTo>
                    <a:pt x="166116" y="0"/>
                  </a:lnTo>
                  <a:close/>
                </a:path>
              </a:pathLst>
            </a:custGeom>
            <a:solidFill>
              <a:srgbClr val="A4A4A4"/>
            </a:solidFill>
          </p:spPr>
          <p:txBody>
            <a:bodyPr wrap="square" lIns="0" tIns="0" rIns="0" bIns="0" rtlCol="0"/>
            <a:lstStyle/>
            <a:p>
              <a:endParaRPr/>
            </a:p>
          </p:txBody>
        </p:sp>
        <p:sp>
          <p:nvSpPr>
            <p:cNvPr id="11" name="object 11"/>
            <p:cNvSpPr/>
            <p:nvPr/>
          </p:nvSpPr>
          <p:spPr>
            <a:xfrm>
              <a:off x="6509003" y="3268980"/>
              <a:ext cx="332740" cy="304800"/>
            </a:xfrm>
            <a:custGeom>
              <a:avLst/>
              <a:gdLst/>
              <a:ahLst/>
              <a:cxnLst/>
              <a:rect l="l" t="t" r="r" b="b"/>
              <a:pathLst>
                <a:path w="332740" h="304800">
                  <a:moveTo>
                    <a:pt x="0" y="152400"/>
                  </a:moveTo>
                  <a:lnTo>
                    <a:pt x="8473" y="104217"/>
                  </a:lnTo>
                  <a:lnTo>
                    <a:pt x="32064" y="62380"/>
                  </a:lnTo>
                  <a:lnTo>
                    <a:pt x="68031" y="29394"/>
                  </a:lnTo>
                  <a:lnTo>
                    <a:pt x="113629" y="7766"/>
                  </a:lnTo>
                  <a:lnTo>
                    <a:pt x="166116" y="0"/>
                  </a:lnTo>
                  <a:lnTo>
                    <a:pt x="218602" y="7766"/>
                  </a:lnTo>
                  <a:lnTo>
                    <a:pt x="264200" y="29394"/>
                  </a:lnTo>
                  <a:lnTo>
                    <a:pt x="300167" y="62380"/>
                  </a:lnTo>
                  <a:lnTo>
                    <a:pt x="323758" y="104217"/>
                  </a:lnTo>
                  <a:lnTo>
                    <a:pt x="332231" y="152400"/>
                  </a:lnTo>
                  <a:lnTo>
                    <a:pt x="323758" y="200582"/>
                  </a:lnTo>
                  <a:lnTo>
                    <a:pt x="300167" y="242419"/>
                  </a:lnTo>
                  <a:lnTo>
                    <a:pt x="264200" y="275405"/>
                  </a:lnTo>
                  <a:lnTo>
                    <a:pt x="218602" y="297033"/>
                  </a:lnTo>
                  <a:lnTo>
                    <a:pt x="166116" y="304800"/>
                  </a:lnTo>
                  <a:lnTo>
                    <a:pt x="113629" y="297033"/>
                  </a:lnTo>
                  <a:lnTo>
                    <a:pt x="68031" y="275405"/>
                  </a:lnTo>
                  <a:lnTo>
                    <a:pt x="32064" y="242419"/>
                  </a:lnTo>
                  <a:lnTo>
                    <a:pt x="8473" y="200582"/>
                  </a:lnTo>
                  <a:lnTo>
                    <a:pt x="0" y="152400"/>
                  </a:lnTo>
                  <a:close/>
                </a:path>
              </a:pathLst>
            </a:custGeom>
            <a:ln w="12192">
              <a:solidFill>
                <a:srgbClr val="787878"/>
              </a:solidFill>
            </a:ln>
          </p:spPr>
          <p:txBody>
            <a:bodyPr wrap="square" lIns="0" tIns="0" rIns="0" bIns="0" rtlCol="0"/>
            <a:lstStyle/>
            <a:p>
              <a:endParaRPr/>
            </a:p>
          </p:txBody>
        </p:sp>
        <p:sp>
          <p:nvSpPr>
            <p:cNvPr id="12" name="object 12"/>
            <p:cNvSpPr/>
            <p:nvPr/>
          </p:nvSpPr>
          <p:spPr>
            <a:xfrm>
              <a:off x="7705343" y="2976372"/>
              <a:ext cx="332740" cy="303530"/>
            </a:xfrm>
            <a:custGeom>
              <a:avLst/>
              <a:gdLst/>
              <a:ahLst/>
              <a:cxnLst/>
              <a:rect l="l" t="t" r="r" b="b"/>
              <a:pathLst>
                <a:path w="332740" h="303529">
                  <a:moveTo>
                    <a:pt x="166115" y="0"/>
                  </a:moveTo>
                  <a:lnTo>
                    <a:pt x="113629" y="7735"/>
                  </a:lnTo>
                  <a:lnTo>
                    <a:pt x="68031" y="29272"/>
                  </a:lnTo>
                  <a:lnTo>
                    <a:pt x="32064" y="62106"/>
                  </a:lnTo>
                  <a:lnTo>
                    <a:pt x="8473" y="103729"/>
                  </a:lnTo>
                  <a:lnTo>
                    <a:pt x="0" y="151637"/>
                  </a:lnTo>
                  <a:lnTo>
                    <a:pt x="8473" y="199546"/>
                  </a:lnTo>
                  <a:lnTo>
                    <a:pt x="32064" y="241169"/>
                  </a:lnTo>
                  <a:lnTo>
                    <a:pt x="68031" y="274003"/>
                  </a:lnTo>
                  <a:lnTo>
                    <a:pt x="113629" y="295540"/>
                  </a:lnTo>
                  <a:lnTo>
                    <a:pt x="166115" y="303275"/>
                  </a:lnTo>
                  <a:lnTo>
                    <a:pt x="218602" y="295540"/>
                  </a:lnTo>
                  <a:lnTo>
                    <a:pt x="264200" y="274003"/>
                  </a:lnTo>
                  <a:lnTo>
                    <a:pt x="300167" y="241169"/>
                  </a:lnTo>
                  <a:lnTo>
                    <a:pt x="323758" y="199546"/>
                  </a:lnTo>
                  <a:lnTo>
                    <a:pt x="332231" y="151637"/>
                  </a:lnTo>
                  <a:lnTo>
                    <a:pt x="323758" y="103729"/>
                  </a:lnTo>
                  <a:lnTo>
                    <a:pt x="300167" y="62106"/>
                  </a:lnTo>
                  <a:lnTo>
                    <a:pt x="264200" y="29272"/>
                  </a:lnTo>
                  <a:lnTo>
                    <a:pt x="218602" y="7735"/>
                  </a:lnTo>
                  <a:lnTo>
                    <a:pt x="166115" y="0"/>
                  </a:lnTo>
                  <a:close/>
                </a:path>
              </a:pathLst>
            </a:custGeom>
            <a:solidFill>
              <a:srgbClr val="A4A4A4"/>
            </a:solidFill>
          </p:spPr>
          <p:txBody>
            <a:bodyPr wrap="square" lIns="0" tIns="0" rIns="0" bIns="0" rtlCol="0"/>
            <a:lstStyle/>
            <a:p>
              <a:endParaRPr/>
            </a:p>
          </p:txBody>
        </p:sp>
        <p:sp>
          <p:nvSpPr>
            <p:cNvPr id="13" name="object 13"/>
            <p:cNvSpPr/>
            <p:nvPr/>
          </p:nvSpPr>
          <p:spPr>
            <a:xfrm>
              <a:off x="7705343" y="2976372"/>
              <a:ext cx="332740" cy="303530"/>
            </a:xfrm>
            <a:custGeom>
              <a:avLst/>
              <a:gdLst/>
              <a:ahLst/>
              <a:cxnLst/>
              <a:rect l="l" t="t" r="r" b="b"/>
              <a:pathLst>
                <a:path w="332740" h="303529">
                  <a:moveTo>
                    <a:pt x="0" y="151637"/>
                  </a:moveTo>
                  <a:lnTo>
                    <a:pt x="8473" y="103729"/>
                  </a:lnTo>
                  <a:lnTo>
                    <a:pt x="32064" y="62106"/>
                  </a:lnTo>
                  <a:lnTo>
                    <a:pt x="68031" y="29272"/>
                  </a:lnTo>
                  <a:lnTo>
                    <a:pt x="113629" y="7735"/>
                  </a:lnTo>
                  <a:lnTo>
                    <a:pt x="166115" y="0"/>
                  </a:lnTo>
                  <a:lnTo>
                    <a:pt x="218602" y="7735"/>
                  </a:lnTo>
                  <a:lnTo>
                    <a:pt x="264200" y="29272"/>
                  </a:lnTo>
                  <a:lnTo>
                    <a:pt x="300167" y="62106"/>
                  </a:lnTo>
                  <a:lnTo>
                    <a:pt x="323758" y="103729"/>
                  </a:lnTo>
                  <a:lnTo>
                    <a:pt x="332231" y="151637"/>
                  </a:lnTo>
                  <a:lnTo>
                    <a:pt x="323758" y="199546"/>
                  </a:lnTo>
                  <a:lnTo>
                    <a:pt x="300167" y="241169"/>
                  </a:lnTo>
                  <a:lnTo>
                    <a:pt x="264200" y="274003"/>
                  </a:lnTo>
                  <a:lnTo>
                    <a:pt x="218602" y="295540"/>
                  </a:lnTo>
                  <a:lnTo>
                    <a:pt x="166115" y="303275"/>
                  </a:lnTo>
                  <a:lnTo>
                    <a:pt x="113629" y="295540"/>
                  </a:lnTo>
                  <a:lnTo>
                    <a:pt x="68031" y="274003"/>
                  </a:lnTo>
                  <a:lnTo>
                    <a:pt x="32064" y="241169"/>
                  </a:lnTo>
                  <a:lnTo>
                    <a:pt x="8473" y="199546"/>
                  </a:lnTo>
                  <a:lnTo>
                    <a:pt x="0" y="151637"/>
                  </a:lnTo>
                  <a:close/>
                </a:path>
              </a:pathLst>
            </a:custGeom>
            <a:ln w="12192">
              <a:solidFill>
                <a:srgbClr val="787878"/>
              </a:solidFill>
            </a:ln>
          </p:spPr>
          <p:txBody>
            <a:bodyPr wrap="square" lIns="0" tIns="0" rIns="0" bIns="0" rtlCol="0"/>
            <a:lstStyle/>
            <a:p>
              <a:endParaRPr/>
            </a:p>
          </p:txBody>
        </p:sp>
        <p:sp>
          <p:nvSpPr>
            <p:cNvPr id="14" name="object 14"/>
            <p:cNvSpPr/>
            <p:nvPr/>
          </p:nvSpPr>
          <p:spPr>
            <a:xfrm>
              <a:off x="6839203" y="3115691"/>
              <a:ext cx="866140" cy="311785"/>
            </a:xfrm>
            <a:custGeom>
              <a:avLst/>
              <a:gdLst/>
              <a:ahLst/>
              <a:cxnLst/>
              <a:rect l="l" t="t" r="r" b="b"/>
              <a:pathLst>
                <a:path w="866140" h="311785">
                  <a:moveTo>
                    <a:pt x="791584" y="30099"/>
                  </a:moveTo>
                  <a:lnTo>
                    <a:pt x="0" y="299466"/>
                  </a:lnTo>
                  <a:lnTo>
                    <a:pt x="4064" y="311531"/>
                  </a:lnTo>
                  <a:lnTo>
                    <a:pt x="795674" y="42073"/>
                  </a:lnTo>
                  <a:lnTo>
                    <a:pt x="791584" y="30099"/>
                  </a:lnTo>
                  <a:close/>
                </a:path>
                <a:path w="866140" h="311785">
                  <a:moveTo>
                    <a:pt x="851463" y="26035"/>
                  </a:moveTo>
                  <a:lnTo>
                    <a:pt x="803528" y="26035"/>
                  </a:lnTo>
                  <a:lnTo>
                    <a:pt x="807720" y="37973"/>
                  </a:lnTo>
                  <a:lnTo>
                    <a:pt x="795674" y="42073"/>
                  </a:lnTo>
                  <a:lnTo>
                    <a:pt x="805942" y="72136"/>
                  </a:lnTo>
                  <a:lnTo>
                    <a:pt x="851463" y="26035"/>
                  </a:lnTo>
                  <a:close/>
                </a:path>
                <a:path w="866140" h="311785">
                  <a:moveTo>
                    <a:pt x="803528" y="26035"/>
                  </a:moveTo>
                  <a:lnTo>
                    <a:pt x="791584" y="30099"/>
                  </a:lnTo>
                  <a:lnTo>
                    <a:pt x="795674" y="42073"/>
                  </a:lnTo>
                  <a:lnTo>
                    <a:pt x="807720" y="37973"/>
                  </a:lnTo>
                  <a:lnTo>
                    <a:pt x="803528" y="26035"/>
                  </a:lnTo>
                  <a:close/>
                </a:path>
                <a:path w="866140" h="311785">
                  <a:moveTo>
                    <a:pt x="781303" y="0"/>
                  </a:moveTo>
                  <a:lnTo>
                    <a:pt x="791584" y="30099"/>
                  </a:lnTo>
                  <a:lnTo>
                    <a:pt x="803528" y="26035"/>
                  </a:lnTo>
                  <a:lnTo>
                    <a:pt x="851463" y="26035"/>
                  </a:lnTo>
                  <a:lnTo>
                    <a:pt x="865759" y="11557"/>
                  </a:lnTo>
                  <a:lnTo>
                    <a:pt x="781303" y="0"/>
                  </a:lnTo>
                  <a:close/>
                </a:path>
              </a:pathLst>
            </a:custGeom>
            <a:solidFill>
              <a:srgbClr val="000000"/>
            </a:solidFill>
          </p:spPr>
          <p:txBody>
            <a:bodyPr wrap="square" lIns="0" tIns="0" rIns="0" bIns="0" rtlCol="0"/>
            <a:lstStyle/>
            <a:p>
              <a:endParaRPr/>
            </a:p>
          </p:txBody>
        </p:sp>
        <p:sp>
          <p:nvSpPr>
            <p:cNvPr id="15" name="object 15"/>
            <p:cNvSpPr/>
            <p:nvPr/>
          </p:nvSpPr>
          <p:spPr>
            <a:xfrm>
              <a:off x="8820911" y="3268980"/>
              <a:ext cx="334010" cy="304800"/>
            </a:xfrm>
            <a:custGeom>
              <a:avLst/>
              <a:gdLst/>
              <a:ahLst/>
              <a:cxnLst/>
              <a:rect l="l" t="t" r="r" b="b"/>
              <a:pathLst>
                <a:path w="334009" h="304800">
                  <a:moveTo>
                    <a:pt x="166878" y="0"/>
                  </a:moveTo>
                  <a:lnTo>
                    <a:pt x="114117" y="7766"/>
                  </a:lnTo>
                  <a:lnTo>
                    <a:pt x="68305" y="29394"/>
                  </a:lnTo>
                  <a:lnTo>
                    <a:pt x="32186" y="62380"/>
                  </a:lnTo>
                  <a:lnTo>
                    <a:pt x="8503" y="104217"/>
                  </a:lnTo>
                  <a:lnTo>
                    <a:pt x="0" y="152400"/>
                  </a:lnTo>
                  <a:lnTo>
                    <a:pt x="8503" y="200582"/>
                  </a:lnTo>
                  <a:lnTo>
                    <a:pt x="32186" y="242419"/>
                  </a:lnTo>
                  <a:lnTo>
                    <a:pt x="68305" y="275405"/>
                  </a:lnTo>
                  <a:lnTo>
                    <a:pt x="114117" y="297033"/>
                  </a:lnTo>
                  <a:lnTo>
                    <a:pt x="166878" y="304800"/>
                  </a:lnTo>
                  <a:lnTo>
                    <a:pt x="219638" y="297033"/>
                  </a:lnTo>
                  <a:lnTo>
                    <a:pt x="265450" y="275405"/>
                  </a:lnTo>
                  <a:lnTo>
                    <a:pt x="301569" y="242419"/>
                  </a:lnTo>
                  <a:lnTo>
                    <a:pt x="325252" y="200582"/>
                  </a:lnTo>
                  <a:lnTo>
                    <a:pt x="333756" y="152400"/>
                  </a:lnTo>
                  <a:lnTo>
                    <a:pt x="325252" y="104217"/>
                  </a:lnTo>
                  <a:lnTo>
                    <a:pt x="301569" y="62380"/>
                  </a:lnTo>
                  <a:lnTo>
                    <a:pt x="265450" y="29394"/>
                  </a:lnTo>
                  <a:lnTo>
                    <a:pt x="219638" y="7766"/>
                  </a:lnTo>
                  <a:lnTo>
                    <a:pt x="166878" y="0"/>
                  </a:lnTo>
                  <a:close/>
                </a:path>
              </a:pathLst>
            </a:custGeom>
            <a:solidFill>
              <a:srgbClr val="A4A4A4"/>
            </a:solidFill>
          </p:spPr>
          <p:txBody>
            <a:bodyPr wrap="square" lIns="0" tIns="0" rIns="0" bIns="0" rtlCol="0"/>
            <a:lstStyle/>
            <a:p>
              <a:endParaRPr/>
            </a:p>
          </p:txBody>
        </p:sp>
        <p:sp>
          <p:nvSpPr>
            <p:cNvPr id="16" name="object 16"/>
            <p:cNvSpPr/>
            <p:nvPr/>
          </p:nvSpPr>
          <p:spPr>
            <a:xfrm>
              <a:off x="8820911" y="3268980"/>
              <a:ext cx="334010" cy="304800"/>
            </a:xfrm>
            <a:custGeom>
              <a:avLst/>
              <a:gdLst/>
              <a:ahLst/>
              <a:cxnLst/>
              <a:rect l="l" t="t" r="r" b="b"/>
              <a:pathLst>
                <a:path w="334009" h="304800">
                  <a:moveTo>
                    <a:pt x="0" y="152400"/>
                  </a:moveTo>
                  <a:lnTo>
                    <a:pt x="8503" y="104217"/>
                  </a:lnTo>
                  <a:lnTo>
                    <a:pt x="32186" y="62380"/>
                  </a:lnTo>
                  <a:lnTo>
                    <a:pt x="68305" y="29394"/>
                  </a:lnTo>
                  <a:lnTo>
                    <a:pt x="114117" y="7766"/>
                  </a:lnTo>
                  <a:lnTo>
                    <a:pt x="166878" y="0"/>
                  </a:lnTo>
                  <a:lnTo>
                    <a:pt x="219638" y="7766"/>
                  </a:lnTo>
                  <a:lnTo>
                    <a:pt x="265450" y="29394"/>
                  </a:lnTo>
                  <a:lnTo>
                    <a:pt x="301569" y="62380"/>
                  </a:lnTo>
                  <a:lnTo>
                    <a:pt x="325252" y="104217"/>
                  </a:lnTo>
                  <a:lnTo>
                    <a:pt x="333756" y="152400"/>
                  </a:lnTo>
                  <a:lnTo>
                    <a:pt x="325252" y="200582"/>
                  </a:lnTo>
                  <a:lnTo>
                    <a:pt x="301569" y="242419"/>
                  </a:lnTo>
                  <a:lnTo>
                    <a:pt x="265450" y="275405"/>
                  </a:lnTo>
                  <a:lnTo>
                    <a:pt x="219638" y="297033"/>
                  </a:lnTo>
                  <a:lnTo>
                    <a:pt x="166878" y="304800"/>
                  </a:lnTo>
                  <a:lnTo>
                    <a:pt x="114117" y="297033"/>
                  </a:lnTo>
                  <a:lnTo>
                    <a:pt x="68305" y="275405"/>
                  </a:lnTo>
                  <a:lnTo>
                    <a:pt x="32186" y="242419"/>
                  </a:lnTo>
                  <a:lnTo>
                    <a:pt x="8503" y="200582"/>
                  </a:lnTo>
                  <a:lnTo>
                    <a:pt x="0" y="152400"/>
                  </a:lnTo>
                  <a:close/>
                </a:path>
              </a:pathLst>
            </a:custGeom>
            <a:ln w="12192">
              <a:solidFill>
                <a:srgbClr val="787878"/>
              </a:solidFill>
            </a:ln>
          </p:spPr>
          <p:txBody>
            <a:bodyPr wrap="square" lIns="0" tIns="0" rIns="0" bIns="0" rtlCol="0"/>
            <a:lstStyle/>
            <a:p>
              <a:endParaRPr/>
            </a:p>
          </p:txBody>
        </p:sp>
        <p:sp>
          <p:nvSpPr>
            <p:cNvPr id="17" name="object 17"/>
            <p:cNvSpPr/>
            <p:nvPr/>
          </p:nvSpPr>
          <p:spPr>
            <a:xfrm>
              <a:off x="8035289" y="3121279"/>
              <a:ext cx="786130" cy="309245"/>
            </a:xfrm>
            <a:custGeom>
              <a:avLst/>
              <a:gdLst/>
              <a:ahLst/>
              <a:cxnLst/>
              <a:rect l="l" t="t" r="r" b="b"/>
              <a:pathLst>
                <a:path w="786129" h="309245">
                  <a:moveTo>
                    <a:pt x="712195" y="279151"/>
                  </a:moveTo>
                  <a:lnTo>
                    <a:pt x="701039" y="308863"/>
                  </a:lnTo>
                  <a:lnTo>
                    <a:pt x="785749" y="299974"/>
                  </a:lnTo>
                  <a:lnTo>
                    <a:pt x="770564" y="283591"/>
                  </a:lnTo>
                  <a:lnTo>
                    <a:pt x="724026" y="283591"/>
                  </a:lnTo>
                  <a:lnTo>
                    <a:pt x="712195" y="279151"/>
                  </a:lnTo>
                  <a:close/>
                </a:path>
                <a:path w="786129" h="309245">
                  <a:moveTo>
                    <a:pt x="716673" y="267225"/>
                  </a:moveTo>
                  <a:lnTo>
                    <a:pt x="712195" y="279151"/>
                  </a:lnTo>
                  <a:lnTo>
                    <a:pt x="724026" y="283591"/>
                  </a:lnTo>
                  <a:lnTo>
                    <a:pt x="728471" y="271653"/>
                  </a:lnTo>
                  <a:lnTo>
                    <a:pt x="716673" y="267225"/>
                  </a:lnTo>
                  <a:close/>
                </a:path>
                <a:path w="786129" h="309245">
                  <a:moveTo>
                    <a:pt x="727836" y="237490"/>
                  </a:moveTo>
                  <a:lnTo>
                    <a:pt x="716673" y="267225"/>
                  </a:lnTo>
                  <a:lnTo>
                    <a:pt x="728471" y="271653"/>
                  </a:lnTo>
                  <a:lnTo>
                    <a:pt x="724026" y="283591"/>
                  </a:lnTo>
                  <a:lnTo>
                    <a:pt x="770564" y="283591"/>
                  </a:lnTo>
                  <a:lnTo>
                    <a:pt x="727836" y="237490"/>
                  </a:lnTo>
                  <a:close/>
                </a:path>
                <a:path w="786129" h="309245">
                  <a:moveTo>
                    <a:pt x="4571" y="0"/>
                  </a:moveTo>
                  <a:lnTo>
                    <a:pt x="0" y="11937"/>
                  </a:lnTo>
                  <a:lnTo>
                    <a:pt x="712195" y="279151"/>
                  </a:lnTo>
                  <a:lnTo>
                    <a:pt x="716673" y="267225"/>
                  </a:lnTo>
                  <a:lnTo>
                    <a:pt x="4571" y="0"/>
                  </a:lnTo>
                  <a:close/>
                </a:path>
              </a:pathLst>
            </a:custGeom>
            <a:solidFill>
              <a:srgbClr val="000000"/>
            </a:solidFill>
          </p:spPr>
          <p:txBody>
            <a:bodyPr wrap="square" lIns="0" tIns="0" rIns="0" bIns="0" rtlCol="0"/>
            <a:lstStyle/>
            <a:p>
              <a:endParaRPr/>
            </a:p>
          </p:txBody>
        </p:sp>
        <p:sp>
          <p:nvSpPr>
            <p:cNvPr id="18" name="object 18"/>
            <p:cNvSpPr/>
            <p:nvPr/>
          </p:nvSpPr>
          <p:spPr>
            <a:xfrm>
              <a:off x="6509003" y="3810000"/>
              <a:ext cx="332740" cy="304800"/>
            </a:xfrm>
            <a:custGeom>
              <a:avLst/>
              <a:gdLst/>
              <a:ahLst/>
              <a:cxnLst/>
              <a:rect l="l" t="t" r="r" b="b"/>
              <a:pathLst>
                <a:path w="332740" h="304800">
                  <a:moveTo>
                    <a:pt x="166116" y="0"/>
                  </a:moveTo>
                  <a:lnTo>
                    <a:pt x="113629" y="7766"/>
                  </a:lnTo>
                  <a:lnTo>
                    <a:pt x="68031" y="29394"/>
                  </a:lnTo>
                  <a:lnTo>
                    <a:pt x="32064" y="62380"/>
                  </a:lnTo>
                  <a:lnTo>
                    <a:pt x="8473" y="104217"/>
                  </a:lnTo>
                  <a:lnTo>
                    <a:pt x="0" y="152400"/>
                  </a:lnTo>
                  <a:lnTo>
                    <a:pt x="8473" y="200582"/>
                  </a:lnTo>
                  <a:lnTo>
                    <a:pt x="32064" y="242419"/>
                  </a:lnTo>
                  <a:lnTo>
                    <a:pt x="68031" y="275405"/>
                  </a:lnTo>
                  <a:lnTo>
                    <a:pt x="113629" y="297033"/>
                  </a:lnTo>
                  <a:lnTo>
                    <a:pt x="166116" y="304800"/>
                  </a:lnTo>
                  <a:lnTo>
                    <a:pt x="218602" y="297033"/>
                  </a:lnTo>
                  <a:lnTo>
                    <a:pt x="264200" y="275405"/>
                  </a:lnTo>
                  <a:lnTo>
                    <a:pt x="300167" y="242419"/>
                  </a:lnTo>
                  <a:lnTo>
                    <a:pt x="323758" y="200582"/>
                  </a:lnTo>
                  <a:lnTo>
                    <a:pt x="332231" y="152400"/>
                  </a:lnTo>
                  <a:lnTo>
                    <a:pt x="323758" y="104217"/>
                  </a:lnTo>
                  <a:lnTo>
                    <a:pt x="300167" y="62380"/>
                  </a:lnTo>
                  <a:lnTo>
                    <a:pt x="264200" y="29394"/>
                  </a:lnTo>
                  <a:lnTo>
                    <a:pt x="218602" y="7766"/>
                  </a:lnTo>
                  <a:lnTo>
                    <a:pt x="166116" y="0"/>
                  </a:lnTo>
                  <a:close/>
                </a:path>
              </a:pathLst>
            </a:custGeom>
            <a:solidFill>
              <a:srgbClr val="A4A4A4"/>
            </a:solidFill>
          </p:spPr>
          <p:txBody>
            <a:bodyPr wrap="square" lIns="0" tIns="0" rIns="0" bIns="0" rtlCol="0"/>
            <a:lstStyle/>
            <a:p>
              <a:endParaRPr/>
            </a:p>
          </p:txBody>
        </p:sp>
        <p:sp>
          <p:nvSpPr>
            <p:cNvPr id="19" name="object 19"/>
            <p:cNvSpPr/>
            <p:nvPr/>
          </p:nvSpPr>
          <p:spPr>
            <a:xfrm>
              <a:off x="6509003" y="3810000"/>
              <a:ext cx="332740" cy="304800"/>
            </a:xfrm>
            <a:custGeom>
              <a:avLst/>
              <a:gdLst/>
              <a:ahLst/>
              <a:cxnLst/>
              <a:rect l="l" t="t" r="r" b="b"/>
              <a:pathLst>
                <a:path w="332740" h="304800">
                  <a:moveTo>
                    <a:pt x="0" y="152400"/>
                  </a:moveTo>
                  <a:lnTo>
                    <a:pt x="8473" y="104217"/>
                  </a:lnTo>
                  <a:lnTo>
                    <a:pt x="32064" y="62380"/>
                  </a:lnTo>
                  <a:lnTo>
                    <a:pt x="68031" y="29394"/>
                  </a:lnTo>
                  <a:lnTo>
                    <a:pt x="113629" y="7766"/>
                  </a:lnTo>
                  <a:lnTo>
                    <a:pt x="166116" y="0"/>
                  </a:lnTo>
                  <a:lnTo>
                    <a:pt x="218602" y="7766"/>
                  </a:lnTo>
                  <a:lnTo>
                    <a:pt x="264200" y="29394"/>
                  </a:lnTo>
                  <a:lnTo>
                    <a:pt x="300167" y="62380"/>
                  </a:lnTo>
                  <a:lnTo>
                    <a:pt x="323758" y="104217"/>
                  </a:lnTo>
                  <a:lnTo>
                    <a:pt x="332231" y="152400"/>
                  </a:lnTo>
                  <a:lnTo>
                    <a:pt x="323758" y="200582"/>
                  </a:lnTo>
                  <a:lnTo>
                    <a:pt x="300167" y="242419"/>
                  </a:lnTo>
                  <a:lnTo>
                    <a:pt x="264200" y="275405"/>
                  </a:lnTo>
                  <a:lnTo>
                    <a:pt x="218602" y="297033"/>
                  </a:lnTo>
                  <a:lnTo>
                    <a:pt x="166116" y="304800"/>
                  </a:lnTo>
                  <a:lnTo>
                    <a:pt x="113629" y="297033"/>
                  </a:lnTo>
                  <a:lnTo>
                    <a:pt x="68031" y="275405"/>
                  </a:lnTo>
                  <a:lnTo>
                    <a:pt x="32064" y="242419"/>
                  </a:lnTo>
                  <a:lnTo>
                    <a:pt x="8473" y="200582"/>
                  </a:lnTo>
                  <a:lnTo>
                    <a:pt x="0" y="152400"/>
                  </a:lnTo>
                  <a:close/>
                </a:path>
              </a:pathLst>
            </a:custGeom>
            <a:ln w="12192">
              <a:solidFill>
                <a:srgbClr val="787878"/>
              </a:solidFill>
            </a:ln>
          </p:spPr>
          <p:txBody>
            <a:bodyPr wrap="square" lIns="0" tIns="0" rIns="0" bIns="0" rtlCol="0"/>
            <a:lstStyle/>
            <a:p>
              <a:endParaRPr/>
            </a:p>
          </p:txBody>
        </p:sp>
        <p:sp>
          <p:nvSpPr>
            <p:cNvPr id="20" name="object 20"/>
            <p:cNvSpPr/>
            <p:nvPr/>
          </p:nvSpPr>
          <p:spPr>
            <a:xfrm>
              <a:off x="7705343" y="3518916"/>
              <a:ext cx="332740" cy="304800"/>
            </a:xfrm>
            <a:custGeom>
              <a:avLst/>
              <a:gdLst/>
              <a:ahLst/>
              <a:cxnLst/>
              <a:rect l="l" t="t" r="r" b="b"/>
              <a:pathLst>
                <a:path w="332740" h="304800">
                  <a:moveTo>
                    <a:pt x="166115" y="0"/>
                  </a:moveTo>
                  <a:lnTo>
                    <a:pt x="113629" y="7766"/>
                  </a:lnTo>
                  <a:lnTo>
                    <a:pt x="68031" y="29394"/>
                  </a:lnTo>
                  <a:lnTo>
                    <a:pt x="32064" y="62380"/>
                  </a:lnTo>
                  <a:lnTo>
                    <a:pt x="8473" y="104217"/>
                  </a:lnTo>
                  <a:lnTo>
                    <a:pt x="0" y="152400"/>
                  </a:lnTo>
                  <a:lnTo>
                    <a:pt x="8473" y="200582"/>
                  </a:lnTo>
                  <a:lnTo>
                    <a:pt x="32064" y="242419"/>
                  </a:lnTo>
                  <a:lnTo>
                    <a:pt x="68031" y="275405"/>
                  </a:lnTo>
                  <a:lnTo>
                    <a:pt x="113629" y="297033"/>
                  </a:lnTo>
                  <a:lnTo>
                    <a:pt x="166115" y="304800"/>
                  </a:lnTo>
                  <a:lnTo>
                    <a:pt x="218602" y="297033"/>
                  </a:lnTo>
                  <a:lnTo>
                    <a:pt x="264200" y="275405"/>
                  </a:lnTo>
                  <a:lnTo>
                    <a:pt x="300167" y="242419"/>
                  </a:lnTo>
                  <a:lnTo>
                    <a:pt x="323758" y="200582"/>
                  </a:lnTo>
                  <a:lnTo>
                    <a:pt x="332231" y="152400"/>
                  </a:lnTo>
                  <a:lnTo>
                    <a:pt x="323758" y="104217"/>
                  </a:lnTo>
                  <a:lnTo>
                    <a:pt x="300167" y="62380"/>
                  </a:lnTo>
                  <a:lnTo>
                    <a:pt x="264200" y="29394"/>
                  </a:lnTo>
                  <a:lnTo>
                    <a:pt x="218602" y="7766"/>
                  </a:lnTo>
                  <a:lnTo>
                    <a:pt x="166115" y="0"/>
                  </a:lnTo>
                  <a:close/>
                </a:path>
              </a:pathLst>
            </a:custGeom>
            <a:solidFill>
              <a:srgbClr val="A4A4A4"/>
            </a:solidFill>
          </p:spPr>
          <p:txBody>
            <a:bodyPr wrap="square" lIns="0" tIns="0" rIns="0" bIns="0" rtlCol="0"/>
            <a:lstStyle/>
            <a:p>
              <a:endParaRPr/>
            </a:p>
          </p:txBody>
        </p:sp>
        <p:sp>
          <p:nvSpPr>
            <p:cNvPr id="21" name="object 21"/>
            <p:cNvSpPr/>
            <p:nvPr/>
          </p:nvSpPr>
          <p:spPr>
            <a:xfrm>
              <a:off x="7705343" y="3518916"/>
              <a:ext cx="332740" cy="304800"/>
            </a:xfrm>
            <a:custGeom>
              <a:avLst/>
              <a:gdLst/>
              <a:ahLst/>
              <a:cxnLst/>
              <a:rect l="l" t="t" r="r" b="b"/>
              <a:pathLst>
                <a:path w="332740" h="304800">
                  <a:moveTo>
                    <a:pt x="0" y="152400"/>
                  </a:moveTo>
                  <a:lnTo>
                    <a:pt x="8473" y="104217"/>
                  </a:lnTo>
                  <a:lnTo>
                    <a:pt x="32064" y="62380"/>
                  </a:lnTo>
                  <a:lnTo>
                    <a:pt x="68031" y="29394"/>
                  </a:lnTo>
                  <a:lnTo>
                    <a:pt x="113629" y="7766"/>
                  </a:lnTo>
                  <a:lnTo>
                    <a:pt x="166115" y="0"/>
                  </a:lnTo>
                  <a:lnTo>
                    <a:pt x="218602" y="7766"/>
                  </a:lnTo>
                  <a:lnTo>
                    <a:pt x="264200" y="29394"/>
                  </a:lnTo>
                  <a:lnTo>
                    <a:pt x="300167" y="62380"/>
                  </a:lnTo>
                  <a:lnTo>
                    <a:pt x="323758" y="104217"/>
                  </a:lnTo>
                  <a:lnTo>
                    <a:pt x="332231" y="152400"/>
                  </a:lnTo>
                  <a:lnTo>
                    <a:pt x="323758" y="200582"/>
                  </a:lnTo>
                  <a:lnTo>
                    <a:pt x="300167" y="242419"/>
                  </a:lnTo>
                  <a:lnTo>
                    <a:pt x="264200" y="275405"/>
                  </a:lnTo>
                  <a:lnTo>
                    <a:pt x="218602" y="297033"/>
                  </a:lnTo>
                  <a:lnTo>
                    <a:pt x="166115" y="304800"/>
                  </a:lnTo>
                  <a:lnTo>
                    <a:pt x="113629" y="297033"/>
                  </a:lnTo>
                  <a:lnTo>
                    <a:pt x="68031" y="275405"/>
                  </a:lnTo>
                  <a:lnTo>
                    <a:pt x="32064" y="242419"/>
                  </a:lnTo>
                  <a:lnTo>
                    <a:pt x="8473" y="200582"/>
                  </a:lnTo>
                  <a:lnTo>
                    <a:pt x="0" y="152400"/>
                  </a:lnTo>
                  <a:close/>
                </a:path>
              </a:pathLst>
            </a:custGeom>
            <a:ln w="12192">
              <a:solidFill>
                <a:srgbClr val="787878"/>
              </a:solidFill>
            </a:ln>
          </p:spPr>
          <p:txBody>
            <a:bodyPr wrap="square" lIns="0" tIns="0" rIns="0" bIns="0" rtlCol="0"/>
            <a:lstStyle/>
            <a:p>
              <a:endParaRPr/>
            </a:p>
          </p:txBody>
        </p:sp>
        <p:sp>
          <p:nvSpPr>
            <p:cNvPr id="22" name="object 22"/>
            <p:cNvSpPr/>
            <p:nvPr/>
          </p:nvSpPr>
          <p:spPr>
            <a:xfrm>
              <a:off x="6839204" y="3408298"/>
              <a:ext cx="1981835" cy="560070"/>
            </a:xfrm>
            <a:custGeom>
              <a:avLst/>
              <a:gdLst/>
              <a:ahLst/>
              <a:cxnLst/>
              <a:rect l="l" t="t" r="r" b="b"/>
              <a:pathLst>
                <a:path w="1981834" h="560070">
                  <a:moveTo>
                    <a:pt x="865759" y="263017"/>
                  </a:moveTo>
                  <a:lnTo>
                    <a:pt x="781431" y="251206"/>
                  </a:lnTo>
                  <a:lnTo>
                    <a:pt x="791514" y="281292"/>
                  </a:lnTo>
                  <a:lnTo>
                    <a:pt x="0" y="547624"/>
                  </a:lnTo>
                  <a:lnTo>
                    <a:pt x="4064" y="559562"/>
                  </a:lnTo>
                  <a:lnTo>
                    <a:pt x="795566" y="293357"/>
                  </a:lnTo>
                  <a:lnTo>
                    <a:pt x="805688" y="323469"/>
                  </a:lnTo>
                  <a:lnTo>
                    <a:pt x="851623" y="277241"/>
                  </a:lnTo>
                  <a:lnTo>
                    <a:pt x="865759" y="263017"/>
                  </a:lnTo>
                  <a:close/>
                </a:path>
                <a:path w="1981834" h="560070">
                  <a:moveTo>
                    <a:pt x="1981835" y="13081"/>
                  </a:moveTo>
                  <a:lnTo>
                    <a:pt x="1897634" y="0"/>
                  </a:lnTo>
                  <a:lnTo>
                    <a:pt x="1907286" y="30149"/>
                  </a:lnTo>
                  <a:lnTo>
                    <a:pt x="1196467" y="257048"/>
                  </a:lnTo>
                  <a:lnTo>
                    <a:pt x="1200277" y="269113"/>
                  </a:lnTo>
                  <a:lnTo>
                    <a:pt x="1911197" y="42341"/>
                  </a:lnTo>
                  <a:lnTo>
                    <a:pt x="1920875" y="72517"/>
                  </a:lnTo>
                  <a:lnTo>
                    <a:pt x="1968284" y="26289"/>
                  </a:lnTo>
                  <a:lnTo>
                    <a:pt x="1981835" y="13081"/>
                  </a:lnTo>
                  <a:close/>
                </a:path>
              </a:pathLst>
            </a:custGeom>
            <a:solidFill>
              <a:srgbClr val="000000"/>
            </a:solidFill>
          </p:spPr>
          <p:txBody>
            <a:bodyPr wrap="square" lIns="0" tIns="0" rIns="0" bIns="0" rtlCol="0"/>
            <a:lstStyle/>
            <a:p>
              <a:endParaRPr/>
            </a:p>
          </p:txBody>
        </p:sp>
        <p:sp>
          <p:nvSpPr>
            <p:cNvPr id="23" name="object 23"/>
            <p:cNvSpPr/>
            <p:nvPr/>
          </p:nvSpPr>
          <p:spPr>
            <a:xfrm>
              <a:off x="6509003" y="4351020"/>
              <a:ext cx="332740" cy="303530"/>
            </a:xfrm>
            <a:custGeom>
              <a:avLst/>
              <a:gdLst/>
              <a:ahLst/>
              <a:cxnLst/>
              <a:rect l="l" t="t" r="r" b="b"/>
              <a:pathLst>
                <a:path w="332740" h="303529">
                  <a:moveTo>
                    <a:pt x="166116" y="0"/>
                  </a:moveTo>
                  <a:lnTo>
                    <a:pt x="113629" y="7735"/>
                  </a:lnTo>
                  <a:lnTo>
                    <a:pt x="68031" y="29272"/>
                  </a:lnTo>
                  <a:lnTo>
                    <a:pt x="32064" y="62106"/>
                  </a:lnTo>
                  <a:lnTo>
                    <a:pt x="8473" y="103729"/>
                  </a:lnTo>
                  <a:lnTo>
                    <a:pt x="0" y="151637"/>
                  </a:lnTo>
                  <a:lnTo>
                    <a:pt x="8473" y="199546"/>
                  </a:lnTo>
                  <a:lnTo>
                    <a:pt x="32064" y="241169"/>
                  </a:lnTo>
                  <a:lnTo>
                    <a:pt x="68031" y="274003"/>
                  </a:lnTo>
                  <a:lnTo>
                    <a:pt x="113629" y="295540"/>
                  </a:lnTo>
                  <a:lnTo>
                    <a:pt x="166116" y="303275"/>
                  </a:lnTo>
                  <a:lnTo>
                    <a:pt x="218602" y="295540"/>
                  </a:lnTo>
                  <a:lnTo>
                    <a:pt x="264200" y="274003"/>
                  </a:lnTo>
                  <a:lnTo>
                    <a:pt x="300167" y="241169"/>
                  </a:lnTo>
                  <a:lnTo>
                    <a:pt x="323758" y="199546"/>
                  </a:lnTo>
                  <a:lnTo>
                    <a:pt x="332231" y="151637"/>
                  </a:lnTo>
                  <a:lnTo>
                    <a:pt x="323758" y="103729"/>
                  </a:lnTo>
                  <a:lnTo>
                    <a:pt x="300167" y="62106"/>
                  </a:lnTo>
                  <a:lnTo>
                    <a:pt x="264200" y="29272"/>
                  </a:lnTo>
                  <a:lnTo>
                    <a:pt x="218602" y="7735"/>
                  </a:lnTo>
                  <a:lnTo>
                    <a:pt x="166116" y="0"/>
                  </a:lnTo>
                  <a:close/>
                </a:path>
              </a:pathLst>
            </a:custGeom>
            <a:solidFill>
              <a:srgbClr val="A4A4A4"/>
            </a:solidFill>
          </p:spPr>
          <p:txBody>
            <a:bodyPr wrap="square" lIns="0" tIns="0" rIns="0" bIns="0" rtlCol="0"/>
            <a:lstStyle/>
            <a:p>
              <a:endParaRPr/>
            </a:p>
          </p:txBody>
        </p:sp>
        <p:sp>
          <p:nvSpPr>
            <p:cNvPr id="24" name="object 24"/>
            <p:cNvSpPr/>
            <p:nvPr/>
          </p:nvSpPr>
          <p:spPr>
            <a:xfrm>
              <a:off x="6509003" y="4351020"/>
              <a:ext cx="332740" cy="303530"/>
            </a:xfrm>
            <a:custGeom>
              <a:avLst/>
              <a:gdLst/>
              <a:ahLst/>
              <a:cxnLst/>
              <a:rect l="l" t="t" r="r" b="b"/>
              <a:pathLst>
                <a:path w="332740" h="303529">
                  <a:moveTo>
                    <a:pt x="0" y="151637"/>
                  </a:moveTo>
                  <a:lnTo>
                    <a:pt x="8473" y="103729"/>
                  </a:lnTo>
                  <a:lnTo>
                    <a:pt x="32064" y="62106"/>
                  </a:lnTo>
                  <a:lnTo>
                    <a:pt x="68031" y="29272"/>
                  </a:lnTo>
                  <a:lnTo>
                    <a:pt x="113629" y="7735"/>
                  </a:lnTo>
                  <a:lnTo>
                    <a:pt x="166116" y="0"/>
                  </a:lnTo>
                  <a:lnTo>
                    <a:pt x="218602" y="7735"/>
                  </a:lnTo>
                  <a:lnTo>
                    <a:pt x="264200" y="29272"/>
                  </a:lnTo>
                  <a:lnTo>
                    <a:pt x="300167" y="62106"/>
                  </a:lnTo>
                  <a:lnTo>
                    <a:pt x="323758" y="103729"/>
                  </a:lnTo>
                  <a:lnTo>
                    <a:pt x="332231" y="151637"/>
                  </a:lnTo>
                  <a:lnTo>
                    <a:pt x="323758" y="199546"/>
                  </a:lnTo>
                  <a:lnTo>
                    <a:pt x="300167" y="241169"/>
                  </a:lnTo>
                  <a:lnTo>
                    <a:pt x="264200" y="274003"/>
                  </a:lnTo>
                  <a:lnTo>
                    <a:pt x="218602" y="295540"/>
                  </a:lnTo>
                  <a:lnTo>
                    <a:pt x="166116" y="303275"/>
                  </a:lnTo>
                  <a:lnTo>
                    <a:pt x="113629" y="295540"/>
                  </a:lnTo>
                  <a:lnTo>
                    <a:pt x="68031" y="274003"/>
                  </a:lnTo>
                  <a:lnTo>
                    <a:pt x="32064" y="241169"/>
                  </a:lnTo>
                  <a:lnTo>
                    <a:pt x="8473" y="199546"/>
                  </a:lnTo>
                  <a:lnTo>
                    <a:pt x="0" y="151637"/>
                  </a:lnTo>
                  <a:close/>
                </a:path>
              </a:pathLst>
            </a:custGeom>
            <a:ln w="12192">
              <a:solidFill>
                <a:srgbClr val="787878"/>
              </a:solidFill>
            </a:ln>
          </p:spPr>
          <p:txBody>
            <a:bodyPr wrap="square" lIns="0" tIns="0" rIns="0" bIns="0" rtlCol="0"/>
            <a:lstStyle/>
            <a:p>
              <a:endParaRPr/>
            </a:p>
          </p:txBody>
        </p:sp>
        <p:sp>
          <p:nvSpPr>
            <p:cNvPr id="25" name="object 25"/>
            <p:cNvSpPr/>
            <p:nvPr/>
          </p:nvSpPr>
          <p:spPr>
            <a:xfrm>
              <a:off x="7705343" y="4056888"/>
              <a:ext cx="332740" cy="304800"/>
            </a:xfrm>
            <a:custGeom>
              <a:avLst/>
              <a:gdLst/>
              <a:ahLst/>
              <a:cxnLst/>
              <a:rect l="l" t="t" r="r" b="b"/>
              <a:pathLst>
                <a:path w="332740" h="304800">
                  <a:moveTo>
                    <a:pt x="166115" y="0"/>
                  </a:moveTo>
                  <a:lnTo>
                    <a:pt x="113629" y="7766"/>
                  </a:lnTo>
                  <a:lnTo>
                    <a:pt x="68031" y="29394"/>
                  </a:lnTo>
                  <a:lnTo>
                    <a:pt x="32064" y="62380"/>
                  </a:lnTo>
                  <a:lnTo>
                    <a:pt x="8473" y="104217"/>
                  </a:lnTo>
                  <a:lnTo>
                    <a:pt x="0" y="152400"/>
                  </a:lnTo>
                  <a:lnTo>
                    <a:pt x="8473" y="200582"/>
                  </a:lnTo>
                  <a:lnTo>
                    <a:pt x="32064" y="242419"/>
                  </a:lnTo>
                  <a:lnTo>
                    <a:pt x="68031" y="275405"/>
                  </a:lnTo>
                  <a:lnTo>
                    <a:pt x="113629" y="297033"/>
                  </a:lnTo>
                  <a:lnTo>
                    <a:pt x="166115" y="304800"/>
                  </a:lnTo>
                  <a:lnTo>
                    <a:pt x="218602" y="297033"/>
                  </a:lnTo>
                  <a:lnTo>
                    <a:pt x="264200" y="275405"/>
                  </a:lnTo>
                  <a:lnTo>
                    <a:pt x="300167" y="242419"/>
                  </a:lnTo>
                  <a:lnTo>
                    <a:pt x="323758" y="200582"/>
                  </a:lnTo>
                  <a:lnTo>
                    <a:pt x="332231" y="152400"/>
                  </a:lnTo>
                  <a:lnTo>
                    <a:pt x="323758" y="104217"/>
                  </a:lnTo>
                  <a:lnTo>
                    <a:pt x="300167" y="62380"/>
                  </a:lnTo>
                  <a:lnTo>
                    <a:pt x="264200" y="29394"/>
                  </a:lnTo>
                  <a:lnTo>
                    <a:pt x="218602" y="7766"/>
                  </a:lnTo>
                  <a:lnTo>
                    <a:pt x="166115" y="0"/>
                  </a:lnTo>
                  <a:close/>
                </a:path>
              </a:pathLst>
            </a:custGeom>
            <a:solidFill>
              <a:srgbClr val="A4A4A4"/>
            </a:solidFill>
          </p:spPr>
          <p:txBody>
            <a:bodyPr wrap="square" lIns="0" tIns="0" rIns="0" bIns="0" rtlCol="0"/>
            <a:lstStyle/>
            <a:p>
              <a:endParaRPr/>
            </a:p>
          </p:txBody>
        </p:sp>
        <p:sp>
          <p:nvSpPr>
            <p:cNvPr id="26" name="object 26"/>
            <p:cNvSpPr/>
            <p:nvPr/>
          </p:nvSpPr>
          <p:spPr>
            <a:xfrm>
              <a:off x="7705343" y="4056888"/>
              <a:ext cx="332740" cy="304800"/>
            </a:xfrm>
            <a:custGeom>
              <a:avLst/>
              <a:gdLst/>
              <a:ahLst/>
              <a:cxnLst/>
              <a:rect l="l" t="t" r="r" b="b"/>
              <a:pathLst>
                <a:path w="332740" h="304800">
                  <a:moveTo>
                    <a:pt x="0" y="152400"/>
                  </a:moveTo>
                  <a:lnTo>
                    <a:pt x="8473" y="104217"/>
                  </a:lnTo>
                  <a:lnTo>
                    <a:pt x="32064" y="62380"/>
                  </a:lnTo>
                  <a:lnTo>
                    <a:pt x="68031" y="29394"/>
                  </a:lnTo>
                  <a:lnTo>
                    <a:pt x="113629" y="7766"/>
                  </a:lnTo>
                  <a:lnTo>
                    <a:pt x="166115" y="0"/>
                  </a:lnTo>
                  <a:lnTo>
                    <a:pt x="218602" y="7766"/>
                  </a:lnTo>
                  <a:lnTo>
                    <a:pt x="264200" y="29394"/>
                  </a:lnTo>
                  <a:lnTo>
                    <a:pt x="300167" y="62380"/>
                  </a:lnTo>
                  <a:lnTo>
                    <a:pt x="323758" y="104217"/>
                  </a:lnTo>
                  <a:lnTo>
                    <a:pt x="332231" y="152400"/>
                  </a:lnTo>
                  <a:lnTo>
                    <a:pt x="323758" y="200582"/>
                  </a:lnTo>
                  <a:lnTo>
                    <a:pt x="300167" y="242419"/>
                  </a:lnTo>
                  <a:lnTo>
                    <a:pt x="264200" y="275405"/>
                  </a:lnTo>
                  <a:lnTo>
                    <a:pt x="218602" y="297033"/>
                  </a:lnTo>
                  <a:lnTo>
                    <a:pt x="166115" y="304800"/>
                  </a:lnTo>
                  <a:lnTo>
                    <a:pt x="113629" y="297033"/>
                  </a:lnTo>
                  <a:lnTo>
                    <a:pt x="68031" y="275405"/>
                  </a:lnTo>
                  <a:lnTo>
                    <a:pt x="32064" y="242419"/>
                  </a:lnTo>
                  <a:lnTo>
                    <a:pt x="8473" y="200582"/>
                  </a:lnTo>
                  <a:lnTo>
                    <a:pt x="0" y="152400"/>
                  </a:lnTo>
                  <a:close/>
                </a:path>
              </a:pathLst>
            </a:custGeom>
            <a:ln w="12192">
              <a:solidFill>
                <a:srgbClr val="787878"/>
              </a:solidFill>
            </a:ln>
          </p:spPr>
          <p:txBody>
            <a:bodyPr wrap="square" lIns="0" tIns="0" rIns="0" bIns="0" rtlCol="0"/>
            <a:lstStyle/>
            <a:p>
              <a:endParaRPr/>
            </a:p>
          </p:txBody>
        </p:sp>
        <p:sp>
          <p:nvSpPr>
            <p:cNvPr id="27" name="object 27"/>
            <p:cNvSpPr/>
            <p:nvPr/>
          </p:nvSpPr>
          <p:spPr>
            <a:xfrm>
              <a:off x="6839203" y="4197730"/>
              <a:ext cx="866140" cy="311785"/>
            </a:xfrm>
            <a:custGeom>
              <a:avLst/>
              <a:gdLst/>
              <a:ahLst/>
              <a:cxnLst/>
              <a:rect l="l" t="t" r="r" b="b"/>
              <a:pathLst>
                <a:path w="866140" h="311785">
                  <a:moveTo>
                    <a:pt x="791584" y="30099"/>
                  </a:moveTo>
                  <a:lnTo>
                    <a:pt x="0" y="299466"/>
                  </a:lnTo>
                  <a:lnTo>
                    <a:pt x="4064" y="311531"/>
                  </a:lnTo>
                  <a:lnTo>
                    <a:pt x="795674" y="42073"/>
                  </a:lnTo>
                  <a:lnTo>
                    <a:pt x="791584" y="30099"/>
                  </a:lnTo>
                  <a:close/>
                </a:path>
                <a:path w="866140" h="311785">
                  <a:moveTo>
                    <a:pt x="851463" y="26035"/>
                  </a:moveTo>
                  <a:lnTo>
                    <a:pt x="803528" y="26035"/>
                  </a:lnTo>
                  <a:lnTo>
                    <a:pt x="807720" y="37973"/>
                  </a:lnTo>
                  <a:lnTo>
                    <a:pt x="795674" y="42073"/>
                  </a:lnTo>
                  <a:lnTo>
                    <a:pt x="805942" y="72136"/>
                  </a:lnTo>
                  <a:lnTo>
                    <a:pt x="851463" y="26035"/>
                  </a:lnTo>
                  <a:close/>
                </a:path>
                <a:path w="866140" h="311785">
                  <a:moveTo>
                    <a:pt x="803528" y="26035"/>
                  </a:moveTo>
                  <a:lnTo>
                    <a:pt x="791584" y="30099"/>
                  </a:lnTo>
                  <a:lnTo>
                    <a:pt x="795674" y="42073"/>
                  </a:lnTo>
                  <a:lnTo>
                    <a:pt x="807720" y="37973"/>
                  </a:lnTo>
                  <a:lnTo>
                    <a:pt x="803528" y="26035"/>
                  </a:lnTo>
                  <a:close/>
                </a:path>
                <a:path w="866140" h="311785">
                  <a:moveTo>
                    <a:pt x="781303" y="0"/>
                  </a:moveTo>
                  <a:lnTo>
                    <a:pt x="791584" y="30099"/>
                  </a:lnTo>
                  <a:lnTo>
                    <a:pt x="803528" y="26035"/>
                  </a:lnTo>
                  <a:lnTo>
                    <a:pt x="851463" y="26035"/>
                  </a:lnTo>
                  <a:lnTo>
                    <a:pt x="865759" y="11557"/>
                  </a:lnTo>
                  <a:lnTo>
                    <a:pt x="781303" y="0"/>
                  </a:lnTo>
                  <a:close/>
                </a:path>
              </a:pathLst>
            </a:custGeom>
            <a:solidFill>
              <a:srgbClr val="000000"/>
            </a:solidFill>
          </p:spPr>
          <p:txBody>
            <a:bodyPr wrap="square" lIns="0" tIns="0" rIns="0" bIns="0" rtlCol="0"/>
            <a:lstStyle/>
            <a:p>
              <a:endParaRPr/>
            </a:p>
          </p:txBody>
        </p:sp>
        <p:sp>
          <p:nvSpPr>
            <p:cNvPr id="28" name="object 28"/>
            <p:cNvSpPr/>
            <p:nvPr/>
          </p:nvSpPr>
          <p:spPr>
            <a:xfrm>
              <a:off x="6509003" y="4892040"/>
              <a:ext cx="332740" cy="303530"/>
            </a:xfrm>
            <a:custGeom>
              <a:avLst/>
              <a:gdLst/>
              <a:ahLst/>
              <a:cxnLst/>
              <a:rect l="l" t="t" r="r" b="b"/>
              <a:pathLst>
                <a:path w="332740" h="303529">
                  <a:moveTo>
                    <a:pt x="166116" y="0"/>
                  </a:moveTo>
                  <a:lnTo>
                    <a:pt x="113629" y="7735"/>
                  </a:lnTo>
                  <a:lnTo>
                    <a:pt x="68031" y="29272"/>
                  </a:lnTo>
                  <a:lnTo>
                    <a:pt x="32064" y="62106"/>
                  </a:lnTo>
                  <a:lnTo>
                    <a:pt x="8473" y="103729"/>
                  </a:lnTo>
                  <a:lnTo>
                    <a:pt x="0" y="151637"/>
                  </a:lnTo>
                  <a:lnTo>
                    <a:pt x="8473" y="199546"/>
                  </a:lnTo>
                  <a:lnTo>
                    <a:pt x="32064" y="241169"/>
                  </a:lnTo>
                  <a:lnTo>
                    <a:pt x="68031" y="274003"/>
                  </a:lnTo>
                  <a:lnTo>
                    <a:pt x="113629" y="295540"/>
                  </a:lnTo>
                  <a:lnTo>
                    <a:pt x="166116" y="303276"/>
                  </a:lnTo>
                  <a:lnTo>
                    <a:pt x="218602" y="295540"/>
                  </a:lnTo>
                  <a:lnTo>
                    <a:pt x="264200" y="274003"/>
                  </a:lnTo>
                  <a:lnTo>
                    <a:pt x="300167" y="241169"/>
                  </a:lnTo>
                  <a:lnTo>
                    <a:pt x="323758" y="199546"/>
                  </a:lnTo>
                  <a:lnTo>
                    <a:pt x="332231" y="151637"/>
                  </a:lnTo>
                  <a:lnTo>
                    <a:pt x="323758" y="103729"/>
                  </a:lnTo>
                  <a:lnTo>
                    <a:pt x="300167" y="62106"/>
                  </a:lnTo>
                  <a:lnTo>
                    <a:pt x="264200" y="29272"/>
                  </a:lnTo>
                  <a:lnTo>
                    <a:pt x="218602" y="7735"/>
                  </a:lnTo>
                  <a:lnTo>
                    <a:pt x="166116" y="0"/>
                  </a:lnTo>
                  <a:close/>
                </a:path>
              </a:pathLst>
            </a:custGeom>
            <a:solidFill>
              <a:srgbClr val="A4A4A4"/>
            </a:solidFill>
          </p:spPr>
          <p:txBody>
            <a:bodyPr wrap="square" lIns="0" tIns="0" rIns="0" bIns="0" rtlCol="0"/>
            <a:lstStyle/>
            <a:p>
              <a:endParaRPr/>
            </a:p>
          </p:txBody>
        </p:sp>
        <p:sp>
          <p:nvSpPr>
            <p:cNvPr id="29" name="object 29"/>
            <p:cNvSpPr/>
            <p:nvPr/>
          </p:nvSpPr>
          <p:spPr>
            <a:xfrm>
              <a:off x="6509003" y="4892040"/>
              <a:ext cx="332740" cy="303530"/>
            </a:xfrm>
            <a:custGeom>
              <a:avLst/>
              <a:gdLst/>
              <a:ahLst/>
              <a:cxnLst/>
              <a:rect l="l" t="t" r="r" b="b"/>
              <a:pathLst>
                <a:path w="332740" h="303529">
                  <a:moveTo>
                    <a:pt x="0" y="151637"/>
                  </a:moveTo>
                  <a:lnTo>
                    <a:pt x="8473" y="103729"/>
                  </a:lnTo>
                  <a:lnTo>
                    <a:pt x="32064" y="62106"/>
                  </a:lnTo>
                  <a:lnTo>
                    <a:pt x="68031" y="29272"/>
                  </a:lnTo>
                  <a:lnTo>
                    <a:pt x="113629" y="7735"/>
                  </a:lnTo>
                  <a:lnTo>
                    <a:pt x="166116" y="0"/>
                  </a:lnTo>
                  <a:lnTo>
                    <a:pt x="218602" y="7735"/>
                  </a:lnTo>
                  <a:lnTo>
                    <a:pt x="264200" y="29272"/>
                  </a:lnTo>
                  <a:lnTo>
                    <a:pt x="300167" y="62106"/>
                  </a:lnTo>
                  <a:lnTo>
                    <a:pt x="323758" y="103729"/>
                  </a:lnTo>
                  <a:lnTo>
                    <a:pt x="332231" y="151637"/>
                  </a:lnTo>
                  <a:lnTo>
                    <a:pt x="323758" y="199546"/>
                  </a:lnTo>
                  <a:lnTo>
                    <a:pt x="300167" y="241169"/>
                  </a:lnTo>
                  <a:lnTo>
                    <a:pt x="264200" y="274003"/>
                  </a:lnTo>
                  <a:lnTo>
                    <a:pt x="218602" y="295540"/>
                  </a:lnTo>
                  <a:lnTo>
                    <a:pt x="166116" y="303276"/>
                  </a:lnTo>
                  <a:lnTo>
                    <a:pt x="113629" y="295540"/>
                  </a:lnTo>
                  <a:lnTo>
                    <a:pt x="68031" y="274003"/>
                  </a:lnTo>
                  <a:lnTo>
                    <a:pt x="32064" y="241169"/>
                  </a:lnTo>
                  <a:lnTo>
                    <a:pt x="8473" y="199546"/>
                  </a:lnTo>
                  <a:lnTo>
                    <a:pt x="0" y="151637"/>
                  </a:lnTo>
                  <a:close/>
                </a:path>
              </a:pathLst>
            </a:custGeom>
            <a:ln w="12192">
              <a:solidFill>
                <a:srgbClr val="787878"/>
              </a:solidFill>
            </a:ln>
          </p:spPr>
          <p:txBody>
            <a:bodyPr wrap="square" lIns="0" tIns="0" rIns="0" bIns="0" rtlCol="0"/>
            <a:lstStyle/>
            <a:p>
              <a:endParaRPr/>
            </a:p>
          </p:txBody>
        </p:sp>
        <p:sp>
          <p:nvSpPr>
            <p:cNvPr id="30" name="object 30"/>
            <p:cNvSpPr/>
            <p:nvPr/>
          </p:nvSpPr>
          <p:spPr>
            <a:xfrm>
              <a:off x="6836790" y="4209288"/>
              <a:ext cx="868680" cy="839469"/>
            </a:xfrm>
            <a:custGeom>
              <a:avLst/>
              <a:gdLst/>
              <a:ahLst/>
              <a:cxnLst/>
              <a:rect l="l" t="t" r="r" b="b"/>
              <a:pathLst>
                <a:path w="868679" h="839470">
                  <a:moveTo>
                    <a:pt x="808946" y="48374"/>
                  </a:moveTo>
                  <a:lnTo>
                    <a:pt x="0" y="830072"/>
                  </a:lnTo>
                  <a:lnTo>
                    <a:pt x="8889" y="839216"/>
                  </a:lnTo>
                  <a:lnTo>
                    <a:pt x="817743" y="57487"/>
                  </a:lnTo>
                  <a:lnTo>
                    <a:pt x="808946" y="48374"/>
                  </a:lnTo>
                  <a:close/>
                </a:path>
                <a:path w="868679" h="839470">
                  <a:moveTo>
                    <a:pt x="854257" y="39497"/>
                  </a:moveTo>
                  <a:lnTo>
                    <a:pt x="818133" y="39497"/>
                  </a:lnTo>
                  <a:lnTo>
                    <a:pt x="826897" y="48641"/>
                  </a:lnTo>
                  <a:lnTo>
                    <a:pt x="817743" y="57487"/>
                  </a:lnTo>
                  <a:lnTo>
                    <a:pt x="839851" y="80391"/>
                  </a:lnTo>
                  <a:lnTo>
                    <a:pt x="854257" y="39497"/>
                  </a:lnTo>
                  <a:close/>
                </a:path>
                <a:path w="868679" h="839470">
                  <a:moveTo>
                    <a:pt x="818133" y="39497"/>
                  </a:moveTo>
                  <a:lnTo>
                    <a:pt x="808946" y="48374"/>
                  </a:lnTo>
                  <a:lnTo>
                    <a:pt x="817743" y="57487"/>
                  </a:lnTo>
                  <a:lnTo>
                    <a:pt x="826897" y="48641"/>
                  </a:lnTo>
                  <a:lnTo>
                    <a:pt x="818133" y="39497"/>
                  </a:lnTo>
                  <a:close/>
                </a:path>
                <a:path w="868679" h="839470">
                  <a:moveTo>
                    <a:pt x="868172" y="0"/>
                  </a:moveTo>
                  <a:lnTo>
                    <a:pt x="786891" y="25526"/>
                  </a:lnTo>
                  <a:lnTo>
                    <a:pt x="808946" y="48374"/>
                  </a:lnTo>
                  <a:lnTo>
                    <a:pt x="818133" y="39497"/>
                  </a:lnTo>
                  <a:lnTo>
                    <a:pt x="854257" y="39497"/>
                  </a:lnTo>
                  <a:lnTo>
                    <a:pt x="868172" y="0"/>
                  </a:lnTo>
                  <a:close/>
                </a:path>
              </a:pathLst>
            </a:custGeom>
            <a:solidFill>
              <a:srgbClr val="000000"/>
            </a:solidFill>
          </p:spPr>
          <p:txBody>
            <a:bodyPr wrap="square" lIns="0" tIns="0" rIns="0" bIns="0" rtlCol="0"/>
            <a:lstStyle/>
            <a:p>
              <a:endParaRPr/>
            </a:p>
          </p:txBody>
        </p:sp>
        <p:sp>
          <p:nvSpPr>
            <p:cNvPr id="31" name="object 31"/>
            <p:cNvSpPr/>
            <p:nvPr/>
          </p:nvSpPr>
          <p:spPr>
            <a:xfrm>
              <a:off x="8820911" y="3810000"/>
              <a:ext cx="334010" cy="304800"/>
            </a:xfrm>
            <a:custGeom>
              <a:avLst/>
              <a:gdLst/>
              <a:ahLst/>
              <a:cxnLst/>
              <a:rect l="l" t="t" r="r" b="b"/>
              <a:pathLst>
                <a:path w="334009" h="304800">
                  <a:moveTo>
                    <a:pt x="166878" y="0"/>
                  </a:moveTo>
                  <a:lnTo>
                    <a:pt x="114117" y="7766"/>
                  </a:lnTo>
                  <a:lnTo>
                    <a:pt x="68305" y="29394"/>
                  </a:lnTo>
                  <a:lnTo>
                    <a:pt x="32186" y="62380"/>
                  </a:lnTo>
                  <a:lnTo>
                    <a:pt x="8503" y="104217"/>
                  </a:lnTo>
                  <a:lnTo>
                    <a:pt x="0" y="152400"/>
                  </a:lnTo>
                  <a:lnTo>
                    <a:pt x="8503" y="200582"/>
                  </a:lnTo>
                  <a:lnTo>
                    <a:pt x="32186" y="242419"/>
                  </a:lnTo>
                  <a:lnTo>
                    <a:pt x="68305" y="275405"/>
                  </a:lnTo>
                  <a:lnTo>
                    <a:pt x="114117" y="297033"/>
                  </a:lnTo>
                  <a:lnTo>
                    <a:pt x="166878" y="304800"/>
                  </a:lnTo>
                  <a:lnTo>
                    <a:pt x="219638" y="297033"/>
                  </a:lnTo>
                  <a:lnTo>
                    <a:pt x="265450" y="275405"/>
                  </a:lnTo>
                  <a:lnTo>
                    <a:pt x="301569" y="242419"/>
                  </a:lnTo>
                  <a:lnTo>
                    <a:pt x="325252" y="200582"/>
                  </a:lnTo>
                  <a:lnTo>
                    <a:pt x="333756" y="152400"/>
                  </a:lnTo>
                  <a:lnTo>
                    <a:pt x="325252" y="104217"/>
                  </a:lnTo>
                  <a:lnTo>
                    <a:pt x="301569" y="62380"/>
                  </a:lnTo>
                  <a:lnTo>
                    <a:pt x="265450" y="29394"/>
                  </a:lnTo>
                  <a:lnTo>
                    <a:pt x="219638" y="7766"/>
                  </a:lnTo>
                  <a:lnTo>
                    <a:pt x="166878" y="0"/>
                  </a:lnTo>
                  <a:close/>
                </a:path>
              </a:pathLst>
            </a:custGeom>
            <a:solidFill>
              <a:srgbClr val="A4A4A4"/>
            </a:solidFill>
          </p:spPr>
          <p:txBody>
            <a:bodyPr wrap="square" lIns="0" tIns="0" rIns="0" bIns="0" rtlCol="0"/>
            <a:lstStyle/>
            <a:p>
              <a:endParaRPr/>
            </a:p>
          </p:txBody>
        </p:sp>
        <p:sp>
          <p:nvSpPr>
            <p:cNvPr id="32" name="object 32"/>
            <p:cNvSpPr/>
            <p:nvPr/>
          </p:nvSpPr>
          <p:spPr>
            <a:xfrm>
              <a:off x="8820911" y="3810000"/>
              <a:ext cx="334010" cy="304800"/>
            </a:xfrm>
            <a:custGeom>
              <a:avLst/>
              <a:gdLst/>
              <a:ahLst/>
              <a:cxnLst/>
              <a:rect l="l" t="t" r="r" b="b"/>
              <a:pathLst>
                <a:path w="334009" h="304800">
                  <a:moveTo>
                    <a:pt x="0" y="152400"/>
                  </a:moveTo>
                  <a:lnTo>
                    <a:pt x="8503" y="104217"/>
                  </a:lnTo>
                  <a:lnTo>
                    <a:pt x="32186" y="62380"/>
                  </a:lnTo>
                  <a:lnTo>
                    <a:pt x="68305" y="29394"/>
                  </a:lnTo>
                  <a:lnTo>
                    <a:pt x="114117" y="7766"/>
                  </a:lnTo>
                  <a:lnTo>
                    <a:pt x="166878" y="0"/>
                  </a:lnTo>
                  <a:lnTo>
                    <a:pt x="219638" y="7766"/>
                  </a:lnTo>
                  <a:lnTo>
                    <a:pt x="265450" y="29394"/>
                  </a:lnTo>
                  <a:lnTo>
                    <a:pt x="301569" y="62380"/>
                  </a:lnTo>
                  <a:lnTo>
                    <a:pt x="325252" y="104217"/>
                  </a:lnTo>
                  <a:lnTo>
                    <a:pt x="333756" y="152400"/>
                  </a:lnTo>
                  <a:lnTo>
                    <a:pt x="325252" y="200582"/>
                  </a:lnTo>
                  <a:lnTo>
                    <a:pt x="301569" y="242419"/>
                  </a:lnTo>
                  <a:lnTo>
                    <a:pt x="265450" y="275405"/>
                  </a:lnTo>
                  <a:lnTo>
                    <a:pt x="219638" y="297033"/>
                  </a:lnTo>
                  <a:lnTo>
                    <a:pt x="166878" y="304800"/>
                  </a:lnTo>
                  <a:lnTo>
                    <a:pt x="114117" y="297033"/>
                  </a:lnTo>
                  <a:lnTo>
                    <a:pt x="68305" y="275405"/>
                  </a:lnTo>
                  <a:lnTo>
                    <a:pt x="32186" y="242419"/>
                  </a:lnTo>
                  <a:lnTo>
                    <a:pt x="8503" y="200582"/>
                  </a:lnTo>
                  <a:lnTo>
                    <a:pt x="0" y="152400"/>
                  </a:lnTo>
                  <a:close/>
                </a:path>
              </a:pathLst>
            </a:custGeom>
            <a:ln w="12192">
              <a:solidFill>
                <a:srgbClr val="787878"/>
              </a:solidFill>
            </a:ln>
          </p:spPr>
          <p:txBody>
            <a:bodyPr wrap="square" lIns="0" tIns="0" rIns="0" bIns="0" rtlCol="0"/>
            <a:lstStyle/>
            <a:p>
              <a:endParaRPr/>
            </a:p>
          </p:txBody>
        </p:sp>
        <p:sp>
          <p:nvSpPr>
            <p:cNvPr id="33" name="object 33"/>
            <p:cNvSpPr/>
            <p:nvPr/>
          </p:nvSpPr>
          <p:spPr>
            <a:xfrm>
              <a:off x="8033004" y="3122929"/>
              <a:ext cx="788035" cy="1092200"/>
            </a:xfrm>
            <a:custGeom>
              <a:avLst/>
              <a:gdLst/>
              <a:ahLst/>
              <a:cxnLst/>
              <a:rect l="l" t="t" r="r" b="b"/>
              <a:pathLst>
                <a:path w="788034" h="1092200">
                  <a:moveTo>
                    <a:pt x="788035" y="298450"/>
                  </a:moveTo>
                  <a:lnTo>
                    <a:pt x="707263" y="325628"/>
                  </a:lnTo>
                  <a:lnTo>
                    <a:pt x="729742" y="348018"/>
                  </a:lnTo>
                  <a:lnTo>
                    <a:pt x="527062" y="551713"/>
                  </a:lnTo>
                  <a:lnTo>
                    <a:pt x="9144" y="0"/>
                  </a:lnTo>
                  <a:lnTo>
                    <a:pt x="0" y="8636"/>
                  </a:lnTo>
                  <a:lnTo>
                    <a:pt x="518134" y="560679"/>
                  </a:lnTo>
                  <a:lnTo>
                    <a:pt x="393560" y="685876"/>
                  </a:lnTo>
                  <a:lnTo>
                    <a:pt x="6731" y="542417"/>
                  </a:lnTo>
                  <a:lnTo>
                    <a:pt x="2413" y="554355"/>
                  </a:lnTo>
                  <a:lnTo>
                    <a:pt x="383705" y="695782"/>
                  </a:lnTo>
                  <a:lnTo>
                    <a:pt x="127" y="1081278"/>
                  </a:lnTo>
                  <a:lnTo>
                    <a:pt x="4356" y="1085519"/>
                  </a:lnTo>
                  <a:lnTo>
                    <a:pt x="6477" y="1092200"/>
                  </a:lnTo>
                  <a:lnTo>
                    <a:pt x="717296" y="868413"/>
                  </a:lnTo>
                  <a:lnTo>
                    <a:pt x="726821" y="898652"/>
                  </a:lnTo>
                  <a:lnTo>
                    <a:pt x="774623" y="852424"/>
                  </a:lnTo>
                  <a:lnTo>
                    <a:pt x="788035" y="839470"/>
                  </a:lnTo>
                  <a:lnTo>
                    <a:pt x="786142" y="839177"/>
                  </a:lnTo>
                  <a:lnTo>
                    <a:pt x="788035" y="838962"/>
                  </a:lnTo>
                  <a:lnTo>
                    <a:pt x="775474" y="796925"/>
                  </a:lnTo>
                  <a:lnTo>
                    <a:pt x="763651" y="757301"/>
                  </a:lnTo>
                  <a:lnTo>
                    <a:pt x="740473" y="779043"/>
                  </a:lnTo>
                  <a:lnTo>
                    <a:pt x="727329" y="765048"/>
                  </a:lnTo>
                  <a:lnTo>
                    <a:pt x="727329" y="783551"/>
                  </a:lnTo>
                  <a:lnTo>
                    <a:pt x="722871" y="795553"/>
                  </a:lnTo>
                  <a:lnTo>
                    <a:pt x="714387" y="803529"/>
                  </a:lnTo>
                  <a:lnTo>
                    <a:pt x="714387" y="818413"/>
                  </a:lnTo>
                  <a:lnTo>
                    <a:pt x="711136" y="827163"/>
                  </a:lnTo>
                  <a:lnTo>
                    <a:pt x="703961" y="826008"/>
                  </a:lnTo>
                  <a:lnTo>
                    <a:pt x="707440" y="837120"/>
                  </a:lnTo>
                  <a:lnTo>
                    <a:pt x="703326" y="848233"/>
                  </a:lnTo>
                  <a:lnTo>
                    <a:pt x="710692" y="847432"/>
                  </a:lnTo>
                  <a:lnTo>
                    <a:pt x="713460" y="856234"/>
                  </a:lnTo>
                  <a:lnTo>
                    <a:pt x="26454" y="1072642"/>
                  </a:lnTo>
                  <a:lnTo>
                    <a:pt x="396760" y="700620"/>
                  </a:lnTo>
                  <a:lnTo>
                    <a:pt x="714387" y="818413"/>
                  </a:lnTo>
                  <a:lnTo>
                    <a:pt x="714387" y="803529"/>
                  </a:lnTo>
                  <a:lnTo>
                    <a:pt x="713384" y="804468"/>
                  </a:lnTo>
                  <a:lnTo>
                    <a:pt x="406615" y="690714"/>
                  </a:lnTo>
                  <a:lnTo>
                    <a:pt x="526834" y="569937"/>
                  </a:lnTo>
                  <a:lnTo>
                    <a:pt x="727329" y="783551"/>
                  </a:lnTo>
                  <a:lnTo>
                    <a:pt x="727329" y="765048"/>
                  </a:lnTo>
                  <a:lnTo>
                    <a:pt x="535749" y="560984"/>
                  </a:lnTo>
                  <a:lnTo>
                    <a:pt x="738784" y="357009"/>
                  </a:lnTo>
                  <a:lnTo>
                    <a:pt x="761238" y="379349"/>
                  </a:lnTo>
                  <a:lnTo>
                    <a:pt x="774611" y="338963"/>
                  </a:lnTo>
                  <a:lnTo>
                    <a:pt x="788035" y="298450"/>
                  </a:lnTo>
                  <a:close/>
                </a:path>
              </a:pathLst>
            </a:custGeom>
            <a:solidFill>
              <a:srgbClr val="000000"/>
            </a:solidFill>
          </p:spPr>
          <p:txBody>
            <a:bodyPr wrap="square" lIns="0" tIns="0" rIns="0" bIns="0" rtlCol="0"/>
            <a:lstStyle/>
            <a:p>
              <a:endParaRPr/>
            </a:p>
          </p:txBody>
        </p:sp>
        <p:sp>
          <p:nvSpPr>
            <p:cNvPr id="34" name="object 34"/>
            <p:cNvSpPr/>
            <p:nvPr/>
          </p:nvSpPr>
          <p:spPr>
            <a:xfrm>
              <a:off x="7705343" y="2442972"/>
              <a:ext cx="332740" cy="304800"/>
            </a:xfrm>
            <a:custGeom>
              <a:avLst/>
              <a:gdLst/>
              <a:ahLst/>
              <a:cxnLst/>
              <a:rect l="l" t="t" r="r" b="b"/>
              <a:pathLst>
                <a:path w="332740" h="304800">
                  <a:moveTo>
                    <a:pt x="166115" y="0"/>
                  </a:moveTo>
                  <a:lnTo>
                    <a:pt x="113629" y="7766"/>
                  </a:lnTo>
                  <a:lnTo>
                    <a:pt x="68031" y="29394"/>
                  </a:lnTo>
                  <a:lnTo>
                    <a:pt x="32064" y="62380"/>
                  </a:lnTo>
                  <a:lnTo>
                    <a:pt x="8473" y="104217"/>
                  </a:lnTo>
                  <a:lnTo>
                    <a:pt x="0" y="152400"/>
                  </a:lnTo>
                  <a:lnTo>
                    <a:pt x="8473" y="200582"/>
                  </a:lnTo>
                  <a:lnTo>
                    <a:pt x="32064" y="242419"/>
                  </a:lnTo>
                  <a:lnTo>
                    <a:pt x="68031" y="275405"/>
                  </a:lnTo>
                  <a:lnTo>
                    <a:pt x="113629" y="297033"/>
                  </a:lnTo>
                  <a:lnTo>
                    <a:pt x="166115" y="304800"/>
                  </a:lnTo>
                  <a:lnTo>
                    <a:pt x="218602" y="297033"/>
                  </a:lnTo>
                  <a:lnTo>
                    <a:pt x="264200" y="275405"/>
                  </a:lnTo>
                  <a:lnTo>
                    <a:pt x="300167" y="242419"/>
                  </a:lnTo>
                  <a:lnTo>
                    <a:pt x="323758" y="200582"/>
                  </a:lnTo>
                  <a:lnTo>
                    <a:pt x="332231" y="152400"/>
                  </a:lnTo>
                  <a:lnTo>
                    <a:pt x="323758" y="104217"/>
                  </a:lnTo>
                  <a:lnTo>
                    <a:pt x="300167" y="62380"/>
                  </a:lnTo>
                  <a:lnTo>
                    <a:pt x="264200" y="29394"/>
                  </a:lnTo>
                  <a:lnTo>
                    <a:pt x="218602" y="7766"/>
                  </a:lnTo>
                  <a:lnTo>
                    <a:pt x="166115" y="0"/>
                  </a:lnTo>
                  <a:close/>
                </a:path>
              </a:pathLst>
            </a:custGeom>
            <a:solidFill>
              <a:srgbClr val="A4A4A4"/>
            </a:solidFill>
          </p:spPr>
          <p:txBody>
            <a:bodyPr wrap="square" lIns="0" tIns="0" rIns="0" bIns="0" rtlCol="0"/>
            <a:lstStyle/>
            <a:p>
              <a:endParaRPr/>
            </a:p>
          </p:txBody>
        </p:sp>
        <p:sp>
          <p:nvSpPr>
            <p:cNvPr id="35" name="object 35"/>
            <p:cNvSpPr/>
            <p:nvPr/>
          </p:nvSpPr>
          <p:spPr>
            <a:xfrm>
              <a:off x="7705343" y="2442972"/>
              <a:ext cx="332740" cy="304800"/>
            </a:xfrm>
            <a:custGeom>
              <a:avLst/>
              <a:gdLst/>
              <a:ahLst/>
              <a:cxnLst/>
              <a:rect l="l" t="t" r="r" b="b"/>
              <a:pathLst>
                <a:path w="332740" h="304800">
                  <a:moveTo>
                    <a:pt x="0" y="152400"/>
                  </a:moveTo>
                  <a:lnTo>
                    <a:pt x="8473" y="104217"/>
                  </a:lnTo>
                  <a:lnTo>
                    <a:pt x="32064" y="62380"/>
                  </a:lnTo>
                  <a:lnTo>
                    <a:pt x="68031" y="29394"/>
                  </a:lnTo>
                  <a:lnTo>
                    <a:pt x="113629" y="7766"/>
                  </a:lnTo>
                  <a:lnTo>
                    <a:pt x="166115" y="0"/>
                  </a:lnTo>
                  <a:lnTo>
                    <a:pt x="218602" y="7766"/>
                  </a:lnTo>
                  <a:lnTo>
                    <a:pt x="264200" y="29394"/>
                  </a:lnTo>
                  <a:lnTo>
                    <a:pt x="300167" y="62380"/>
                  </a:lnTo>
                  <a:lnTo>
                    <a:pt x="323758" y="104217"/>
                  </a:lnTo>
                  <a:lnTo>
                    <a:pt x="332231" y="152400"/>
                  </a:lnTo>
                  <a:lnTo>
                    <a:pt x="323758" y="200582"/>
                  </a:lnTo>
                  <a:lnTo>
                    <a:pt x="300167" y="242419"/>
                  </a:lnTo>
                  <a:lnTo>
                    <a:pt x="264200" y="275405"/>
                  </a:lnTo>
                  <a:lnTo>
                    <a:pt x="218602" y="297033"/>
                  </a:lnTo>
                  <a:lnTo>
                    <a:pt x="166115" y="304800"/>
                  </a:lnTo>
                  <a:lnTo>
                    <a:pt x="113629" y="297033"/>
                  </a:lnTo>
                  <a:lnTo>
                    <a:pt x="68031" y="275405"/>
                  </a:lnTo>
                  <a:lnTo>
                    <a:pt x="32064" y="242419"/>
                  </a:lnTo>
                  <a:lnTo>
                    <a:pt x="8473" y="200582"/>
                  </a:lnTo>
                  <a:lnTo>
                    <a:pt x="0" y="152400"/>
                  </a:lnTo>
                  <a:close/>
                </a:path>
              </a:pathLst>
            </a:custGeom>
            <a:ln w="12192">
              <a:solidFill>
                <a:srgbClr val="787878"/>
              </a:solidFill>
            </a:ln>
          </p:spPr>
          <p:txBody>
            <a:bodyPr wrap="square" lIns="0" tIns="0" rIns="0" bIns="0" rtlCol="0"/>
            <a:lstStyle/>
            <a:p>
              <a:endParaRPr/>
            </a:p>
          </p:txBody>
        </p:sp>
        <p:sp>
          <p:nvSpPr>
            <p:cNvPr id="36" name="object 36"/>
            <p:cNvSpPr/>
            <p:nvPr/>
          </p:nvSpPr>
          <p:spPr>
            <a:xfrm>
              <a:off x="6836791" y="2591053"/>
              <a:ext cx="1984375" cy="1916430"/>
            </a:xfrm>
            <a:custGeom>
              <a:avLst/>
              <a:gdLst/>
              <a:ahLst/>
              <a:cxnLst/>
              <a:rect l="l" t="t" r="r" b="b"/>
              <a:pathLst>
                <a:path w="1984375" h="1916429">
                  <a:moveTo>
                    <a:pt x="868172" y="1080262"/>
                  </a:moveTo>
                  <a:lnTo>
                    <a:pt x="786892" y="1105662"/>
                  </a:lnTo>
                  <a:lnTo>
                    <a:pt x="808901" y="1128522"/>
                  </a:lnTo>
                  <a:lnTo>
                    <a:pt x="0" y="1906905"/>
                  </a:lnTo>
                  <a:lnTo>
                    <a:pt x="8890" y="1916049"/>
                  </a:lnTo>
                  <a:lnTo>
                    <a:pt x="817676" y="1137653"/>
                  </a:lnTo>
                  <a:lnTo>
                    <a:pt x="839724" y="1160526"/>
                  </a:lnTo>
                  <a:lnTo>
                    <a:pt x="854163" y="1119759"/>
                  </a:lnTo>
                  <a:lnTo>
                    <a:pt x="868172" y="1080262"/>
                  </a:lnTo>
                  <a:close/>
                </a:path>
                <a:path w="1984375" h="1916429">
                  <a:moveTo>
                    <a:pt x="868172" y="536194"/>
                  </a:moveTo>
                  <a:lnTo>
                    <a:pt x="786892" y="561721"/>
                  </a:lnTo>
                  <a:lnTo>
                    <a:pt x="808939" y="584581"/>
                  </a:lnTo>
                  <a:lnTo>
                    <a:pt x="0" y="1366266"/>
                  </a:lnTo>
                  <a:lnTo>
                    <a:pt x="8890" y="1375410"/>
                  </a:lnTo>
                  <a:lnTo>
                    <a:pt x="817740" y="593686"/>
                  </a:lnTo>
                  <a:lnTo>
                    <a:pt x="839851" y="616585"/>
                  </a:lnTo>
                  <a:lnTo>
                    <a:pt x="854252" y="575691"/>
                  </a:lnTo>
                  <a:lnTo>
                    <a:pt x="868172" y="536194"/>
                  </a:lnTo>
                  <a:close/>
                </a:path>
                <a:path w="1984375" h="1916429">
                  <a:moveTo>
                    <a:pt x="1984248" y="830453"/>
                  </a:moveTo>
                  <a:lnTo>
                    <a:pt x="1971586" y="788797"/>
                  </a:lnTo>
                  <a:lnTo>
                    <a:pt x="1959483" y="748919"/>
                  </a:lnTo>
                  <a:lnTo>
                    <a:pt x="1936369" y="770813"/>
                  </a:lnTo>
                  <a:lnTo>
                    <a:pt x="1205357" y="0"/>
                  </a:lnTo>
                  <a:lnTo>
                    <a:pt x="1200785" y="4318"/>
                  </a:lnTo>
                  <a:lnTo>
                    <a:pt x="1195324" y="7493"/>
                  </a:lnTo>
                  <a:lnTo>
                    <a:pt x="1940839" y="1308138"/>
                  </a:lnTo>
                  <a:lnTo>
                    <a:pt x="1913255" y="1323975"/>
                  </a:lnTo>
                  <a:lnTo>
                    <a:pt x="1984248" y="1371092"/>
                  </a:lnTo>
                  <a:lnTo>
                    <a:pt x="1981301" y="1319149"/>
                  </a:lnTo>
                  <a:lnTo>
                    <a:pt x="1979422" y="1286002"/>
                  </a:lnTo>
                  <a:lnTo>
                    <a:pt x="1951901" y="1301800"/>
                  </a:lnTo>
                  <a:lnTo>
                    <a:pt x="1232446" y="46863"/>
                  </a:lnTo>
                  <a:lnTo>
                    <a:pt x="1927174" y="779526"/>
                  </a:lnTo>
                  <a:lnTo>
                    <a:pt x="1904111" y="801370"/>
                  </a:lnTo>
                  <a:lnTo>
                    <a:pt x="1984248" y="830453"/>
                  </a:lnTo>
                  <a:close/>
                </a:path>
              </a:pathLst>
            </a:custGeom>
            <a:solidFill>
              <a:srgbClr val="000000"/>
            </a:solidFill>
          </p:spPr>
          <p:txBody>
            <a:bodyPr wrap="square" lIns="0" tIns="0" rIns="0" bIns="0" rtlCol="0"/>
            <a:lstStyle/>
            <a:p>
              <a:endParaRPr/>
            </a:p>
          </p:txBody>
        </p:sp>
      </p:grpSp>
      <p:grpSp>
        <p:nvGrpSpPr>
          <p:cNvPr id="37" name="object 37"/>
          <p:cNvGrpSpPr/>
          <p:nvPr/>
        </p:nvGrpSpPr>
        <p:grpSpPr>
          <a:xfrm>
            <a:off x="3009900" y="2185417"/>
            <a:ext cx="2656840" cy="3019425"/>
            <a:chOff x="3009900" y="2185416"/>
            <a:chExt cx="2656840" cy="3019425"/>
          </a:xfrm>
        </p:grpSpPr>
        <p:sp>
          <p:nvSpPr>
            <p:cNvPr id="38" name="object 38"/>
            <p:cNvSpPr/>
            <p:nvPr/>
          </p:nvSpPr>
          <p:spPr>
            <a:xfrm>
              <a:off x="3015995" y="3273552"/>
              <a:ext cx="332740" cy="303530"/>
            </a:xfrm>
            <a:custGeom>
              <a:avLst/>
              <a:gdLst/>
              <a:ahLst/>
              <a:cxnLst/>
              <a:rect l="l" t="t" r="r" b="b"/>
              <a:pathLst>
                <a:path w="332739" h="303529">
                  <a:moveTo>
                    <a:pt x="166116" y="0"/>
                  </a:moveTo>
                  <a:lnTo>
                    <a:pt x="113629" y="7735"/>
                  </a:lnTo>
                  <a:lnTo>
                    <a:pt x="68031" y="29272"/>
                  </a:lnTo>
                  <a:lnTo>
                    <a:pt x="32064" y="62106"/>
                  </a:lnTo>
                  <a:lnTo>
                    <a:pt x="8473" y="103729"/>
                  </a:lnTo>
                  <a:lnTo>
                    <a:pt x="0" y="151637"/>
                  </a:lnTo>
                  <a:lnTo>
                    <a:pt x="8473" y="199546"/>
                  </a:lnTo>
                  <a:lnTo>
                    <a:pt x="32064" y="241169"/>
                  </a:lnTo>
                  <a:lnTo>
                    <a:pt x="68031" y="274003"/>
                  </a:lnTo>
                  <a:lnTo>
                    <a:pt x="113629" y="295540"/>
                  </a:lnTo>
                  <a:lnTo>
                    <a:pt x="166116" y="303275"/>
                  </a:lnTo>
                  <a:lnTo>
                    <a:pt x="218602" y="295540"/>
                  </a:lnTo>
                  <a:lnTo>
                    <a:pt x="264200" y="274003"/>
                  </a:lnTo>
                  <a:lnTo>
                    <a:pt x="300167" y="241169"/>
                  </a:lnTo>
                  <a:lnTo>
                    <a:pt x="323758" y="199546"/>
                  </a:lnTo>
                  <a:lnTo>
                    <a:pt x="332231" y="151637"/>
                  </a:lnTo>
                  <a:lnTo>
                    <a:pt x="323758" y="103729"/>
                  </a:lnTo>
                  <a:lnTo>
                    <a:pt x="300167" y="62106"/>
                  </a:lnTo>
                  <a:lnTo>
                    <a:pt x="264200" y="29272"/>
                  </a:lnTo>
                  <a:lnTo>
                    <a:pt x="218602" y="7735"/>
                  </a:lnTo>
                  <a:lnTo>
                    <a:pt x="166116" y="0"/>
                  </a:lnTo>
                  <a:close/>
                </a:path>
              </a:pathLst>
            </a:custGeom>
            <a:solidFill>
              <a:srgbClr val="A4A4A4"/>
            </a:solidFill>
          </p:spPr>
          <p:txBody>
            <a:bodyPr wrap="square" lIns="0" tIns="0" rIns="0" bIns="0" rtlCol="0"/>
            <a:lstStyle/>
            <a:p>
              <a:endParaRPr/>
            </a:p>
          </p:txBody>
        </p:sp>
        <p:sp>
          <p:nvSpPr>
            <p:cNvPr id="39" name="object 39"/>
            <p:cNvSpPr/>
            <p:nvPr/>
          </p:nvSpPr>
          <p:spPr>
            <a:xfrm>
              <a:off x="3015995" y="3273552"/>
              <a:ext cx="332740" cy="303530"/>
            </a:xfrm>
            <a:custGeom>
              <a:avLst/>
              <a:gdLst/>
              <a:ahLst/>
              <a:cxnLst/>
              <a:rect l="l" t="t" r="r" b="b"/>
              <a:pathLst>
                <a:path w="332739" h="303529">
                  <a:moveTo>
                    <a:pt x="0" y="151637"/>
                  </a:moveTo>
                  <a:lnTo>
                    <a:pt x="8473" y="103729"/>
                  </a:lnTo>
                  <a:lnTo>
                    <a:pt x="32064" y="62106"/>
                  </a:lnTo>
                  <a:lnTo>
                    <a:pt x="68031" y="29272"/>
                  </a:lnTo>
                  <a:lnTo>
                    <a:pt x="113629" y="7735"/>
                  </a:lnTo>
                  <a:lnTo>
                    <a:pt x="166116" y="0"/>
                  </a:lnTo>
                  <a:lnTo>
                    <a:pt x="218602" y="7735"/>
                  </a:lnTo>
                  <a:lnTo>
                    <a:pt x="264200" y="29272"/>
                  </a:lnTo>
                  <a:lnTo>
                    <a:pt x="300167" y="62106"/>
                  </a:lnTo>
                  <a:lnTo>
                    <a:pt x="323758" y="103729"/>
                  </a:lnTo>
                  <a:lnTo>
                    <a:pt x="332231" y="151637"/>
                  </a:lnTo>
                  <a:lnTo>
                    <a:pt x="323758" y="199546"/>
                  </a:lnTo>
                  <a:lnTo>
                    <a:pt x="300167" y="241169"/>
                  </a:lnTo>
                  <a:lnTo>
                    <a:pt x="264200" y="274003"/>
                  </a:lnTo>
                  <a:lnTo>
                    <a:pt x="218602" y="295540"/>
                  </a:lnTo>
                  <a:lnTo>
                    <a:pt x="166116" y="303275"/>
                  </a:lnTo>
                  <a:lnTo>
                    <a:pt x="113629" y="295540"/>
                  </a:lnTo>
                  <a:lnTo>
                    <a:pt x="68031" y="274003"/>
                  </a:lnTo>
                  <a:lnTo>
                    <a:pt x="32064" y="241169"/>
                  </a:lnTo>
                  <a:lnTo>
                    <a:pt x="8473" y="199546"/>
                  </a:lnTo>
                  <a:lnTo>
                    <a:pt x="0" y="151637"/>
                  </a:lnTo>
                  <a:close/>
                </a:path>
              </a:pathLst>
            </a:custGeom>
            <a:ln w="12192">
              <a:solidFill>
                <a:srgbClr val="787878"/>
              </a:solidFill>
            </a:ln>
          </p:spPr>
          <p:txBody>
            <a:bodyPr wrap="square" lIns="0" tIns="0" rIns="0" bIns="0" rtlCol="0"/>
            <a:lstStyle/>
            <a:p>
              <a:endParaRPr/>
            </a:p>
          </p:txBody>
        </p:sp>
        <p:sp>
          <p:nvSpPr>
            <p:cNvPr id="40" name="object 40"/>
            <p:cNvSpPr/>
            <p:nvPr/>
          </p:nvSpPr>
          <p:spPr>
            <a:xfrm>
              <a:off x="4212336" y="3523488"/>
              <a:ext cx="332740" cy="303530"/>
            </a:xfrm>
            <a:custGeom>
              <a:avLst/>
              <a:gdLst/>
              <a:ahLst/>
              <a:cxnLst/>
              <a:rect l="l" t="t" r="r" b="b"/>
              <a:pathLst>
                <a:path w="332739" h="303529">
                  <a:moveTo>
                    <a:pt x="166115" y="0"/>
                  </a:moveTo>
                  <a:lnTo>
                    <a:pt x="113629" y="7735"/>
                  </a:lnTo>
                  <a:lnTo>
                    <a:pt x="68031" y="29272"/>
                  </a:lnTo>
                  <a:lnTo>
                    <a:pt x="32064" y="62106"/>
                  </a:lnTo>
                  <a:lnTo>
                    <a:pt x="8473" y="103729"/>
                  </a:lnTo>
                  <a:lnTo>
                    <a:pt x="0" y="151637"/>
                  </a:lnTo>
                  <a:lnTo>
                    <a:pt x="8473" y="199546"/>
                  </a:lnTo>
                  <a:lnTo>
                    <a:pt x="32064" y="241169"/>
                  </a:lnTo>
                  <a:lnTo>
                    <a:pt x="68031" y="274003"/>
                  </a:lnTo>
                  <a:lnTo>
                    <a:pt x="113629" y="295540"/>
                  </a:lnTo>
                  <a:lnTo>
                    <a:pt x="166115" y="303275"/>
                  </a:lnTo>
                  <a:lnTo>
                    <a:pt x="218602" y="295540"/>
                  </a:lnTo>
                  <a:lnTo>
                    <a:pt x="264200" y="274003"/>
                  </a:lnTo>
                  <a:lnTo>
                    <a:pt x="300167" y="241169"/>
                  </a:lnTo>
                  <a:lnTo>
                    <a:pt x="323758" y="199546"/>
                  </a:lnTo>
                  <a:lnTo>
                    <a:pt x="332231" y="151637"/>
                  </a:lnTo>
                  <a:lnTo>
                    <a:pt x="323758" y="103729"/>
                  </a:lnTo>
                  <a:lnTo>
                    <a:pt x="300167" y="62106"/>
                  </a:lnTo>
                  <a:lnTo>
                    <a:pt x="264200" y="29272"/>
                  </a:lnTo>
                  <a:lnTo>
                    <a:pt x="218602" y="7735"/>
                  </a:lnTo>
                  <a:lnTo>
                    <a:pt x="166115" y="0"/>
                  </a:lnTo>
                  <a:close/>
                </a:path>
              </a:pathLst>
            </a:custGeom>
            <a:solidFill>
              <a:srgbClr val="A4A4A4"/>
            </a:solidFill>
          </p:spPr>
          <p:txBody>
            <a:bodyPr wrap="square" lIns="0" tIns="0" rIns="0" bIns="0" rtlCol="0"/>
            <a:lstStyle/>
            <a:p>
              <a:endParaRPr/>
            </a:p>
          </p:txBody>
        </p:sp>
        <p:sp>
          <p:nvSpPr>
            <p:cNvPr id="41" name="object 41"/>
            <p:cNvSpPr/>
            <p:nvPr/>
          </p:nvSpPr>
          <p:spPr>
            <a:xfrm>
              <a:off x="4212336" y="3523488"/>
              <a:ext cx="332740" cy="303530"/>
            </a:xfrm>
            <a:custGeom>
              <a:avLst/>
              <a:gdLst/>
              <a:ahLst/>
              <a:cxnLst/>
              <a:rect l="l" t="t" r="r" b="b"/>
              <a:pathLst>
                <a:path w="332739" h="303529">
                  <a:moveTo>
                    <a:pt x="0" y="151637"/>
                  </a:moveTo>
                  <a:lnTo>
                    <a:pt x="8473" y="103729"/>
                  </a:lnTo>
                  <a:lnTo>
                    <a:pt x="32064" y="62106"/>
                  </a:lnTo>
                  <a:lnTo>
                    <a:pt x="68031" y="29272"/>
                  </a:lnTo>
                  <a:lnTo>
                    <a:pt x="113629" y="7735"/>
                  </a:lnTo>
                  <a:lnTo>
                    <a:pt x="166115" y="0"/>
                  </a:lnTo>
                  <a:lnTo>
                    <a:pt x="218602" y="7735"/>
                  </a:lnTo>
                  <a:lnTo>
                    <a:pt x="264200" y="29272"/>
                  </a:lnTo>
                  <a:lnTo>
                    <a:pt x="300167" y="62106"/>
                  </a:lnTo>
                  <a:lnTo>
                    <a:pt x="323758" y="103729"/>
                  </a:lnTo>
                  <a:lnTo>
                    <a:pt x="332231" y="151637"/>
                  </a:lnTo>
                  <a:lnTo>
                    <a:pt x="323758" y="199546"/>
                  </a:lnTo>
                  <a:lnTo>
                    <a:pt x="300167" y="241169"/>
                  </a:lnTo>
                  <a:lnTo>
                    <a:pt x="264200" y="274003"/>
                  </a:lnTo>
                  <a:lnTo>
                    <a:pt x="218602" y="295540"/>
                  </a:lnTo>
                  <a:lnTo>
                    <a:pt x="166115" y="303275"/>
                  </a:lnTo>
                  <a:lnTo>
                    <a:pt x="113629" y="295540"/>
                  </a:lnTo>
                  <a:lnTo>
                    <a:pt x="68031" y="274003"/>
                  </a:lnTo>
                  <a:lnTo>
                    <a:pt x="32064" y="241169"/>
                  </a:lnTo>
                  <a:lnTo>
                    <a:pt x="8473" y="199546"/>
                  </a:lnTo>
                  <a:lnTo>
                    <a:pt x="0" y="151637"/>
                  </a:lnTo>
                  <a:close/>
                </a:path>
              </a:pathLst>
            </a:custGeom>
            <a:ln w="12192">
              <a:solidFill>
                <a:srgbClr val="787878"/>
              </a:solidFill>
            </a:ln>
          </p:spPr>
          <p:txBody>
            <a:bodyPr wrap="square" lIns="0" tIns="0" rIns="0" bIns="0" rtlCol="0"/>
            <a:lstStyle/>
            <a:p>
              <a:endParaRPr/>
            </a:p>
          </p:txBody>
        </p:sp>
        <p:sp>
          <p:nvSpPr>
            <p:cNvPr id="42" name="object 42"/>
            <p:cNvSpPr/>
            <p:nvPr/>
          </p:nvSpPr>
          <p:spPr>
            <a:xfrm>
              <a:off x="3346450" y="3418332"/>
              <a:ext cx="865505" cy="271780"/>
            </a:xfrm>
            <a:custGeom>
              <a:avLst/>
              <a:gdLst/>
              <a:ahLst/>
              <a:cxnLst/>
              <a:rect l="l" t="t" r="r" b="b"/>
              <a:pathLst>
                <a:path w="865504" h="271779">
                  <a:moveTo>
                    <a:pt x="790519" y="241056"/>
                  </a:moveTo>
                  <a:lnTo>
                    <a:pt x="781685" y="271525"/>
                  </a:lnTo>
                  <a:lnTo>
                    <a:pt x="865504" y="256158"/>
                  </a:lnTo>
                  <a:lnTo>
                    <a:pt x="852982" y="244601"/>
                  </a:lnTo>
                  <a:lnTo>
                    <a:pt x="802766" y="244601"/>
                  </a:lnTo>
                  <a:lnTo>
                    <a:pt x="790519" y="241056"/>
                  </a:lnTo>
                  <a:close/>
                </a:path>
                <a:path w="865504" h="271779">
                  <a:moveTo>
                    <a:pt x="794055" y="228858"/>
                  </a:moveTo>
                  <a:lnTo>
                    <a:pt x="790519" y="241056"/>
                  </a:lnTo>
                  <a:lnTo>
                    <a:pt x="802766" y="244601"/>
                  </a:lnTo>
                  <a:lnTo>
                    <a:pt x="806323" y="232409"/>
                  </a:lnTo>
                  <a:lnTo>
                    <a:pt x="794055" y="228858"/>
                  </a:lnTo>
                  <a:close/>
                </a:path>
                <a:path w="865504" h="271779">
                  <a:moveTo>
                    <a:pt x="802894" y="198373"/>
                  </a:moveTo>
                  <a:lnTo>
                    <a:pt x="794055" y="228858"/>
                  </a:lnTo>
                  <a:lnTo>
                    <a:pt x="806323" y="232409"/>
                  </a:lnTo>
                  <a:lnTo>
                    <a:pt x="802766" y="244601"/>
                  </a:lnTo>
                  <a:lnTo>
                    <a:pt x="852982" y="244601"/>
                  </a:lnTo>
                  <a:lnTo>
                    <a:pt x="802894" y="198373"/>
                  </a:lnTo>
                  <a:close/>
                </a:path>
                <a:path w="865504" h="271779">
                  <a:moveTo>
                    <a:pt x="3555" y="0"/>
                  </a:moveTo>
                  <a:lnTo>
                    <a:pt x="0" y="12191"/>
                  </a:lnTo>
                  <a:lnTo>
                    <a:pt x="790519" y="241056"/>
                  </a:lnTo>
                  <a:lnTo>
                    <a:pt x="794055" y="228858"/>
                  </a:lnTo>
                  <a:lnTo>
                    <a:pt x="3555" y="0"/>
                  </a:lnTo>
                  <a:close/>
                </a:path>
              </a:pathLst>
            </a:custGeom>
            <a:solidFill>
              <a:srgbClr val="000000"/>
            </a:solidFill>
          </p:spPr>
          <p:txBody>
            <a:bodyPr wrap="square" lIns="0" tIns="0" rIns="0" bIns="0" rtlCol="0"/>
            <a:lstStyle/>
            <a:p>
              <a:endParaRPr/>
            </a:p>
          </p:txBody>
        </p:sp>
        <p:sp>
          <p:nvSpPr>
            <p:cNvPr id="43" name="object 43"/>
            <p:cNvSpPr/>
            <p:nvPr/>
          </p:nvSpPr>
          <p:spPr>
            <a:xfrm>
              <a:off x="3015995" y="2191512"/>
              <a:ext cx="332740" cy="304800"/>
            </a:xfrm>
            <a:custGeom>
              <a:avLst/>
              <a:gdLst/>
              <a:ahLst/>
              <a:cxnLst/>
              <a:rect l="l" t="t" r="r" b="b"/>
              <a:pathLst>
                <a:path w="332739" h="304800">
                  <a:moveTo>
                    <a:pt x="166116" y="0"/>
                  </a:moveTo>
                  <a:lnTo>
                    <a:pt x="113629" y="7766"/>
                  </a:lnTo>
                  <a:lnTo>
                    <a:pt x="68031" y="29394"/>
                  </a:lnTo>
                  <a:lnTo>
                    <a:pt x="32064" y="62380"/>
                  </a:lnTo>
                  <a:lnTo>
                    <a:pt x="8473" y="104217"/>
                  </a:lnTo>
                  <a:lnTo>
                    <a:pt x="0" y="152400"/>
                  </a:lnTo>
                  <a:lnTo>
                    <a:pt x="8473" y="200582"/>
                  </a:lnTo>
                  <a:lnTo>
                    <a:pt x="32064" y="242419"/>
                  </a:lnTo>
                  <a:lnTo>
                    <a:pt x="68031" y="275405"/>
                  </a:lnTo>
                  <a:lnTo>
                    <a:pt x="113629" y="297033"/>
                  </a:lnTo>
                  <a:lnTo>
                    <a:pt x="166116" y="304800"/>
                  </a:lnTo>
                  <a:lnTo>
                    <a:pt x="218602" y="297033"/>
                  </a:lnTo>
                  <a:lnTo>
                    <a:pt x="264200" y="275405"/>
                  </a:lnTo>
                  <a:lnTo>
                    <a:pt x="300167" y="242419"/>
                  </a:lnTo>
                  <a:lnTo>
                    <a:pt x="323758" y="200582"/>
                  </a:lnTo>
                  <a:lnTo>
                    <a:pt x="332231" y="152400"/>
                  </a:lnTo>
                  <a:lnTo>
                    <a:pt x="323758" y="104217"/>
                  </a:lnTo>
                  <a:lnTo>
                    <a:pt x="300167" y="62380"/>
                  </a:lnTo>
                  <a:lnTo>
                    <a:pt x="264200" y="29394"/>
                  </a:lnTo>
                  <a:lnTo>
                    <a:pt x="218602" y="7766"/>
                  </a:lnTo>
                  <a:lnTo>
                    <a:pt x="166116" y="0"/>
                  </a:lnTo>
                  <a:close/>
                </a:path>
              </a:pathLst>
            </a:custGeom>
            <a:solidFill>
              <a:srgbClr val="A4A4A4"/>
            </a:solidFill>
          </p:spPr>
          <p:txBody>
            <a:bodyPr wrap="square" lIns="0" tIns="0" rIns="0" bIns="0" rtlCol="0"/>
            <a:lstStyle/>
            <a:p>
              <a:endParaRPr/>
            </a:p>
          </p:txBody>
        </p:sp>
        <p:sp>
          <p:nvSpPr>
            <p:cNvPr id="44" name="object 44"/>
            <p:cNvSpPr/>
            <p:nvPr/>
          </p:nvSpPr>
          <p:spPr>
            <a:xfrm>
              <a:off x="3015995" y="2191512"/>
              <a:ext cx="332740" cy="304800"/>
            </a:xfrm>
            <a:custGeom>
              <a:avLst/>
              <a:gdLst/>
              <a:ahLst/>
              <a:cxnLst/>
              <a:rect l="l" t="t" r="r" b="b"/>
              <a:pathLst>
                <a:path w="332739" h="304800">
                  <a:moveTo>
                    <a:pt x="0" y="152400"/>
                  </a:moveTo>
                  <a:lnTo>
                    <a:pt x="8473" y="104217"/>
                  </a:lnTo>
                  <a:lnTo>
                    <a:pt x="32064" y="62380"/>
                  </a:lnTo>
                  <a:lnTo>
                    <a:pt x="68031" y="29394"/>
                  </a:lnTo>
                  <a:lnTo>
                    <a:pt x="113629" y="7766"/>
                  </a:lnTo>
                  <a:lnTo>
                    <a:pt x="166116" y="0"/>
                  </a:lnTo>
                  <a:lnTo>
                    <a:pt x="218602" y="7766"/>
                  </a:lnTo>
                  <a:lnTo>
                    <a:pt x="264200" y="29394"/>
                  </a:lnTo>
                  <a:lnTo>
                    <a:pt x="300167" y="62380"/>
                  </a:lnTo>
                  <a:lnTo>
                    <a:pt x="323758" y="104217"/>
                  </a:lnTo>
                  <a:lnTo>
                    <a:pt x="332231" y="152400"/>
                  </a:lnTo>
                  <a:lnTo>
                    <a:pt x="323758" y="200582"/>
                  </a:lnTo>
                  <a:lnTo>
                    <a:pt x="300167" y="242419"/>
                  </a:lnTo>
                  <a:lnTo>
                    <a:pt x="264200" y="275405"/>
                  </a:lnTo>
                  <a:lnTo>
                    <a:pt x="218602" y="297033"/>
                  </a:lnTo>
                  <a:lnTo>
                    <a:pt x="166116" y="304800"/>
                  </a:lnTo>
                  <a:lnTo>
                    <a:pt x="113629" y="297033"/>
                  </a:lnTo>
                  <a:lnTo>
                    <a:pt x="68031" y="275405"/>
                  </a:lnTo>
                  <a:lnTo>
                    <a:pt x="32064" y="242419"/>
                  </a:lnTo>
                  <a:lnTo>
                    <a:pt x="8473" y="200582"/>
                  </a:lnTo>
                  <a:lnTo>
                    <a:pt x="0" y="152400"/>
                  </a:lnTo>
                  <a:close/>
                </a:path>
              </a:pathLst>
            </a:custGeom>
            <a:ln w="12192">
              <a:solidFill>
                <a:srgbClr val="787878"/>
              </a:solidFill>
            </a:ln>
          </p:spPr>
          <p:txBody>
            <a:bodyPr wrap="square" lIns="0" tIns="0" rIns="0" bIns="0" rtlCol="0"/>
            <a:lstStyle/>
            <a:p>
              <a:endParaRPr/>
            </a:p>
          </p:txBody>
        </p:sp>
        <p:sp>
          <p:nvSpPr>
            <p:cNvPr id="45" name="object 45"/>
            <p:cNvSpPr/>
            <p:nvPr/>
          </p:nvSpPr>
          <p:spPr>
            <a:xfrm>
              <a:off x="3015995" y="2732532"/>
              <a:ext cx="332740" cy="303530"/>
            </a:xfrm>
            <a:custGeom>
              <a:avLst/>
              <a:gdLst/>
              <a:ahLst/>
              <a:cxnLst/>
              <a:rect l="l" t="t" r="r" b="b"/>
              <a:pathLst>
                <a:path w="332739" h="303530">
                  <a:moveTo>
                    <a:pt x="166116" y="0"/>
                  </a:moveTo>
                  <a:lnTo>
                    <a:pt x="113629" y="7735"/>
                  </a:lnTo>
                  <a:lnTo>
                    <a:pt x="68031" y="29272"/>
                  </a:lnTo>
                  <a:lnTo>
                    <a:pt x="32064" y="62106"/>
                  </a:lnTo>
                  <a:lnTo>
                    <a:pt x="8473" y="103729"/>
                  </a:lnTo>
                  <a:lnTo>
                    <a:pt x="0" y="151637"/>
                  </a:lnTo>
                  <a:lnTo>
                    <a:pt x="8473" y="199546"/>
                  </a:lnTo>
                  <a:lnTo>
                    <a:pt x="32064" y="241169"/>
                  </a:lnTo>
                  <a:lnTo>
                    <a:pt x="68031" y="274003"/>
                  </a:lnTo>
                  <a:lnTo>
                    <a:pt x="113629" y="295540"/>
                  </a:lnTo>
                  <a:lnTo>
                    <a:pt x="166116" y="303275"/>
                  </a:lnTo>
                  <a:lnTo>
                    <a:pt x="218602" y="295540"/>
                  </a:lnTo>
                  <a:lnTo>
                    <a:pt x="264200" y="274003"/>
                  </a:lnTo>
                  <a:lnTo>
                    <a:pt x="300167" y="241169"/>
                  </a:lnTo>
                  <a:lnTo>
                    <a:pt x="323758" y="199546"/>
                  </a:lnTo>
                  <a:lnTo>
                    <a:pt x="332231" y="151637"/>
                  </a:lnTo>
                  <a:lnTo>
                    <a:pt x="323758" y="103729"/>
                  </a:lnTo>
                  <a:lnTo>
                    <a:pt x="300167" y="62106"/>
                  </a:lnTo>
                  <a:lnTo>
                    <a:pt x="264200" y="29272"/>
                  </a:lnTo>
                  <a:lnTo>
                    <a:pt x="218602" y="7735"/>
                  </a:lnTo>
                  <a:lnTo>
                    <a:pt x="166116" y="0"/>
                  </a:lnTo>
                  <a:close/>
                </a:path>
              </a:pathLst>
            </a:custGeom>
            <a:solidFill>
              <a:srgbClr val="A4A4A4"/>
            </a:solidFill>
          </p:spPr>
          <p:txBody>
            <a:bodyPr wrap="square" lIns="0" tIns="0" rIns="0" bIns="0" rtlCol="0"/>
            <a:lstStyle/>
            <a:p>
              <a:endParaRPr/>
            </a:p>
          </p:txBody>
        </p:sp>
        <p:sp>
          <p:nvSpPr>
            <p:cNvPr id="46" name="object 46"/>
            <p:cNvSpPr/>
            <p:nvPr/>
          </p:nvSpPr>
          <p:spPr>
            <a:xfrm>
              <a:off x="3015995" y="2732532"/>
              <a:ext cx="332740" cy="303530"/>
            </a:xfrm>
            <a:custGeom>
              <a:avLst/>
              <a:gdLst/>
              <a:ahLst/>
              <a:cxnLst/>
              <a:rect l="l" t="t" r="r" b="b"/>
              <a:pathLst>
                <a:path w="332739" h="303530">
                  <a:moveTo>
                    <a:pt x="0" y="151637"/>
                  </a:moveTo>
                  <a:lnTo>
                    <a:pt x="8473" y="103729"/>
                  </a:lnTo>
                  <a:lnTo>
                    <a:pt x="32064" y="62106"/>
                  </a:lnTo>
                  <a:lnTo>
                    <a:pt x="68031" y="29272"/>
                  </a:lnTo>
                  <a:lnTo>
                    <a:pt x="113629" y="7735"/>
                  </a:lnTo>
                  <a:lnTo>
                    <a:pt x="166116" y="0"/>
                  </a:lnTo>
                  <a:lnTo>
                    <a:pt x="218602" y="7735"/>
                  </a:lnTo>
                  <a:lnTo>
                    <a:pt x="264200" y="29272"/>
                  </a:lnTo>
                  <a:lnTo>
                    <a:pt x="300167" y="62106"/>
                  </a:lnTo>
                  <a:lnTo>
                    <a:pt x="323758" y="103729"/>
                  </a:lnTo>
                  <a:lnTo>
                    <a:pt x="332231" y="151637"/>
                  </a:lnTo>
                  <a:lnTo>
                    <a:pt x="323758" y="199546"/>
                  </a:lnTo>
                  <a:lnTo>
                    <a:pt x="300167" y="241169"/>
                  </a:lnTo>
                  <a:lnTo>
                    <a:pt x="264200" y="274003"/>
                  </a:lnTo>
                  <a:lnTo>
                    <a:pt x="218602" y="295540"/>
                  </a:lnTo>
                  <a:lnTo>
                    <a:pt x="166116" y="303275"/>
                  </a:lnTo>
                  <a:lnTo>
                    <a:pt x="113629" y="295540"/>
                  </a:lnTo>
                  <a:lnTo>
                    <a:pt x="68031" y="274003"/>
                  </a:lnTo>
                  <a:lnTo>
                    <a:pt x="32064" y="241169"/>
                  </a:lnTo>
                  <a:lnTo>
                    <a:pt x="8473" y="199546"/>
                  </a:lnTo>
                  <a:lnTo>
                    <a:pt x="0" y="151637"/>
                  </a:lnTo>
                  <a:close/>
                </a:path>
              </a:pathLst>
            </a:custGeom>
            <a:ln w="12192">
              <a:solidFill>
                <a:srgbClr val="787878"/>
              </a:solidFill>
            </a:ln>
          </p:spPr>
          <p:txBody>
            <a:bodyPr wrap="square" lIns="0" tIns="0" rIns="0" bIns="0" rtlCol="0"/>
            <a:lstStyle/>
            <a:p>
              <a:endParaRPr/>
            </a:p>
          </p:txBody>
        </p:sp>
        <p:sp>
          <p:nvSpPr>
            <p:cNvPr id="47" name="object 47"/>
            <p:cNvSpPr/>
            <p:nvPr/>
          </p:nvSpPr>
          <p:spPr>
            <a:xfrm>
              <a:off x="4212336" y="2979420"/>
              <a:ext cx="332740" cy="303530"/>
            </a:xfrm>
            <a:custGeom>
              <a:avLst/>
              <a:gdLst/>
              <a:ahLst/>
              <a:cxnLst/>
              <a:rect l="l" t="t" r="r" b="b"/>
              <a:pathLst>
                <a:path w="332739" h="303529">
                  <a:moveTo>
                    <a:pt x="166115" y="0"/>
                  </a:moveTo>
                  <a:lnTo>
                    <a:pt x="113629" y="7735"/>
                  </a:lnTo>
                  <a:lnTo>
                    <a:pt x="68031" y="29272"/>
                  </a:lnTo>
                  <a:lnTo>
                    <a:pt x="32064" y="62106"/>
                  </a:lnTo>
                  <a:lnTo>
                    <a:pt x="8473" y="103729"/>
                  </a:lnTo>
                  <a:lnTo>
                    <a:pt x="0" y="151637"/>
                  </a:lnTo>
                  <a:lnTo>
                    <a:pt x="8473" y="199546"/>
                  </a:lnTo>
                  <a:lnTo>
                    <a:pt x="32064" y="241169"/>
                  </a:lnTo>
                  <a:lnTo>
                    <a:pt x="68031" y="274003"/>
                  </a:lnTo>
                  <a:lnTo>
                    <a:pt x="113629" y="295540"/>
                  </a:lnTo>
                  <a:lnTo>
                    <a:pt x="166115" y="303275"/>
                  </a:lnTo>
                  <a:lnTo>
                    <a:pt x="218602" y="295540"/>
                  </a:lnTo>
                  <a:lnTo>
                    <a:pt x="264200" y="274003"/>
                  </a:lnTo>
                  <a:lnTo>
                    <a:pt x="300167" y="241169"/>
                  </a:lnTo>
                  <a:lnTo>
                    <a:pt x="323758" y="199546"/>
                  </a:lnTo>
                  <a:lnTo>
                    <a:pt x="332231" y="151637"/>
                  </a:lnTo>
                  <a:lnTo>
                    <a:pt x="323758" y="103729"/>
                  </a:lnTo>
                  <a:lnTo>
                    <a:pt x="300167" y="62106"/>
                  </a:lnTo>
                  <a:lnTo>
                    <a:pt x="264200" y="29272"/>
                  </a:lnTo>
                  <a:lnTo>
                    <a:pt x="218602" y="7735"/>
                  </a:lnTo>
                  <a:lnTo>
                    <a:pt x="166115" y="0"/>
                  </a:lnTo>
                  <a:close/>
                </a:path>
              </a:pathLst>
            </a:custGeom>
            <a:solidFill>
              <a:srgbClr val="A4A4A4"/>
            </a:solidFill>
          </p:spPr>
          <p:txBody>
            <a:bodyPr wrap="square" lIns="0" tIns="0" rIns="0" bIns="0" rtlCol="0"/>
            <a:lstStyle/>
            <a:p>
              <a:endParaRPr/>
            </a:p>
          </p:txBody>
        </p:sp>
        <p:sp>
          <p:nvSpPr>
            <p:cNvPr id="48" name="object 48"/>
            <p:cNvSpPr/>
            <p:nvPr/>
          </p:nvSpPr>
          <p:spPr>
            <a:xfrm>
              <a:off x="4212336" y="2979420"/>
              <a:ext cx="332740" cy="303530"/>
            </a:xfrm>
            <a:custGeom>
              <a:avLst/>
              <a:gdLst/>
              <a:ahLst/>
              <a:cxnLst/>
              <a:rect l="l" t="t" r="r" b="b"/>
              <a:pathLst>
                <a:path w="332739" h="303529">
                  <a:moveTo>
                    <a:pt x="0" y="151637"/>
                  </a:moveTo>
                  <a:lnTo>
                    <a:pt x="8473" y="103729"/>
                  </a:lnTo>
                  <a:lnTo>
                    <a:pt x="32064" y="62106"/>
                  </a:lnTo>
                  <a:lnTo>
                    <a:pt x="68031" y="29272"/>
                  </a:lnTo>
                  <a:lnTo>
                    <a:pt x="113629" y="7735"/>
                  </a:lnTo>
                  <a:lnTo>
                    <a:pt x="166115" y="0"/>
                  </a:lnTo>
                  <a:lnTo>
                    <a:pt x="218602" y="7735"/>
                  </a:lnTo>
                  <a:lnTo>
                    <a:pt x="264200" y="29272"/>
                  </a:lnTo>
                  <a:lnTo>
                    <a:pt x="300167" y="62106"/>
                  </a:lnTo>
                  <a:lnTo>
                    <a:pt x="323758" y="103729"/>
                  </a:lnTo>
                  <a:lnTo>
                    <a:pt x="332231" y="151637"/>
                  </a:lnTo>
                  <a:lnTo>
                    <a:pt x="323758" y="199546"/>
                  </a:lnTo>
                  <a:lnTo>
                    <a:pt x="300167" y="241169"/>
                  </a:lnTo>
                  <a:lnTo>
                    <a:pt x="264200" y="274003"/>
                  </a:lnTo>
                  <a:lnTo>
                    <a:pt x="218602" y="295540"/>
                  </a:lnTo>
                  <a:lnTo>
                    <a:pt x="166115" y="303275"/>
                  </a:lnTo>
                  <a:lnTo>
                    <a:pt x="113629" y="295540"/>
                  </a:lnTo>
                  <a:lnTo>
                    <a:pt x="68031" y="274003"/>
                  </a:lnTo>
                  <a:lnTo>
                    <a:pt x="32064" y="241169"/>
                  </a:lnTo>
                  <a:lnTo>
                    <a:pt x="8473" y="199546"/>
                  </a:lnTo>
                  <a:lnTo>
                    <a:pt x="0" y="151637"/>
                  </a:lnTo>
                  <a:close/>
                </a:path>
              </a:pathLst>
            </a:custGeom>
            <a:ln w="12192">
              <a:solidFill>
                <a:srgbClr val="787878"/>
              </a:solidFill>
            </a:ln>
          </p:spPr>
          <p:txBody>
            <a:bodyPr wrap="square" lIns="0" tIns="0" rIns="0" bIns="0" rtlCol="0"/>
            <a:lstStyle/>
            <a:p>
              <a:endParaRPr/>
            </a:p>
          </p:txBody>
        </p:sp>
        <p:sp>
          <p:nvSpPr>
            <p:cNvPr id="49" name="object 49"/>
            <p:cNvSpPr/>
            <p:nvPr/>
          </p:nvSpPr>
          <p:spPr>
            <a:xfrm>
              <a:off x="3343910" y="2339212"/>
              <a:ext cx="868044" cy="808355"/>
            </a:xfrm>
            <a:custGeom>
              <a:avLst/>
              <a:gdLst/>
              <a:ahLst/>
              <a:cxnLst/>
              <a:rect l="l" t="t" r="r" b="b"/>
              <a:pathLst>
                <a:path w="868045" h="808355">
                  <a:moveTo>
                    <a:pt x="868045" y="791972"/>
                  </a:moveTo>
                  <a:lnTo>
                    <a:pt x="853376" y="753872"/>
                  </a:lnTo>
                  <a:lnTo>
                    <a:pt x="837438" y="712470"/>
                  </a:lnTo>
                  <a:lnTo>
                    <a:pt x="816013" y="735952"/>
                  </a:lnTo>
                  <a:lnTo>
                    <a:pt x="8636" y="0"/>
                  </a:lnTo>
                  <a:lnTo>
                    <a:pt x="0" y="9398"/>
                  </a:lnTo>
                  <a:lnTo>
                    <a:pt x="803275" y="741514"/>
                  </a:lnTo>
                  <a:lnTo>
                    <a:pt x="799795" y="753732"/>
                  </a:lnTo>
                  <a:lnTo>
                    <a:pt x="790689" y="763714"/>
                  </a:lnTo>
                  <a:lnTo>
                    <a:pt x="6096" y="539623"/>
                  </a:lnTo>
                  <a:lnTo>
                    <a:pt x="2540" y="551815"/>
                  </a:lnTo>
                  <a:lnTo>
                    <a:pt x="793026" y="777582"/>
                  </a:lnTo>
                  <a:lnTo>
                    <a:pt x="784352" y="808101"/>
                  </a:lnTo>
                  <a:lnTo>
                    <a:pt x="868045" y="792353"/>
                  </a:lnTo>
                  <a:lnTo>
                    <a:pt x="867435" y="791806"/>
                  </a:lnTo>
                  <a:lnTo>
                    <a:pt x="868045" y="791972"/>
                  </a:lnTo>
                  <a:close/>
                </a:path>
              </a:pathLst>
            </a:custGeom>
            <a:solidFill>
              <a:srgbClr val="000000"/>
            </a:solidFill>
          </p:spPr>
          <p:txBody>
            <a:bodyPr wrap="square" lIns="0" tIns="0" rIns="0" bIns="0" rtlCol="0"/>
            <a:lstStyle/>
            <a:p>
              <a:endParaRPr/>
            </a:p>
          </p:txBody>
        </p:sp>
        <p:sp>
          <p:nvSpPr>
            <p:cNvPr id="50" name="object 50"/>
            <p:cNvSpPr/>
            <p:nvPr/>
          </p:nvSpPr>
          <p:spPr>
            <a:xfrm>
              <a:off x="3015995" y="3813048"/>
              <a:ext cx="332740" cy="304800"/>
            </a:xfrm>
            <a:custGeom>
              <a:avLst/>
              <a:gdLst/>
              <a:ahLst/>
              <a:cxnLst/>
              <a:rect l="l" t="t" r="r" b="b"/>
              <a:pathLst>
                <a:path w="332739" h="304800">
                  <a:moveTo>
                    <a:pt x="166116" y="0"/>
                  </a:moveTo>
                  <a:lnTo>
                    <a:pt x="113629" y="7766"/>
                  </a:lnTo>
                  <a:lnTo>
                    <a:pt x="68031" y="29394"/>
                  </a:lnTo>
                  <a:lnTo>
                    <a:pt x="32064" y="62380"/>
                  </a:lnTo>
                  <a:lnTo>
                    <a:pt x="8473" y="104217"/>
                  </a:lnTo>
                  <a:lnTo>
                    <a:pt x="0" y="152400"/>
                  </a:lnTo>
                  <a:lnTo>
                    <a:pt x="8473" y="200582"/>
                  </a:lnTo>
                  <a:lnTo>
                    <a:pt x="32064" y="242419"/>
                  </a:lnTo>
                  <a:lnTo>
                    <a:pt x="68031" y="275405"/>
                  </a:lnTo>
                  <a:lnTo>
                    <a:pt x="113629" y="297033"/>
                  </a:lnTo>
                  <a:lnTo>
                    <a:pt x="166116" y="304800"/>
                  </a:lnTo>
                  <a:lnTo>
                    <a:pt x="218602" y="297033"/>
                  </a:lnTo>
                  <a:lnTo>
                    <a:pt x="264200" y="275405"/>
                  </a:lnTo>
                  <a:lnTo>
                    <a:pt x="300167" y="242419"/>
                  </a:lnTo>
                  <a:lnTo>
                    <a:pt x="323758" y="200582"/>
                  </a:lnTo>
                  <a:lnTo>
                    <a:pt x="332231" y="152400"/>
                  </a:lnTo>
                  <a:lnTo>
                    <a:pt x="323758" y="104217"/>
                  </a:lnTo>
                  <a:lnTo>
                    <a:pt x="300167" y="62380"/>
                  </a:lnTo>
                  <a:lnTo>
                    <a:pt x="264200" y="29394"/>
                  </a:lnTo>
                  <a:lnTo>
                    <a:pt x="218602" y="7766"/>
                  </a:lnTo>
                  <a:lnTo>
                    <a:pt x="166116" y="0"/>
                  </a:lnTo>
                  <a:close/>
                </a:path>
              </a:pathLst>
            </a:custGeom>
            <a:solidFill>
              <a:srgbClr val="A4A4A4"/>
            </a:solidFill>
          </p:spPr>
          <p:txBody>
            <a:bodyPr wrap="square" lIns="0" tIns="0" rIns="0" bIns="0" rtlCol="0"/>
            <a:lstStyle/>
            <a:p>
              <a:endParaRPr/>
            </a:p>
          </p:txBody>
        </p:sp>
        <p:sp>
          <p:nvSpPr>
            <p:cNvPr id="51" name="object 51"/>
            <p:cNvSpPr/>
            <p:nvPr/>
          </p:nvSpPr>
          <p:spPr>
            <a:xfrm>
              <a:off x="3015995" y="3813048"/>
              <a:ext cx="332740" cy="304800"/>
            </a:xfrm>
            <a:custGeom>
              <a:avLst/>
              <a:gdLst/>
              <a:ahLst/>
              <a:cxnLst/>
              <a:rect l="l" t="t" r="r" b="b"/>
              <a:pathLst>
                <a:path w="332739" h="304800">
                  <a:moveTo>
                    <a:pt x="0" y="152400"/>
                  </a:moveTo>
                  <a:lnTo>
                    <a:pt x="8473" y="104217"/>
                  </a:lnTo>
                  <a:lnTo>
                    <a:pt x="32064" y="62380"/>
                  </a:lnTo>
                  <a:lnTo>
                    <a:pt x="68031" y="29394"/>
                  </a:lnTo>
                  <a:lnTo>
                    <a:pt x="113629" y="7766"/>
                  </a:lnTo>
                  <a:lnTo>
                    <a:pt x="166116" y="0"/>
                  </a:lnTo>
                  <a:lnTo>
                    <a:pt x="218602" y="7766"/>
                  </a:lnTo>
                  <a:lnTo>
                    <a:pt x="264200" y="29394"/>
                  </a:lnTo>
                  <a:lnTo>
                    <a:pt x="300167" y="62380"/>
                  </a:lnTo>
                  <a:lnTo>
                    <a:pt x="323758" y="104217"/>
                  </a:lnTo>
                  <a:lnTo>
                    <a:pt x="332231" y="152400"/>
                  </a:lnTo>
                  <a:lnTo>
                    <a:pt x="323758" y="200582"/>
                  </a:lnTo>
                  <a:lnTo>
                    <a:pt x="300167" y="242419"/>
                  </a:lnTo>
                  <a:lnTo>
                    <a:pt x="264200" y="275405"/>
                  </a:lnTo>
                  <a:lnTo>
                    <a:pt x="218602" y="297033"/>
                  </a:lnTo>
                  <a:lnTo>
                    <a:pt x="166116" y="304800"/>
                  </a:lnTo>
                  <a:lnTo>
                    <a:pt x="113629" y="297033"/>
                  </a:lnTo>
                  <a:lnTo>
                    <a:pt x="68031" y="275405"/>
                  </a:lnTo>
                  <a:lnTo>
                    <a:pt x="32064" y="242419"/>
                  </a:lnTo>
                  <a:lnTo>
                    <a:pt x="8473" y="200582"/>
                  </a:lnTo>
                  <a:lnTo>
                    <a:pt x="0" y="152400"/>
                  </a:lnTo>
                  <a:close/>
                </a:path>
              </a:pathLst>
            </a:custGeom>
            <a:ln w="12192">
              <a:solidFill>
                <a:srgbClr val="787878"/>
              </a:solidFill>
            </a:ln>
          </p:spPr>
          <p:txBody>
            <a:bodyPr wrap="square" lIns="0" tIns="0" rIns="0" bIns="0" rtlCol="0"/>
            <a:lstStyle/>
            <a:p>
              <a:endParaRPr/>
            </a:p>
          </p:txBody>
        </p:sp>
        <p:sp>
          <p:nvSpPr>
            <p:cNvPr id="52" name="object 52"/>
            <p:cNvSpPr/>
            <p:nvPr/>
          </p:nvSpPr>
          <p:spPr>
            <a:xfrm>
              <a:off x="3346195" y="3662552"/>
              <a:ext cx="866140" cy="308610"/>
            </a:xfrm>
            <a:custGeom>
              <a:avLst/>
              <a:gdLst/>
              <a:ahLst/>
              <a:cxnLst/>
              <a:rect l="l" t="t" r="r" b="b"/>
              <a:pathLst>
                <a:path w="866139" h="308610">
                  <a:moveTo>
                    <a:pt x="791526" y="30073"/>
                  </a:moveTo>
                  <a:lnTo>
                    <a:pt x="0" y="296418"/>
                  </a:lnTo>
                  <a:lnTo>
                    <a:pt x="4063" y="308356"/>
                  </a:lnTo>
                  <a:lnTo>
                    <a:pt x="795576" y="42141"/>
                  </a:lnTo>
                  <a:lnTo>
                    <a:pt x="791526" y="30073"/>
                  </a:lnTo>
                  <a:close/>
                </a:path>
                <a:path w="866139" h="308610">
                  <a:moveTo>
                    <a:pt x="851624" y="26035"/>
                  </a:moveTo>
                  <a:lnTo>
                    <a:pt x="803528" y="26035"/>
                  </a:lnTo>
                  <a:lnTo>
                    <a:pt x="807592" y="38100"/>
                  </a:lnTo>
                  <a:lnTo>
                    <a:pt x="795576" y="42141"/>
                  </a:lnTo>
                  <a:lnTo>
                    <a:pt x="805688" y="72263"/>
                  </a:lnTo>
                  <a:lnTo>
                    <a:pt x="851624" y="26035"/>
                  </a:lnTo>
                  <a:close/>
                </a:path>
                <a:path w="866139" h="308610">
                  <a:moveTo>
                    <a:pt x="803528" y="26035"/>
                  </a:moveTo>
                  <a:lnTo>
                    <a:pt x="791526" y="30073"/>
                  </a:lnTo>
                  <a:lnTo>
                    <a:pt x="795576" y="42141"/>
                  </a:lnTo>
                  <a:lnTo>
                    <a:pt x="807592" y="38100"/>
                  </a:lnTo>
                  <a:lnTo>
                    <a:pt x="803528" y="26035"/>
                  </a:lnTo>
                  <a:close/>
                </a:path>
                <a:path w="866139" h="308610">
                  <a:moveTo>
                    <a:pt x="781430" y="0"/>
                  </a:moveTo>
                  <a:lnTo>
                    <a:pt x="791526" y="30073"/>
                  </a:lnTo>
                  <a:lnTo>
                    <a:pt x="803528" y="26035"/>
                  </a:lnTo>
                  <a:lnTo>
                    <a:pt x="851624" y="26035"/>
                  </a:lnTo>
                  <a:lnTo>
                    <a:pt x="865758" y="11811"/>
                  </a:lnTo>
                  <a:lnTo>
                    <a:pt x="781430" y="0"/>
                  </a:lnTo>
                  <a:close/>
                </a:path>
              </a:pathLst>
            </a:custGeom>
            <a:solidFill>
              <a:srgbClr val="000000"/>
            </a:solidFill>
          </p:spPr>
          <p:txBody>
            <a:bodyPr wrap="square" lIns="0" tIns="0" rIns="0" bIns="0" rtlCol="0"/>
            <a:lstStyle/>
            <a:p>
              <a:endParaRPr/>
            </a:p>
          </p:txBody>
        </p:sp>
        <p:sp>
          <p:nvSpPr>
            <p:cNvPr id="53" name="object 53"/>
            <p:cNvSpPr/>
            <p:nvPr/>
          </p:nvSpPr>
          <p:spPr>
            <a:xfrm>
              <a:off x="5327904" y="3273552"/>
              <a:ext cx="332740" cy="303530"/>
            </a:xfrm>
            <a:custGeom>
              <a:avLst/>
              <a:gdLst/>
              <a:ahLst/>
              <a:cxnLst/>
              <a:rect l="l" t="t" r="r" b="b"/>
              <a:pathLst>
                <a:path w="332739" h="303529">
                  <a:moveTo>
                    <a:pt x="166116" y="0"/>
                  </a:moveTo>
                  <a:lnTo>
                    <a:pt x="113629" y="7735"/>
                  </a:lnTo>
                  <a:lnTo>
                    <a:pt x="68031" y="29272"/>
                  </a:lnTo>
                  <a:lnTo>
                    <a:pt x="32064" y="62106"/>
                  </a:lnTo>
                  <a:lnTo>
                    <a:pt x="8473" y="103729"/>
                  </a:lnTo>
                  <a:lnTo>
                    <a:pt x="0" y="151637"/>
                  </a:lnTo>
                  <a:lnTo>
                    <a:pt x="8473" y="199546"/>
                  </a:lnTo>
                  <a:lnTo>
                    <a:pt x="32064" y="241169"/>
                  </a:lnTo>
                  <a:lnTo>
                    <a:pt x="68031" y="274003"/>
                  </a:lnTo>
                  <a:lnTo>
                    <a:pt x="113629" y="295540"/>
                  </a:lnTo>
                  <a:lnTo>
                    <a:pt x="166116" y="303275"/>
                  </a:lnTo>
                  <a:lnTo>
                    <a:pt x="218602" y="295540"/>
                  </a:lnTo>
                  <a:lnTo>
                    <a:pt x="264200" y="274003"/>
                  </a:lnTo>
                  <a:lnTo>
                    <a:pt x="300167" y="241169"/>
                  </a:lnTo>
                  <a:lnTo>
                    <a:pt x="323758" y="199546"/>
                  </a:lnTo>
                  <a:lnTo>
                    <a:pt x="332232" y="151637"/>
                  </a:lnTo>
                  <a:lnTo>
                    <a:pt x="323758" y="103729"/>
                  </a:lnTo>
                  <a:lnTo>
                    <a:pt x="300167" y="62106"/>
                  </a:lnTo>
                  <a:lnTo>
                    <a:pt x="264200" y="29272"/>
                  </a:lnTo>
                  <a:lnTo>
                    <a:pt x="218602" y="7735"/>
                  </a:lnTo>
                  <a:lnTo>
                    <a:pt x="166116" y="0"/>
                  </a:lnTo>
                  <a:close/>
                </a:path>
              </a:pathLst>
            </a:custGeom>
            <a:solidFill>
              <a:srgbClr val="A4A4A4"/>
            </a:solidFill>
          </p:spPr>
          <p:txBody>
            <a:bodyPr wrap="square" lIns="0" tIns="0" rIns="0" bIns="0" rtlCol="0"/>
            <a:lstStyle/>
            <a:p>
              <a:endParaRPr/>
            </a:p>
          </p:txBody>
        </p:sp>
        <p:sp>
          <p:nvSpPr>
            <p:cNvPr id="54" name="object 54"/>
            <p:cNvSpPr/>
            <p:nvPr/>
          </p:nvSpPr>
          <p:spPr>
            <a:xfrm>
              <a:off x="5327904" y="3273552"/>
              <a:ext cx="332740" cy="303530"/>
            </a:xfrm>
            <a:custGeom>
              <a:avLst/>
              <a:gdLst/>
              <a:ahLst/>
              <a:cxnLst/>
              <a:rect l="l" t="t" r="r" b="b"/>
              <a:pathLst>
                <a:path w="332739" h="303529">
                  <a:moveTo>
                    <a:pt x="0" y="151637"/>
                  </a:moveTo>
                  <a:lnTo>
                    <a:pt x="8473" y="103729"/>
                  </a:lnTo>
                  <a:lnTo>
                    <a:pt x="32064" y="62106"/>
                  </a:lnTo>
                  <a:lnTo>
                    <a:pt x="68031" y="29272"/>
                  </a:lnTo>
                  <a:lnTo>
                    <a:pt x="113629" y="7735"/>
                  </a:lnTo>
                  <a:lnTo>
                    <a:pt x="166116" y="0"/>
                  </a:lnTo>
                  <a:lnTo>
                    <a:pt x="218602" y="7735"/>
                  </a:lnTo>
                  <a:lnTo>
                    <a:pt x="264200" y="29272"/>
                  </a:lnTo>
                  <a:lnTo>
                    <a:pt x="300167" y="62106"/>
                  </a:lnTo>
                  <a:lnTo>
                    <a:pt x="323758" y="103729"/>
                  </a:lnTo>
                  <a:lnTo>
                    <a:pt x="332232" y="151637"/>
                  </a:lnTo>
                  <a:lnTo>
                    <a:pt x="323758" y="199546"/>
                  </a:lnTo>
                  <a:lnTo>
                    <a:pt x="300167" y="241169"/>
                  </a:lnTo>
                  <a:lnTo>
                    <a:pt x="264200" y="274003"/>
                  </a:lnTo>
                  <a:lnTo>
                    <a:pt x="218602" y="295540"/>
                  </a:lnTo>
                  <a:lnTo>
                    <a:pt x="166116" y="303275"/>
                  </a:lnTo>
                  <a:lnTo>
                    <a:pt x="113629" y="295540"/>
                  </a:lnTo>
                  <a:lnTo>
                    <a:pt x="68031" y="274003"/>
                  </a:lnTo>
                  <a:lnTo>
                    <a:pt x="32064" y="241169"/>
                  </a:lnTo>
                  <a:lnTo>
                    <a:pt x="8473" y="199546"/>
                  </a:lnTo>
                  <a:lnTo>
                    <a:pt x="0" y="151637"/>
                  </a:lnTo>
                  <a:close/>
                </a:path>
              </a:pathLst>
            </a:custGeom>
            <a:ln w="12191">
              <a:solidFill>
                <a:srgbClr val="787878"/>
              </a:solidFill>
            </a:ln>
          </p:spPr>
          <p:txBody>
            <a:bodyPr wrap="square" lIns="0" tIns="0" rIns="0" bIns="0" rtlCol="0"/>
            <a:lstStyle/>
            <a:p>
              <a:endParaRPr/>
            </a:p>
          </p:txBody>
        </p:sp>
        <p:sp>
          <p:nvSpPr>
            <p:cNvPr id="55" name="object 55"/>
            <p:cNvSpPr/>
            <p:nvPr/>
          </p:nvSpPr>
          <p:spPr>
            <a:xfrm>
              <a:off x="4542282" y="3124326"/>
              <a:ext cx="786130" cy="556260"/>
            </a:xfrm>
            <a:custGeom>
              <a:avLst/>
              <a:gdLst/>
              <a:ahLst/>
              <a:cxnLst/>
              <a:rect l="l" t="t" r="r" b="b"/>
              <a:pathLst>
                <a:path w="786129" h="556260">
                  <a:moveTo>
                    <a:pt x="785749" y="299974"/>
                  </a:moveTo>
                  <a:lnTo>
                    <a:pt x="770559" y="283591"/>
                  </a:lnTo>
                  <a:lnTo>
                    <a:pt x="727837" y="237490"/>
                  </a:lnTo>
                  <a:lnTo>
                    <a:pt x="716661" y="267233"/>
                  </a:lnTo>
                  <a:lnTo>
                    <a:pt x="4572" y="0"/>
                  </a:lnTo>
                  <a:lnTo>
                    <a:pt x="0" y="11938"/>
                  </a:lnTo>
                  <a:lnTo>
                    <a:pt x="712190" y="279158"/>
                  </a:lnTo>
                  <a:lnTo>
                    <a:pt x="708812" y="288150"/>
                  </a:lnTo>
                  <a:lnTo>
                    <a:pt x="701548" y="287020"/>
                  </a:lnTo>
                  <a:lnTo>
                    <a:pt x="705078" y="298081"/>
                  </a:lnTo>
                  <a:lnTo>
                    <a:pt x="701040" y="308864"/>
                  </a:lnTo>
                  <a:lnTo>
                    <a:pt x="708291" y="308114"/>
                  </a:lnTo>
                  <a:lnTo>
                    <a:pt x="711200" y="317169"/>
                  </a:lnTo>
                  <a:lnTo>
                    <a:pt x="381" y="544068"/>
                  </a:lnTo>
                  <a:lnTo>
                    <a:pt x="4191" y="556133"/>
                  </a:lnTo>
                  <a:lnTo>
                    <a:pt x="715111" y="329361"/>
                  </a:lnTo>
                  <a:lnTo>
                    <a:pt x="724789" y="359537"/>
                  </a:lnTo>
                  <a:lnTo>
                    <a:pt x="772198" y="313309"/>
                  </a:lnTo>
                  <a:lnTo>
                    <a:pt x="785749" y="300101"/>
                  </a:lnTo>
                  <a:lnTo>
                    <a:pt x="785253" y="300037"/>
                  </a:lnTo>
                  <a:lnTo>
                    <a:pt x="785749" y="299974"/>
                  </a:lnTo>
                  <a:close/>
                </a:path>
              </a:pathLst>
            </a:custGeom>
            <a:solidFill>
              <a:srgbClr val="000000"/>
            </a:solidFill>
          </p:spPr>
          <p:txBody>
            <a:bodyPr wrap="square" lIns="0" tIns="0" rIns="0" bIns="0" rtlCol="0"/>
            <a:lstStyle/>
            <a:p>
              <a:endParaRPr/>
            </a:p>
          </p:txBody>
        </p:sp>
        <p:sp>
          <p:nvSpPr>
            <p:cNvPr id="56" name="object 56"/>
            <p:cNvSpPr/>
            <p:nvPr/>
          </p:nvSpPr>
          <p:spPr>
            <a:xfrm>
              <a:off x="3015995" y="4354067"/>
              <a:ext cx="332740" cy="304800"/>
            </a:xfrm>
            <a:custGeom>
              <a:avLst/>
              <a:gdLst/>
              <a:ahLst/>
              <a:cxnLst/>
              <a:rect l="l" t="t" r="r" b="b"/>
              <a:pathLst>
                <a:path w="332739" h="304800">
                  <a:moveTo>
                    <a:pt x="166116" y="0"/>
                  </a:moveTo>
                  <a:lnTo>
                    <a:pt x="113629" y="7766"/>
                  </a:lnTo>
                  <a:lnTo>
                    <a:pt x="68031" y="29394"/>
                  </a:lnTo>
                  <a:lnTo>
                    <a:pt x="32064" y="62380"/>
                  </a:lnTo>
                  <a:lnTo>
                    <a:pt x="8473" y="104217"/>
                  </a:lnTo>
                  <a:lnTo>
                    <a:pt x="0" y="152399"/>
                  </a:lnTo>
                  <a:lnTo>
                    <a:pt x="8473" y="200582"/>
                  </a:lnTo>
                  <a:lnTo>
                    <a:pt x="32064" y="242419"/>
                  </a:lnTo>
                  <a:lnTo>
                    <a:pt x="68031" y="275405"/>
                  </a:lnTo>
                  <a:lnTo>
                    <a:pt x="113629" y="297033"/>
                  </a:lnTo>
                  <a:lnTo>
                    <a:pt x="166116" y="304799"/>
                  </a:lnTo>
                  <a:lnTo>
                    <a:pt x="218602" y="297033"/>
                  </a:lnTo>
                  <a:lnTo>
                    <a:pt x="264200" y="275405"/>
                  </a:lnTo>
                  <a:lnTo>
                    <a:pt x="300167" y="242419"/>
                  </a:lnTo>
                  <a:lnTo>
                    <a:pt x="323758" y="200582"/>
                  </a:lnTo>
                  <a:lnTo>
                    <a:pt x="332231" y="152399"/>
                  </a:lnTo>
                  <a:lnTo>
                    <a:pt x="323758" y="104217"/>
                  </a:lnTo>
                  <a:lnTo>
                    <a:pt x="300167" y="62380"/>
                  </a:lnTo>
                  <a:lnTo>
                    <a:pt x="264200" y="29394"/>
                  </a:lnTo>
                  <a:lnTo>
                    <a:pt x="218602" y="7766"/>
                  </a:lnTo>
                  <a:lnTo>
                    <a:pt x="166116" y="0"/>
                  </a:lnTo>
                  <a:close/>
                </a:path>
              </a:pathLst>
            </a:custGeom>
            <a:solidFill>
              <a:srgbClr val="A4A4A4"/>
            </a:solidFill>
          </p:spPr>
          <p:txBody>
            <a:bodyPr wrap="square" lIns="0" tIns="0" rIns="0" bIns="0" rtlCol="0"/>
            <a:lstStyle/>
            <a:p>
              <a:endParaRPr/>
            </a:p>
          </p:txBody>
        </p:sp>
        <p:sp>
          <p:nvSpPr>
            <p:cNvPr id="57" name="object 57"/>
            <p:cNvSpPr/>
            <p:nvPr/>
          </p:nvSpPr>
          <p:spPr>
            <a:xfrm>
              <a:off x="3015995" y="4354067"/>
              <a:ext cx="332740" cy="304800"/>
            </a:xfrm>
            <a:custGeom>
              <a:avLst/>
              <a:gdLst/>
              <a:ahLst/>
              <a:cxnLst/>
              <a:rect l="l" t="t" r="r" b="b"/>
              <a:pathLst>
                <a:path w="332739" h="304800">
                  <a:moveTo>
                    <a:pt x="0" y="152399"/>
                  </a:moveTo>
                  <a:lnTo>
                    <a:pt x="8473" y="104217"/>
                  </a:lnTo>
                  <a:lnTo>
                    <a:pt x="32064" y="62380"/>
                  </a:lnTo>
                  <a:lnTo>
                    <a:pt x="68031" y="29394"/>
                  </a:lnTo>
                  <a:lnTo>
                    <a:pt x="113629" y="7766"/>
                  </a:lnTo>
                  <a:lnTo>
                    <a:pt x="166116" y="0"/>
                  </a:lnTo>
                  <a:lnTo>
                    <a:pt x="218602" y="7766"/>
                  </a:lnTo>
                  <a:lnTo>
                    <a:pt x="264200" y="29394"/>
                  </a:lnTo>
                  <a:lnTo>
                    <a:pt x="300167" y="62380"/>
                  </a:lnTo>
                  <a:lnTo>
                    <a:pt x="323758" y="104217"/>
                  </a:lnTo>
                  <a:lnTo>
                    <a:pt x="332231" y="152399"/>
                  </a:lnTo>
                  <a:lnTo>
                    <a:pt x="323758" y="200582"/>
                  </a:lnTo>
                  <a:lnTo>
                    <a:pt x="300167" y="242419"/>
                  </a:lnTo>
                  <a:lnTo>
                    <a:pt x="264200" y="275405"/>
                  </a:lnTo>
                  <a:lnTo>
                    <a:pt x="218602" y="297033"/>
                  </a:lnTo>
                  <a:lnTo>
                    <a:pt x="166116" y="304799"/>
                  </a:lnTo>
                  <a:lnTo>
                    <a:pt x="113629" y="297033"/>
                  </a:lnTo>
                  <a:lnTo>
                    <a:pt x="68031" y="275405"/>
                  </a:lnTo>
                  <a:lnTo>
                    <a:pt x="32064" y="242419"/>
                  </a:lnTo>
                  <a:lnTo>
                    <a:pt x="8473" y="200582"/>
                  </a:lnTo>
                  <a:lnTo>
                    <a:pt x="0" y="152399"/>
                  </a:lnTo>
                  <a:close/>
                </a:path>
              </a:pathLst>
            </a:custGeom>
            <a:ln w="12192">
              <a:solidFill>
                <a:srgbClr val="787878"/>
              </a:solidFill>
            </a:ln>
          </p:spPr>
          <p:txBody>
            <a:bodyPr wrap="square" lIns="0" tIns="0" rIns="0" bIns="0" rtlCol="0"/>
            <a:lstStyle/>
            <a:p>
              <a:endParaRPr/>
            </a:p>
          </p:txBody>
        </p:sp>
        <p:sp>
          <p:nvSpPr>
            <p:cNvPr id="58" name="object 58"/>
            <p:cNvSpPr/>
            <p:nvPr/>
          </p:nvSpPr>
          <p:spPr>
            <a:xfrm>
              <a:off x="4212336" y="4059936"/>
              <a:ext cx="332740" cy="304800"/>
            </a:xfrm>
            <a:custGeom>
              <a:avLst/>
              <a:gdLst/>
              <a:ahLst/>
              <a:cxnLst/>
              <a:rect l="l" t="t" r="r" b="b"/>
              <a:pathLst>
                <a:path w="332739" h="304800">
                  <a:moveTo>
                    <a:pt x="166115" y="0"/>
                  </a:moveTo>
                  <a:lnTo>
                    <a:pt x="113629" y="7766"/>
                  </a:lnTo>
                  <a:lnTo>
                    <a:pt x="68031" y="29394"/>
                  </a:lnTo>
                  <a:lnTo>
                    <a:pt x="32064" y="62380"/>
                  </a:lnTo>
                  <a:lnTo>
                    <a:pt x="8473" y="104217"/>
                  </a:lnTo>
                  <a:lnTo>
                    <a:pt x="0" y="152400"/>
                  </a:lnTo>
                  <a:lnTo>
                    <a:pt x="8473" y="200582"/>
                  </a:lnTo>
                  <a:lnTo>
                    <a:pt x="32064" y="242419"/>
                  </a:lnTo>
                  <a:lnTo>
                    <a:pt x="68031" y="275405"/>
                  </a:lnTo>
                  <a:lnTo>
                    <a:pt x="113629" y="297033"/>
                  </a:lnTo>
                  <a:lnTo>
                    <a:pt x="166115" y="304800"/>
                  </a:lnTo>
                  <a:lnTo>
                    <a:pt x="218602" y="297033"/>
                  </a:lnTo>
                  <a:lnTo>
                    <a:pt x="264200" y="275405"/>
                  </a:lnTo>
                  <a:lnTo>
                    <a:pt x="300167" y="242419"/>
                  </a:lnTo>
                  <a:lnTo>
                    <a:pt x="323758" y="200582"/>
                  </a:lnTo>
                  <a:lnTo>
                    <a:pt x="332231" y="152400"/>
                  </a:lnTo>
                  <a:lnTo>
                    <a:pt x="323758" y="104217"/>
                  </a:lnTo>
                  <a:lnTo>
                    <a:pt x="300167" y="62380"/>
                  </a:lnTo>
                  <a:lnTo>
                    <a:pt x="264200" y="29394"/>
                  </a:lnTo>
                  <a:lnTo>
                    <a:pt x="218602" y="7766"/>
                  </a:lnTo>
                  <a:lnTo>
                    <a:pt x="166115" y="0"/>
                  </a:lnTo>
                  <a:close/>
                </a:path>
              </a:pathLst>
            </a:custGeom>
            <a:solidFill>
              <a:srgbClr val="A4A4A4"/>
            </a:solidFill>
          </p:spPr>
          <p:txBody>
            <a:bodyPr wrap="square" lIns="0" tIns="0" rIns="0" bIns="0" rtlCol="0"/>
            <a:lstStyle/>
            <a:p>
              <a:endParaRPr/>
            </a:p>
          </p:txBody>
        </p:sp>
        <p:sp>
          <p:nvSpPr>
            <p:cNvPr id="59" name="object 59"/>
            <p:cNvSpPr/>
            <p:nvPr/>
          </p:nvSpPr>
          <p:spPr>
            <a:xfrm>
              <a:off x="4212336" y="4059936"/>
              <a:ext cx="332740" cy="304800"/>
            </a:xfrm>
            <a:custGeom>
              <a:avLst/>
              <a:gdLst/>
              <a:ahLst/>
              <a:cxnLst/>
              <a:rect l="l" t="t" r="r" b="b"/>
              <a:pathLst>
                <a:path w="332739" h="304800">
                  <a:moveTo>
                    <a:pt x="0" y="152400"/>
                  </a:moveTo>
                  <a:lnTo>
                    <a:pt x="8473" y="104217"/>
                  </a:lnTo>
                  <a:lnTo>
                    <a:pt x="32064" y="62380"/>
                  </a:lnTo>
                  <a:lnTo>
                    <a:pt x="68031" y="29394"/>
                  </a:lnTo>
                  <a:lnTo>
                    <a:pt x="113629" y="7766"/>
                  </a:lnTo>
                  <a:lnTo>
                    <a:pt x="166115" y="0"/>
                  </a:lnTo>
                  <a:lnTo>
                    <a:pt x="218602" y="7766"/>
                  </a:lnTo>
                  <a:lnTo>
                    <a:pt x="264200" y="29394"/>
                  </a:lnTo>
                  <a:lnTo>
                    <a:pt x="300167" y="62380"/>
                  </a:lnTo>
                  <a:lnTo>
                    <a:pt x="323758" y="104217"/>
                  </a:lnTo>
                  <a:lnTo>
                    <a:pt x="332231" y="152400"/>
                  </a:lnTo>
                  <a:lnTo>
                    <a:pt x="323758" y="200582"/>
                  </a:lnTo>
                  <a:lnTo>
                    <a:pt x="300167" y="242419"/>
                  </a:lnTo>
                  <a:lnTo>
                    <a:pt x="264200" y="275405"/>
                  </a:lnTo>
                  <a:lnTo>
                    <a:pt x="218602" y="297033"/>
                  </a:lnTo>
                  <a:lnTo>
                    <a:pt x="166115" y="304800"/>
                  </a:lnTo>
                  <a:lnTo>
                    <a:pt x="113629" y="297033"/>
                  </a:lnTo>
                  <a:lnTo>
                    <a:pt x="68031" y="275405"/>
                  </a:lnTo>
                  <a:lnTo>
                    <a:pt x="32064" y="242419"/>
                  </a:lnTo>
                  <a:lnTo>
                    <a:pt x="8473" y="200582"/>
                  </a:lnTo>
                  <a:lnTo>
                    <a:pt x="0" y="152400"/>
                  </a:lnTo>
                  <a:close/>
                </a:path>
              </a:pathLst>
            </a:custGeom>
            <a:ln w="12192">
              <a:solidFill>
                <a:srgbClr val="787878"/>
              </a:solidFill>
            </a:ln>
          </p:spPr>
          <p:txBody>
            <a:bodyPr wrap="square" lIns="0" tIns="0" rIns="0" bIns="0" rtlCol="0"/>
            <a:lstStyle/>
            <a:p>
              <a:endParaRPr/>
            </a:p>
          </p:txBody>
        </p:sp>
        <p:sp>
          <p:nvSpPr>
            <p:cNvPr id="60" name="object 60"/>
            <p:cNvSpPr/>
            <p:nvPr/>
          </p:nvSpPr>
          <p:spPr>
            <a:xfrm>
              <a:off x="3346195" y="4200779"/>
              <a:ext cx="866140" cy="311785"/>
            </a:xfrm>
            <a:custGeom>
              <a:avLst/>
              <a:gdLst/>
              <a:ahLst/>
              <a:cxnLst/>
              <a:rect l="l" t="t" r="r" b="b"/>
              <a:pathLst>
                <a:path w="866139" h="311785">
                  <a:moveTo>
                    <a:pt x="791584" y="30099"/>
                  </a:moveTo>
                  <a:lnTo>
                    <a:pt x="0" y="299466"/>
                  </a:lnTo>
                  <a:lnTo>
                    <a:pt x="4063" y="311531"/>
                  </a:lnTo>
                  <a:lnTo>
                    <a:pt x="795674" y="42073"/>
                  </a:lnTo>
                  <a:lnTo>
                    <a:pt x="791584" y="30099"/>
                  </a:lnTo>
                  <a:close/>
                </a:path>
                <a:path w="866139" h="311785">
                  <a:moveTo>
                    <a:pt x="851463" y="26035"/>
                  </a:moveTo>
                  <a:lnTo>
                    <a:pt x="803528" y="26035"/>
                  </a:lnTo>
                  <a:lnTo>
                    <a:pt x="807719" y="37973"/>
                  </a:lnTo>
                  <a:lnTo>
                    <a:pt x="795674" y="42073"/>
                  </a:lnTo>
                  <a:lnTo>
                    <a:pt x="805941" y="72136"/>
                  </a:lnTo>
                  <a:lnTo>
                    <a:pt x="851463" y="26035"/>
                  </a:lnTo>
                  <a:close/>
                </a:path>
                <a:path w="866139" h="311785">
                  <a:moveTo>
                    <a:pt x="803528" y="26035"/>
                  </a:moveTo>
                  <a:lnTo>
                    <a:pt x="791584" y="30099"/>
                  </a:lnTo>
                  <a:lnTo>
                    <a:pt x="795674" y="42073"/>
                  </a:lnTo>
                  <a:lnTo>
                    <a:pt x="807719" y="37973"/>
                  </a:lnTo>
                  <a:lnTo>
                    <a:pt x="803528" y="26035"/>
                  </a:lnTo>
                  <a:close/>
                </a:path>
                <a:path w="866139" h="311785">
                  <a:moveTo>
                    <a:pt x="781303" y="0"/>
                  </a:moveTo>
                  <a:lnTo>
                    <a:pt x="791584" y="30099"/>
                  </a:lnTo>
                  <a:lnTo>
                    <a:pt x="803528" y="26035"/>
                  </a:lnTo>
                  <a:lnTo>
                    <a:pt x="851463" y="26035"/>
                  </a:lnTo>
                  <a:lnTo>
                    <a:pt x="865758" y="11557"/>
                  </a:lnTo>
                  <a:lnTo>
                    <a:pt x="781303" y="0"/>
                  </a:lnTo>
                  <a:close/>
                </a:path>
              </a:pathLst>
            </a:custGeom>
            <a:solidFill>
              <a:srgbClr val="000000"/>
            </a:solidFill>
          </p:spPr>
          <p:txBody>
            <a:bodyPr wrap="square" lIns="0" tIns="0" rIns="0" bIns="0" rtlCol="0"/>
            <a:lstStyle/>
            <a:p>
              <a:endParaRPr/>
            </a:p>
          </p:txBody>
        </p:sp>
        <p:sp>
          <p:nvSpPr>
            <p:cNvPr id="61" name="object 61"/>
            <p:cNvSpPr/>
            <p:nvPr/>
          </p:nvSpPr>
          <p:spPr>
            <a:xfrm>
              <a:off x="3015995" y="4895088"/>
              <a:ext cx="332740" cy="303530"/>
            </a:xfrm>
            <a:custGeom>
              <a:avLst/>
              <a:gdLst/>
              <a:ahLst/>
              <a:cxnLst/>
              <a:rect l="l" t="t" r="r" b="b"/>
              <a:pathLst>
                <a:path w="332739" h="303529">
                  <a:moveTo>
                    <a:pt x="166116" y="0"/>
                  </a:moveTo>
                  <a:lnTo>
                    <a:pt x="113629" y="7735"/>
                  </a:lnTo>
                  <a:lnTo>
                    <a:pt x="68031" y="29272"/>
                  </a:lnTo>
                  <a:lnTo>
                    <a:pt x="32064" y="62106"/>
                  </a:lnTo>
                  <a:lnTo>
                    <a:pt x="8473" y="103729"/>
                  </a:lnTo>
                  <a:lnTo>
                    <a:pt x="0" y="151637"/>
                  </a:lnTo>
                  <a:lnTo>
                    <a:pt x="8473" y="199546"/>
                  </a:lnTo>
                  <a:lnTo>
                    <a:pt x="32064" y="241169"/>
                  </a:lnTo>
                  <a:lnTo>
                    <a:pt x="68031" y="274003"/>
                  </a:lnTo>
                  <a:lnTo>
                    <a:pt x="113629" y="295540"/>
                  </a:lnTo>
                  <a:lnTo>
                    <a:pt x="166116" y="303275"/>
                  </a:lnTo>
                  <a:lnTo>
                    <a:pt x="218602" y="295540"/>
                  </a:lnTo>
                  <a:lnTo>
                    <a:pt x="264200" y="274003"/>
                  </a:lnTo>
                  <a:lnTo>
                    <a:pt x="300167" y="241169"/>
                  </a:lnTo>
                  <a:lnTo>
                    <a:pt x="323758" y="199546"/>
                  </a:lnTo>
                  <a:lnTo>
                    <a:pt x="332231" y="151637"/>
                  </a:lnTo>
                  <a:lnTo>
                    <a:pt x="323758" y="103729"/>
                  </a:lnTo>
                  <a:lnTo>
                    <a:pt x="300167" y="62106"/>
                  </a:lnTo>
                  <a:lnTo>
                    <a:pt x="264200" y="29272"/>
                  </a:lnTo>
                  <a:lnTo>
                    <a:pt x="218602" y="7735"/>
                  </a:lnTo>
                  <a:lnTo>
                    <a:pt x="166116" y="0"/>
                  </a:lnTo>
                  <a:close/>
                </a:path>
              </a:pathLst>
            </a:custGeom>
            <a:solidFill>
              <a:srgbClr val="A4A4A4"/>
            </a:solidFill>
          </p:spPr>
          <p:txBody>
            <a:bodyPr wrap="square" lIns="0" tIns="0" rIns="0" bIns="0" rtlCol="0"/>
            <a:lstStyle/>
            <a:p>
              <a:endParaRPr/>
            </a:p>
          </p:txBody>
        </p:sp>
        <p:sp>
          <p:nvSpPr>
            <p:cNvPr id="62" name="object 62"/>
            <p:cNvSpPr/>
            <p:nvPr/>
          </p:nvSpPr>
          <p:spPr>
            <a:xfrm>
              <a:off x="3015995" y="4895088"/>
              <a:ext cx="332740" cy="303530"/>
            </a:xfrm>
            <a:custGeom>
              <a:avLst/>
              <a:gdLst/>
              <a:ahLst/>
              <a:cxnLst/>
              <a:rect l="l" t="t" r="r" b="b"/>
              <a:pathLst>
                <a:path w="332739" h="303529">
                  <a:moveTo>
                    <a:pt x="0" y="151637"/>
                  </a:moveTo>
                  <a:lnTo>
                    <a:pt x="8473" y="103729"/>
                  </a:lnTo>
                  <a:lnTo>
                    <a:pt x="32064" y="62106"/>
                  </a:lnTo>
                  <a:lnTo>
                    <a:pt x="68031" y="29272"/>
                  </a:lnTo>
                  <a:lnTo>
                    <a:pt x="113629" y="7735"/>
                  </a:lnTo>
                  <a:lnTo>
                    <a:pt x="166116" y="0"/>
                  </a:lnTo>
                  <a:lnTo>
                    <a:pt x="218602" y="7735"/>
                  </a:lnTo>
                  <a:lnTo>
                    <a:pt x="264200" y="29272"/>
                  </a:lnTo>
                  <a:lnTo>
                    <a:pt x="300167" y="62106"/>
                  </a:lnTo>
                  <a:lnTo>
                    <a:pt x="323758" y="103729"/>
                  </a:lnTo>
                  <a:lnTo>
                    <a:pt x="332231" y="151637"/>
                  </a:lnTo>
                  <a:lnTo>
                    <a:pt x="323758" y="199546"/>
                  </a:lnTo>
                  <a:lnTo>
                    <a:pt x="300167" y="241169"/>
                  </a:lnTo>
                  <a:lnTo>
                    <a:pt x="264200" y="274003"/>
                  </a:lnTo>
                  <a:lnTo>
                    <a:pt x="218602" y="295540"/>
                  </a:lnTo>
                  <a:lnTo>
                    <a:pt x="166116" y="303275"/>
                  </a:lnTo>
                  <a:lnTo>
                    <a:pt x="113629" y="295540"/>
                  </a:lnTo>
                  <a:lnTo>
                    <a:pt x="68031" y="274003"/>
                  </a:lnTo>
                  <a:lnTo>
                    <a:pt x="32064" y="241169"/>
                  </a:lnTo>
                  <a:lnTo>
                    <a:pt x="8473" y="199546"/>
                  </a:lnTo>
                  <a:lnTo>
                    <a:pt x="0" y="151637"/>
                  </a:lnTo>
                  <a:close/>
                </a:path>
              </a:pathLst>
            </a:custGeom>
            <a:ln w="12192">
              <a:solidFill>
                <a:srgbClr val="787878"/>
              </a:solidFill>
            </a:ln>
          </p:spPr>
          <p:txBody>
            <a:bodyPr wrap="square" lIns="0" tIns="0" rIns="0" bIns="0" rtlCol="0"/>
            <a:lstStyle/>
            <a:p>
              <a:endParaRPr/>
            </a:p>
          </p:txBody>
        </p:sp>
        <p:sp>
          <p:nvSpPr>
            <p:cNvPr id="63" name="object 63"/>
            <p:cNvSpPr/>
            <p:nvPr/>
          </p:nvSpPr>
          <p:spPr>
            <a:xfrm>
              <a:off x="3343783" y="4212336"/>
              <a:ext cx="868680" cy="839469"/>
            </a:xfrm>
            <a:custGeom>
              <a:avLst/>
              <a:gdLst/>
              <a:ahLst/>
              <a:cxnLst/>
              <a:rect l="l" t="t" r="r" b="b"/>
              <a:pathLst>
                <a:path w="868679" h="839470">
                  <a:moveTo>
                    <a:pt x="808946" y="48374"/>
                  </a:moveTo>
                  <a:lnTo>
                    <a:pt x="0" y="830071"/>
                  </a:lnTo>
                  <a:lnTo>
                    <a:pt x="8889" y="839215"/>
                  </a:lnTo>
                  <a:lnTo>
                    <a:pt x="817743" y="57487"/>
                  </a:lnTo>
                  <a:lnTo>
                    <a:pt x="808946" y="48374"/>
                  </a:lnTo>
                  <a:close/>
                </a:path>
                <a:path w="868679" h="839470">
                  <a:moveTo>
                    <a:pt x="854257" y="39496"/>
                  </a:moveTo>
                  <a:lnTo>
                    <a:pt x="818133" y="39496"/>
                  </a:lnTo>
                  <a:lnTo>
                    <a:pt x="826896" y="48640"/>
                  </a:lnTo>
                  <a:lnTo>
                    <a:pt x="817743" y="57487"/>
                  </a:lnTo>
                  <a:lnTo>
                    <a:pt x="839851" y="80390"/>
                  </a:lnTo>
                  <a:lnTo>
                    <a:pt x="854257" y="39496"/>
                  </a:lnTo>
                  <a:close/>
                </a:path>
                <a:path w="868679" h="839470">
                  <a:moveTo>
                    <a:pt x="818133" y="39496"/>
                  </a:moveTo>
                  <a:lnTo>
                    <a:pt x="808946" y="48374"/>
                  </a:lnTo>
                  <a:lnTo>
                    <a:pt x="817743" y="57487"/>
                  </a:lnTo>
                  <a:lnTo>
                    <a:pt x="826896" y="48640"/>
                  </a:lnTo>
                  <a:lnTo>
                    <a:pt x="818133" y="39496"/>
                  </a:lnTo>
                  <a:close/>
                </a:path>
                <a:path w="868679" h="839470">
                  <a:moveTo>
                    <a:pt x="868171" y="0"/>
                  </a:moveTo>
                  <a:lnTo>
                    <a:pt x="786891" y="25526"/>
                  </a:lnTo>
                  <a:lnTo>
                    <a:pt x="808946" y="48374"/>
                  </a:lnTo>
                  <a:lnTo>
                    <a:pt x="818133" y="39496"/>
                  </a:lnTo>
                  <a:lnTo>
                    <a:pt x="854257" y="39496"/>
                  </a:lnTo>
                  <a:lnTo>
                    <a:pt x="868171" y="0"/>
                  </a:lnTo>
                  <a:close/>
                </a:path>
              </a:pathLst>
            </a:custGeom>
            <a:solidFill>
              <a:srgbClr val="000000"/>
            </a:solidFill>
          </p:spPr>
          <p:txBody>
            <a:bodyPr wrap="square" lIns="0" tIns="0" rIns="0" bIns="0" rtlCol="0"/>
            <a:lstStyle/>
            <a:p>
              <a:endParaRPr/>
            </a:p>
          </p:txBody>
        </p:sp>
        <p:sp>
          <p:nvSpPr>
            <p:cNvPr id="64" name="object 64"/>
            <p:cNvSpPr/>
            <p:nvPr/>
          </p:nvSpPr>
          <p:spPr>
            <a:xfrm>
              <a:off x="5327904" y="3813048"/>
              <a:ext cx="332740" cy="304800"/>
            </a:xfrm>
            <a:custGeom>
              <a:avLst/>
              <a:gdLst/>
              <a:ahLst/>
              <a:cxnLst/>
              <a:rect l="l" t="t" r="r" b="b"/>
              <a:pathLst>
                <a:path w="332739" h="304800">
                  <a:moveTo>
                    <a:pt x="166116" y="0"/>
                  </a:moveTo>
                  <a:lnTo>
                    <a:pt x="113629" y="7766"/>
                  </a:lnTo>
                  <a:lnTo>
                    <a:pt x="68031" y="29394"/>
                  </a:lnTo>
                  <a:lnTo>
                    <a:pt x="32064" y="62380"/>
                  </a:lnTo>
                  <a:lnTo>
                    <a:pt x="8473" y="104217"/>
                  </a:lnTo>
                  <a:lnTo>
                    <a:pt x="0" y="152400"/>
                  </a:lnTo>
                  <a:lnTo>
                    <a:pt x="8473" y="200582"/>
                  </a:lnTo>
                  <a:lnTo>
                    <a:pt x="32064" y="242419"/>
                  </a:lnTo>
                  <a:lnTo>
                    <a:pt x="68031" y="275405"/>
                  </a:lnTo>
                  <a:lnTo>
                    <a:pt x="113629" y="297033"/>
                  </a:lnTo>
                  <a:lnTo>
                    <a:pt x="166116" y="304800"/>
                  </a:lnTo>
                  <a:lnTo>
                    <a:pt x="218602" y="297033"/>
                  </a:lnTo>
                  <a:lnTo>
                    <a:pt x="264200" y="275405"/>
                  </a:lnTo>
                  <a:lnTo>
                    <a:pt x="300167" y="242419"/>
                  </a:lnTo>
                  <a:lnTo>
                    <a:pt x="323758" y="200582"/>
                  </a:lnTo>
                  <a:lnTo>
                    <a:pt x="332232" y="152400"/>
                  </a:lnTo>
                  <a:lnTo>
                    <a:pt x="323758" y="104217"/>
                  </a:lnTo>
                  <a:lnTo>
                    <a:pt x="300167" y="62380"/>
                  </a:lnTo>
                  <a:lnTo>
                    <a:pt x="264200" y="29394"/>
                  </a:lnTo>
                  <a:lnTo>
                    <a:pt x="218602" y="7766"/>
                  </a:lnTo>
                  <a:lnTo>
                    <a:pt x="166116" y="0"/>
                  </a:lnTo>
                  <a:close/>
                </a:path>
              </a:pathLst>
            </a:custGeom>
            <a:solidFill>
              <a:srgbClr val="A4A4A4"/>
            </a:solidFill>
          </p:spPr>
          <p:txBody>
            <a:bodyPr wrap="square" lIns="0" tIns="0" rIns="0" bIns="0" rtlCol="0"/>
            <a:lstStyle/>
            <a:p>
              <a:endParaRPr/>
            </a:p>
          </p:txBody>
        </p:sp>
        <p:sp>
          <p:nvSpPr>
            <p:cNvPr id="65" name="object 65"/>
            <p:cNvSpPr/>
            <p:nvPr/>
          </p:nvSpPr>
          <p:spPr>
            <a:xfrm>
              <a:off x="5327904" y="3813048"/>
              <a:ext cx="332740" cy="304800"/>
            </a:xfrm>
            <a:custGeom>
              <a:avLst/>
              <a:gdLst/>
              <a:ahLst/>
              <a:cxnLst/>
              <a:rect l="l" t="t" r="r" b="b"/>
              <a:pathLst>
                <a:path w="332739" h="304800">
                  <a:moveTo>
                    <a:pt x="0" y="152400"/>
                  </a:moveTo>
                  <a:lnTo>
                    <a:pt x="8473" y="104217"/>
                  </a:lnTo>
                  <a:lnTo>
                    <a:pt x="32064" y="62380"/>
                  </a:lnTo>
                  <a:lnTo>
                    <a:pt x="68031" y="29394"/>
                  </a:lnTo>
                  <a:lnTo>
                    <a:pt x="113629" y="7766"/>
                  </a:lnTo>
                  <a:lnTo>
                    <a:pt x="166116" y="0"/>
                  </a:lnTo>
                  <a:lnTo>
                    <a:pt x="218602" y="7766"/>
                  </a:lnTo>
                  <a:lnTo>
                    <a:pt x="264200" y="29394"/>
                  </a:lnTo>
                  <a:lnTo>
                    <a:pt x="300167" y="62380"/>
                  </a:lnTo>
                  <a:lnTo>
                    <a:pt x="323758" y="104217"/>
                  </a:lnTo>
                  <a:lnTo>
                    <a:pt x="332232" y="152400"/>
                  </a:lnTo>
                  <a:lnTo>
                    <a:pt x="323758" y="200582"/>
                  </a:lnTo>
                  <a:lnTo>
                    <a:pt x="300167" y="242419"/>
                  </a:lnTo>
                  <a:lnTo>
                    <a:pt x="264200" y="275405"/>
                  </a:lnTo>
                  <a:lnTo>
                    <a:pt x="218602" y="297033"/>
                  </a:lnTo>
                  <a:lnTo>
                    <a:pt x="166116" y="304800"/>
                  </a:lnTo>
                  <a:lnTo>
                    <a:pt x="113629" y="297033"/>
                  </a:lnTo>
                  <a:lnTo>
                    <a:pt x="68031" y="275405"/>
                  </a:lnTo>
                  <a:lnTo>
                    <a:pt x="32064" y="242419"/>
                  </a:lnTo>
                  <a:lnTo>
                    <a:pt x="8473" y="200582"/>
                  </a:lnTo>
                  <a:lnTo>
                    <a:pt x="0" y="152400"/>
                  </a:lnTo>
                  <a:close/>
                </a:path>
              </a:pathLst>
            </a:custGeom>
            <a:ln w="12191">
              <a:solidFill>
                <a:srgbClr val="787878"/>
              </a:solidFill>
            </a:ln>
          </p:spPr>
          <p:txBody>
            <a:bodyPr wrap="square" lIns="0" tIns="0" rIns="0" bIns="0" rtlCol="0"/>
            <a:lstStyle/>
            <a:p>
              <a:endParaRPr/>
            </a:p>
          </p:txBody>
        </p:sp>
        <p:sp>
          <p:nvSpPr>
            <p:cNvPr id="66" name="object 66"/>
            <p:cNvSpPr/>
            <p:nvPr/>
          </p:nvSpPr>
          <p:spPr>
            <a:xfrm>
              <a:off x="4539996" y="3125977"/>
              <a:ext cx="788035" cy="1092200"/>
            </a:xfrm>
            <a:custGeom>
              <a:avLst/>
              <a:gdLst/>
              <a:ahLst/>
              <a:cxnLst/>
              <a:rect l="l" t="t" r="r" b="b"/>
              <a:pathLst>
                <a:path w="788035" h="1092200">
                  <a:moveTo>
                    <a:pt x="788035" y="298450"/>
                  </a:moveTo>
                  <a:lnTo>
                    <a:pt x="707263" y="325628"/>
                  </a:lnTo>
                  <a:lnTo>
                    <a:pt x="729742" y="348018"/>
                  </a:lnTo>
                  <a:lnTo>
                    <a:pt x="527062" y="551713"/>
                  </a:lnTo>
                  <a:lnTo>
                    <a:pt x="9144" y="0"/>
                  </a:lnTo>
                  <a:lnTo>
                    <a:pt x="0" y="8636"/>
                  </a:lnTo>
                  <a:lnTo>
                    <a:pt x="518134" y="560679"/>
                  </a:lnTo>
                  <a:lnTo>
                    <a:pt x="393560" y="685876"/>
                  </a:lnTo>
                  <a:lnTo>
                    <a:pt x="6731" y="542417"/>
                  </a:lnTo>
                  <a:lnTo>
                    <a:pt x="2413" y="554355"/>
                  </a:lnTo>
                  <a:lnTo>
                    <a:pt x="383705" y="695782"/>
                  </a:lnTo>
                  <a:lnTo>
                    <a:pt x="127" y="1081278"/>
                  </a:lnTo>
                  <a:lnTo>
                    <a:pt x="4356" y="1085519"/>
                  </a:lnTo>
                  <a:lnTo>
                    <a:pt x="6477" y="1092200"/>
                  </a:lnTo>
                  <a:lnTo>
                    <a:pt x="717296" y="868413"/>
                  </a:lnTo>
                  <a:lnTo>
                    <a:pt x="726821" y="898652"/>
                  </a:lnTo>
                  <a:lnTo>
                    <a:pt x="774623" y="852424"/>
                  </a:lnTo>
                  <a:lnTo>
                    <a:pt x="788035" y="839470"/>
                  </a:lnTo>
                  <a:lnTo>
                    <a:pt x="786142" y="839177"/>
                  </a:lnTo>
                  <a:lnTo>
                    <a:pt x="788035" y="838962"/>
                  </a:lnTo>
                  <a:lnTo>
                    <a:pt x="775474" y="796925"/>
                  </a:lnTo>
                  <a:lnTo>
                    <a:pt x="763651" y="757301"/>
                  </a:lnTo>
                  <a:lnTo>
                    <a:pt x="740473" y="779043"/>
                  </a:lnTo>
                  <a:lnTo>
                    <a:pt x="727329" y="765048"/>
                  </a:lnTo>
                  <a:lnTo>
                    <a:pt x="727329" y="783551"/>
                  </a:lnTo>
                  <a:lnTo>
                    <a:pt x="722871" y="795553"/>
                  </a:lnTo>
                  <a:lnTo>
                    <a:pt x="714387" y="803529"/>
                  </a:lnTo>
                  <a:lnTo>
                    <a:pt x="714387" y="818413"/>
                  </a:lnTo>
                  <a:lnTo>
                    <a:pt x="711136" y="827163"/>
                  </a:lnTo>
                  <a:lnTo>
                    <a:pt x="703961" y="826008"/>
                  </a:lnTo>
                  <a:lnTo>
                    <a:pt x="707440" y="837120"/>
                  </a:lnTo>
                  <a:lnTo>
                    <a:pt x="703326" y="848233"/>
                  </a:lnTo>
                  <a:lnTo>
                    <a:pt x="710692" y="847432"/>
                  </a:lnTo>
                  <a:lnTo>
                    <a:pt x="713460" y="856234"/>
                  </a:lnTo>
                  <a:lnTo>
                    <a:pt x="26454" y="1072642"/>
                  </a:lnTo>
                  <a:lnTo>
                    <a:pt x="396760" y="700620"/>
                  </a:lnTo>
                  <a:lnTo>
                    <a:pt x="714387" y="818413"/>
                  </a:lnTo>
                  <a:lnTo>
                    <a:pt x="714387" y="803529"/>
                  </a:lnTo>
                  <a:lnTo>
                    <a:pt x="713384" y="804468"/>
                  </a:lnTo>
                  <a:lnTo>
                    <a:pt x="406615" y="690714"/>
                  </a:lnTo>
                  <a:lnTo>
                    <a:pt x="526834" y="569937"/>
                  </a:lnTo>
                  <a:lnTo>
                    <a:pt x="727329" y="783551"/>
                  </a:lnTo>
                  <a:lnTo>
                    <a:pt x="727329" y="765048"/>
                  </a:lnTo>
                  <a:lnTo>
                    <a:pt x="535749" y="560984"/>
                  </a:lnTo>
                  <a:lnTo>
                    <a:pt x="738784" y="357009"/>
                  </a:lnTo>
                  <a:lnTo>
                    <a:pt x="761238" y="379349"/>
                  </a:lnTo>
                  <a:lnTo>
                    <a:pt x="774611" y="338963"/>
                  </a:lnTo>
                  <a:lnTo>
                    <a:pt x="788035" y="298450"/>
                  </a:lnTo>
                  <a:close/>
                </a:path>
              </a:pathLst>
            </a:custGeom>
            <a:solidFill>
              <a:srgbClr val="000000"/>
            </a:solidFill>
          </p:spPr>
          <p:txBody>
            <a:bodyPr wrap="square" lIns="0" tIns="0" rIns="0" bIns="0" rtlCol="0"/>
            <a:lstStyle/>
            <a:p>
              <a:endParaRPr/>
            </a:p>
          </p:txBody>
        </p:sp>
        <p:sp>
          <p:nvSpPr>
            <p:cNvPr id="67" name="object 67"/>
            <p:cNvSpPr/>
            <p:nvPr/>
          </p:nvSpPr>
          <p:spPr>
            <a:xfrm>
              <a:off x="4212336" y="2417064"/>
              <a:ext cx="332740" cy="303530"/>
            </a:xfrm>
            <a:custGeom>
              <a:avLst/>
              <a:gdLst/>
              <a:ahLst/>
              <a:cxnLst/>
              <a:rect l="l" t="t" r="r" b="b"/>
              <a:pathLst>
                <a:path w="332739" h="303530">
                  <a:moveTo>
                    <a:pt x="166115" y="0"/>
                  </a:moveTo>
                  <a:lnTo>
                    <a:pt x="113629" y="7735"/>
                  </a:lnTo>
                  <a:lnTo>
                    <a:pt x="68031" y="29272"/>
                  </a:lnTo>
                  <a:lnTo>
                    <a:pt x="32064" y="62106"/>
                  </a:lnTo>
                  <a:lnTo>
                    <a:pt x="8473" y="103729"/>
                  </a:lnTo>
                  <a:lnTo>
                    <a:pt x="0" y="151637"/>
                  </a:lnTo>
                  <a:lnTo>
                    <a:pt x="8473" y="199546"/>
                  </a:lnTo>
                  <a:lnTo>
                    <a:pt x="32064" y="241169"/>
                  </a:lnTo>
                  <a:lnTo>
                    <a:pt x="68031" y="274003"/>
                  </a:lnTo>
                  <a:lnTo>
                    <a:pt x="113629" y="295540"/>
                  </a:lnTo>
                  <a:lnTo>
                    <a:pt x="166115" y="303275"/>
                  </a:lnTo>
                  <a:lnTo>
                    <a:pt x="218602" y="295540"/>
                  </a:lnTo>
                  <a:lnTo>
                    <a:pt x="264200" y="274003"/>
                  </a:lnTo>
                  <a:lnTo>
                    <a:pt x="300167" y="241169"/>
                  </a:lnTo>
                  <a:lnTo>
                    <a:pt x="323758" y="199546"/>
                  </a:lnTo>
                  <a:lnTo>
                    <a:pt x="332231" y="151637"/>
                  </a:lnTo>
                  <a:lnTo>
                    <a:pt x="323758" y="103729"/>
                  </a:lnTo>
                  <a:lnTo>
                    <a:pt x="300167" y="62106"/>
                  </a:lnTo>
                  <a:lnTo>
                    <a:pt x="264200" y="29272"/>
                  </a:lnTo>
                  <a:lnTo>
                    <a:pt x="218602" y="7735"/>
                  </a:lnTo>
                  <a:lnTo>
                    <a:pt x="166115" y="0"/>
                  </a:lnTo>
                  <a:close/>
                </a:path>
              </a:pathLst>
            </a:custGeom>
            <a:solidFill>
              <a:srgbClr val="A4A4A4"/>
            </a:solidFill>
          </p:spPr>
          <p:txBody>
            <a:bodyPr wrap="square" lIns="0" tIns="0" rIns="0" bIns="0" rtlCol="0"/>
            <a:lstStyle/>
            <a:p>
              <a:endParaRPr/>
            </a:p>
          </p:txBody>
        </p:sp>
        <p:sp>
          <p:nvSpPr>
            <p:cNvPr id="68" name="object 68"/>
            <p:cNvSpPr/>
            <p:nvPr/>
          </p:nvSpPr>
          <p:spPr>
            <a:xfrm>
              <a:off x="4212336" y="2417064"/>
              <a:ext cx="332740" cy="303530"/>
            </a:xfrm>
            <a:custGeom>
              <a:avLst/>
              <a:gdLst/>
              <a:ahLst/>
              <a:cxnLst/>
              <a:rect l="l" t="t" r="r" b="b"/>
              <a:pathLst>
                <a:path w="332739" h="303530">
                  <a:moveTo>
                    <a:pt x="0" y="151637"/>
                  </a:moveTo>
                  <a:lnTo>
                    <a:pt x="8473" y="103729"/>
                  </a:lnTo>
                  <a:lnTo>
                    <a:pt x="32064" y="62106"/>
                  </a:lnTo>
                  <a:lnTo>
                    <a:pt x="68031" y="29272"/>
                  </a:lnTo>
                  <a:lnTo>
                    <a:pt x="113629" y="7735"/>
                  </a:lnTo>
                  <a:lnTo>
                    <a:pt x="166115" y="0"/>
                  </a:lnTo>
                  <a:lnTo>
                    <a:pt x="218602" y="7735"/>
                  </a:lnTo>
                  <a:lnTo>
                    <a:pt x="264200" y="29272"/>
                  </a:lnTo>
                  <a:lnTo>
                    <a:pt x="300167" y="62106"/>
                  </a:lnTo>
                  <a:lnTo>
                    <a:pt x="323758" y="103729"/>
                  </a:lnTo>
                  <a:lnTo>
                    <a:pt x="332231" y="151637"/>
                  </a:lnTo>
                  <a:lnTo>
                    <a:pt x="323758" y="199546"/>
                  </a:lnTo>
                  <a:lnTo>
                    <a:pt x="300167" y="241169"/>
                  </a:lnTo>
                  <a:lnTo>
                    <a:pt x="264200" y="274003"/>
                  </a:lnTo>
                  <a:lnTo>
                    <a:pt x="218602" y="295540"/>
                  </a:lnTo>
                  <a:lnTo>
                    <a:pt x="166115" y="303275"/>
                  </a:lnTo>
                  <a:lnTo>
                    <a:pt x="113629" y="295540"/>
                  </a:lnTo>
                  <a:lnTo>
                    <a:pt x="68031" y="274003"/>
                  </a:lnTo>
                  <a:lnTo>
                    <a:pt x="32064" y="241169"/>
                  </a:lnTo>
                  <a:lnTo>
                    <a:pt x="8473" y="199546"/>
                  </a:lnTo>
                  <a:lnTo>
                    <a:pt x="0" y="151637"/>
                  </a:lnTo>
                  <a:close/>
                </a:path>
              </a:pathLst>
            </a:custGeom>
            <a:ln w="12192">
              <a:solidFill>
                <a:srgbClr val="787878"/>
              </a:solidFill>
            </a:ln>
          </p:spPr>
          <p:txBody>
            <a:bodyPr wrap="square" lIns="0" tIns="0" rIns="0" bIns="0" rtlCol="0"/>
            <a:lstStyle/>
            <a:p>
              <a:endParaRPr/>
            </a:p>
          </p:txBody>
        </p:sp>
        <p:sp>
          <p:nvSpPr>
            <p:cNvPr id="69" name="object 69"/>
            <p:cNvSpPr/>
            <p:nvPr/>
          </p:nvSpPr>
          <p:spPr>
            <a:xfrm>
              <a:off x="4538980" y="2563621"/>
              <a:ext cx="789305" cy="1401445"/>
            </a:xfrm>
            <a:custGeom>
              <a:avLst/>
              <a:gdLst/>
              <a:ahLst/>
              <a:cxnLst/>
              <a:rect l="l" t="t" r="r" b="b"/>
              <a:pathLst>
                <a:path w="789304" h="1401445">
                  <a:moveTo>
                    <a:pt x="789051" y="860933"/>
                  </a:moveTo>
                  <a:lnTo>
                    <a:pt x="776884" y="818261"/>
                  </a:lnTo>
                  <a:lnTo>
                    <a:pt x="765683" y="778891"/>
                  </a:lnTo>
                  <a:lnTo>
                    <a:pt x="742238" y="800379"/>
                  </a:lnTo>
                  <a:lnTo>
                    <a:pt x="10287" y="0"/>
                  </a:lnTo>
                  <a:lnTo>
                    <a:pt x="5588" y="4318"/>
                  </a:lnTo>
                  <a:lnTo>
                    <a:pt x="0" y="7366"/>
                  </a:lnTo>
                  <a:lnTo>
                    <a:pt x="746239" y="1338135"/>
                  </a:lnTo>
                  <a:lnTo>
                    <a:pt x="718566" y="1353693"/>
                  </a:lnTo>
                  <a:lnTo>
                    <a:pt x="789051" y="1401445"/>
                  </a:lnTo>
                  <a:lnTo>
                    <a:pt x="786549" y="1349248"/>
                  </a:lnTo>
                  <a:lnTo>
                    <a:pt x="784987" y="1316355"/>
                  </a:lnTo>
                  <a:lnTo>
                    <a:pt x="757288" y="1331925"/>
                  </a:lnTo>
                  <a:lnTo>
                    <a:pt x="38125" y="49352"/>
                  </a:lnTo>
                  <a:lnTo>
                    <a:pt x="732955" y="808875"/>
                  </a:lnTo>
                  <a:lnTo>
                    <a:pt x="709549" y="830326"/>
                  </a:lnTo>
                  <a:lnTo>
                    <a:pt x="789051" y="860933"/>
                  </a:lnTo>
                  <a:close/>
                </a:path>
              </a:pathLst>
            </a:custGeom>
            <a:solidFill>
              <a:srgbClr val="000000"/>
            </a:solidFill>
          </p:spPr>
          <p:txBody>
            <a:bodyPr wrap="square" lIns="0" tIns="0" rIns="0" bIns="0" rtlCol="0"/>
            <a:lstStyle/>
            <a:p>
              <a:endParaRPr/>
            </a:p>
          </p:txBody>
        </p:sp>
      </p:grpSp>
      <p:sp>
        <p:nvSpPr>
          <p:cNvPr id="70" name="object 70"/>
          <p:cNvSpPr txBox="1"/>
          <p:nvPr/>
        </p:nvSpPr>
        <p:spPr>
          <a:xfrm>
            <a:off x="2927096" y="1842975"/>
            <a:ext cx="521971"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Input</a:t>
            </a:r>
            <a:endParaRPr sz="1800">
              <a:latin typeface="Calibri"/>
              <a:cs typeface="Calibri"/>
            </a:endParaRPr>
          </a:p>
        </p:txBody>
      </p:sp>
      <p:sp>
        <p:nvSpPr>
          <p:cNvPr id="71" name="object 71"/>
          <p:cNvSpPr txBox="1"/>
          <p:nvPr/>
        </p:nvSpPr>
        <p:spPr>
          <a:xfrm>
            <a:off x="4068829" y="2157477"/>
            <a:ext cx="694055" cy="289823"/>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H</a:t>
            </a:r>
            <a:r>
              <a:rPr sz="1800" spc="-5" dirty="0">
                <a:latin typeface="Calibri"/>
                <a:cs typeface="Calibri"/>
              </a:rPr>
              <a:t>id</a:t>
            </a:r>
            <a:r>
              <a:rPr sz="1800" dirty="0">
                <a:latin typeface="Calibri"/>
                <a:cs typeface="Calibri"/>
              </a:rPr>
              <a:t>den</a:t>
            </a:r>
            <a:endParaRPr sz="1800">
              <a:latin typeface="Calibri"/>
              <a:cs typeface="Calibri"/>
            </a:endParaRPr>
          </a:p>
        </p:txBody>
      </p:sp>
      <p:sp>
        <p:nvSpPr>
          <p:cNvPr id="72" name="object 72"/>
          <p:cNvSpPr txBox="1"/>
          <p:nvPr/>
        </p:nvSpPr>
        <p:spPr>
          <a:xfrm>
            <a:off x="5155184" y="2892679"/>
            <a:ext cx="690245"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Output</a:t>
            </a:r>
            <a:endParaRPr sz="1800">
              <a:latin typeface="Calibri"/>
              <a:cs typeface="Calibri"/>
            </a:endParaRPr>
          </a:p>
        </p:txBody>
      </p:sp>
      <p:sp>
        <p:nvSpPr>
          <p:cNvPr id="73" name="object 73"/>
          <p:cNvSpPr txBox="1"/>
          <p:nvPr/>
        </p:nvSpPr>
        <p:spPr>
          <a:xfrm>
            <a:off x="6437504" y="1864868"/>
            <a:ext cx="521971"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Input</a:t>
            </a:r>
            <a:endParaRPr sz="1800">
              <a:latin typeface="Calibri"/>
              <a:cs typeface="Calibri"/>
            </a:endParaRPr>
          </a:p>
        </p:txBody>
      </p:sp>
      <p:sp>
        <p:nvSpPr>
          <p:cNvPr id="74" name="object 74"/>
          <p:cNvSpPr txBox="1"/>
          <p:nvPr/>
        </p:nvSpPr>
        <p:spPr>
          <a:xfrm>
            <a:off x="7593333" y="2130679"/>
            <a:ext cx="694055" cy="289823"/>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H</a:t>
            </a:r>
            <a:r>
              <a:rPr sz="1800" spc="-5" dirty="0">
                <a:latin typeface="Calibri"/>
                <a:cs typeface="Calibri"/>
              </a:rPr>
              <a:t>id</a:t>
            </a:r>
            <a:r>
              <a:rPr sz="1800" dirty="0">
                <a:latin typeface="Calibri"/>
                <a:cs typeface="Calibri"/>
              </a:rPr>
              <a:t>den</a:t>
            </a:r>
            <a:endParaRPr sz="1800">
              <a:latin typeface="Calibri"/>
              <a:cs typeface="Calibri"/>
            </a:endParaRPr>
          </a:p>
        </p:txBody>
      </p:sp>
      <p:sp>
        <p:nvSpPr>
          <p:cNvPr id="75" name="object 75"/>
          <p:cNvSpPr txBox="1"/>
          <p:nvPr/>
        </p:nvSpPr>
        <p:spPr>
          <a:xfrm>
            <a:off x="8679560" y="2865502"/>
            <a:ext cx="690245"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Output</a:t>
            </a:r>
            <a:endParaRPr sz="1800">
              <a:latin typeface="Calibri"/>
              <a:cs typeface="Calibri"/>
            </a:endParaRPr>
          </a:p>
        </p:txBody>
      </p:sp>
      <p:sp>
        <p:nvSpPr>
          <p:cNvPr id="76" name="object 76"/>
          <p:cNvSpPr txBox="1"/>
          <p:nvPr/>
        </p:nvSpPr>
        <p:spPr>
          <a:xfrm>
            <a:off x="3799715" y="4629660"/>
            <a:ext cx="1533525" cy="11208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1-D</a:t>
            </a:r>
            <a:r>
              <a:rPr sz="1800" b="1" spc="-40" dirty="0">
                <a:latin typeface="Calibri"/>
                <a:cs typeface="Calibri"/>
              </a:rPr>
              <a:t> </a:t>
            </a:r>
            <a:r>
              <a:rPr sz="1800" b="1" spc="-10" dirty="0">
                <a:latin typeface="Calibri"/>
                <a:cs typeface="Calibri"/>
              </a:rPr>
              <a:t>convolution</a:t>
            </a:r>
            <a:endParaRPr sz="1800">
              <a:latin typeface="Calibri"/>
              <a:cs typeface="Calibri"/>
            </a:endParaRPr>
          </a:p>
          <a:p>
            <a:pPr marL="12700">
              <a:lnSpc>
                <a:spcPct val="100000"/>
              </a:lnSpc>
            </a:pPr>
            <a:r>
              <a:rPr sz="1800" spc="-15" dirty="0">
                <a:latin typeface="Calibri"/>
                <a:cs typeface="Calibri"/>
              </a:rPr>
              <a:t>Filters: </a:t>
            </a:r>
            <a:r>
              <a:rPr sz="1800" dirty="0">
                <a:latin typeface="Calibri"/>
                <a:cs typeface="Calibri"/>
              </a:rPr>
              <a:t>1</a:t>
            </a:r>
            <a:endParaRPr sz="1800">
              <a:latin typeface="Calibri"/>
              <a:cs typeface="Calibri"/>
            </a:endParaRPr>
          </a:p>
          <a:p>
            <a:pPr marL="12700">
              <a:lnSpc>
                <a:spcPct val="100000"/>
              </a:lnSpc>
            </a:pPr>
            <a:r>
              <a:rPr sz="1800" spc="-10" dirty="0">
                <a:latin typeface="Calibri"/>
                <a:cs typeface="Calibri"/>
              </a:rPr>
              <a:t>Filter</a:t>
            </a:r>
            <a:r>
              <a:rPr sz="1800" spc="-15" dirty="0">
                <a:latin typeface="Calibri"/>
                <a:cs typeface="Calibri"/>
              </a:rPr>
              <a:t> Size:</a:t>
            </a:r>
            <a:r>
              <a:rPr sz="1800" spc="-10" dirty="0">
                <a:latin typeface="Calibri"/>
                <a:cs typeface="Calibri"/>
              </a:rPr>
              <a:t> </a:t>
            </a:r>
            <a:r>
              <a:rPr sz="1800" dirty="0">
                <a:latin typeface="Calibri"/>
                <a:cs typeface="Calibri"/>
              </a:rPr>
              <a:t>2</a:t>
            </a:r>
            <a:endParaRPr sz="1800">
              <a:latin typeface="Calibri"/>
              <a:cs typeface="Calibri"/>
            </a:endParaRPr>
          </a:p>
          <a:p>
            <a:pPr marL="12700">
              <a:lnSpc>
                <a:spcPct val="100000"/>
              </a:lnSpc>
            </a:pPr>
            <a:r>
              <a:rPr sz="1800" spc="-5" dirty="0">
                <a:latin typeface="Calibri"/>
                <a:cs typeface="Calibri"/>
              </a:rPr>
              <a:t>Stride:</a:t>
            </a:r>
            <a:r>
              <a:rPr sz="1800" spc="-30" dirty="0">
                <a:latin typeface="Calibri"/>
                <a:cs typeface="Calibri"/>
              </a:rPr>
              <a:t> </a:t>
            </a:r>
            <a:r>
              <a:rPr sz="1800" dirty="0">
                <a:latin typeface="Calibri"/>
                <a:cs typeface="Calibri"/>
              </a:rPr>
              <a:t>2</a:t>
            </a:r>
            <a:endParaRPr sz="1800">
              <a:latin typeface="Calibri"/>
              <a:cs typeface="Calibri"/>
            </a:endParaRPr>
          </a:p>
        </p:txBody>
      </p:sp>
      <p:sp>
        <p:nvSpPr>
          <p:cNvPr id="77" name="object 77"/>
          <p:cNvSpPr txBox="1"/>
          <p:nvPr/>
        </p:nvSpPr>
        <p:spPr>
          <a:xfrm>
            <a:off x="7266815" y="4673603"/>
            <a:ext cx="1533525" cy="11208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1-D</a:t>
            </a:r>
            <a:r>
              <a:rPr sz="1800" b="1" spc="-40" dirty="0">
                <a:latin typeface="Calibri"/>
                <a:cs typeface="Calibri"/>
              </a:rPr>
              <a:t> </a:t>
            </a:r>
            <a:r>
              <a:rPr sz="1800" b="1" spc="-10" dirty="0">
                <a:latin typeface="Calibri"/>
                <a:cs typeface="Calibri"/>
              </a:rPr>
              <a:t>convolution</a:t>
            </a:r>
            <a:endParaRPr sz="1800">
              <a:latin typeface="Calibri"/>
              <a:cs typeface="Calibri"/>
            </a:endParaRPr>
          </a:p>
          <a:p>
            <a:pPr marL="12700">
              <a:lnSpc>
                <a:spcPct val="100000"/>
              </a:lnSpc>
            </a:pPr>
            <a:r>
              <a:rPr sz="1800" spc="-15" dirty="0">
                <a:latin typeface="Calibri"/>
                <a:cs typeface="Calibri"/>
              </a:rPr>
              <a:t>Filters:</a:t>
            </a:r>
            <a:r>
              <a:rPr sz="1800" spc="-10" dirty="0">
                <a:latin typeface="Calibri"/>
                <a:cs typeface="Calibri"/>
              </a:rPr>
              <a:t> </a:t>
            </a:r>
            <a:r>
              <a:rPr sz="1800" dirty="0">
                <a:latin typeface="Calibri"/>
                <a:cs typeface="Calibri"/>
              </a:rPr>
              <a:t>1</a:t>
            </a:r>
            <a:endParaRPr sz="1800">
              <a:latin typeface="Calibri"/>
              <a:cs typeface="Calibri"/>
            </a:endParaRPr>
          </a:p>
          <a:p>
            <a:pPr marL="12700">
              <a:lnSpc>
                <a:spcPct val="100000"/>
              </a:lnSpc>
            </a:pPr>
            <a:r>
              <a:rPr sz="1800" spc="-10" dirty="0">
                <a:latin typeface="Calibri"/>
                <a:cs typeface="Calibri"/>
              </a:rPr>
              <a:t>Filter</a:t>
            </a:r>
            <a:r>
              <a:rPr sz="1800" spc="-15" dirty="0">
                <a:latin typeface="Calibri"/>
                <a:cs typeface="Calibri"/>
              </a:rPr>
              <a:t> Size:</a:t>
            </a:r>
            <a:r>
              <a:rPr sz="1800" spc="-10" dirty="0">
                <a:latin typeface="Calibri"/>
                <a:cs typeface="Calibri"/>
              </a:rPr>
              <a:t> </a:t>
            </a:r>
            <a:r>
              <a:rPr sz="1800" dirty="0">
                <a:latin typeface="Calibri"/>
                <a:cs typeface="Calibri"/>
              </a:rPr>
              <a:t>2</a:t>
            </a:r>
            <a:endParaRPr sz="1800">
              <a:latin typeface="Calibri"/>
              <a:cs typeface="Calibri"/>
            </a:endParaRPr>
          </a:p>
          <a:p>
            <a:pPr marL="12700">
              <a:lnSpc>
                <a:spcPct val="100000"/>
              </a:lnSpc>
            </a:pPr>
            <a:r>
              <a:rPr sz="1800" spc="-5" dirty="0">
                <a:latin typeface="Calibri"/>
                <a:cs typeface="Calibri"/>
              </a:rPr>
              <a:t>Stride:</a:t>
            </a:r>
            <a:r>
              <a:rPr sz="1800" spc="-25" dirty="0">
                <a:latin typeface="Calibri"/>
                <a:cs typeface="Calibri"/>
              </a:rPr>
              <a:t> </a:t>
            </a:r>
            <a:r>
              <a:rPr sz="1800" dirty="0">
                <a:solidFill>
                  <a:srgbClr val="FF0000"/>
                </a:solidFill>
                <a:latin typeface="Calibri"/>
                <a:cs typeface="Calibri"/>
              </a:rPr>
              <a:t>1</a:t>
            </a:r>
            <a:endParaRPr sz="1800">
              <a:latin typeface="Calibri"/>
              <a:cs typeface="Calibri"/>
            </a:endParaRPr>
          </a:p>
        </p:txBody>
      </p:sp>
      <p:sp>
        <p:nvSpPr>
          <p:cNvPr id="78" name="object 78"/>
          <p:cNvSpPr txBox="1"/>
          <p:nvPr/>
        </p:nvSpPr>
        <p:spPr>
          <a:xfrm>
            <a:off x="1902969" y="1095200"/>
            <a:ext cx="8021955" cy="776495"/>
          </a:xfrm>
          <a:prstGeom prst="rect">
            <a:avLst/>
          </a:prstGeom>
        </p:spPr>
        <p:txBody>
          <a:bodyPr vert="horz" wrap="square" lIns="0" tIns="57785" rIns="0" bIns="0" rtlCol="0">
            <a:spAutoFit/>
          </a:bodyPr>
          <a:lstStyle/>
          <a:p>
            <a:pPr marL="241300" marR="5080" indent="-228600">
              <a:lnSpc>
                <a:spcPts val="2810"/>
              </a:lnSpc>
              <a:spcBef>
                <a:spcPts val="455"/>
              </a:spcBef>
              <a:buFont typeface="Arial MT"/>
              <a:buChar char="•"/>
              <a:tabLst>
                <a:tab pos="241300" algn="l"/>
              </a:tabLst>
            </a:pPr>
            <a:r>
              <a:rPr sz="2600" spc="-5" dirty="0">
                <a:latin typeface="Calibri"/>
                <a:cs typeface="Calibri"/>
              </a:rPr>
              <a:t>The</a:t>
            </a:r>
            <a:r>
              <a:rPr sz="2600" spc="-25" dirty="0">
                <a:latin typeface="Calibri"/>
                <a:cs typeface="Calibri"/>
              </a:rPr>
              <a:t> </a:t>
            </a:r>
            <a:r>
              <a:rPr sz="2600" spc="-10" dirty="0">
                <a:latin typeface="Calibri"/>
                <a:cs typeface="Calibri"/>
              </a:rPr>
              <a:t>distance</a:t>
            </a:r>
            <a:r>
              <a:rPr sz="2600" spc="-40" dirty="0">
                <a:latin typeface="Calibri"/>
                <a:cs typeface="Calibri"/>
              </a:rPr>
              <a:t> </a:t>
            </a:r>
            <a:r>
              <a:rPr sz="2600" spc="-5" dirty="0">
                <a:latin typeface="Calibri"/>
                <a:cs typeface="Calibri"/>
              </a:rPr>
              <a:t>that</a:t>
            </a:r>
            <a:r>
              <a:rPr sz="2600" dirty="0">
                <a:latin typeface="Calibri"/>
                <a:cs typeface="Calibri"/>
              </a:rPr>
              <a:t> </a:t>
            </a:r>
            <a:r>
              <a:rPr sz="2600" spc="-5" dirty="0">
                <a:latin typeface="Calibri"/>
                <a:cs typeface="Calibri"/>
              </a:rPr>
              <a:t>filter</a:t>
            </a:r>
            <a:r>
              <a:rPr sz="2600" spc="-20" dirty="0">
                <a:latin typeface="Calibri"/>
                <a:cs typeface="Calibri"/>
              </a:rPr>
              <a:t> </a:t>
            </a:r>
            <a:r>
              <a:rPr sz="2600" dirty="0">
                <a:latin typeface="Calibri"/>
                <a:cs typeface="Calibri"/>
              </a:rPr>
              <a:t>is </a:t>
            </a:r>
            <a:r>
              <a:rPr sz="2600" spc="-10" dirty="0">
                <a:latin typeface="Calibri"/>
                <a:cs typeface="Calibri"/>
              </a:rPr>
              <a:t>moved</a:t>
            </a:r>
            <a:r>
              <a:rPr sz="2600" spc="-15" dirty="0">
                <a:latin typeface="Calibri"/>
                <a:cs typeface="Calibri"/>
              </a:rPr>
              <a:t> </a:t>
            </a:r>
            <a:r>
              <a:rPr sz="2600" spc="-5" dirty="0">
                <a:latin typeface="Calibri"/>
                <a:cs typeface="Calibri"/>
              </a:rPr>
              <a:t>across</a:t>
            </a:r>
            <a:r>
              <a:rPr sz="2600" spc="-20" dirty="0">
                <a:latin typeface="Calibri"/>
                <a:cs typeface="Calibri"/>
              </a:rPr>
              <a:t> </a:t>
            </a:r>
            <a:r>
              <a:rPr sz="2600" dirty="0">
                <a:latin typeface="Calibri"/>
                <a:cs typeface="Calibri"/>
              </a:rPr>
              <a:t>the</a:t>
            </a:r>
            <a:r>
              <a:rPr sz="2600" spc="-20" dirty="0">
                <a:latin typeface="Calibri"/>
                <a:cs typeface="Calibri"/>
              </a:rPr>
              <a:t> </a:t>
            </a:r>
            <a:r>
              <a:rPr sz="2600" dirty="0">
                <a:latin typeface="Calibri"/>
                <a:cs typeface="Calibri"/>
              </a:rPr>
              <a:t>input</a:t>
            </a:r>
            <a:r>
              <a:rPr sz="2600" spc="-10" dirty="0">
                <a:latin typeface="Calibri"/>
                <a:cs typeface="Calibri"/>
              </a:rPr>
              <a:t> from</a:t>
            </a:r>
            <a:r>
              <a:rPr sz="2600" spc="-30" dirty="0">
                <a:latin typeface="Calibri"/>
                <a:cs typeface="Calibri"/>
              </a:rPr>
              <a:t> </a:t>
            </a:r>
            <a:r>
              <a:rPr sz="2600" dirty="0">
                <a:latin typeface="Calibri"/>
                <a:cs typeface="Calibri"/>
              </a:rPr>
              <a:t>the </a:t>
            </a:r>
            <a:r>
              <a:rPr sz="2600" spc="-575" dirty="0">
                <a:latin typeface="Calibri"/>
                <a:cs typeface="Calibri"/>
              </a:rPr>
              <a:t> </a:t>
            </a:r>
            <a:r>
              <a:rPr sz="2600" spc="-10" dirty="0">
                <a:latin typeface="Calibri"/>
                <a:cs typeface="Calibri"/>
              </a:rPr>
              <a:t>previous</a:t>
            </a:r>
            <a:r>
              <a:rPr sz="2600" spc="-25" dirty="0">
                <a:latin typeface="Calibri"/>
                <a:cs typeface="Calibri"/>
              </a:rPr>
              <a:t> </a:t>
            </a:r>
            <a:r>
              <a:rPr sz="2600" spc="-20" dirty="0">
                <a:latin typeface="Calibri"/>
                <a:cs typeface="Calibri"/>
              </a:rPr>
              <a:t>layer</a:t>
            </a:r>
            <a:r>
              <a:rPr sz="2600" dirty="0">
                <a:latin typeface="Calibri"/>
                <a:cs typeface="Calibri"/>
              </a:rPr>
              <a:t> each </a:t>
            </a:r>
            <a:r>
              <a:rPr sz="2600" spc="-5" dirty="0">
                <a:latin typeface="Calibri"/>
                <a:cs typeface="Calibri"/>
              </a:rPr>
              <a:t>activation</a:t>
            </a:r>
            <a:r>
              <a:rPr sz="2600" spc="-10" dirty="0">
                <a:latin typeface="Calibri"/>
                <a:cs typeface="Calibri"/>
              </a:rPr>
              <a:t> </a:t>
            </a:r>
            <a:r>
              <a:rPr sz="2600" dirty="0">
                <a:latin typeface="Calibri"/>
                <a:cs typeface="Calibri"/>
              </a:rPr>
              <a:t>is </a:t>
            </a:r>
            <a:r>
              <a:rPr sz="2600" spc="-20" dirty="0">
                <a:latin typeface="Calibri"/>
                <a:cs typeface="Calibri"/>
              </a:rPr>
              <a:t>referred</a:t>
            </a:r>
            <a:r>
              <a:rPr sz="2600" spc="-35" dirty="0">
                <a:latin typeface="Calibri"/>
                <a:cs typeface="Calibri"/>
              </a:rPr>
              <a:t> </a:t>
            </a:r>
            <a:r>
              <a:rPr sz="2600" spc="-15" dirty="0">
                <a:latin typeface="Calibri"/>
                <a:cs typeface="Calibri"/>
              </a:rPr>
              <a:t>to</a:t>
            </a:r>
            <a:r>
              <a:rPr sz="2600" dirty="0">
                <a:latin typeface="Calibri"/>
                <a:cs typeface="Calibri"/>
              </a:rPr>
              <a:t> as the</a:t>
            </a:r>
            <a:r>
              <a:rPr sz="2600" spc="-25" dirty="0">
                <a:latin typeface="Calibri"/>
                <a:cs typeface="Calibri"/>
              </a:rPr>
              <a:t> </a:t>
            </a:r>
            <a:r>
              <a:rPr sz="2600" spc="-5" dirty="0">
                <a:latin typeface="Calibri"/>
                <a:cs typeface="Calibri"/>
              </a:rPr>
              <a:t>stride.</a:t>
            </a:r>
            <a:endParaRPr sz="2600">
              <a:latin typeface="Calibri"/>
              <a:cs typeface="Calibri"/>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504" y="106175"/>
            <a:ext cx="4068445"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Convolutional</a:t>
            </a:r>
            <a:r>
              <a:rPr sz="2200" b="1" spc="45" dirty="0">
                <a:solidFill>
                  <a:srgbClr val="000000"/>
                </a:solidFill>
                <a:latin typeface="Arial"/>
                <a:cs typeface="Arial"/>
              </a:rPr>
              <a:t> </a:t>
            </a:r>
            <a:r>
              <a:rPr sz="2200" b="1" spc="-10" dirty="0">
                <a:solidFill>
                  <a:srgbClr val="000000"/>
                </a:solidFill>
                <a:latin typeface="Arial"/>
                <a:cs typeface="Arial"/>
              </a:rPr>
              <a:t>Layer</a:t>
            </a:r>
            <a:r>
              <a:rPr sz="2200" b="1" spc="45" dirty="0">
                <a:solidFill>
                  <a:srgbClr val="000000"/>
                </a:solidFill>
                <a:latin typeface="Arial"/>
                <a:cs typeface="Arial"/>
              </a:rPr>
              <a:t> </a:t>
            </a:r>
            <a:r>
              <a:rPr sz="2200" b="1" spc="-5" dirty="0">
                <a:solidFill>
                  <a:srgbClr val="000000"/>
                </a:solidFill>
                <a:latin typeface="Arial"/>
                <a:cs typeface="Arial"/>
              </a:rPr>
              <a:t>- Padding</a:t>
            </a:r>
            <a:endParaRPr sz="2200">
              <a:latin typeface="Arial"/>
              <a:cs typeface="Arial"/>
            </a:endParaRPr>
          </a:p>
        </p:txBody>
      </p:sp>
      <p:sp>
        <p:nvSpPr>
          <p:cNvPr id="61" name="object 61"/>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23</a:t>
            </a:fld>
            <a:endParaRPr spc="-5" dirty="0"/>
          </a:p>
        </p:txBody>
      </p:sp>
      <p:sp>
        <p:nvSpPr>
          <p:cNvPr id="3" name="object 3"/>
          <p:cNvSpPr txBox="1"/>
          <p:nvPr/>
        </p:nvSpPr>
        <p:spPr>
          <a:xfrm>
            <a:off x="381101" y="919075"/>
            <a:ext cx="9305291" cy="879728"/>
          </a:xfrm>
          <a:prstGeom prst="rect">
            <a:avLst/>
          </a:prstGeom>
        </p:spPr>
        <p:txBody>
          <a:bodyPr vert="horz" wrap="square" lIns="0" tIns="134620" rIns="0" bIns="0" rtlCol="0">
            <a:spAutoFit/>
          </a:bodyPr>
          <a:lstStyle/>
          <a:p>
            <a:pPr marL="193675" indent="-181610">
              <a:lnSpc>
                <a:spcPct val="100000"/>
              </a:lnSpc>
              <a:spcBef>
                <a:spcPts val="1060"/>
              </a:spcBef>
              <a:buFont typeface="Wingdings"/>
              <a:buChar char=""/>
              <a:tabLst>
                <a:tab pos="194310" algn="l"/>
              </a:tabLst>
            </a:pPr>
            <a:r>
              <a:rPr sz="2000" dirty="0">
                <a:latin typeface="Arial MT"/>
                <a:cs typeface="Arial MT"/>
              </a:rPr>
              <a:t>Sometimes</a:t>
            </a:r>
            <a:r>
              <a:rPr sz="2000" spc="-25" dirty="0">
                <a:latin typeface="Arial MT"/>
                <a:cs typeface="Arial MT"/>
              </a:rPr>
              <a:t> </a:t>
            </a:r>
            <a:r>
              <a:rPr sz="2000" dirty="0">
                <a:latin typeface="Arial MT"/>
                <a:cs typeface="Arial MT"/>
              </a:rPr>
              <a:t>it</a:t>
            </a:r>
            <a:r>
              <a:rPr sz="2000" spc="-15" dirty="0">
                <a:latin typeface="Arial MT"/>
                <a:cs typeface="Arial MT"/>
              </a:rPr>
              <a:t> </a:t>
            </a:r>
            <a:r>
              <a:rPr sz="2000" dirty="0">
                <a:latin typeface="Arial MT"/>
                <a:cs typeface="Arial MT"/>
              </a:rPr>
              <a:t>is</a:t>
            </a:r>
            <a:r>
              <a:rPr sz="2000" spc="5" dirty="0">
                <a:latin typeface="Arial MT"/>
                <a:cs typeface="Arial MT"/>
              </a:rPr>
              <a:t> </a:t>
            </a:r>
            <a:r>
              <a:rPr sz="2000" dirty="0">
                <a:latin typeface="Arial MT"/>
                <a:cs typeface="Arial MT"/>
              </a:rPr>
              <a:t>convenient</a:t>
            </a:r>
            <a:r>
              <a:rPr sz="2000" spc="-35" dirty="0">
                <a:latin typeface="Arial MT"/>
                <a:cs typeface="Arial MT"/>
              </a:rPr>
              <a:t> </a:t>
            </a:r>
            <a:r>
              <a:rPr sz="2000" dirty="0">
                <a:latin typeface="Arial MT"/>
                <a:cs typeface="Arial MT"/>
              </a:rPr>
              <a:t>to</a:t>
            </a:r>
            <a:r>
              <a:rPr sz="2000" spc="-15" dirty="0">
                <a:latin typeface="Arial MT"/>
                <a:cs typeface="Arial MT"/>
              </a:rPr>
              <a:t> </a:t>
            </a:r>
            <a:r>
              <a:rPr sz="2000" dirty="0">
                <a:latin typeface="Arial MT"/>
                <a:cs typeface="Arial MT"/>
              </a:rPr>
              <a:t>pad</a:t>
            </a:r>
            <a:r>
              <a:rPr sz="2000" spc="-15" dirty="0">
                <a:latin typeface="Arial MT"/>
                <a:cs typeface="Arial MT"/>
              </a:rPr>
              <a:t> </a:t>
            </a:r>
            <a:r>
              <a:rPr sz="2000" dirty="0">
                <a:latin typeface="Arial MT"/>
                <a:cs typeface="Arial MT"/>
              </a:rPr>
              <a:t>the input</a:t>
            </a:r>
            <a:r>
              <a:rPr sz="2000" spc="-20" dirty="0">
                <a:latin typeface="Arial MT"/>
                <a:cs typeface="Arial MT"/>
              </a:rPr>
              <a:t> </a:t>
            </a:r>
            <a:r>
              <a:rPr sz="2000" dirty="0">
                <a:latin typeface="Arial MT"/>
                <a:cs typeface="Arial MT"/>
              </a:rPr>
              <a:t>volume</a:t>
            </a:r>
            <a:r>
              <a:rPr sz="2000" spc="-15" dirty="0">
                <a:latin typeface="Arial MT"/>
                <a:cs typeface="Arial MT"/>
              </a:rPr>
              <a:t> </a:t>
            </a:r>
            <a:r>
              <a:rPr sz="2000" dirty="0">
                <a:latin typeface="Arial MT"/>
                <a:cs typeface="Arial MT"/>
              </a:rPr>
              <a:t>with zeros</a:t>
            </a:r>
            <a:r>
              <a:rPr sz="2000" spc="-35" dirty="0">
                <a:latin typeface="Arial MT"/>
                <a:cs typeface="Arial MT"/>
              </a:rPr>
              <a:t> </a:t>
            </a:r>
            <a:r>
              <a:rPr sz="2000" dirty="0">
                <a:latin typeface="Arial MT"/>
                <a:cs typeface="Arial MT"/>
              </a:rPr>
              <a:t>around</a:t>
            </a:r>
            <a:r>
              <a:rPr sz="2000" spc="-20" dirty="0">
                <a:latin typeface="Arial MT"/>
                <a:cs typeface="Arial MT"/>
              </a:rPr>
              <a:t> </a:t>
            </a:r>
            <a:r>
              <a:rPr sz="2000" dirty="0">
                <a:latin typeface="Arial MT"/>
                <a:cs typeface="Arial MT"/>
              </a:rPr>
              <a:t>the</a:t>
            </a:r>
            <a:r>
              <a:rPr sz="2000" spc="-20" dirty="0">
                <a:latin typeface="Arial MT"/>
                <a:cs typeface="Arial MT"/>
              </a:rPr>
              <a:t> </a:t>
            </a:r>
            <a:r>
              <a:rPr sz="2000" dirty="0">
                <a:latin typeface="Arial MT"/>
                <a:cs typeface="Arial MT"/>
              </a:rPr>
              <a:t>border.</a:t>
            </a:r>
            <a:endParaRPr sz="2000">
              <a:latin typeface="Arial MT"/>
              <a:cs typeface="Arial MT"/>
            </a:endParaRPr>
          </a:p>
          <a:p>
            <a:pPr marL="193675" indent="-181610">
              <a:lnSpc>
                <a:spcPct val="100000"/>
              </a:lnSpc>
              <a:spcBef>
                <a:spcPts val="960"/>
              </a:spcBef>
              <a:buFont typeface="Wingdings"/>
              <a:buChar char=""/>
              <a:tabLst>
                <a:tab pos="194310" algn="l"/>
              </a:tabLst>
            </a:pPr>
            <a:r>
              <a:rPr sz="2000" dirty="0">
                <a:latin typeface="Arial MT"/>
                <a:cs typeface="Arial MT"/>
              </a:rPr>
              <a:t>Zero</a:t>
            </a:r>
            <a:r>
              <a:rPr sz="2000" spc="-15" dirty="0">
                <a:latin typeface="Arial MT"/>
                <a:cs typeface="Arial MT"/>
              </a:rPr>
              <a:t> </a:t>
            </a:r>
            <a:r>
              <a:rPr sz="2000" dirty="0">
                <a:latin typeface="Arial MT"/>
                <a:cs typeface="Arial MT"/>
              </a:rPr>
              <a:t>padding</a:t>
            </a:r>
            <a:r>
              <a:rPr sz="2000" spc="-25" dirty="0">
                <a:latin typeface="Arial MT"/>
                <a:cs typeface="Arial MT"/>
              </a:rPr>
              <a:t> </a:t>
            </a:r>
            <a:r>
              <a:rPr sz="2000" dirty="0">
                <a:latin typeface="Arial MT"/>
                <a:cs typeface="Arial MT"/>
              </a:rPr>
              <a:t>is</a:t>
            </a:r>
            <a:r>
              <a:rPr sz="2000" spc="5" dirty="0">
                <a:latin typeface="Arial MT"/>
                <a:cs typeface="Arial MT"/>
              </a:rPr>
              <a:t> </a:t>
            </a:r>
            <a:r>
              <a:rPr sz="2000" dirty="0">
                <a:latin typeface="Arial MT"/>
                <a:cs typeface="Arial MT"/>
              </a:rPr>
              <a:t>allows</a:t>
            </a:r>
            <a:r>
              <a:rPr sz="2000" spc="-15" dirty="0">
                <a:latin typeface="Arial MT"/>
                <a:cs typeface="Arial MT"/>
              </a:rPr>
              <a:t> </a:t>
            </a:r>
            <a:r>
              <a:rPr sz="2000" dirty="0">
                <a:latin typeface="Arial MT"/>
                <a:cs typeface="Arial MT"/>
              </a:rPr>
              <a:t>us</a:t>
            </a:r>
            <a:r>
              <a:rPr sz="2000" spc="-10" dirty="0">
                <a:latin typeface="Arial MT"/>
                <a:cs typeface="Arial MT"/>
              </a:rPr>
              <a:t> </a:t>
            </a:r>
            <a:r>
              <a:rPr sz="2000" dirty="0">
                <a:latin typeface="Arial MT"/>
                <a:cs typeface="Arial MT"/>
              </a:rPr>
              <a:t>to</a:t>
            </a:r>
            <a:r>
              <a:rPr sz="2000" spc="-20" dirty="0">
                <a:latin typeface="Arial MT"/>
                <a:cs typeface="Arial MT"/>
              </a:rPr>
              <a:t> </a:t>
            </a:r>
            <a:r>
              <a:rPr sz="2000" dirty="0">
                <a:latin typeface="Arial MT"/>
                <a:cs typeface="Arial MT"/>
              </a:rPr>
              <a:t>preserve</a:t>
            </a:r>
            <a:r>
              <a:rPr sz="2000" spc="-40" dirty="0">
                <a:latin typeface="Arial MT"/>
                <a:cs typeface="Arial MT"/>
              </a:rPr>
              <a:t> </a:t>
            </a:r>
            <a:r>
              <a:rPr sz="2000" dirty="0">
                <a:latin typeface="Arial MT"/>
                <a:cs typeface="Arial MT"/>
              </a:rPr>
              <a:t>the</a:t>
            </a:r>
            <a:r>
              <a:rPr sz="2000" spc="-20" dirty="0">
                <a:latin typeface="Arial MT"/>
                <a:cs typeface="Arial MT"/>
              </a:rPr>
              <a:t> </a:t>
            </a:r>
            <a:r>
              <a:rPr sz="2000" dirty="0">
                <a:latin typeface="Arial MT"/>
                <a:cs typeface="Arial MT"/>
              </a:rPr>
              <a:t>spatial</a:t>
            </a:r>
            <a:r>
              <a:rPr sz="2000" spc="-15" dirty="0">
                <a:latin typeface="Arial MT"/>
                <a:cs typeface="Arial MT"/>
              </a:rPr>
              <a:t> </a:t>
            </a:r>
            <a:r>
              <a:rPr sz="2000" dirty="0">
                <a:latin typeface="Arial MT"/>
                <a:cs typeface="Arial MT"/>
              </a:rPr>
              <a:t>size</a:t>
            </a:r>
            <a:r>
              <a:rPr sz="2000" spc="-15" dirty="0">
                <a:latin typeface="Arial MT"/>
                <a:cs typeface="Arial MT"/>
              </a:rPr>
              <a:t> </a:t>
            </a:r>
            <a:r>
              <a:rPr sz="2000" dirty="0">
                <a:latin typeface="Arial MT"/>
                <a:cs typeface="Arial MT"/>
              </a:rPr>
              <a:t>of</a:t>
            </a:r>
            <a:r>
              <a:rPr sz="2000" spc="-5" dirty="0">
                <a:latin typeface="Arial MT"/>
                <a:cs typeface="Arial MT"/>
              </a:rPr>
              <a:t> </a:t>
            </a:r>
            <a:r>
              <a:rPr sz="2000" dirty="0">
                <a:latin typeface="Arial MT"/>
                <a:cs typeface="Arial MT"/>
              </a:rPr>
              <a:t>the</a:t>
            </a:r>
            <a:r>
              <a:rPr sz="2000" spc="-20" dirty="0">
                <a:latin typeface="Arial MT"/>
                <a:cs typeface="Arial MT"/>
              </a:rPr>
              <a:t> </a:t>
            </a:r>
            <a:r>
              <a:rPr sz="2000" dirty="0">
                <a:latin typeface="Arial MT"/>
                <a:cs typeface="Arial MT"/>
              </a:rPr>
              <a:t>output</a:t>
            </a:r>
            <a:r>
              <a:rPr sz="2000" spc="-30" dirty="0">
                <a:latin typeface="Arial MT"/>
                <a:cs typeface="Arial MT"/>
              </a:rPr>
              <a:t> </a:t>
            </a:r>
            <a:r>
              <a:rPr sz="2000" dirty="0">
                <a:latin typeface="Arial MT"/>
                <a:cs typeface="Arial MT"/>
              </a:rPr>
              <a:t>volumes</a:t>
            </a:r>
            <a:endParaRPr sz="2000">
              <a:latin typeface="Arial MT"/>
              <a:cs typeface="Arial MT"/>
            </a:endParaRPr>
          </a:p>
        </p:txBody>
      </p:sp>
      <p:grpSp>
        <p:nvGrpSpPr>
          <p:cNvPr id="4" name="object 4"/>
          <p:cNvGrpSpPr/>
          <p:nvPr/>
        </p:nvGrpSpPr>
        <p:grpSpPr>
          <a:xfrm>
            <a:off x="2710943" y="2915157"/>
            <a:ext cx="2050415" cy="2336800"/>
            <a:chOff x="2710942" y="2915157"/>
            <a:chExt cx="2050414" cy="2336800"/>
          </a:xfrm>
        </p:grpSpPr>
        <p:sp>
          <p:nvSpPr>
            <p:cNvPr id="5" name="object 5"/>
            <p:cNvSpPr/>
            <p:nvPr/>
          </p:nvSpPr>
          <p:spPr>
            <a:xfrm>
              <a:off x="2717292" y="2921507"/>
              <a:ext cx="256540" cy="234950"/>
            </a:xfrm>
            <a:custGeom>
              <a:avLst/>
              <a:gdLst/>
              <a:ahLst/>
              <a:cxnLst/>
              <a:rect l="l" t="t" r="r" b="b"/>
              <a:pathLst>
                <a:path w="256539" h="234950">
                  <a:moveTo>
                    <a:pt x="128015" y="0"/>
                  </a:moveTo>
                  <a:lnTo>
                    <a:pt x="78170" y="9227"/>
                  </a:lnTo>
                  <a:lnTo>
                    <a:pt x="37480" y="34385"/>
                  </a:lnTo>
                  <a:lnTo>
                    <a:pt x="10054" y="71687"/>
                  </a:lnTo>
                  <a:lnTo>
                    <a:pt x="0" y="117347"/>
                  </a:lnTo>
                  <a:lnTo>
                    <a:pt x="10054" y="163008"/>
                  </a:lnTo>
                  <a:lnTo>
                    <a:pt x="37480" y="200310"/>
                  </a:lnTo>
                  <a:lnTo>
                    <a:pt x="78170" y="225468"/>
                  </a:lnTo>
                  <a:lnTo>
                    <a:pt x="128015" y="234695"/>
                  </a:lnTo>
                  <a:lnTo>
                    <a:pt x="177861" y="225468"/>
                  </a:lnTo>
                  <a:lnTo>
                    <a:pt x="218551" y="200310"/>
                  </a:lnTo>
                  <a:lnTo>
                    <a:pt x="245977" y="163008"/>
                  </a:lnTo>
                  <a:lnTo>
                    <a:pt x="256031" y="117347"/>
                  </a:lnTo>
                  <a:lnTo>
                    <a:pt x="245977" y="71687"/>
                  </a:lnTo>
                  <a:lnTo>
                    <a:pt x="218551" y="34385"/>
                  </a:lnTo>
                  <a:lnTo>
                    <a:pt x="177861" y="9227"/>
                  </a:lnTo>
                  <a:lnTo>
                    <a:pt x="128015" y="0"/>
                  </a:lnTo>
                  <a:close/>
                </a:path>
              </a:pathLst>
            </a:custGeom>
            <a:solidFill>
              <a:srgbClr val="A4A4A4"/>
            </a:solidFill>
          </p:spPr>
          <p:txBody>
            <a:bodyPr wrap="square" lIns="0" tIns="0" rIns="0" bIns="0" rtlCol="0"/>
            <a:lstStyle/>
            <a:p>
              <a:endParaRPr/>
            </a:p>
          </p:txBody>
        </p:sp>
        <p:sp>
          <p:nvSpPr>
            <p:cNvPr id="6" name="object 6"/>
            <p:cNvSpPr/>
            <p:nvPr/>
          </p:nvSpPr>
          <p:spPr>
            <a:xfrm>
              <a:off x="2717292" y="2921507"/>
              <a:ext cx="256540" cy="234950"/>
            </a:xfrm>
            <a:custGeom>
              <a:avLst/>
              <a:gdLst/>
              <a:ahLst/>
              <a:cxnLst/>
              <a:rect l="l" t="t" r="r" b="b"/>
              <a:pathLst>
                <a:path w="256539" h="234950">
                  <a:moveTo>
                    <a:pt x="0" y="117347"/>
                  </a:moveTo>
                  <a:lnTo>
                    <a:pt x="10054" y="71687"/>
                  </a:lnTo>
                  <a:lnTo>
                    <a:pt x="37480" y="34385"/>
                  </a:lnTo>
                  <a:lnTo>
                    <a:pt x="78170" y="9227"/>
                  </a:lnTo>
                  <a:lnTo>
                    <a:pt x="128015" y="0"/>
                  </a:lnTo>
                  <a:lnTo>
                    <a:pt x="177861" y="9227"/>
                  </a:lnTo>
                  <a:lnTo>
                    <a:pt x="218551" y="34385"/>
                  </a:lnTo>
                  <a:lnTo>
                    <a:pt x="245977" y="71687"/>
                  </a:lnTo>
                  <a:lnTo>
                    <a:pt x="256031" y="117347"/>
                  </a:lnTo>
                  <a:lnTo>
                    <a:pt x="245977" y="163008"/>
                  </a:lnTo>
                  <a:lnTo>
                    <a:pt x="218551" y="200310"/>
                  </a:lnTo>
                  <a:lnTo>
                    <a:pt x="177861" y="225468"/>
                  </a:lnTo>
                  <a:lnTo>
                    <a:pt x="128015" y="234695"/>
                  </a:lnTo>
                  <a:lnTo>
                    <a:pt x="78170" y="225468"/>
                  </a:lnTo>
                  <a:lnTo>
                    <a:pt x="37480" y="200310"/>
                  </a:lnTo>
                  <a:lnTo>
                    <a:pt x="10054" y="163008"/>
                  </a:lnTo>
                  <a:lnTo>
                    <a:pt x="0" y="117347"/>
                  </a:lnTo>
                  <a:close/>
                </a:path>
              </a:pathLst>
            </a:custGeom>
            <a:ln w="12192">
              <a:solidFill>
                <a:srgbClr val="787878"/>
              </a:solidFill>
            </a:ln>
          </p:spPr>
          <p:txBody>
            <a:bodyPr wrap="square" lIns="0" tIns="0" rIns="0" bIns="0" rtlCol="0"/>
            <a:lstStyle/>
            <a:p>
              <a:endParaRPr/>
            </a:p>
          </p:txBody>
        </p:sp>
        <p:sp>
          <p:nvSpPr>
            <p:cNvPr id="7" name="object 7"/>
            <p:cNvSpPr/>
            <p:nvPr/>
          </p:nvSpPr>
          <p:spPr>
            <a:xfrm>
              <a:off x="2971673" y="3032759"/>
              <a:ext cx="667385" cy="197485"/>
            </a:xfrm>
            <a:custGeom>
              <a:avLst/>
              <a:gdLst/>
              <a:ahLst/>
              <a:cxnLst/>
              <a:rect l="l" t="t" r="r" b="b"/>
              <a:pathLst>
                <a:path w="667385" h="197485">
                  <a:moveTo>
                    <a:pt x="591612" y="166596"/>
                  </a:moveTo>
                  <a:lnTo>
                    <a:pt x="583564" y="197357"/>
                  </a:lnTo>
                  <a:lnTo>
                    <a:pt x="666876" y="179704"/>
                  </a:lnTo>
                  <a:lnTo>
                    <a:pt x="655581" y="169799"/>
                  </a:lnTo>
                  <a:lnTo>
                    <a:pt x="603885" y="169799"/>
                  </a:lnTo>
                  <a:lnTo>
                    <a:pt x="591612" y="166596"/>
                  </a:lnTo>
                  <a:close/>
                </a:path>
                <a:path w="667385" h="197485">
                  <a:moveTo>
                    <a:pt x="594801" y="154407"/>
                  </a:moveTo>
                  <a:lnTo>
                    <a:pt x="591612" y="166596"/>
                  </a:lnTo>
                  <a:lnTo>
                    <a:pt x="603885" y="169799"/>
                  </a:lnTo>
                  <a:lnTo>
                    <a:pt x="607060" y="157606"/>
                  </a:lnTo>
                  <a:lnTo>
                    <a:pt x="594801" y="154407"/>
                  </a:lnTo>
                  <a:close/>
                </a:path>
                <a:path w="667385" h="197485">
                  <a:moveTo>
                    <a:pt x="602868" y="123570"/>
                  </a:moveTo>
                  <a:lnTo>
                    <a:pt x="594801" y="154407"/>
                  </a:lnTo>
                  <a:lnTo>
                    <a:pt x="607060" y="157606"/>
                  </a:lnTo>
                  <a:lnTo>
                    <a:pt x="603885" y="169799"/>
                  </a:lnTo>
                  <a:lnTo>
                    <a:pt x="655581" y="169799"/>
                  </a:lnTo>
                  <a:lnTo>
                    <a:pt x="602868" y="123570"/>
                  </a:lnTo>
                  <a:close/>
                </a:path>
                <a:path w="667385" h="197485">
                  <a:moveTo>
                    <a:pt x="3301" y="0"/>
                  </a:moveTo>
                  <a:lnTo>
                    <a:pt x="0" y="12191"/>
                  </a:lnTo>
                  <a:lnTo>
                    <a:pt x="591612" y="166596"/>
                  </a:lnTo>
                  <a:lnTo>
                    <a:pt x="594801" y="154407"/>
                  </a:lnTo>
                  <a:lnTo>
                    <a:pt x="3301" y="0"/>
                  </a:lnTo>
                  <a:close/>
                </a:path>
              </a:pathLst>
            </a:custGeom>
            <a:solidFill>
              <a:srgbClr val="000000"/>
            </a:solidFill>
          </p:spPr>
          <p:txBody>
            <a:bodyPr wrap="square" lIns="0" tIns="0" rIns="0" bIns="0" rtlCol="0"/>
            <a:lstStyle/>
            <a:p>
              <a:endParaRPr/>
            </a:p>
          </p:txBody>
        </p:sp>
        <p:sp>
          <p:nvSpPr>
            <p:cNvPr id="8" name="object 8"/>
            <p:cNvSpPr/>
            <p:nvPr/>
          </p:nvSpPr>
          <p:spPr>
            <a:xfrm>
              <a:off x="2717292" y="3339083"/>
              <a:ext cx="256540" cy="234950"/>
            </a:xfrm>
            <a:custGeom>
              <a:avLst/>
              <a:gdLst/>
              <a:ahLst/>
              <a:cxnLst/>
              <a:rect l="l" t="t" r="r" b="b"/>
              <a:pathLst>
                <a:path w="256539" h="234950">
                  <a:moveTo>
                    <a:pt x="128015" y="0"/>
                  </a:moveTo>
                  <a:lnTo>
                    <a:pt x="78170" y="9227"/>
                  </a:lnTo>
                  <a:lnTo>
                    <a:pt x="37480" y="34385"/>
                  </a:lnTo>
                  <a:lnTo>
                    <a:pt x="10054" y="71687"/>
                  </a:lnTo>
                  <a:lnTo>
                    <a:pt x="0" y="117348"/>
                  </a:lnTo>
                  <a:lnTo>
                    <a:pt x="10054" y="163008"/>
                  </a:lnTo>
                  <a:lnTo>
                    <a:pt x="37480" y="200310"/>
                  </a:lnTo>
                  <a:lnTo>
                    <a:pt x="78170" y="225468"/>
                  </a:lnTo>
                  <a:lnTo>
                    <a:pt x="128015" y="234695"/>
                  </a:lnTo>
                  <a:lnTo>
                    <a:pt x="177861" y="225468"/>
                  </a:lnTo>
                  <a:lnTo>
                    <a:pt x="218551" y="200310"/>
                  </a:lnTo>
                  <a:lnTo>
                    <a:pt x="245977" y="163008"/>
                  </a:lnTo>
                  <a:lnTo>
                    <a:pt x="256031" y="117348"/>
                  </a:lnTo>
                  <a:lnTo>
                    <a:pt x="245977" y="71687"/>
                  </a:lnTo>
                  <a:lnTo>
                    <a:pt x="218551" y="34385"/>
                  </a:lnTo>
                  <a:lnTo>
                    <a:pt x="177861" y="9227"/>
                  </a:lnTo>
                  <a:lnTo>
                    <a:pt x="128015" y="0"/>
                  </a:lnTo>
                  <a:close/>
                </a:path>
              </a:pathLst>
            </a:custGeom>
            <a:solidFill>
              <a:srgbClr val="A4A4A4"/>
            </a:solidFill>
          </p:spPr>
          <p:txBody>
            <a:bodyPr wrap="square" lIns="0" tIns="0" rIns="0" bIns="0" rtlCol="0"/>
            <a:lstStyle/>
            <a:p>
              <a:endParaRPr/>
            </a:p>
          </p:txBody>
        </p:sp>
        <p:sp>
          <p:nvSpPr>
            <p:cNvPr id="9" name="object 9"/>
            <p:cNvSpPr/>
            <p:nvPr/>
          </p:nvSpPr>
          <p:spPr>
            <a:xfrm>
              <a:off x="2717292" y="3339083"/>
              <a:ext cx="256540" cy="234950"/>
            </a:xfrm>
            <a:custGeom>
              <a:avLst/>
              <a:gdLst/>
              <a:ahLst/>
              <a:cxnLst/>
              <a:rect l="l" t="t" r="r" b="b"/>
              <a:pathLst>
                <a:path w="256539" h="234950">
                  <a:moveTo>
                    <a:pt x="0" y="117348"/>
                  </a:moveTo>
                  <a:lnTo>
                    <a:pt x="10054" y="71687"/>
                  </a:lnTo>
                  <a:lnTo>
                    <a:pt x="37480" y="34385"/>
                  </a:lnTo>
                  <a:lnTo>
                    <a:pt x="78170" y="9227"/>
                  </a:lnTo>
                  <a:lnTo>
                    <a:pt x="128015" y="0"/>
                  </a:lnTo>
                  <a:lnTo>
                    <a:pt x="177861" y="9227"/>
                  </a:lnTo>
                  <a:lnTo>
                    <a:pt x="218551" y="34385"/>
                  </a:lnTo>
                  <a:lnTo>
                    <a:pt x="245977" y="71687"/>
                  </a:lnTo>
                  <a:lnTo>
                    <a:pt x="256031" y="117348"/>
                  </a:lnTo>
                  <a:lnTo>
                    <a:pt x="245977" y="163008"/>
                  </a:lnTo>
                  <a:lnTo>
                    <a:pt x="218551" y="200310"/>
                  </a:lnTo>
                  <a:lnTo>
                    <a:pt x="177861" y="225468"/>
                  </a:lnTo>
                  <a:lnTo>
                    <a:pt x="128015" y="234695"/>
                  </a:lnTo>
                  <a:lnTo>
                    <a:pt x="78170" y="225468"/>
                  </a:lnTo>
                  <a:lnTo>
                    <a:pt x="37480" y="200310"/>
                  </a:lnTo>
                  <a:lnTo>
                    <a:pt x="10054" y="163008"/>
                  </a:lnTo>
                  <a:lnTo>
                    <a:pt x="0" y="117348"/>
                  </a:lnTo>
                  <a:close/>
                </a:path>
              </a:pathLst>
            </a:custGeom>
            <a:ln w="12192">
              <a:solidFill>
                <a:srgbClr val="787878"/>
              </a:solidFill>
            </a:ln>
          </p:spPr>
          <p:txBody>
            <a:bodyPr wrap="square" lIns="0" tIns="0" rIns="0" bIns="0" rtlCol="0"/>
            <a:lstStyle/>
            <a:p>
              <a:endParaRPr/>
            </a:p>
          </p:txBody>
        </p:sp>
        <p:sp>
          <p:nvSpPr>
            <p:cNvPr id="10" name="object 10"/>
            <p:cNvSpPr/>
            <p:nvPr/>
          </p:nvSpPr>
          <p:spPr>
            <a:xfrm>
              <a:off x="3639312" y="3529583"/>
              <a:ext cx="256540" cy="234950"/>
            </a:xfrm>
            <a:custGeom>
              <a:avLst/>
              <a:gdLst/>
              <a:ahLst/>
              <a:cxnLst/>
              <a:rect l="l" t="t" r="r" b="b"/>
              <a:pathLst>
                <a:path w="256539" h="234950">
                  <a:moveTo>
                    <a:pt x="128015" y="0"/>
                  </a:moveTo>
                  <a:lnTo>
                    <a:pt x="78170" y="9227"/>
                  </a:lnTo>
                  <a:lnTo>
                    <a:pt x="37480" y="34385"/>
                  </a:lnTo>
                  <a:lnTo>
                    <a:pt x="10054" y="71687"/>
                  </a:lnTo>
                  <a:lnTo>
                    <a:pt x="0" y="117347"/>
                  </a:lnTo>
                  <a:lnTo>
                    <a:pt x="10054" y="163008"/>
                  </a:lnTo>
                  <a:lnTo>
                    <a:pt x="37480" y="200310"/>
                  </a:lnTo>
                  <a:lnTo>
                    <a:pt x="78170" y="225468"/>
                  </a:lnTo>
                  <a:lnTo>
                    <a:pt x="128015" y="234695"/>
                  </a:lnTo>
                  <a:lnTo>
                    <a:pt x="177861" y="225468"/>
                  </a:lnTo>
                  <a:lnTo>
                    <a:pt x="218551" y="200310"/>
                  </a:lnTo>
                  <a:lnTo>
                    <a:pt x="245977" y="163008"/>
                  </a:lnTo>
                  <a:lnTo>
                    <a:pt x="256032" y="117347"/>
                  </a:lnTo>
                  <a:lnTo>
                    <a:pt x="245977" y="71687"/>
                  </a:lnTo>
                  <a:lnTo>
                    <a:pt x="218551" y="34385"/>
                  </a:lnTo>
                  <a:lnTo>
                    <a:pt x="177861" y="9227"/>
                  </a:lnTo>
                  <a:lnTo>
                    <a:pt x="128015" y="0"/>
                  </a:lnTo>
                  <a:close/>
                </a:path>
              </a:pathLst>
            </a:custGeom>
            <a:solidFill>
              <a:srgbClr val="A4A4A4"/>
            </a:solidFill>
          </p:spPr>
          <p:txBody>
            <a:bodyPr wrap="square" lIns="0" tIns="0" rIns="0" bIns="0" rtlCol="0"/>
            <a:lstStyle/>
            <a:p>
              <a:endParaRPr/>
            </a:p>
          </p:txBody>
        </p:sp>
        <p:sp>
          <p:nvSpPr>
            <p:cNvPr id="11" name="object 11"/>
            <p:cNvSpPr/>
            <p:nvPr/>
          </p:nvSpPr>
          <p:spPr>
            <a:xfrm>
              <a:off x="3639312" y="3529583"/>
              <a:ext cx="256540" cy="234950"/>
            </a:xfrm>
            <a:custGeom>
              <a:avLst/>
              <a:gdLst/>
              <a:ahLst/>
              <a:cxnLst/>
              <a:rect l="l" t="t" r="r" b="b"/>
              <a:pathLst>
                <a:path w="256539" h="234950">
                  <a:moveTo>
                    <a:pt x="0" y="117347"/>
                  </a:moveTo>
                  <a:lnTo>
                    <a:pt x="10054" y="71687"/>
                  </a:lnTo>
                  <a:lnTo>
                    <a:pt x="37480" y="34385"/>
                  </a:lnTo>
                  <a:lnTo>
                    <a:pt x="78170" y="9227"/>
                  </a:lnTo>
                  <a:lnTo>
                    <a:pt x="128015" y="0"/>
                  </a:lnTo>
                  <a:lnTo>
                    <a:pt x="177861" y="9227"/>
                  </a:lnTo>
                  <a:lnTo>
                    <a:pt x="218551" y="34385"/>
                  </a:lnTo>
                  <a:lnTo>
                    <a:pt x="245977" y="71687"/>
                  </a:lnTo>
                  <a:lnTo>
                    <a:pt x="256032" y="117347"/>
                  </a:lnTo>
                  <a:lnTo>
                    <a:pt x="245977" y="163008"/>
                  </a:lnTo>
                  <a:lnTo>
                    <a:pt x="218551" y="200310"/>
                  </a:lnTo>
                  <a:lnTo>
                    <a:pt x="177861" y="225468"/>
                  </a:lnTo>
                  <a:lnTo>
                    <a:pt x="128015" y="234695"/>
                  </a:lnTo>
                  <a:lnTo>
                    <a:pt x="78170" y="225468"/>
                  </a:lnTo>
                  <a:lnTo>
                    <a:pt x="37480" y="200310"/>
                  </a:lnTo>
                  <a:lnTo>
                    <a:pt x="10054" y="163008"/>
                  </a:lnTo>
                  <a:lnTo>
                    <a:pt x="0" y="117347"/>
                  </a:lnTo>
                  <a:close/>
                </a:path>
              </a:pathLst>
            </a:custGeom>
            <a:ln w="12192">
              <a:solidFill>
                <a:srgbClr val="787878"/>
              </a:solidFill>
            </a:ln>
          </p:spPr>
          <p:txBody>
            <a:bodyPr wrap="square" lIns="0" tIns="0" rIns="0" bIns="0" rtlCol="0"/>
            <a:lstStyle/>
            <a:p>
              <a:endParaRPr/>
            </a:p>
          </p:txBody>
        </p:sp>
        <p:sp>
          <p:nvSpPr>
            <p:cNvPr id="12" name="object 12"/>
            <p:cNvSpPr/>
            <p:nvPr/>
          </p:nvSpPr>
          <p:spPr>
            <a:xfrm>
              <a:off x="2971546" y="3450335"/>
              <a:ext cx="667385" cy="212725"/>
            </a:xfrm>
            <a:custGeom>
              <a:avLst/>
              <a:gdLst/>
              <a:ahLst/>
              <a:cxnLst/>
              <a:rect l="l" t="t" r="r" b="b"/>
              <a:pathLst>
                <a:path w="667385" h="212725">
                  <a:moveTo>
                    <a:pt x="592047" y="181792"/>
                  </a:moveTo>
                  <a:lnTo>
                    <a:pt x="583311" y="212344"/>
                  </a:lnTo>
                  <a:lnTo>
                    <a:pt x="667004" y="196722"/>
                  </a:lnTo>
                  <a:lnTo>
                    <a:pt x="654566" y="185293"/>
                  </a:lnTo>
                  <a:lnTo>
                    <a:pt x="604266" y="185293"/>
                  </a:lnTo>
                  <a:lnTo>
                    <a:pt x="592047" y="181792"/>
                  </a:lnTo>
                  <a:close/>
                </a:path>
                <a:path w="667385" h="212725">
                  <a:moveTo>
                    <a:pt x="595539" y="169582"/>
                  </a:moveTo>
                  <a:lnTo>
                    <a:pt x="592047" y="181792"/>
                  </a:lnTo>
                  <a:lnTo>
                    <a:pt x="604266" y="185293"/>
                  </a:lnTo>
                  <a:lnTo>
                    <a:pt x="607821" y="173100"/>
                  </a:lnTo>
                  <a:lnTo>
                    <a:pt x="595539" y="169582"/>
                  </a:lnTo>
                  <a:close/>
                </a:path>
                <a:path w="667385" h="212725">
                  <a:moveTo>
                    <a:pt x="604266" y="139064"/>
                  </a:moveTo>
                  <a:lnTo>
                    <a:pt x="595539" y="169582"/>
                  </a:lnTo>
                  <a:lnTo>
                    <a:pt x="607821" y="173100"/>
                  </a:lnTo>
                  <a:lnTo>
                    <a:pt x="604266" y="185293"/>
                  </a:lnTo>
                  <a:lnTo>
                    <a:pt x="654566" y="185293"/>
                  </a:lnTo>
                  <a:lnTo>
                    <a:pt x="604266" y="139064"/>
                  </a:lnTo>
                  <a:close/>
                </a:path>
                <a:path w="667385" h="212725">
                  <a:moveTo>
                    <a:pt x="3556" y="0"/>
                  </a:moveTo>
                  <a:lnTo>
                    <a:pt x="0" y="12191"/>
                  </a:lnTo>
                  <a:lnTo>
                    <a:pt x="592047" y="181792"/>
                  </a:lnTo>
                  <a:lnTo>
                    <a:pt x="595539" y="169582"/>
                  </a:lnTo>
                  <a:lnTo>
                    <a:pt x="3556" y="0"/>
                  </a:lnTo>
                  <a:close/>
                </a:path>
              </a:pathLst>
            </a:custGeom>
            <a:solidFill>
              <a:srgbClr val="000000"/>
            </a:solidFill>
          </p:spPr>
          <p:txBody>
            <a:bodyPr wrap="square" lIns="0" tIns="0" rIns="0" bIns="0" rtlCol="0"/>
            <a:lstStyle/>
            <a:p>
              <a:endParaRPr/>
            </a:p>
          </p:txBody>
        </p:sp>
        <p:sp>
          <p:nvSpPr>
            <p:cNvPr id="13" name="object 13"/>
            <p:cNvSpPr/>
            <p:nvPr/>
          </p:nvSpPr>
          <p:spPr>
            <a:xfrm>
              <a:off x="2717292" y="3756659"/>
              <a:ext cx="256540" cy="234950"/>
            </a:xfrm>
            <a:custGeom>
              <a:avLst/>
              <a:gdLst/>
              <a:ahLst/>
              <a:cxnLst/>
              <a:rect l="l" t="t" r="r" b="b"/>
              <a:pathLst>
                <a:path w="256539" h="234950">
                  <a:moveTo>
                    <a:pt x="128015" y="0"/>
                  </a:moveTo>
                  <a:lnTo>
                    <a:pt x="78170" y="9227"/>
                  </a:lnTo>
                  <a:lnTo>
                    <a:pt x="37480" y="34385"/>
                  </a:lnTo>
                  <a:lnTo>
                    <a:pt x="10054" y="71687"/>
                  </a:lnTo>
                  <a:lnTo>
                    <a:pt x="0" y="117347"/>
                  </a:lnTo>
                  <a:lnTo>
                    <a:pt x="10054" y="163008"/>
                  </a:lnTo>
                  <a:lnTo>
                    <a:pt x="37480" y="200310"/>
                  </a:lnTo>
                  <a:lnTo>
                    <a:pt x="78170" y="225468"/>
                  </a:lnTo>
                  <a:lnTo>
                    <a:pt x="128015" y="234695"/>
                  </a:lnTo>
                  <a:lnTo>
                    <a:pt x="177861" y="225468"/>
                  </a:lnTo>
                  <a:lnTo>
                    <a:pt x="218551" y="200310"/>
                  </a:lnTo>
                  <a:lnTo>
                    <a:pt x="245977" y="163008"/>
                  </a:lnTo>
                  <a:lnTo>
                    <a:pt x="256031" y="117347"/>
                  </a:lnTo>
                  <a:lnTo>
                    <a:pt x="245977" y="71687"/>
                  </a:lnTo>
                  <a:lnTo>
                    <a:pt x="218551" y="34385"/>
                  </a:lnTo>
                  <a:lnTo>
                    <a:pt x="177861" y="9227"/>
                  </a:lnTo>
                  <a:lnTo>
                    <a:pt x="128015" y="0"/>
                  </a:lnTo>
                  <a:close/>
                </a:path>
              </a:pathLst>
            </a:custGeom>
            <a:solidFill>
              <a:srgbClr val="A4A4A4"/>
            </a:solidFill>
          </p:spPr>
          <p:txBody>
            <a:bodyPr wrap="square" lIns="0" tIns="0" rIns="0" bIns="0" rtlCol="0"/>
            <a:lstStyle/>
            <a:p>
              <a:endParaRPr/>
            </a:p>
          </p:txBody>
        </p:sp>
        <p:sp>
          <p:nvSpPr>
            <p:cNvPr id="14" name="object 14"/>
            <p:cNvSpPr/>
            <p:nvPr/>
          </p:nvSpPr>
          <p:spPr>
            <a:xfrm>
              <a:off x="2717292" y="3756659"/>
              <a:ext cx="256540" cy="234950"/>
            </a:xfrm>
            <a:custGeom>
              <a:avLst/>
              <a:gdLst/>
              <a:ahLst/>
              <a:cxnLst/>
              <a:rect l="l" t="t" r="r" b="b"/>
              <a:pathLst>
                <a:path w="256539" h="234950">
                  <a:moveTo>
                    <a:pt x="0" y="117347"/>
                  </a:moveTo>
                  <a:lnTo>
                    <a:pt x="10054" y="71687"/>
                  </a:lnTo>
                  <a:lnTo>
                    <a:pt x="37480" y="34385"/>
                  </a:lnTo>
                  <a:lnTo>
                    <a:pt x="78170" y="9227"/>
                  </a:lnTo>
                  <a:lnTo>
                    <a:pt x="128015" y="0"/>
                  </a:lnTo>
                  <a:lnTo>
                    <a:pt x="177861" y="9227"/>
                  </a:lnTo>
                  <a:lnTo>
                    <a:pt x="218551" y="34385"/>
                  </a:lnTo>
                  <a:lnTo>
                    <a:pt x="245977" y="71687"/>
                  </a:lnTo>
                  <a:lnTo>
                    <a:pt x="256031" y="117347"/>
                  </a:lnTo>
                  <a:lnTo>
                    <a:pt x="245977" y="163008"/>
                  </a:lnTo>
                  <a:lnTo>
                    <a:pt x="218551" y="200310"/>
                  </a:lnTo>
                  <a:lnTo>
                    <a:pt x="177861" y="225468"/>
                  </a:lnTo>
                  <a:lnTo>
                    <a:pt x="128015" y="234695"/>
                  </a:lnTo>
                  <a:lnTo>
                    <a:pt x="78170" y="225468"/>
                  </a:lnTo>
                  <a:lnTo>
                    <a:pt x="37480" y="200310"/>
                  </a:lnTo>
                  <a:lnTo>
                    <a:pt x="10054" y="163008"/>
                  </a:lnTo>
                  <a:lnTo>
                    <a:pt x="0" y="117347"/>
                  </a:lnTo>
                  <a:close/>
                </a:path>
              </a:pathLst>
            </a:custGeom>
            <a:ln w="12192">
              <a:solidFill>
                <a:srgbClr val="787878"/>
              </a:solidFill>
            </a:ln>
          </p:spPr>
          <p:txBody>
            <a:bodyPr wrap="square" lIns="0" tIns="0" rIns="0" bIns="0" rtlCol="0"/>
            <a:lstStyle/>
            <a:p>
              <a:endParaRPr/>
            </a:p>
          </p:txBody>
        </p:sp>
        <p:sp>
          <p:nvSpPr>
            <p:cNvPr id="15" name="object 15"/>
            <p:cNvSpPr/>
            <p:nvPr/>
          </p:nvSpPr>
          <p:spPr>
            <a:xfrm>
              <a:off x="2971292" y="3635501"/>
              <a:ext cx="667385" cy="245110"/>
            </a:xfrm>
            <a:custGeom>
              <a:avLst/>
              <a:gdLst/>
              <a:ahLst/>
              <a:cxnLst/>
              <a:rect l="l" t="t" r="r" b="b"/>
              <a:pathLst>
                <a:path w="667385" h="245110">
                  <a:moveTo>
                    <a:pt x="593175" y="29998"/>
                  </a:moveTo>
                  <a:lnTo>
                    <a:pt x="0" y="232537"/>
                  </a:lnTo>
                  <a:lnTo>
                    <a:pt x="4063" y="244602"/>
                  </a:lnTo>
                  <a:lnTo>
                    <a:pt x="597290" y="42045"/>
                  </a:lnTo>
                  <a:lnTo>
                    <a:pt x="593175" y="29998"/>
                  </a:lnTo>
                  <a:close/>
                </a:path>
                <a:path w="667385" h="245110">
                  <a:moveTo>
                    <a:pt x="653022" y="25908"/>
                  </a:moveTo>
                  <a:lnTo>
                    <a:pt x="605155" y="25908"/>
                  </a:lnTo>
                  <a:lnTo>
                    <a:pt x="609219" y="37973"/>
                  </a:lnTo>
                  <a:lnTo>
                    <a:pt x="597290" y="42045"/>
                  </a:lnTo>
                  <a:lnTo>
                    <a:pt x="607568" y="72136"/>
                  </a:lnTo>
                  <a:lnTo>
                    <a:pt x="653022" y="25908"/>
                  </a:lnTo>
                  <a:close/>
                </a:path>
                <a:path w="667385" h="245110">
                  <a:moveTo>
                    <a:pt x="605155" y="25908"/>
                  </a:moveTo>
                  <a:lnTo>
                    <a:pt x="593175" y="29998"/>
                  </a:lnTo>
                  <a:lnTo>
                    <a:pt x="597290" y="42045"/>
                  </a:lnTo>
                  <a:lnTo>
                    <a:pt x="609219" y="37973"/>
                  </a:lnTo>
                  <a:lnTo>
                    <a:pt x="605155" y="25908"/>
                  </a:lnTo>
                  <a:close/>
                </a:path>
                <a:path w="667385" h="245110">
                  <a:moveTo>
                    <a:pt x="582930" y="0"/>
                  </a:moveTo>
                  <a:lnTo>
                    <a:pt x="593175" y="29998"/>
                  </a:lnTo>
                  <a:lnTo>
                    <a:pt x="605155" y="25908"/>
                  </a:lnTo>
                  <a:lnTo>
                    <a:pt x="653022" y="25908"/>
                  </a:lnTo>
                  <a:lnTo>
                    <a:pt x="667257" y="11430"/>
                  </a:lnTo>
                  <a:lnTo>
                    <a:pt x="582930" y="0"/>
                  </a:lnTo>
                  <a:close/>
                </a:path>
              </a:pathLst>
            </a:custGeom>
            <a:solidFill>
              <a:srgbClr val="000000"/>
            </a:solidFill>
          </p:spPr>
          <p:txBody>
            <a:bodyPr wrap="square" lIns="0" tIns="0" rIns="0" bIns="0" rtlCol="0"/>
            <a:lstStyle/>
            <a:p>
              <a:endParaRPr/>
            </a:p>
          </p:txBody>
        </p:sp>
        <p:sp>
          <p:nvSpPr>
            <p:cNvPr id="16" name="object 16"/>
            <p:cNvSpPr/>
            <p:nvPr/>
          </p:nvSpPr>
          <p:spPr>
            <a:xfrm>
              <a:off x="4498848" y="3756659"/>
              <a:ext cx="256540" cy="234950"/>
            </a:xfrm>
            <a:custGeom>
              <a:avLst/>
              <a:gdLst/>
              <a:ahLst/>
              <a:cxnLst/>
              <a:rect l="l" t="t" r="r" b="b"/>
              <a:pathLst>
                <a:path w="256539" h="234950">
                  <a:moveTo>
                    <a:pt x="128015" y="0"/>
                  </a:moveTo>
                  <a:lnTo>
                    <a:pt x="78170" y="9227"/>
                  </a:lnTo>
                  <a:lnTo>
                    <a:pt x="37480" y="34385"/>
                  </a:lnTo>
                  <a:lnTo>
                    <a:pt x="10054" y="71687"/>
                  </a:lnTo>
                  <a:lnTo>
                    <a:pt x="0" y="117347"/>
                  </a:lnTo>
                  <a:lnTo>
                    <a:pt x="10054" y="163008"/>
                  </a:lnTo>
                  <a:lnTo>
                    <a:pt x="37480" y="200310"/>
                  </a:lnTo>
                  <a:lnTo>
                    <a:pt x="78170" y="225468"/>
                  </a:lnTo>
                  <a:lnTo>
                    <a:pt x="128015" y="234695"/>
                  </a:lnTo>
                  <a:lnTo>
                    <a:pt x="177861" y="225468"/>
                  </a:lnTo>
                  <a:lnTo>
                    <a:pt x="218551" y="200310"/>
                  </a:lnTo>
                  <a:lnTo>
                    <a:pt x="245977" y="163008"/>
                  </a:lnTo>
                  <a:lnTo>
                    <a:pt x="256031" y="117347"/>
                  </a:lnTo>
                  <a:lnTo>
                    <a:pt x="245977" y="71687"/>
                  </a:lnTo>
                  <a:lnTo>
                    <a:pt x="218551" y="34385"/>
                  </a:lnTo>
                  <a:lnTo>
                    <a:pt x="177861" y="9227"/>
                  </a:lnTo>
                  <a:lnTo>
                    <a:pt x="128015" y="0"/>
                  </a:lnTo>
                  <a:close/>
                </a:path>
              </a:pathLst>
            </a:custGeom>
            <a:solidFill>
              <a:srgbClr val="A4A4A4"/>
            </a:solidFill>
          </p:spPr>
          <p:txBody>
            <a:bodyPr wrap="square" lIns="0" tIns="0" rIns="0" bIns="0" rtlCol="0"/>
            <a:lstStyle/>
            <a:p>
              <a:endParaRPr/>
            </a:p>
          </p:txBody>
        </p:sp>
        <p:sp>
          <p:nvSpPr>
            <p:cNvPr id="17" name="object 17"/>
            <p:cNvSpPr/>
            <p:nvPr/>
          </p:nvSpPr>
          <p:spPr>
            <a:xfrm>
              <a:off x="4498848" y="3756659"/>
              <a:ext cx="256540" cy="234950"/>
            </a:xfrm>
            <a:custGeom>
              <a:avLst/>
              <a:gdLst/>
              <a:ahLst/>
              <a:cxnLst/>
              <a:rect l="l" t="t" r="r" b="b"/>
              <a:pathLst>
                <a:path w="256539" h="234950">
                  <a:moveTo>
                    <a:pt x="0" y="117347"/>
                  </a:moveTo>
                  <a:lnTo>
                    <a:pt x="10054" y="71687"/>
                  </a:lnTo>
                  <a:lnTo>
                    <a:pt x="37480" y="34385"/>
                  </a:lnTo>
                  <a:lnTo>
                    <a:pt x="78170" y="9227"/>
                  </a:lnTo>
                  <a:lnTo>
                    <a:pt x="128015" y="0"/>
                  </a:lnTo>
                  <a:lnTo>
                    <a:pt x="177861" y="9227"/>
                  </a:lnTo>
                  <a:lnTo>
                    <a:pt x="218551" y="34385"/>
                  </a:lnTo>
                  <a:lnTo>
                    <a:pt x="245977" y="71687"/>
                  </a:lnTo>
                  <a:lnTo>
                    <a:pt x="256031" y="117347"/>
                  </a:lnTo>
                  <a:lnTo>
                    <a:pt x="245977" y="163008"/>
                  </a:lnTo>
                  <a:lnTo>
                    <a:pt x="218551" y="200310"/>
                  </a:lnTo>
                  <a:lnTo>
                    <a:pt x="177861" y="225468"/>
                  </a:lnTo>
                  <a:lnTo>
                    <a:pt x="128015" y="234695"/>
                  </a:lnTo>
                  <a:lnTo>
                    <a:pt x="78170" y="225468"/>
                  </a:lnTo>
                  <a:lnTo>
                    <a:pt x="37480" y="200310"/>
                  </a:lnTo>
                  <a:lnTo>
                    <a:pt x="10054" y="163008"/>
                  </a:lnTo>
                  <a:lnTo>
                    <a:pt x="0" y="117347"/>
                  </a:lnTo>
                  <a:close/>
                </a:path>
              </a:pathLst>
            </a:custGeom>
            <a:ln w="12192">
              <a:solidFill>
                <a:srgbClr val="787878"/>
              </a:solidFill>
            </a:ln>
          </p:spPr>
          <p:txBody>
            <a:bodyPr wrap="square" lIns="0" tIns="0" rIns="0" bIns="0" rtlCol="0"/>
            <a:lstStyle/>
            <a:p>
              <a:endParaRPr/>
            </a:p>
          </p:txBody>
        </p:sp>
        <p:sp>
          <p:nvSpPr>
            <p:cNvPr id="18" name="object 18"/>
            <p:cNvSpPr/>
            <p:nvPr/>
          </p:nvSpPr>
          <p:spPr>
            <a:xfrm>
              <a:off x="3893058" y="3640962"/>
              <a:ext cx="605790" cy="241935"/>
            </a:xfrm>
            <a:custGeom>
              <a:avLst/>
              <a:gdLst/>
              <a:ahLst/>
              <a:cxnLst/>
              <a:rect l="l" t="t" r="r" b="b"/>
              <a:pathLst>
                <a:path w="605789" h="241935">
                  <a:moveTo>
                    <a:pt x="532193" y="212193"/>
                  </a:moveTo>
                  <a:lnTo>
                    <a:pt x="520953" y="241935"/>
                  </a:lnTo>
                  <a:lnTo>
                    <a:pt x="605789" y="233172"/>
                  </a:lnTo>
                  <a:lnTo>
                    <a:pt x="590488" y="216662"/>
                  </a:lnTo>
                  <a:lnTo>
                    <a:pt x="544067" y="216662"/>
                  </a:lnTo>
                  <a:lnTo>
                    <a:pt x="532193" y="212193"/>
                  </a:lnTo>
                  <a:close/>
                </a:path>
                <a:path w="605789" h="241935">
                  <a:moveTo>
                    <a:pt x="536655" y="200385"/>
                  </a:moveTo>
                  <a:lnTo>
                    <a:pt x="532193" y="212193"/>
                  </a:lnTo>
                  <a:lnTo>
                    <a:pt x="544067" y="216662"/>
                  </a:lnTo>
                  <a:lnTo>
                    <a:pt x="548513" y="204850"/>
                  </a:lnTo>
                  <a:lnTo>
                    <a:pt x="536655" y="200385"/>
                  </a:lnTo>
                  <a:close/>
                </a:path>
                <a:path w="605789" h="241935">
                  <a:moveTo>
                    <a:pt x="547877" y="170687"/>
                  </a:moveTo>
                  <a:lnTo>
                    <a:pt x="536655" y="200385"/>
                  </a:lnTo>
                  <a:lnTo>
                    <a:pt x="548513" y="204850"/>
                  </a:lnTo>
                  <a:lnTo>
                    <a:pt x="544067" y="216662"/>
                  </a:lnTo>
                  <a:lnTo>
                    <a:pt x="590488" y="216662"/>
                  </a:lnTo>
                  <a:lnTo>
                    <a:pt x="547877" y="170687"/>
                  </a:lnTo>
                  <a:close/>
                </a:path>
                <a:path w="605789" h="241935">
                  <a:moveTo>
                    <a:pt x="4571" y="0"/>
                  </a:moveTo>
                  <a:lnTo>
                    <a:pt x="0" y="11937"/>
                  </a:lnTo>
                  <a:lnTo>
                    <a:pt x="532193" y="212193"/>
                  </a:lnTo>
                  <a:lnTo>
                    <a:pt x="536655" y="200385"/>
                  </a:lnTo>
                  <a:lnTo>
                    <a:pt x="4571" y="0"/>
                  </a:lnTo>
                  <a:close/>
                </a:path>
              </a:pathLst>
            </a:custGeom>
            <a:solidFill>
              <a:srgbClr val="000000"/>
            </a:solidFill>
          </p:spPr>
          <p:txBody>
            <a:bodyPr wrap="square" lIns="0" tIns="0" rIns="0" bIns="0" rtlCol="0"/>
            <a:lstStyle/>
            <a:p>
              <a:endParaRPr/>
            </a:p>
          </p:txBody>
        </p:sp>
        <p:sp>
          <p:nvSpPr>
            <p:cNvPr id="19" name="object 19"/>
            <p:cNvSpPr/>
            <p:nvPr/>
          </p:nvSpPr>
          <p:spPr>
            <a:xfrm>
              <a:off x="2717292" y="4174235"/>
              <a:ext cx="256540" cy="234950"/>
            </a:xfrm>
            <a:custGeom>
              <a:avLst/>
              <a:gdLst/>
              <a:ahLst/>
              <a:cxnLst/>
              <a:rect l="l" t="t" r="r" b="b"/>
              <a:pathLst>
                <a:path w="256539" h="234950">
                  <a:moveTo>
                    <a:pt x="128015" y="0"/>
                  </a:moveTo>
                  <a:lnTo>
                    <a:pt x="78170" y="9227"/>
                  </a:lnTo>
                  <a:lnTo>
                    <a:pt x="37480" y="34385"/>
                  </a:lnTo>
                  <a:lnTo>
                    <a:pt x="10054" y="71687"/>
                  </a:lnTo>
                  <a:lnTo>
                    <a:pt x="0" y="117347"/>
                  </a:lnTo>
                  <a:lnTo>
                    <a:pt x="10054" y="163008"/>
                  </a:lnTo>
                  <a:lnTo>
                    <a:pt x="37480" y="200310"/>
                  </a:lnTo>
                  <a:lnTo>
                    <a:pt x="78170" y="225468"/>
                  </a:lnTo>
                  <a:lnTo>
                    <a:pt x="128015" y="234695"/>
                  </a:lnTo>
                  <a:lnTo>
                    <a:pt x="177861" y="225468"/>
                  </a:lnTo>
                  <a:lnTo>
                    <a:pt x="218551" y="200310"/>
                  </a:lnTo>
                  <a:lnTo>
                    <a:pt x="245977" y="163008"/>
                  </a:lnTo>
                  <a:lnTo>
                    <a:pt x="256031" y="117347"/>
                  </a:lnTo>
                  <a:lnTo>
                    <a:pt x="245977" y="71687"/>
                  </a:lnTo>
                  <a:lnTo>
                    <a:pt x="218551" y="34385"/>
                  </a:lnTo>
                  <a:lnTo>
                    <a:pt x="177861" y="9227"/>
                  </a:lnTo>
                  <a:lnTo>
                    <a:pt x="128015" y="0"/>
                  </a:lnTo>
                  <a:close/>
                </a:path>
              </a:pathLst>
            </a:custGeom>
            <a:solidFill>
              <a:srgbClr val="A4A4A4"/>
            </a:solidFill>
          </p:spPr>
          <p:txBody>
            <a:bodyPr wrap="square" lIns="0" tIns="0" rIns="0" bIns="0" rtlCol="0"/>
            <a:lstStyle/>
            <a:p>
              <a:endParaRPr/>
            </a:p>
          </p:txBody>
        </p:sp>
        <p:sp>
          <p:nvSpPr>
            <p:cNvPr id="20" name="object 20"/>
            <p:cNvSpPr/>
            <p:nvPr/>
          </p:nvSpPr>
          <p:spPr>
            <a:xfrm>
              <a:off x="2717292" y="4174235"/>
              <a:ext cx="256540" cy="234950"/>
            </a:xfrm>
            <a:custGeom>
              <a:avLst/>
              <a:gdLst/>
              <a:ahLst/>
              <a:cxnLst/>
              <a:rect l="l" t="t" r="r" b="b"/>
              <a:pathLst>
                <a:path w="256539" h="234950">
                  <a:moveTo>
                    <a:pt x="0" y="117347"/>
                  </a:moveTo>
                  <a:lnTo>
                    <a:pt x="10054" y="71687"/>
                  </a:lnTo>
                  <a:lnTo>
                    <a:pt x="37480" y="34385"/>
                  </a:lnTo>
                  <a:lnTo>
                    <a:pt x="78170" y="9227"/>
                  </a:lnTo>
                  <a:lnTo>
                    <a:pt x="128015" y="0"/>
                  </a:lnTo>
                  <a:lnTo>
                    <a:pt x="177861" y="9227"/>
                  </a:lnTo>
                  <a:lnTo>
                    <a:pt x="218551" y="34385"/>
                  </a:lnTo>
                  <a:lnTo>
                    <a:pt x="245977" y="71687"/>
                  </a:lnTo>
                  <a:lnTo>
                    <a:pt x="256031" y="117347"/>
                  </a:lnTo>
                  <a:lnTo>
                    <a:pt x="245977" y="163008"/>
                  </a:lnTo>
                  <a:lnTo>
                    <a:pt x="218551" y="200310"/>
                  </a:lnTo>
                  <a:lnTo>
                    <a:pt x="177861" y="225468"/>
                  </a:lnTo>
                  <a:lnTo>
                    <a:pt x="128015" y="234695"/>
                  </a:lnTo>
                  <a:lnTo>
                    <a:pt x="78170" y="225468"/>
                  </a:lnTo>
                  <a:lnTo>
                    <a:pt x="37480" y="200310"/>
                  </a:lnTo>
                  <a:lnTo>
                    <a:pt x="10054" y="163008"/>
                  </a:lnTo>
                  <a:lnTo>
                    <a:pt x="0" y="117347"/>
                  </a:lnTo>
                  <a:close/>
                </a:path>
              </a:pathLst>
            </a:custGeom>
            <a:ln w="12192">
              <a:solidFill>
                <a:srgbClr val="787878"/>
              </a:solidFill>
            </a:ln>
          </p:spPr>
          <p:txBody>
            <a:bodyPr wrap="square" lIns="0" tIns="0" rIns="0" bIns="0" rtlCol="0"/>
            <a:lstStyle/>
            <a:p>
              <a:endParaRPr/>
            </a:p>
          </p:txBody>
        </p:sp>
        <p:sp>
          <p:nvSpPr>
            <p:cNvPr id="21" name="object 21"/>
            <p:cNvSpPr/>
            <p:nvPr/>
          </p:nvSpPr>
          <p:spPr>
            <a:xfrm>
              <a:off x="3639312" y="3950207"/>
              <a:ext cx="256540" cy="234950"/>
            </a:xfrm>
            <a:custGeom>
              <a:avLst/>
              <a:gdLst/>
              <a:ahLst/>
              <a:cxnLst/>
              <a:rect l="l" t="t" r="r" b="b"/>
              <a:pathLst>
                <a:path w="256539" h="234950">
                  <a:moveTo>
                    <a:pt x="128015" y="0"/>
                  </a:moveTo>
                  <a:lnTo>
                    <a:pt x="78170" y="9227"/>
                  </a:lnTo>
                  <a:lnTo>
                    <a:pt x="37480" y="34385"/>
                  </a:lnTo>
                  <a:lnTo>
                    <a:pt x="10054" y="71687"/>
                  </a:lnTo>
                  <a:lnTo>
                    <a:pt x="0" y="117348"/>
                  </a:lnTo>
                  <a:lnTo>
                    <a:pt x="10054" y="163008"/>
                  </a:lnTo>
                  <a:lnTo>
                    <a:pt x="37480" y="200310"/>
                  </a:lnTo>
                  <a:lnTo>
                    <a:pt x="78170" y="225468"/>
                  </a:lnTo>
                  <a:lnTo>
                    <a:pt x="128015" y="234696"/>
                  </a:lnTo>
                  <a:lnTo>
                    <a:pt x="177861" y="225468"/>
                  </a:lnTo>
                  <a:lnTo>
                    <a:pt x="218551" y="200310"/>
                  </a:lnTo>
                  <a:lnTo>
                    <a:pt x="245977" y="163008"/>
                  </a:lnTo>
                  <a:lnTo>
                    <a:pt x="256032" y="117348"/>
                  </a:lnTo>
                  <a:lnTo>
                    <a:pt x="245977" y="71687"/>
                  </a:lnTo>
                  <a:lnTo>
                    <a:pt x="218551" y="34385"/>
                  </a:lnTo>
                  <a:lnTo>
                    <a:pt x="177861" y="9227"/>
                  </a:lnTo>
                  <a:lnTo>
                    <a:pt x="128015" y="0"/>
                  </a:lnTo>
                  <a:close/>
                </a:path>
              </a:pathLst>
            </a:custGeom>
            <a:solidFill>
              <a:srgbClr val="A4A4A4"/>
            </a:solidFill>
          </p:spPr>
          <p:txBody>
            <a:bodyPr wrap="square" lIns="0" tIns="0" rIns="0" bIns="0" rtlCol="0"/>
            <a:lstStyle/>
            <a:p>
              <a:endParaRPr/>
            </a:p>
          </p:txBody>
        </p:sp>
        <p:sp>
          <p:nvSpPr>
            <p:cNvPr id="22" name="object 22"/>
            <p:cNvSpPr/>
            <p:nvPr/>
          </p:nvSpPr>
          <p:spPr>
            <a:xfrm>
              <a:off x="3639312" y="3950207"/>
              <a:ext cx="256540" cy="234950"/>
            </a:xfrm>
            <a:custGeom>
              <a:avLst/>
              <a:gdLst/>
              <a:ahLst/>
              <a:cxnLst/>
              <a:rect l="l" t="t" r="r" b="b"/>
              <a:pathLst>
                <a:path w="256539" h="234950">
                  <a:moveTo>
                    <a:pt x="0" y="117348"/>
                  </a:moveTo>
                  <a:lnTo>
                    <a:pt x="10054" y="71687"/>
                  </a:lnTo>
                  <a:lnTo>
                    <a:pt x="37480" y="34385"/>
                  </a:lnTo>
                  <a:lnTo>
                    <a:pt x="78170" y="9227"/>
                  </a:lnTo>
                  <a:lnTo>
                    <a:pt x="128015" y="0"/>
                  </a:lnTo>
                  <a:lnTo>
                    <a:pt x="177861" y="9227"/>
                  </a:lnTo>
                  <a:lnTo>
                    <a:pt x="218551" y="34385"/>
                  </a:lnTo>
                  <a:lnTo>
                    <a:pt x="245977" y="71687"/>
                  </a:lnTo>
                  <a:lnTo>
                    <a:pt x="256032" y="117348"/>
                  </a:lnTo>
                  <a:lnTo>
                    <a:pt x="245977" y="163008"/>
                  </a:lnTo>
                  <a:lnTo>
                    <a:pt x="218551" y="200310"/>
                  </a:lnTo>
                  <a:lnTo>
                    <a:pt x="177861" y="225468"/>
                  </a:lnTo>
                  <a:lnTo>
                    <a:pt x="128015" y="234696"/>
                  </a:lnTo>
                  <a:lnTo>
                    <a:pt x="78170" y="225468"/>
                  </a:lnTo>
                  <a:lnTo>
                    <a:pt x="37480" y="200310"/>
                  </a:lnTo>
                  <a:lnTo>
                    <a:pt x="10054" y="163008"/>
                  </a:lnTo>
                  <a:lnTo>
                    <a:pt x="0" y="117348"/>
                  </a:lnTo>
                  <a:close/>
                </a:path>
              </a:pathLst>
            </a:custGeom>
            <a:ln w="12192">
              <a:solidFill>
                <a:srgbClr val="787878"/>
              </a:solidFill>
            </a:ln>
          </p:spPr>
          <p:txBody>
            <a:bodyPr wrap="square" lIns="0" tIns="0" rIns="0" bIns="0" rtlCol="0"/>
            <a:lstStyle/>
            <a:p>
              <a:endParaRPr/>
            </a:p>
          </p:txBody>
        </p:sp>
        <p:sp>
          <p:nvSpPr>
            <p:cNvPr id="23" name="object 23"/>
            <p:cNvSpPr/>
            <p:nvPr/>
          </p:nvSpPr>
          <p:spPr>
            <a:xfrm>
              <a:off x="2971292" y="4055871"/>
              <a:ext cx="667385" cy="242570"/>
            </a:xfrm>
            <a:custGeom>
              <a:avLst/>
              <a:gdLst/>
              <a:ahLst/>
              <a:cxnLst/>
              <a:rect l="l" t="t" r="r" b="b"/>
              <a:pathLst>
                <a:path w="667385" h="242570">
                  <a:moveTo>
                    <a:pt x="593105" y="30101"/>
                  </a:moveTo>
                  <a:lnTo>
                    <a:pt x="0" y="230250"/>
                  </a:lnTo>
                  <a:lnTo>
                    <a:pt x="4063" y="242188"/>
                  </a:lnTo>
                  <a:lnTo>
                    <a:pt x="597143" y="42048"/>
                  </a:lnTo>
                  <a:lnTo>
                    <a:pt x="593105" y="30101"/>
                  </a:lnTo>
                  <a:close/>
                </a:path>
                <a:path w="667385" h="242570">
                  <a:moveTo>
                    <a:pt x="653027" y="26034"/>
                  </a:moveTo>
                  <a:lnTo>
                    <a:pt x="605155" y="26034"/>
                  </a:lnTo>
                  <a:lnTo>
                    <a:pt x="609219" y="37972"/>
                  </a:lnTo>
                  <a:lnTo>
                    <a:pt x="597143" y="42048"/>
                  </a:lnTo>
                  <a:lnTo>
                    <a:pt x="607313" y="72135"/>
                  </a:lnTo>
                  <a:lnTo>
                    <a:pt x="653027" y="26034"/>
                  </a:lnTo>
                  <a:close/>
                </a:path>
                <a:path w="667385" h="242570">
                  <a:moveTo>
                    <a:pt x="605155" y="26034"/>
                  </a:moveTo>
                  <a:lnTo>
                    <a:pt x="593105" y="30101"/>
                  </a:lnTo>
                  <a:lnTo>
                    <a:pt x="597143" y="42048"/>
                  </a:lnTo>
                  <a:lnTo>
                    <a:pt x="609219" y="37972"/>
                  </a:lnTo>
                  <a:lnTo>
                    <a:pt x="605155" y="26034"/>
                  </a:lnTo>
                  <a:close/>
                </a:path>
                <a:path w="667385" h="242570">
                  <a:moveTo>
                    <a:pt x="582930" y="0"/>
                  </a:moveTo>
                  <a:lnTo>
                    <a:pt x="593105" y="30101"/>
                  </a:lnTo>
                  <a:lnTo>
                    <a:pt x="605155" y="26034"/>
                  </a:lnTo>
                  <a:lnTo>
                    <a:pt x="653027" y="26034"/>
                  </a:lnTo>
                  <a:lnTo>
                    <a:pt x="667257" y="11683"/>
                  </a:lnTo>
                  <a:lnTo>
                    <a:pt x="582930" y="0"/>
                  </a:lnTo>
                  <a:close/>
                </a:path>
              </a:pathLst>
            </a:custGeom>
            <a:solidFill>
              <a:srgbClr val="000000"/>
            </a:solidFill>
          </p:spPr>
          <p:txBody>
            <a:bodyPr wrap="square" lIns="0" tIns="0" rIns="0" bIns="0" rtlCol="0"/>
            <a:lstStyle/>
            <a:p>
              <a:endParaRPr/>
            </a:p>
          </p:txBody>
        </p:sp>
        <p:sp>
          <p:nvSpPr>
            <p:cNvPr id="24" name="object 24"/>
            <p:cNvSpPr/>
            <p:nvPr/>
          </p:nvSpPr>
          <p:spPr>
            <a:xfrm>
              <a:off x="2717292" y="4591811"/>
              <a:ext cx="256540" cy="234950"/>
            </a:xfrm>
            <a:custGeom>
              <a:avLst/>
              <a:gdLst/>
              <a:ahLst/>
              <a:cxnLst/>
              <a:rect l="l" t="t" r="r" b="b"/>
              <a:pathLst>
                <a:path w="256539" h="234950">
                  <a:moveTo>
                    <a:pt x="128015" y="0"/>
                  </a:moveTo>
                  <a:lnTo>
                    <a:pt x="78170" y="9227"/>
                  </a:lnTo>
                  <a:lnTo>
                    <a:pt x="37480" y="34385"/>
                  </a:lnTo>
                  <a:lnTo>
                    <a:pt x="10054" y="71687"/>
                  </a:lnTo>
                  <a:lnTo>
                    <a:pt x="0" y="117348"/>
                  </a:lnTo>
                  <a:lnTo>
                    <a:pt x="10054" y="163008"/>
                  </a:lnTo>
                  <a:lnTo>
                    <a:pt x="37480" y="200310"/>
                  </a:lnTo>
                  <a:lnTo>
                    <a:pt x="78170" y="225468"/>
                  </a:lnTo>
                  <a:lnTo>
                    <a:pt x="128015" y="234695"/>
                  </a:lnTo>
                  <a:lnTo>
                    <a:pt x="177861" y="225468"/>
                  </a:lnTo>
                  <a:lnTo>
                    <a:pt x="218551" y="200310"/>
                  </a:lnTo>
                  <a:lnTo>
                    <a:pt x="245977" y="163008"/>
                  </a:lnTo>
                  <a:lnTo>
                    <a:pt x="256031" y="117348"/>
                  </a:lnTo>
                  <a:lnTo>
                    <a:pt x="245977" y="71687"/>
                  </a:lnTo>
                  <a:lnTo>
                    <a:pt x="218551" y="34385"/>
                  </a:lnTo>
                  <a:lnTo>
                    <a:pt x="177861" y="9227"/>
                  </a:lnTo>
                  <a:lnTo>
                    <a:pt x="128015" y="0"/>
                  </a:lnTo>
                  <a:close/>
                </a:path>
              </a:pathLst>
            </a:custGeom>
            <a:solidFill>
              <a:srgbClr val="A4A4A4"/>
            </a:solidFill>
          </p:spPr>
          <p:txBody>
            <a:bodyPr wrap="square" lIns="0" tIns="0" rIns="0" bIns="0" rtlCol="0"/>
            <a:lstStyle/>
            <a:p>
              <a:endParaRPr/>
            </a:p>
          </p:txBody>
        </p:sp>
        <p:sp>
          <p:nvSpPr>
            <p:cNvPr id="25" name="object 25"/>
            <p:cNvSpPr/>
            <p:nvPr/>
          </p:nvSpPr>
          <p:spPr>
            <a:xfrm>
              <a:off x="2717292" y="4591811"/>
              <a:ext cx="256540" cy="234950"/>
            </a:xfrm>
            <a:custGeom>
              <a:avLst/>
              <a:gdLst/>
              <a:ahLst/>
              <a:cxnLst/>
              <a:rect l="l" t="t" r="r" b="b"/>
              <a:pathLst>
                <a:path w="256539" h="234950">
                  <a:moveTo>
                    <a:pt x="0" y="117348"/>
                  </a:moveTo>
                  <a:lnTo>
                    <a:pt x="10054" y="71687"/>
                  </a:lnTo>
                  <a:lnTo>
                    <a:pt x="37480" y="34385"/>
                  </a:lnTo>
                  <a:lnTo>
                    <a:pt x="78170" y="9227"/>
                  </a:lnTo>
                  <a:lnTo>
                    <a:pt x="128015" y="0"/>
                  </a:lnTo>
                  <a:lnTo>
                    <a:pt x="177861" y="9227"/>
                  </a:lnTo>
                  <a:lnTo>
                    <a:pt x="218551" y="34385"/>
                  </a:lnTo>
                  <a:lnTo>
                    <a:pt x="245977" y="71687"/>
                  </a:lnTo>
                  <a:lnTo>
                    <a:pt x="256031" y="117348"/>
                  </a:lnTo>
                  <a:lnTo>
                    <a:pt x="245977" y="163008"/>
                  </a:lnTo>
                  <a:lnTo>
                    <a:pt x="218551" y="200310"/>
                  </a:lnTo>
                  <a:lnTo>
                    <a:pt x="177861" y="225468"/>
                  </a:lnTo>
                  <a:lnTo>
                    <a:pt x="128015" y="234695"/>
                  </a:lnTo>
                  <a:lnTo>
                    <a:pt x="78170" y="225468"/>
                  </a:lnTo>
                  <a:lnTo>
                    <a:pt x="37480" y="200310"/>
                  </a:lnTo>
                  <a:lnTo>
                    <a:pt x="10054" y="163008"/>
                  </a:lnTo>
                  <a:lnTo>
                    <a:pt x="0" y="117348"/>
                  </a:lnTo>
                  <a:close/>
                </a:path>
              </a:pathLst>
            </a:custGeom>
            <a:ln w="12192">
              <a:solidFill>
                <a:srgbClr val="787878"/>
              </a:solidFill>
            </a:ln>
          </p:spPr>
          <p:txBody>
            <a:bodyPr wrap="square" lIns="0" tIns="0" rIns="0" bIns="0" rtlCol="0"/>
            <a:lstStyle/>
            <a:p>
              <a:endParaRPr/>
            </a:p>
          </p:txBody>
        </p:sp>
        <p:sp>
          <p:nvSpPr>
            <p:cNvPr id="26" name="object 26"/>
            <p:cNvSpPr/>
            <p:nvPr/>
          </p:nvSpPr>
          <p:spPr>
            <a:xfrm>
              <a:off x="3639312" y="4364735"/>
              <a:ext cx="256540" cy="234950"/>
            </a:xfrm>
            <a:custGeom>
              <a:avLst/>
              <a:gdLst/>
              <a:ahLst/>
              <a:cxnLst/>
              <a:rect l="l" t="t" r="r" b="b"/>
              <a:pathLst>
                <a:path w="256539" h="234950">
                  <a:moveTo>
                    <a:pt x="128015" y="0"/>
                  </a:moveTo>
                  <a:lnTo>
                    <a:pt x="78170" y="9227"/>
                  </a:lnTo>
                  <a:lnTo>
                    <a:pt x="37480" y="34385"/>
                  </a:lnTo>
                  <a:lnTo>
                    <a:pt x="10054" y="71687"/>
                  </a:lnTo>
                  <a:lnTo>
                    <a:pt x="0" y="117347"/>
                  </a:lnTo>
                  <a:lnTo>
                    <a:pt x="10054" y="163008"/>
                  </a:lnTo>
                  <a:lnTo>
                    <a:pt x="37480" y="200310"/>
                  </a:lnTo>
                  <a:lnTo>
                    <a:pt x="78170" y="225468"/>
                  </a:lnTo>
                  <a:lnTo>
                    <a:pt x="128015" y="234695"/>
                  </a:lnTo>
                  <a:lnTo>
                    <a:pt x="177861" y="225468"/>
                  </a:lnTo>
                  <a:lnTo>
                    <a:pt x="218551" y="200310"/>
                  </a:lnTo>
                  <a:lnTo>
                    <a:pt x="245977" y="163008"/>
                  </a:lnTo>
                  <a:lnTo>
                    <a:pt x="256032" y="117347"/>
                  </a:lnTo>
                  <a:lnTo>
                    <a:pt x="245977" y="71687"/>
                  </a:lnTo>
                  <a:lnTo>
                    <a:pt x="218551" y="34385"/>
                  </a:lnTo>
                  <a:lnTo>
                    <a:pt x="177861" y="9227"/>
                  </a:lnTo>
                  <a:lnTo>
                    <a:pt x="128015" y="0"/>
                  </a:lnTo>
                  <a:close/>
                </a:path>
              </a:pathLst>
            </a:custGeom>
            <a:solidFill>
              <a:srgbClr val="A4A4A4"/>
            </a:solidFill>
          </p:spPr>
          <p:txBody>
            <a:bodyPr wrap="square" lIns="0" tIns="0" rIns="0" bIns="0" rtlCol="0"/>
            <a:lstStyle/>
            <a:p>
              <a:endParaRPr/>
            </a:p>
          </p:txBody>
        </p:sp>
        <p:sp>
          <p:nvSpPr>
            <p:cNvPr id="27" name="object 27"/>
            <p:cNvSpPr/>
            <p:nvPr/>
          </p:nvSpPr>
          <p:spPr>
            <a:xfrm>
              <a:off x="3639312" y="4364735"/>
              <a:ext cx="256540" cy="234950"/>
            </a:xfrm>
            <a:custGeom>
              <a:avLst/>
              <a:gdLst/>
              <a:ahLst/>
              <a:cxnLst/>
              <a:rect l="l" t="t" r="r" b="b"/>
              <a:pathLst>
                <a:path w="256539" h="234950">
                  <a:moveTo>
                    <a:pt x="0" y="117347"/>
                  </a:moveTo>
                  <a:lnTo>
                    <a:pt x="10054" y="71687"/>
                  </a:lnTo>
                  <a:lnTo>
                    <a:pt x="37480" y="34385"/>
                  </a:lnTo>
                  <a:lnTo>
                    <a:pt x="78170" y="9227"/>
                  </a:lnTo>
                  <a:lnTo>
                    <a:pt x="128015" y="0"/>
                  </a:lnTo>
                  <a:lnTo>
                    <a:pt x="177861" y="9227"/>
                  </a:lnTo>
                  <a:lnTo>
                    <a:pt x="218551" y="34385"/>
                  </a:lnTo>
                  <a:lnTo>
                    <a:pt x="245977" y="71687"/>
                  </a:lnTo>
                  <a:lnTo>
                    <a:pt x="256032" y="117347"/>
                  </a:lnTo>
                  <a:lnTo>
                    <a:pt x="245977" y="163008"/>
                  </a:lnTo>
                  <a:lnTo>
                    <a:pt x="218551" y="200310"/>
                  </a:lnTo>
                  <a:lnTo>
                    <a:pt x="177861" y="225468"/>
                  </a:lnTo>
                  <a:lnTo>
                    <a:pt x="128015" y="234695"/>
                  </a:lnTo>
                  <a:lnTo>
                    <a:pt x="78170" y="225468"/>
                  </a:lnTo>
                  <a:lnTo>
                    <a:pt x="37480" y="200310"/>
                  </a:lnTo>
                  <a:lnTo>
                    <a:pt x="10054" y="163008"/>
                  </a:lnTo>
                  <a:lnTo>
                    <a:pt x="0" y="117347"/>
                  </a:lnTo>
                  <a:close/>
                </a:path>
              </a:pathLst>
            </a:custGeom>
            <a:ln w="12192">
              <a:solidFill>
                <a:srgbClr val="787878"/>
              </a:solidFill>
            </a:ln>
          </p:spPr>
          <p:txBody>
            <a:bodyPr wrap="square" lIns="0" tIns="0" rIns="0" bIns="0" rtlCol="0"/>
            <a:lstStyle/>
            <a:p>
              <a:endParaRPr/>
            </a:p>
          </p:txBody>
        </p:sp>
        <p:sp>
          <p:nvSpPr>
            <p:cNvPr id="28" name="object 28"/>
            <p:cNvSpPr/>
            <p:nvPr/>
          </p:nvSpPr>
          <p:spPr>
            <a:xfrm>
              <a:off x="2968879" y="4067555"/>
              <a:ext cx="669925" cy="647065"/>
            </a:xfrm>
            <a:custGeom>
              <a:avLst/>
              <a:gdLst/>
              <a:ahLst/>
              <a:cxnLst/>
              <a:rect l="l" t="t" r="r" b="b"/>
              <a:pathLst>
                <a:path w="669925" h="647064">
                  <a:moveTo>
                    <a:pt x="610442" y="48371"/>
                  </a:moveTo>
                  <a:lnTo>
                    <a:pt x="0" y="637794"/>
                  </a:lnTo>
                  <a:lnTo>
                    <a:pt x="8889" y="646938"/>
                  </a:lnTo>
                  <a:lnTo>
                    <a:pt x="619238" y="57484"/>
                  </a:lnTo>
                  <a:lnTo>
                    <a:pt x="610442" y="48371"/>
                  </a:lnTo>
                  <a:close/>
                </a:path>
                <a:path w="669925" h="647064">
                  <a:moveTo>
                    <a:pt x="655756" y="39497"/>
                  </a:moveTo>
                  <a:lnTo>
                    <a:pt x="619632" y="39497"/>
                  </a:lnTo>
                  <a:lnTo>
                    <a:pt x="628395" y="48641"/>
                  </a:lnTo>
                  <a:lnTo>
                    <a:pt x="619238" y="57484"/>
                  </a:lnTo>
                  <a:lnTo>
                    <a:pt x="641349" y="80391"/>
                  </a:lnTo>
                  <a:lnTo>
                    <a:pt x="655756" y="39497"/>
                  </a:lnTo>
                  <a:close/>
                </a:path>
                <a:path w="669925" h="647064">
                  <a:moveTo>
                    <a:pt x="619632" y="39497"/>
                  </a:moveTo>
                  <a:lnTo>
                    <a:pt x="610442" y="48371"/>
                  </a:lnTo>
                  <a:lnTo>
                    <a:pt x="619238" y="57484"/>
                  </a:lnTo>
                  <a:lnTo>
                    <a:pt x="628395" y="48641"/>
                  </a:lnTo>
                  <a:lnTo>
                    <a:pt x="619632" y="39497"/>
                  </a:lnTo>
                  <a:close/>
                </a:path>
                <a:path w="669925" h="647064">
                  <a:moveTo>
                    <a:pt x="669670" y="0"/>
                  </a:moveTo>
                  <a:lnTo>
                    <a:pt x="588391" y="25527"/>
                  </a:lnTo>
                  <a:lnTo>
                    <a:pt x="610442" y="48371"/>
                  </a:lnTo>
                  <a:lnTo>
                    <a:pt x="619632" y="39497"/>
                  </a:lnTo>
                  <a:lnTo>
                    <a:pt x="655756" y="39497"/>
                  </a:lnTo>
                  <a:lnTo>
                    <a:pt x="669670" y="0"/>
                  </a:lnTo>
                  <a:close/>
                </a:path>
              </a:pathLst>
            </a:custGeom>
            <a:solidFill>
              <a:srgbClr val="000000"/>
            </a:solidFill>
          </p:spPr>
          <p:txBody>
            <a:bodyPr wrap="square" lIns="0" tIns="0" rIns="0" bIns="0" rtlCol="0"/>
            <a:lstStyle/>
            <a:p>
              <a:endParaRPr/>
            </a:p>
          </p:txBody>
        </p:sp>
        <p:sp>
          <p:nvSpPr>
            <p:cNvPr id="29" name="object 29"/>
            <p:cNvSpPr/>
            <p:nvPr/>
          </p:nvSpPr>
          <p:spPr>
            <a:xfrm>
              <a:off x="2717292" y="5009387"/>
              <a:ext cx="256540" cy="236220"/>
            </a:xfrm>
            <a:custGeom>
              <a:avLst/>
              <a:gdLst/>
              <a:ahLst/>
              <a:cxnLst/>
              <a:rect l="l" t="t" r="r" b="b"/>
              <a:pathLst>
                <a:path w="256539" h="236220">
                  <a:moveTo>
                    <a:pt x="128015" y="0"/>
                  </a:moveTo>
                  <a:lnTo>
                    <a:pt x="78170" y="9274"/>
                  </a:lnTo>
                  <a:lnTo>
                    <a:pt x="37480" y="34575"/>
                  </a:lnTo>
                  <a:lnTo>
                    <a:pt x="10054" y="72116"/>
                  </a:lnTo>
                  <a:lnTo>
                    <a:pt x="0" y="118110"/>
                  </a:lnTo>
                  <a:lnTo>
                    <a:pt x="10054" y="164103"/>
                  </a:lnTo>
                  <a:lnTo>
                    <a:pt x="37480" y="201644"/>
                  </a:lnTo>
                  <a:lnTo>
                    <a:pt x="78170" y="226945"/>
                  </a:lnTo>
                  <a:lnTo>
                    <a:pt x="128015" y="236220"/>
                  </a:lnTo>
                  <a:lnTo>
                    <a:pt x="177861" y="226945"/>
                  </a:lnTo>
                  <a:lnTo>
                    <a:pt x="218551" y="201644"/>
                  </a:lnTo>
                  <a:lnTo>
                    <a:pt x="245977" y="164103"/>
                  </a:lnTo>
                  <a:lnTo>
                    <a:pt x="256031" y="118110"/>
                  </a:lnTo>
                  <a:lnTo>
                    <a:pt x="245977" y="72116"/>
                  </a:lnTo>
                  <a:lnTo>
                    <a:pt x="218551" y="34575"/>
                  </a:lnTo>
                  <a:lnTo>
                    <a:pt x="177861" y="9274"/>
                  </a:lnTo>
                  <a:lnTo>
                    <a:pt x="128015" y="0"/>
                  </a:lnTo>
                  <a:close/>
                </a:path>
              </a:pathLst>
            </a:custGeom>
            <a:solidFill>
              <a:srgbClr val="A4A4A4"/>
            </a:solidFill>
          </p:spPr>
          <p:txBody>
            <a:bodyPr wrap="square" lIns="0" tIns="0" rIns="0" bIns="0" rtlCol="0"/>
            <a:lstStyle/>
            <a:p>
              <a:endParaRPr/>
            </a:p>
          </p:txBody>
        </p:sp>
        <p:sp>
          <p:nvSpPr>
            <p:cNvPr id="30" name="object 30"/>
            <p:cNvSpPr/>
            <p:nvPr/>
          </p:nvSpPr>
          <p:spPr>
            <a:xfrm>
              <a:off x="2717292" y="5009387"/>
              <a:ext cx="256540" cy="236220"/>
            </a:xfrm>
            <a:custGeom>
              <a:avLst/>
              <a:gdLst/>
              <a:ahLst/>
              <a:cxnLst/>
              <a:rect l="l" t="t" r="r" b="b"/>
              <a:pathLst>
                <a:path w="256539" h="236220">
                  <a:moveTo>
                    <a:pt x="0" y="118110"/>
                  </a:moveTo>
                  <a:lnTo>
                    <a:pt x="10054" y="72116"/>
                  </a:lnTo>
                  <a:lnTo>
                    <a:pt x="37480" y="34575"/>
                  </a:lnTo>
                  <a:lnTo>
                    <a:pt x="78170" y="9274"/>
                  </a:lnTo>
                  <a:lnTo>
                    <a:pt x="128015" y="0"/>
                  </a:lnTo>
                  <a:lnTo>
                    <a:pt x="177861" y="9274"/>
                  </a:lnTo>
                  <a:lnTo>
                    <a:pt x="218551" y="34575"/>
                  </a:lnTo>
                  <a:lnTo>
                    <a:pt x="245977" y="72116"/>
                  </a:lnTo>
                  <a:lnTo>
                    <a:pt x="256031" y="118110"/>
                  </a:lnTo>
                  <a:lnTo>
                    <a:pt x="245977" y="164103"/>
                  </a:lnTo>
                  <a:lnTo>
                    <a:pt x="218551" y="201644"/>
                  </a:lnTo>
                  <a:lnTo>
                    <a:pt x="177861" y="226945"/>
                  </a:lnTo>
                  <a:lnTo>
                    <a:pt x="128015" y="236220"/>
                  </a:lnTo>
                  <a:lnTo>
                    <a:pt x="78170" y="226945"/>
                  </a:lnTo>
                  <a:lnTo>
                    <a:pt x="37480" y="201644"/>
                  </a:lnTo>
                  <a:lnTo>
                    <a:pt x="10054" y="164103"/>
                  </a:lnTo>
                  <a:lnTo>
                    <a:pt x="0" y="118110"/>
                  </a:lnTo>
                  <a:close/>
                </a:path>
              </a:pathLst>
            </a:custGeom>
            <a:ln w="12192">
              <a:solidFill>
                <a:srgbClr val="787878"/>
              </a:solidFill>
            </a:ln>
          </p:spPr>
          <p:txBody>
            <a:bodyPr wrap="square" lIns="0" tIns="0" rIns="0" bIns="0" rtlCol="0"/>
            <a:lstStyle/>
            <a:p>
              <a:endParaRPr/>
            </a:p>
          </p:txBody>
        </p:sp>
        <p:sp>
          <p:nvSpPr>
            <p:cNvPr id="31" name="object 31"/>
            <p:cNvSpPr/>
            <p:nvPr/>
          </p:nvSpPr>
          <p:spPr>
            <a:xfrm>
              <a:off x="2968879" y="3860926"/>
              <a:ext cx="1530350" cy="1270635"/>
            </a:xfrm>
            <a:custGeom>
              <a:avLst/>
              <a:gdLst/>
              <a:ahLst/>
              <a:cxnLst/>
              <a:rect l="l" t="t" r="r" b="b"/>
              <a:pathLst>
                <a:path w="1530350" h="1270635">
                  <a:moveTo>
                    <a:pt x="669671" y="621157"/>
                  </a:moveTo>
                  <a:lnTo>
                    <a:pt x="588518" y="646811"/>
                  </a:lnTo>
                  <a:lnTo>
                    <a:pt x="610603" y="669658"/>
                  </a:lnTo>
                  <a:lnTo>
                    <a:pt x="0" y="1261491"/>
                  </a:lnTo>
                  <a:lnTo>
                    <a:pt x="8890" y="1270635"/>
                  </a:lnTo>
                  <a:lnTo>
                    <a:pt x="619417" y="678751"/>
                  </a:lnTo>
                  <a:lnTo>
                    <a:pt x="641477" y="701548"/>
                  </a:lnTo>
                  <a:lnTo>
                    <a:pt x="655764" y="660781"/>
                  </a:lnTo>
                  <a:lnTo>
                    <a:pt x="669671" y="621157"/>
                  </a:lnTo>
                  <a:close/>
                </a:path>
                <a:path w="1530350" h="1270635">
                  <a:moveTo>
                    <a:pt x="1529969" y="13081"/>
                  </a:moveTo>
                  <a:lnTo>
                    <a:pt x="1445768" y="0"/>
                  </a:lnTo>
                  <a:lnTo>
                    <a:pt x="1455445" y="30276"/>
                  </a:lnTo>
                  <a:lnTo>
                    <a:pt x="924560" y="200279"/>
                  </a:lnTo>
                  <a:lnTo>
                    <a:pt x="928370" y="212344"/>
                  </a:lnTo>
                  <a:lnTo>
                    <a:pt x="1459318" y="42367"/>
                  </a:lnTo>
                  <a:lnTo>
                    <a:pt x="1469009" y="72644"/>
                  </a:lnTo>
                  <a:lnTo>
                    <a:pt x="1516316" y="26416"/>
                  </a:lnTo>
                  <a:lnTo>
                    <a:pt x="1529969" y="13081"/>
                  </a:lnTo>
                  <a:close/>
                </a:path>
              </a:pathLst>
            </a:custGeom>
            <a:solidFill>
              <a:srgbClr val="000000"/>
            </a:solidFill>
          </p:spPr>
          <p:txBody>
            <a:bodyPr wrap="square" lIns="0" tIns="0" rIns="0" bIns="0" rtlCol="0"/>
            <a:lstStyle/>
            <a:p>
              <a:endParaRPr/>
            </a:p>
          </p:txBody>
        </p:sp>
        <p:sp>
          <p:nvSpPr>
            <p:cNvPr id="32" name="object 32"/>
            <p:cNvSpPr/>
            <p:nvPr/>
          </p:nvSpPr>
          <p:spPr>
            <a:xfrm>
              <a:off x="4498848" y="4174235"/>
              <a:ext cx="256540" cy="234950"/>
            </a:xfrm>
            <a:custGeom>
              <a:avLst/>
              <a:gdLst/>
              <a:ahLst/>
              <a:cxnLst/>
              <a:rect l="l" t="t" r="r" b="b"/>
              <a:pathLst>
                <a:path w="256539" h="234950">
                  <a:moveTo>
                    <a:pt x="128015" y="0"/>
                  </a:moveTo>
                  <a:lnTo>
                    <a:pt x="78170" y="9227"/>
                  </a:lnTo>
                  <a:lnTo>
                    <a:pt x="37480" y="34385"/>
                  </a:lnTo>
                  <a:lnTo>
                    <a:pt x="10054" y="71687"/>
                  </a:lnTo>
                  <a:lnTo>
                    <a:pt x="0" y="117347"/>
                  </a:lnTo>
                  <a:lnTo>
                    <a:pt x="10054" y="163008"/>
                  </a:lnTo>
                  <a:lnTo>
                    <a:pt x="37480" y="200310"/>
                  </a:lnTo>
                  <a:lnTo>
                    <a:pt x="78170" y="225468"/>
                  </a:lnTo>
                  <a:lnTo>
                    <a:pt x="128015" y="234695"/>
                  </a:lnTo>
                  <a:lnTo>
                    <a:pt x="177861" y="225468"/>
                  </a:lnTo>
                  <a:lnTo>
                    <a:pt x="218551" y="200310"/>
                  </a:lnTo>
                  <a:lnTo>
                    <a:pt x="245977" y="163008"/>
                  </a:lnTo>
                  <a:lnTo>
                    <a:pt x="256031" y="117347"/>
                  </a:lnTo>
                  <a:lnTo>
                    <a:pt x="245977" y="71687"/>
                  </a:lnTo>
                  <a:lnTo>
                    <a:pt x="218551" y="34385"/>
                  </a:lnTo>
                  <a:lnTo>
                    <a:pt x="177861" y="9227"/>
                  </a:lnTo>
                  <a:lnTo>
                    <a:pt x="128015" y="0"/>
                  </a:lnTo>
                  <a:close/>
                </a:path>
              </a:pathLst>
            </a:custGeom>
            <a:solidFill>
              <a:srgbClr val="A4A4A4"/>
            </a:solidFill>
          </p:spPr>
          <p:txBody>
            <a:bodyPr wrap="square" lIns="0" tIns="0" rIns="0" bIns="0" rtlCol="0"/>
            <a:lstStyle/>
            <a:p>
              <a:endParaRPr/>
            </a:p>
          </p:txBody>
        </p:sp>
        <p:sp>
          <p:nvSpPr>
            <p:cNvPr id="33" name="object 33"/>
            <p:cNvSpPr/>
            <p:nvPr/>
          </p:nvSpPr>
          <p:spPr>
            <a:xfrm>
              <a:off x="4498848" y="4174235"/>
              <a:ext cx="256540" cy="234950"/>
            </a:xfrm>
            <a:custGeom>
              <a:avLst/>
              <a:gdLst/>
              <a:ahLst/>
              <a:cxnLst/>
              <a:rect l="l" t="t" r="r" b="b"/>
              <a:pathLst>
                <a:path w="256539" h="234950">
                  <a:moveTo>
                    <a:pt x="0" y="117347"/>
                  </a:moveTo>
                  <a:lnTo>
                    <a:pt x="10054" y="71687"/>
                  </a:lnTo>
                  <a:lnTo>
                    <a:pt x="37480" y="34385"/>
                  </a:lnTo>
                  <a:lnTo>
                    <a:pt x="78170" y="9227"/>
                  </a:lnTo>
                  <a:lnTo>
                    <a:pt x="128015" y="0"/>
                  </a:lnTo>
                  <a:lnTo>
                    <a:pt x="177861" y="9227"/>
                  </a:lnTo>
                  <a:lnTo>
                    <a:pt x="218551" y="34385"/>
                  </a:lnTo>
                  <a:lnTo>
                    <a:pt x="245977" y="71687"/>
                  </a:lnTo>
                  <a:lnTo>
                    <a:pt x="256031" y="117347"/>
                  </a:lnTo>
                  <a:lnTo>
                    <a:pt x="245977" y="163008"/>
                  </a:lnTo>
                  <a:lnTo>
                    <a:pt x="218551" y="200310"/>
                  </a:lnTo>
                  <a:lnTo>
                    <a:pt x="177861" y="225468"/>
                  </a:lnTo>
                  <a:lnTo>
                    <a:pt x="128015" y="234695"/>
                  </a:lnTo>
                  <a:lnTo>
                    <a:pt x="78170" y="225468"/>
                  </a:lnTo>
                  <a:lnTo>
                    <a:pt x="37480" y="200310"/>
                  </a:lnTo>
                  <a:lnTo>
                    <a:pt x="10054" y="163008"/>
                  </a:lnTo>
                  <a:lnTo>
                    <a:pt x="0" y="117347"/>
                  </a:lnTo>
                  <a:close/>
                </a:path>
              </a:pathLst>
            </a:custGeom>
            <a:ln w="12192">
              <a:solidFill>
                <a:srgbClr val="787878"/>
              </a:solidFill>
            </a:ln>
          </p:spPr>
          <p:txBody>
            <a:bodyPr wrap="square" lIns="0" tIns="0" rIns="0" bIns="0" rtlCol="0"/>
            <a:lstStyle/>
            <a:p>
              <a:endParaRPr/>
            </a:p>
          </p:txBody>
        </p:sp>
        <p:sp>
          <p:nvSpPr>
            <p:cNvPr id="34" name="object 34"/>
            <p:cNvSpPr/>
            <p:nvPr/>
          </p:nvSpPr>
          <p:spPr>
            <a:xfrm>
              <a:off x="3890645" y="3642613"/>
              <a:ext cx="608330" cy="845819"/>
            </a:xfrm>
            <a:custGeom>
              <a:avLst/>
              <a:gdLst/>
              <a:ahLst/>
              <a:cxnLst/>
              <a:rect l="l" t="t" r="r" b="b"/>
              <a:pathLst>
                <a:path w="608329" h="845820">
                  <a:moveTo>
                    <a:pt x="608203" y="231394"/>
                  </a:moveTo>
                  <a:lnTo>
                    <a:pt x="527431" y="258699"/>
                  </a:lnTo>
                  <a:lnTo>
                    <a:pt x="549986" y="281051"/>
                  </a:lnTo>
                  <a:lnTo>
                    <a:pt x="407111" y="425056"/>
                  </a:lnTo>
                  <a:lnTo>
                    <a:pt x="9398" y="0"/>
                  </a:lnTo>
                  <a:lnTo>
                    <a:pt x="0" y="8636"/>
                  </a:lnTo>
                  <a:lnTo>
                    <a:pt x="398157" y="434086"/>
                  </a:lnTo>
                  <a:lnTo>
                    <a:pt x="303593" y="529399"/>
                  </a:lnTo>
                  <a:lnTo>
                    <a:pt x="6858" y="418973"/>
                  </a:lnTo>
                  <a:lnTo>
                    <a:pt x="2540" y="430911"/>
                  </a:lnTo>
                  <a:lnTo>
                    <a:pt x="293763" y="539305"/>
                  </a:lnTo>
                  <a:lnTo>
                    <a:pt x="127" y="835279"/>
                  </a:lnTo>
                  <a:lnTo>
                    <a:pt x="4813" y="839978"/>
                  </a:lnTo>
                  <a:lnTo>
                    <a:pt x="6604" y="845693"/>
                  </a:lnTo>
                  <a:lnTo>
                    <a:pt x="537387" y="677964"/>
                  </a:lnTo>
                  <a:lnTo>
                    <a:pt x="546989" y="708279"/>
                  </a:lnTo>
                  <a:lnTo>
                    <a:pt x="594690" y="662051"/>
                  </a:lnTo>
                  <a:lnTo>
                    <a:pt x="607606" y="649554"/>
                  </a:lnTo>
                  <a:lnTo>
                    <a:pt x="608203" y="649478"/>
                  </a:lnTo>
                  <a:lnTo>
                    <a:pt x="607949" y="649224"/>
                  </a:lnTo>
                  <a:lnTo>
                    <a:pt x="608203" y="649224"/>
                  </a:lnTo>
                  <a:lnTo>
                    <a:pt x="608139" y="649033"/>
                  </a:lnTo>
                  <a:lnTo>
                    <a:pt x="595706" y="607187"/>
                  </a:lnTo>
                  <a:lnTo>
                    <a:pt x="583946" y="567563"/>
                  </a:lnTo>
                  <a:lnTo>
                    <a:pt x="560768" y="589267"/>
                  </a:lnTo>
                  <a:lnTo>
                    <a:pt x="547611" y="575208"/>
                  </a:lnTo>
                  <a:lnTo>
                    <a:pt x="547611" y="593775"/>
                  </a:lnTo>
                  <a:lnTo>
                    <a:pt x="543140" y="605751"/>
                  </a:lnTo>
                  <a:lnTo>
                    <a:pt x="534543" y="613816"/>
                  </a:lnTo>
                  <a:lnTo>
                    <a:pt x="534543" y="628916"/>
                  </a:lnTo>
                  <a:lnTo>
                    <a:pt x="531596" y="636841"/>
                  </a:lnTo>
                  <a:lnTo>
                    <a:pt x="524002" y="635635"/>
                  </a:lnTo>
                  <a:lnTo>
                    <a:pt x="527685" y="647331"/>
                  </a:lnTo>
                  <a:lnTo>
                    <a:pt x="523494" y="658622"/>
                  </a:lnTo>
                  <a:lnTo>
                    <a:pt x="530999" y="657821"/>
                  </a:lnTo>
                  <a:lnTo>
                    <a:pt x="533565" y="665886"/>
                  </a:lnTo>
                  <a:lnTo>
                    <a:pt x="27622" y="825665"/>
                  </a:lnTo>
                  <a:lnTo>
                    <a:pt x="306832" y="544169"/>
                  </a:lnTo>
                  <a:lnTo>
                    <a:pt x="534543" y="628916"/>
                  </a:lnTo>
                  <a:lnTo>
                    <a:pt x="534543" y="613816"/>
                  </a:lnTo>
                  <a:lnTo>
                    <a:pt x="533374" y="614908"/>
                  </a:lnTo>
                  <a:lnTo>
                    <a:pt x="316661" y="534263"/>
                  </a:lnTo>
                  <a:lnTo>
                    <a:pt x="406831" y="443357"/>
                  </a:lnTo>
                  <a:lnTo>
                    <a:pt x="547611" y="593775"/>
                  </a:lnTo>
                  <a:lnTo>
                    <a:pt x="547611" y="575208"/>
                  </a:lnTo>
                  <a:lnTo>
                    <a:pt x="415785" y="434327"/>
                  </a:lnTo>
                  <a:lnTo>
                    <a:pt x="558977" y="289966"/>
                  </a:lnTo>
                  <a:lnTo>
                    <a:pt x="581533" y="312293"/>
                  </a:lnTo>
                  <a:lnTo>
                    <a:pt x="594804" y="272034"/>
                  </a:lnTo>
                  <a:lnTo>
                    <a:pt x="608203" y="231394"/>
                  </a:lnTo>
                  <a:close/>
                </a:path>
              </a:pathLst>
            </a:custGeom>
            <a:solidFill>
              <a:srgbClr val="000000"/>
            </a:solidFill>
          </p:spPr>
          <p:txBody>
            <a:bodyPr wrap="square" lIns="0" tIns="0" rIns="0" bIns="0" rtlCol="0"/>
            <a:lstStyle/>
            <a:p>
              <a:endParaRPr/>
            </a:p>
          </p:txBody>
        </p:sp>
        <p:sp>
          <p:nvSpPr>
            <p:cNvPr id="35" name="object 35"/>
            <p:cNvSpPr/>
            <p:nvPr/>
          </p:nvSpPr>
          <p:spPr>
            <a:xfrm>
              <a:off x="3639312" y="3095243"/>
              <a:ext cx="256540" cy="234950"/>
            </a:xfrm>
            <a:custGeom>
              <a:avLst/>
              <a:gdLst/>
              <a:ahLst/>
              <a:cxnLst/>
              <a:rect l="l" t="t" r="r" b="b"/>
              <a:pathLst>
                <a:path w="256539" h="234950">
                  <a:moveTo>
                    <a:pt x="128015" y="0"/>
                  </a:moveTo>
                  <a:lnTo>
                    <a:pt x="78170" y="9227"/>
                  </a:lnTo>
                  <a:lnTo>
                    <a:pt x="37480" y="34385"/>
                  </a:lnTo>
                  <a:lnTo>
                    <a:pt x="10054" y="71687"/>
                  </a:lnTo>
                  <a:lnTo>
                    <a:pt x="0" y="117347"/>
                  </a:lnTo>
                  <a:lnTo>
                    <a:pt x="10054" y="163008"/>
                  </a:lnTo>
                  <a:lnTo>
                    <a:pt x="37480" y="200310"/>
                  </a:lnTo>
                  <a:lnTo>
                    <a:pt x="78170" y="225468"/>
                  </a:lnTo>
                  <a:lnTo>
                    <a:pt x="128015" y="234695"/>
                  </a:lnTo>
                  <a:lnTo>
                    <a:pt x="177861" y="225468"/>
                  </a:lnTo>
                  <a:lnTo>
                    <a:pt x="218551" y="200310"/>
                  </a:lnTo>
                  <a:lnTo>
                    <a:pt x="245977" y="163008"/>
                  </a:lnTo>
                  <a:lnTo>
                    <a:pt x="256032" y="117347"/>
                  </a:lnTo>
                  <a:lnTo>
                    <a:pt x="245977" y="71687"/>
                  </a:lnTo>
                  <a:lnTo>
                    <a:pt x="218551" y="34385"/>
                  </a:lnTo>
                  <a:lnTo>
                    <a:pt x="177861" y="9227"/>
                  </a:lnTo>
                  <a:lnTo>
                    <a:pt x="128015" y="0"/>
                  </a:lnTo>
                  <a:close/>
                </a:path>
              </a:pathLst>
            </a:custGeom>
            <a:solidFill>
              <a:srgbClr val="A4A4A4"/>
            </a:solidFill>
          </p:spPr>
          <p:txBody>
            <a:bodyPr wrap="square" lIns="0" tIns="0" rIns="0" bIns="0" rtlCol="0"/>
            <a:lstStyle/>
            <a:p>
              <a:endParaRPr/>
            </a:p>
          </p:txBody>
        </p:sp>
        <p:sp>
          <p:nvSpPr>
            <p:cNvPr id="36" name="object 36"/>
            <p:cNvSpPr/>
            <p:nvPr/>
          </p:nvSpPr>
          <p:spPr>
            <a:xfrm>
              <a:off x="3639312" y="3095243"/>
              <a:ext cx="256540" cy="234950"/>
            </a:xfrm>
            <a:custGeom>
              <a:avLst/>
              <a:gdLst/>
              <a:ahLst/>
              <a:cxnLst/>
              <a:rect l="l" t="t" r="r" b="b"/>
              <a:pathLst>
                <a:path w="256539" h="234950">
                  <a:moveTo>
                    <a:pt x="0" y="117347"/>
                  </a:moveTo>
                  <a:lnTo>
                    <a:pt x="10054" y="71687"/>
                  </a:lnTo>
                  <a:lnTo>
                    <a:pt x="37480" y="34385"/>
                  </a:lnTo>
                  <a:lnTo>
                    <a:pt x="78170" y="9227"/>
                  </a:lnTo>
                  <a:lnTo>
                    <a:pt x="128015" y="0"/>
                  </a:lnTo>
                  <a:lnTo>
                    <a:pt x="177861" y="9227"/>
                  </a:lnTo>
                  <a:lnTo>
                    <a:pt x="218551" y="34385"/>
                  </a:lnTo>
                  <a:lnTo>
                    <a:pt x="245977" y="71687"/>
                  </a:lnTo>
                  <a:lnTo>
                    <a:pt x="256032" y="117347"/>
                  </a:lnTo>
                  <a:lnTo>
                    <a:pt x="245977" y="163008"/>
                  </a:lnTo>
                  <a:lnTo>
                    <a:pt x="218551" y="200310"/>
                  </a:lnTo>
                  <a:lnTo>
                    <a:pt x="177861" y="225468"/>
                  </a:lnTo>
                  <a:lnTo>
                    <a:pt x="128015" y="234695"/>
                  </a:lnTo>
                  <a:lnTo>
                    <a:pt x="78170" y="225468"/>
                  </a:lnTo>
                  <a:lnTo>
                    <a:pt x="37480" y="200310"/>
                  </a:lnTo>
                  <a:lnTo>
                    <a:pt x="10054" y="163008"/>
                  </a:lnTo>
                  <a:lnTo>
                    <a:pt x="0" y="117347"/>
                  </a:lnTo>
                  <a:close/>
                </a:path>
              </a:pathLst>
            </a:custGeom>
            <a:ln w="12192">
              <a:solidFill>
                <a:srgbClr val="787878"/>
              </a:solidFill>
            </a:ln>
          </p:spPr>
          <p:txBody>
            <a:bodyPr wrap="square" lIns="0" tIns="0" rIns="0" bIns="0" rtlCol="0"/>
            <a:lstStyle/>
            <a:p>
              <a:endParaRPr/>
            </a:p>
          </p:txBody>
        </p:sp>
        <p:sp>
          <p:nvSpPr>
            <p:cNvPr id="37" name="object 37"/>
            <p:cNvSpPr/>
            <p:nvPr/>
          </p:nvSpPr>
          <p:spPr>
            <a:xfrm>
              <a:off x="3889756" y="3208273"/>
              <a:ext cx="609600" cy="1083945"/>
            </a:xfrm>
            <a:custGeom>
              <a:avLst/>
              <a:gdLst/>
              <a:ahLst/>
              <a:cxnLst/>
              <a:rect l="l" t="t" r="r" b="b"/>
              <a:pathLst>
                <a:path w="609600" h="1083945">
                  <a:moveTo>
                    <a:pt x="609092" y="666242"/>
                  </a:moveTo>
                  <a:lnTo>
                    <a:pt x="597001" y="623570"/>
                  </a:lnTo>
                  <a:lnTo>
                    <a:pt x="585851" y="584200"/>
                  </a:lnTo>
                  <a:lnTo>
                    <a:pt x="562394" y="605650"/>
                  </a:lnTo>
                  <a:lnTo>
                    <a:pt x="10287" y="0"/>
                  </a:lnTo>
                  <a:lnTo>
                    <a:pt x="5588" y="4318"/>
                  </a:lnTo>
                  <a:lnTo>
                    <a:pt x="0" y="7366"/>
                  </a:lnTo>
                  <a:lnTo>
                    <a:pt x="566331" y="1020572"/>
                  </a:lnTo>
                  <a:lnTo>
                    <a:pt x="538607" y="1036066"/>
                  </a:lnTo>
                  <a:lnTo>
                    <a:pt x="609092" y="1083945"/>
                  </a:lnTo>
                  <a:lnTo>
                    <a:pt x="606666" y="1031621"/>
                  </a:lnTo>
                  <a:lnTo>
                    <a:pt x="605155" y="998855"/>
                  </a:lnTo>
                  <a:lnTo>
                    <a:pt x="577342" y="1014412"/>
                  </a:lnTo>
                  <a:lnTo>
                    <a:pt x="38087" y="49453"/>
                  </a:lnTo>
                  <a:lnTo>
                    <a:pt x="553034" y="614197"/>
                  </a:lnTo>
                  <a:lnTo>
                    <a:pt x="529590" y="635635"/>
                  </a:lnTo>
                  <a:lnTo>
                    <a:pt x="609092" y="666242"/>
                  </a:lnTo>
                  <a:close/>
                </a:path>
              </a:pathLst>
            </a:custGeom>
            <a:solidFill>
              <a:srgbClr val="000000"/>
            </a:solidFill>
          </p:spPr>
          <p:txBody>
            <a:bodyPr wrap="square" lIns="0" tIns="0" rIns="0" bIns="0" rtlCol="0"/>
            <a:lstStyle/>
            <a:p>
              <a:endParaRPr/>
            </a:p>
          </p:txBody>
        </p:sp>
      </p:grpSp>
      <p:sp>
        <p:nvSpPr>
          <p:cNvPr id="38" name="object 38"/>
          <p:cNvSpPr txBox="1"/>
          <p:nvPr/>
        </p:nvSpPr>
        <p:spPr>
          <a:xfrm>
            <a:off x="3126487" y="2436114"/>
            <a:ext cx="1114425" cy="620683"/>
          </a:xfrm>
          <a:prstGeom prst="rect">
            <a:avLst/>
          </a:prstGeom>
        </p:spPr>
        <p:txBody>
          <a:bodyPr vert="horz" wrap="square" lIns="0" tIns="40640" rIns="0" bIns="0" rtlCol="0">
            <a:spAutoFit/>
          </a:bodyPr>
          <a:lstStyle/>
          <a:p>
            <a:pPr marL="12700">
              <a:lnSpc>
                <a:spcPct val="100000"/>
              </a:lnSpc>
              <a:spcBef>
                <a:spcPts val="320"/>
              </a:spcBef>
            </a:pPr>
            <a:r>
              <a:rPr sz="1800" dirty="0">
                <a:latin typeface="Calibri"/>
                <a:cs typeface="Calibri"/>
              </a:rPr>
              <a:t>Input</a:t>
            </a:r>
            <a:endParaRPr sz="1800">
              <a:latin typeface="Calibri"/>
              <a:cs typeface="Calibri"/>
            </a:endParaRPr>
          </a:p>
          <a:p>
            <a:pPr marL="432434">
              <a:lnSpc>
                <a:spcPct val="100000"/>
              </a:lnSpc>
              <a:spcBef>
                <a:spcPts val="225"/>
              </a:spcBef>
            </a:pPr>
            <a:r>
              <a:rPr sz="1800" spc="-10" dirty="0">
                <a:latin typeface="Calibri"/>
                <a:cs typeface="Calibri"/>
              </a:rPr>
              <a:t>H</a:t>
            </a:r>
            <a:r>
              <a:rPr sz="1800" spc="-5" dirty="0">
                <a:latin typeface="Calibri"/>
                <a:cs typeface="Calibri"/>
              </a:rPr>
              <a:t>id</a:t>
            </a:r>
            <a:r>
              <a:rPr sz="1800" dirty="0">
                <a:latin typeface="Calibri"/>
                <a:cs typeface="Calibri"/>
              </a:rPr>
              <a:t>den</a:t>
            </a:r>
            <a:endParaRPr sz="1800">
              <a:latin typeface="Calibri"/>
              <a:cs typeface="Calibri"/>
            </a:endParaRPr>
          </a:p>
        </p:txBody>
      </p:sp>
      <p:sp>
        <p:nvSpPr>
          <p:cNvPr id="39" name="object 39"/>
          <p:cNvSpPr txBox="1"/>
          <p:nvPr/>
        </p:nvSpPr>
        <p:spPr>
          <a:xfrm>
            <a:off x="4383787" y="3467228"/>
            <a:ext cx="690245"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Output</a:t>
            </a:r>
            <a:endParaRPr sz="1800">
              <a:latin typeface="Calibri"/>
              <a:cs typeface="Calibri"/>
            </a:endParaRPr>
          </a:p>
        </p:txBody>
      </p:sp>
      <p:sp>
        <p:nvSpPr>
          <p:cNvPr id="40" name="object 40"/>
          <p:cNvSpPr txBox="1"/>
          <p:nvPr/>
        </p:nvSpPr>
        <p:spPr>
          <a:xfrm>
            <a:off x="3718305" y="4673345"/>
            <a:ext cx="2009139" cy="57404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Calibri"/>
                <a:cs typeface="Calibri"/>
              </a:rPr>
              <a:t>1 D </a:t>
            </a:r>
            <a:r>
              <a:rPr sz="1800" spc="-10" dirty="0">
                <a:latin typeface="Calibri"/>
                <a:cs typeface="Calibri"/>
              </a:rPr>
              <a:t>convolution </a:t>
            </a:r>
            <a:r>
              <a:rPr sz="1800" spc="-5" dirty="0">
                <a:latin typeface="Calibri"/>
                <a:cs typeface="Calibri"/>
              </a:rPr>
              <a:t>with: </a:t>
            </a:r>
            <a:r>
              <a:rPr sz="1800" spc="-395" dirty="0">
                <a:latin typeface="Calibri"/>
                <a:cs typeface="Calibri"/>
              </a:rPr>
              <a:t> </a:t>
            </a:r>
            <a:r>
              <a:rPr sz="1800" spc="-15" dirty="0">
                <a:latin typeface="Calibri"/>
                <a:cs typeface="Calibri"/>
              </a:rPr>
              <a:t>Filters:</a:t>
            </a:r>
            <a:r>
              <a:rPr sz="1800" spc="15" dirty="0">
                <a:latin typeface="Calibri"/>
                <a:cs typeface="Calibri"/>
              </a:rPr>
              <a:t> </a:t>
            </a:r>
            <a:r>
              <a:rPr sz="1800" dirty="0">
                <a:latin typeface="Calibri"/>
                <a:cs typeface="Calibri"/>
              </a:rPr>
              <a:t>1</a:t>
            </a:r>
            <a:endParaRPr sz="1800">
              <a:latin typeface="Calibri"/>
              <a:cs typeface="Calibri"/>
            </a:endParaRPr>
          </a:p>
        </p:txBody>
      </p:sp>
      <p:sp>
        <p:nvSpPr>
          <p:cNvPr id="41" name="object 41"/>
          <p:cNvSpPr txBox="1"/>
          <p:nvPr/>
        </p:nvSpPr>
        <p:spPr>
          <a:xfrm>
            <a:off x="3718307" y="5221684"/>
            <a:ext cx="1141095" cy="843821"/>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Filter</a:t>
            </a:r>
            <a:r>
              <a:rPr sz="1800" spc="-20" dirty="0">
                <a:latin typeface="Calibri"/>
                <a:cs typeface="Calibri"/>
              </a:rPr>
              <a:t> </a:t>
            </a:r>
            <a:r>
              <a:rPr sz="1800" spc="-15" dirty="0">
                <a:latin typeface="Calibri"/>
                <a:cs typeface="Calibri"/>
              </a:rPr>
              <a:t>Size:</a:t>
            </a:r>
            <a:r>
              <a:rPr sz="1800" spc="-20" dirty="0">
                <a:latin typeface="Calibri"/>
                <a:cs typeface="Calibri"/>
              </a:rPr>
              <a:t> </a:t>
            </a:r>
            <a:r>
              <a:rPr sz="1800" dirty="0">
                <a:latin typeface="Calibri"/>
                <a:cs typeface="Calibri"/>
              </a:rPr>
              <a:t>2</a:t>
            </a:r>
            <a:endParaRPr sz="1800">
              <a:latin typeface="Calibri"/>
              <a:cs typeface="Calibri"/>
            </a:endParaRPr>
          </a:p>
          <a:p>
            <a:pPr marL="12700">
              <a:lnSpc>
                <a:spcPct val="100000"/>
              </a:lnSpc>
              <a:spcBef>
                <a:spcPts val="5"/>
              </a:spcBef>
            </a:pPr>
            <a:r>
              <a:rPr sz="1800" spc="-5" dirty="0">
                <a:latin typeface="Calibri"/>
                <a:cs typeface="Calibri"/>
              </a:rPr>
              <a:t>Stride:</a:t>
            </a:r>
            <a:r>
              <a:rPr sz="1800" spc="-30" dirty="0">
                <a:latin typeface="Calibri"/>
                <a:cs typeface="Calibri"/>
              </a:rPr>
              <a:t> </a:t>
            </a:r>
            <a:r>
              <a:rPr sz="1800" dirty="0">
                <a:latin typeface="Calibri"/>
                <a:cs typeface="Calibri"/>
              </a:rPr>
              <a:t>2</a:t>
            </a:r>
            <a:endParaRPr sz="1800">
              <a:latin typeface="Calibri"/>
              <a:cs typeface="Calibri"/>
            </a:endParaRPr>
          </a:p>
          <a:p>
            <a:pPr marL="12700">
              <a:lnSpc>
                <a:spcPct val="100000"/>
              </a:lnSpc>
            </a:pPr>
            <a:r>
              <a:rPr sz="1800" spc="-10" dirty="0">
                <a:latin typeface="Calibri"/>
                <a:cs typeface="Calibri"/>
              </a:rPr>
              <a:t>Padding:</a:t>
            </a:r>
            <a:r>
              <a:rPr sz="1800" spc="-15" dirty="0">
                <a:latin typeface="Calibri"/>
                <a:cs typeface="Calibri"/>
              </a:rPr>
              <a:t> </a:t>
            </a:r>
            <a:r>
              <a:rPr sz="1800" dirty="0">
                <a:solidFill>
                  <a:srgbClr val="FF0000"/>
                </a:solidFill>
                <a:latin typeface="Calibri"/>
                <a:cs typeface="Calibri"/>
              </a:rPr>
              <a:t>1</a:t>
            </a:r>
            <a:endParaRPr sz="1800">
              <a:latin typeface="Calibri"/>
              <a:cs typeface="Calibri"/>
            </a:endParaRPr>
          </a:p>
        </p:txBody>
      </p:sp>
      <p:grpSp>
        <p:nvGrpSpPr>
          <p:cNvPr id="42" name="object 42"/>
          <p:cNvGrpSpPr/>
          <p:nvPr/>
        </p:nvGrpSpPr>
        <p:grpSpPr>
          <a:xfrm>
            <a:off x="2710943" y="2497582"/>
            <a:ext cx="269240" cy="247650"/>
            <a:chOff x="2710942" y="2497582"/>
            <a:chExt cx="269240" cy="247650"/>
          </a:xfrm>
        </p:grpSpPr>
        <p:sp>
          <p:nvSpPr>
            <p:cNvPr id="43" name="object 43"/>
            <p:cNvSpPr/>
            <p:nvPr/>
          </p:nvSpPr>
          <p:spPr>
            <a:xfrm>
              <a:off x="2717292" y="2503932"/>
              <a:ext cx="256540" cy="234950"/>
            </a:xfrm>
            <a:custGeom>
              <a:avLst/>
              <a:gdLst/>
              <a:ahLst/>
              <a:cxnLst/>
              <a:rect l="l" t="t" r="r" b="b"/>
              <a:pathLst>
                <a:path w="256539" h="234950">
                  <a:moveTo>
                    <a:pt x="128015" y="0"/>
                  </a:moveTo>
                  <a:lnTo>
                    <a:pt x="78170" y="9227"/>
                  </a:lnTo>
                  <a:lnTo>
                    <a:pt x="37480" y="34385"/>
                  </a:lnTo>
                  <a:lnTo>
                    <a:pt x="10054" y="71687"/>
                  </a:lnTo>
                  <a:lnTo>
                    <a:pt x="0" y="117347"/>
                  </a:lnTo>
                  <a:lnTo>
                    <a:pt x="10054" y="163008"/>
                  </a:lnTo>
                  <a:lnTo>
                    <a:pt x="37480" y="200310"/>
                  </a:lnTo>
                  <a:lnTo>
                    <a:pt x="78170" y="225468"/>
                  </a:lnTo>
                  <a:lnTo>
                    <a:pt x="128015" y="234695"/>
                  </a:lnTo>
                  <a:lnTo>
                    <a:pt x="177861" y="225468"/>
                  </a:lnTo>
                  <a:lnTo>
                    <a:pt x="218551" y="200310"/>
                  </a:lnTo>
                  <a:lnTo>
                    <a:pt x="245977" y="163008"/>
                  </a:lnTo>
                  <a:lnTo>
                    <a:pt x="256031" y="117347"/>
                  </a:lnTo>
                  <a:lnTo>
                    <a:pt x="245977" y="71687"/>
                  </a:lnTo>
                  <a:lnTo>
                    <a:pt x="218551" y="34385"/>
                  </a:lnTo>
                  <a:lnTo>
                    <a:pt x="177861" y="9227"/>
                  </a:lnTo>
                  <a:lnTo>
                    <a:pt x="128015" y="0"/>
                  </a:lnTo>
                  <a:close/>
                </a:path>
              </a:pathLst>
            </a:custGeom>
            <a:solidFill>
              <a:srgbClr val="FFFFFF"/>
            </a:solidFill>
          </p:spPr>
          <p:txBody>
            <a:bodyPr wrap="square" lIns="0" tIns="0" rIns="0" bIns="0" rtlCol="0"/>
            <a:lstStyle/>
            <a:p>
              <a:endParaRPr/>
            </a:p>
          </p:txBody>
        </p:sp>
        <p:sp>
          <p:nvSpPr>
            <p:cNvPr id="44" name="object 44"/>
            <p:cNvSpPr/>
            <p:nvPr/>
          </p:nvSpPr>
          <p:spPr>
            <a:xfrm>
              <a:off x="2717292" y="2503932"/>
              <a:ext cx="256540" cy="234950"/>
            </a:xfrm>
            <a:custGeom>
              <a:avLst/>
              <a:gdLst/>
              <a:ahLst/>
              <a:cxnLst/>
              <a:rect l="l" t="t" r="r" b="b"/>
              <a:pathLst>
                <a:path w="256539" h="234950">
                  <a:moveTo>
                    <a:pt x="0" y="117347"/>
                  </a:moveTo>
                  <a:lnTo>
                    <a:pt x="10054" y="71687"/>
                  </a:lnTo>
                  <a:lnTo>
                    <a:pt x="37480" y="34385"/>
                  </a:lnTo>
                  <a:lnTo>
                    <a:pt x="78170" y="9227"/>
                  </a:lnTo>
                  <a:lnTo>
                    <a:pt x="128015" y="0"/>
                  </a:lnTo>
                  <a:lnTo>
                    <a:pt x="177861" y="9227"/>
                  </a:lnTo>
                  <a:lnTo>
                    <a:pt x="218551" y="34385"/>
                  </a:lnTo>
                  <a:lnTo>
                    <a:pt x="245977" y="71687"/>
                  </a:lnTo>
                  <a:lnTo>
                    <a:pt x="256031" y="117347"/>
                  </a:lnTo>
                  <a:lnTo>
                    <a:pt x="245977" y="163008"/>
                  </a:lnTo>
                  <a:lnTo>
                    <a:pt x="218551" y="200310"/>
                  </a:lnTo>
                  <a:lnTo>
                    <a:pt x="177861" y="225468"/>
                  </a:lnTo>
                  <a:lnTo>
                    <a:pt x="128015" y="234695"/>
                  </a:lnTo>
                  <a:lnTo>
                    <a:pt x="78170" y="225468"/>
                  </a:lnTo>
                  <a:lnTo>
                    <a:pt x="37480" y="200310"/>
                  </a:lnTo>
                  <a:lnTo>
                    <a:pt x="10054" y="163008"/>
                  </a:lnTo>
                  <a:lnTo>
                    <a:pt x="0" y="117347"/>
                  </a:lnTo>
                  <a:close/>
                </a:path>
              </a:pathLst>
            </a:custGeom>
            <a:ln w="12192">
              <a:solidFill>
                <a:srgbClr val="A4A4A4"/>
              </a:solidFill>
            </a:ln>
          </p:spPr>
          <p:txBody>
            <a:bodyPr wrap="square" lIns="0" tIns="0" rIns="0" bIns="0" rtlCol="0"/>
            <a:lstStyle/>
            <a:p>
              <a:endParaRPr/>
            </a:p>
          </p:txBody>
        </p:sp>
      </p:grpSp>
      <p:sp>
        <p:nvSpPr>
          <p:cNvPr id="45" name="object 45"/>
          <p:cNvSpPr txBox="1"/>
          <p:nvPr/>
        </p:nvSpPr>
        <p:spPr>
          <a:xfrm>
            <a:off x="2775587" y="2456434"/>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0</a:t>
            </a:r>
            <a:endParaRPr sz="1800">
              <a:latin typeface="Calibri"/>
              <a:cs typeface="Calibri"/>
            </a:endParaRPr>
          </a:p>
        </p:txBody>
      </p:sp>
      <p:grpSp>
        <p:nvGrpSpPr>
          <p:cNvPr id="46" name="object 46"/>
          <p:cNvGrpSpPr/>
          <p:nvPr/>
        </p:nvGrpSpPr>
        <p:grpSpPr>
          <a:xfrm>
            <a:off x="2710943" y="5422138"/>
            <a:ext cx="269240" cy="247650"/>
            <a:chOff x="2710942" y="5422138"/>
            <a:chExt cx="269240" cy="247650"/>
          </a:xfrm>
        </p:grpSpPr>
        <p:sp>
          <p:nvSpPr>
            <p:cNvPr id="47" name="object 47"/>
            <p:cNvSpPr/>
            <p:nvPr/>
          </p:nvSpPr>
          <p:spPr>
            <a:xfrm>
              <a:off x="2717292" y="5428488"/>
              <a:ext cx="256540" cy="234950"/>
            </a:xfrm>
            <a:custGeom>
              <a:avLst/>
              <a:gdLst/>
              <a:ahLst/>
              <a:cxnLst/>
              <a:rect l="l" t="t" r="r" b="b"/>
              <a:pathLst>
                <a:path w="256539" h="234950">
                  <a:moveTo>
                    <a:pt x="128015" y="0"/>
                  </a:moveTo>
                  <a:lnTo>
                    <a:pt x="78170" y="9227"/>
                  </a:lnTo>
                  <a:lnTo>
                    <a:pt x="37480" y="34385"/>
                  </a:lnTo>
                  <a:lnTo>
                    <a:pt x="10054" y="71687"/>
                  </a:lnTo>
                  <a:lnTo>
                    <a:pt x="0" y="117348"/>
                  </a:lnTo>
                  <a:lnTo>
                    <a:pt x="10054" y="163024"/>
                  </a:lnTo>
                  <a:lnTo>
                    <a:pt x="37480" y="200325"/>
                  </a:lnTo>
                  <a:lnTo>
                    <a:pt x="78170" y="225474"/>
                  </a:lnTo>
                  <a:lnTo>
                    <a:pt x="128015" y="234696"/>
                  </a:lnTo>
                  <a:lnTo>
                    <a:pt x="177861" y="225474"/>
                  </a:lnTo>
                  <a:lnTo>
                    <a:pt x="218551" y="200325"/>
                  </a:lnTo>
                  <a:lnTo>
                    <a:pt x="245977" y="163024"/>
                  </a:lnTo>
                  <a:lnTo>
                    <a:pt x="256031" y="117348"/>
                  </a:lnTo>
                  <a:lnTo>
                    <a:pt x="245977" y="71687"/>
                  </a:lnTo>
                  <a:lnTo>
                    <a:pt x="218551" y="34385"/>
                  </a:lnTo>
                  <a:lnTo>
                    <a:pt x="177861" y="9227"/>
                  </a:lnTo>
                  <a:lnTo>
                    <a:pt x="128015" y="0"/>
                  </a:lnTo>
                  <a:close/>
                </a:path>
              </a:pathLst>
            </a:custGeom>
            <a:solidFill>
              <a:srgbClr val="FFFFFF"/>
            </a:solidFill>
          </p:spPr>
          <p:txBody>
            <a:bodyPr wrap="square" lIns="0" tIns="0" rIns="0" bIns="0" rtlCol="0"/>
            <a:lstStyle/>
            <a:p>
              <a:endParaRPr/>
            </a:p>
          </p:txBody>
        </p:sp>
        <p:sp>
          <p:nvSpPr>
            <p:cNvPr id="48" name="object 48"/>
            <p:cNvSpPr/>
            <p:nvPr/>
          </p:nvSpPr>
          <p:spPr>
            <a:xfrm>
              <a:off x="2717292" y="5428488"/>
              <a:ext cx="256540" cy="234950"/>
            </a:xfrm>
            <a:custGeom>
              <a:avLst/>
              <a:gdLst/>
              <a:ahLst/>
              <a:cxnLst/>
              <a:rect l="l" t="t" r="r" b="b"/>
              <a:pathLst>
                <a:path w="256539" h="234950">
                  <a:moveTo>
                    <a:pt x="0" y="117348"/>
                  </a:moveTo>
                  <a:lnTo>
                    <a:pt x="10054" y="71687"/>
                  </a:lnTo>
                  <a:lnTo>
                    <a:pt x="37480" y="34385"/>
                  </a:lnTo>
                  <a:lnTo>
                    <a:pt x="78170" y="9227"/>
                  </a:lnTo>
                  <a:lnTo>
                    <a:pt x="128015" y="0"/>
                  </a:lnTo>
                  <a:lnTo>
                    <a:pt x="177861" y="9227"/>
                  </a:lnTo>
                  <a:lnTo>
                    <a:pt x="218551" y="34385"/>
                  </a:lnTo>
                  <a:lnTo>
                    <a:pt x="245977" y="71687"/>
                  </a:lnTo>
                  <a:lnTo>
                    <a:pt x="256031" y="117348"/>
                  </a:lnTo>
                  <a:lnTo>
                    <a:pt x="245977" y="163024"/>
                  </a:lnTo>
                  <a:lnTo>
                    <a:pt x="218551" y="200325"/>
                  </a:lnTo>
                  <a:lnTo>
                    <a:pt x="177861" y="225474"/>
                  </a:lnTo>
                  <a:lnTo>
                    <a:pt x="128015" y="234696"/>
                  </a:lnTo>
                  <a:lnTo>
                    <a:pt x="78170" y="225474"/>
                  </a:lnTo>
                  <a:lnTo>
                    <a:pt x="37480" y="200325"/>
                  </a:lnTo>
                  <a:lnTo>
                    <a:pt x="10054" y="163024"/>
                  </a:lnTo>
                  <a:lnTo>
                    <a:pt x="0" y="117348"/>
                  </a:lnTo>
                  <a:close/>
                </a:path>
              </a:pathLst>
            </a:custGeom>
            <a:ln w="12192">
              <a:solidFill>
                <a:srgbClr val="A4A4A4"/>
              </a:solidFill>
            </a:ln>
          </p:spPr>
          <p:txBody>
            <a:bodyPr wrap="square" lIns="0" tIns="0" rIns="0" bIns="0" rtlCol="0"/>
            <a:lstStyle/>
            <a:p>
              <a:endParaRPr/>
            </a:p>
          </p:txBody>
        </p:sp>
      </p:grpSp>
      <p:sp>
        <p:nvSpPr>
          <p:cNvPr id="49" name="object 49"/>
          <p:cNvSpPr txBox="1"/>
          <p:nvPr/>
        </p:nvSpPr>
        <p:spPr>
          <a:xfrm>
            <a:off x="2775587" y="538134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0</a:t>
            </a:r>
            <a:endParaRPr sz="1800">
              <a:latin typeface="Calibri"/>
              <a:cs typeface="Calibri"/>
            </a:endParaRPr>
          </a:p>
        </p:txBody>
      </p:sp>
      <p:sp>
        <p:nvSpPr>
          <p:cNvPr id="50" name="object 50"/>
          <p:cNvSpPr/>
          <p:nvPr/>
        </p:nvSpPr>
        <p:spPr>
          <a:xfrm>
            <a:off x="2967991" y="2616581"/>
            <a:ext cx="670560" cy="2931795"/>
          </a:xfrm>
          <a:custGeom>
            <a:avLst/>
            <a:gdLst/>
            <a:ahLst/>
            <a:cxnLst/>
            <a:rect l="l" t="t" r="r" b="b"/>
            <a:pathLst>
              <a:path w="670560" h="2931795">
                <a:moveTo>
                  <a:pt x="670560" y="1865503"/>
                </a:moveTo>
                <a:lnTo>
                  <a:pt x="597916" y="1909826"/>
                </a:lnTo>
                <a:lnTo>
                  <a:pt x="624801" y="1926717"/>
                </a:lnTo>
                <a:lnTo>
                  <a:pt x="0" y="2924810"/>
                </a:lnTo>
                <a:lnTo>
                  <a:pt x="10668" y="2931541"/>
                </a:lnTo>
                <a:lnTo>
                  <a:pt x="635584" y="1933486"/>
                </a:lnTo>
                <a:lnTo>
                  <a:pt x="662432" y="1950339"/>
                </a:lnTo>
                <a:lnTo>
                  <a:pt x="665721" y="1915922"/>
                </a:lnTo>
                <a:lnTo>
                  <a:pt x="670560" y="1865503"/>
                </a:lnTo>
                <a:close/>
              </a:path>
              <a:path w="670560" h="2931795">
                <a:moveTo>
                  <a:pt x="670560" y="596138"/>
                </a:moveTo>
                <a:lnTo>
                  <a:pt x="655574" y="558673"/>
                </a:lnTo>
                <a:lnTo>
                  <a:pt x="638937" y="517017"/>
                </a:lnTo>
                <a:lnTo>
                  <a:pt x="617880" y="540715"/>
                </a:lnTo>
                <a:lnTo>
                  <a:pt x="9525" y="0"/>
                </a:lnTo>
                <a:lnTo>
                  <a:pt x="1143" y="9398"/>
                </a:lnTo>
                <a:lnTo>
                  <a:pt x="609460" y="550202"/>
                </a:lnTo>
                <a:lnTo>
                  <a:pt x="588391" y="573913"/>
                </a:lnTo>
                <a:lnTo>
                  <a:pt x="670560" y="596138"/>
                </a:lnTo>
                <a:close/>
              </a:path>
            </a:pathLst>
          </a:custGeom>
          <a:solidFill>
            <a:srgbClr val="000000"/>
          </a:solidFill>
        </p:spPr>
        <p:txBody>
          <a:bodyPr wrap="square" lIns="0" tIns="0" rIns="0" bIns="0" rtlCol="0"/>
          <a:lstStyle/>
          <a:p>
            <a:endParaRPr/>
          </a:p>
        </p:txBody>
      </p:sp>
      <p:pic>
        <p:nvPicPr>
          <p:cNvPr id="51" name="object 51"/>
          <p:cNvPicPr/>
          <p:nvPr/>
        </p:nvPicPr>
        <p:blipFill>
          <a:blip r:embed="rId2" cstate="print"/>
          <a:stretch>
            <a:fillRect/>
          </a:stretch>
        </p:blipFill>
        <p:spPr>
          <a:xfrm>
            <a:off x="5911598" y="2915411"/>
            <a:ext cx="2049780" cy="2753868"/>
          </a:xfrm>
          <a:prstGeom prst="rect">
            <a:avLst/>
          </a:prstGeom>
        </p:spPr>
      </p:pic>
      <p:sp>
        <p:nvSpPr>
          <p:cNvPr id="52" name="object 52"/>
          <p:cNvSpPr txBox="1"/>
          <p:nvPr/>
        </p:nvSpPr>
        <p:spPr>
          <a:xfrm>
            <a:off x="6327397" y="2436114"/>
            <a:ext cx="1114425" cy="620683"/>
          </a:xfrm>
          <a:prstGeom prst="rect">
            <a:avLst/>
          </a:prstGeom>
        </p:spPr>
        <p:txBody>
          <a:bodyPr vert="horz" wrap="square" lIns="0" tIns="40640" rIns="0" bIns="0" rtlCol="0">
            <a:spAutoFit/>
          </a:bodyPr>
          <a:lstStyle/>
          <a:p>
            <a:pPr marL="12700">
              <a:lnSpc>
                <a:spcPct val="100000"/>
              </a:lnSpc>
              <a:spcBef>
                <a:spcPts val="320"/>
              </a:spcBef>
            </a:pPr>
            <a:r>
              <a:rPr sz="1800" dirty="0">
                <a:latin typeface="Calibri"/>
                <a:cs typeface="Calibri"/>
              </a:rPr>
              <a:t>Input</a:t>
            </a:r>
            <a:endParaRPr sz="1800">
              <a:latin typeface="Calibri"/>
              <a:cs typeface="Calibri"/>
            </a:endParaRPr>
          </a:p>
          <a:p>
            <a:pPr marL="433070">
              <a:lnSpc>
                <a:spcPct val="100000"/>
              </a:lnSpc>
              <a:spcBef>
                <a:spcPts val="225"/>
              </a:spcBef>
            </a:pPr>
            <a:r>
              <a:rPr sz="1800" spc="-10" dirty="0">
                <a:latin typeface="Calibri"/>
                <a:cs typeface="Calibri"/>
              </a:rPr>
              <a:t>H</a:t>
            </a:r>
            <a:r>
              <a:rPr sz="1800" spc="-5" dirty="0">
                <a:latin typeface="Calibri"/>
                <a:cs typeface="Calibri"/>
              </a:rPr>
              <a:t>id</a:t>
            </a:r>
            <a:r>
              <a:rPr sz="1800" dirty="0">
                <a:latin typeface="Calibri"/>
                <a:cs typeface="Calibri"/>
              </a:rPr>
              <a:t>den</a:t>
            </a:r>
            <a:endParaRPr sz="1800">
              <a:latin typeface="Calibri"/>
              <a:cs typeface="Calibri"/>
            </a:endParaRPr>
          </a:p>
        </p:txBody>
      </p:sp>
      <p:sp>
        <p:nvSpPr>
          <p:cNvPr id="53" name="object 53"/>
          <p:cNvSpPr txBox="1"/>
          <p:nvPr/>
        </p:nvSpPr>
        <p:spPr>
          <a:xfrm>
            <a:off x="7584440" y="3467228"/>
            <a:ext cx="690245"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Output</a:t>
            </a:r>
            <a:endParaRPr sz="1800">
              <a:latin typeface="Calibri"/>
              <a:cs typeface="Calibri"/>
            </a:endParaRPr>
          </a:p>
        </p:txBody>
      </p:sp>
      <p:sp>
        <p:nvSpPr>
          <p:cNvPr id="54" name="object 54"/>
          <p:cNvSpPr txBox="1"/>
          <p:nvPr/>
        </p:nvSpPr>
        <p:spPr>
          <a:xfrm>
            <a:off x="7202805" y="4688208"/>
            <a:ext cx="2009139" cy="1397635"/>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Calibri"/>
                <a:cs typeface="Calibri"/>
              </a:rPr>
              <a:t>1 D </a:t>
            </a:r>
            <a:r>
              <a:rPr sz="1800" spc="-10" dirty="0">
                <a:latin typeface="Calibri"/>
                <a:cs typeface="Calibri"/>
              </a:rPr>
              <a:t>convolution </a:t>
            </a:r>
            <a:r>
              <a:rPr sz="1800" spc="-5" dirty="0">
                <a:latin typeface="Calibri"/>
                <a:cs typeface="Calibri"/>
              </a:rPr>
              <a:t>with: </a:t>
            </a:r>
            <a:r>
              <a:rPr sz="1800" spc="-395" dirty="0">
                <a:latin typeface="Calibri"/>
                <a:cs typeface="Calibri"/>
              </a:rPr>
              <a:t> </a:t>
            </a:r>
            <a:r>
              <a:rPr sz="1800" spc="-15" dirty="0">
                <a:latin typeface="Calibri"/>
                <a:cs typeface="Calibri"/>
              </a:rPr>
              <a:t>Filters:</a:t>
            </a:r>
            <a:r>
              <a:rPr sz="1800" spc="25" dirty="0">
                <a:latin typeface="Calibri"/>
                <a:cs typeface="Calibri"/>
              </a:rPr>
              <a:t> </a:t>
            </a:r>
            <a:r>
              <a:rPr sz="1800" dirty="0">
                <a:solidFill>
                  <a:srgbClr val="FF0000"/>
                </a:solidFill>
                <a:latin typeface="Calibri"/>
                <a:cs typeface="Calibri"/>
              </a:rPr>
              <a:t>2</a:t>
            </a:r>
            <a:endParaRPr sz="1800">
              <a:latin typeface="Calibri"/>
              <a:cs typeface="Calibri"/>
            </a:endParaRPr>
          </a:p>
          <a:p>
            <a:pPr marL="12700">
              <a:lnSpc>
                <a:spcPct val="100000"/>
              </a:lnSpc>
            </a:pPr>
            <a:r>
              <a:rPr sz="1800" spc="-10" dirty="0">
                <a:latin typeface="Calibri"/>
                <a:cs typeface="Calibri"/>
              </a:rPr>
              <a:t>Filter</a:t>
            </a:r>
            <a:r>
              <a:rPr sz="1800" spc="-15" dirty="0">
                <a:latin typeface="Calibri"/>
                <a:cs typeface="Calibri"/>
              </a:rPr>
              <a:t> Size:</a:t>
            </a:r>
            <a:r>
              <a:rPr sz="1800" spc="-10" dirty="0">
                <a:latin typeface="Calibri"/>
                <a:cs typeface="Calibri"/>
              </a:rPr>
              <a:t> </a:t>
            </a:r>
            <a:r>
              <a:rPr sz="1800" dirty="0">
                <a:latin typeface="Calibri"/>
                <a:cs typeface="Calibri"/>
              </a:rPr>
              <a:t>2</a:t>
            </a:r>
            <a:endParaRPr sz="1800">
              <a:latin typeface="Calibri"/>
              <a:cs typeface="Calibri"/>
            </a:endParaRPr>
          </a:p>
          <a:p>
            <a:pPr marL="12700">
              <a:lnSpc>
                <a:spcPct val="100000"/>
              </a:lnSpc>
            </a:pPr>
            <a:r>
              <a:rPr sz="1800" spc="-5" dirty="0">
                <a:latin typeface="Calibri"/>
                <a:cs typeface="Calibri"/>
              </a:rPr>
              <a:t>Stride:</a:t>
            </a:r>
            <a:r>
              <a:rPr sz="1800" spc="-30" dirty="0">
                <a:latin typeface="Calibri"/>
                <a:cs typeface="Calibri"/>
              </a:rPr>
              <a:t> </a:t>
            </a:r>
            <a:r>
              <a:rPr sz="1800" dirty="0">
                <a:latin typeface="Calibri"/>
                <a:cs typeface="Calibri"/>
              </a:rPr>
              <a:t>2</a:t>
            </a:r>
            <a:endParaRPr sz="1800">
              <a:latin typeface="Calibri"/>
              <a:cs typeface="Calibri"/>
            </a:endParaRPr>
          </a:p>
          <a:p>
            <a:pPr marL="12700">
              <a:lnSpc>
                <a:spcPct val="100000"/>
              </a:lnSpc>
            </a:pPr>
            <a:r>
              <a:rPr sz="1800" spc="-10" dirty="0">
                <a:latin typeface="Calibri"/>
                <a:cs typeface="Calibri"/>
              </a:rPr>
              <a:t>Padding:</a:t>
            </a:r>
            <a:r>
              <a:rPr sz="1800" spc="-20" dirty="0">
                <a:latin typeface="Calibri"/>
                <a:cs typeface="Calibri"/>
              </a:rPr>
              <a:t> </a:t>
            </a:r>
            <a:r>
              <a:rPr sz="1800" dirty="0">
                <a:latin typeface="Calibri"/>
                <a:cs typeface="Calibri"/>
              </a:rPr>
              <a:t>1</a:t>
            </a:r>
            <a:endParaRPr sz="1800">
              <a:latin typeface="Calibri"/>
              <a:cs typeface="Calibri"/>
            </a:endParaRPr>
          </a:p>
        </p:txBody>
      </p:sp>
      <p:grpSp>
        <p:nvGrpSpPr>
          <p:cNvPr id="55" name="object 55"/>
          <p:cNvGrpSpPr/>
          <p:nvPr/>
        </p:nvGrpSpPr>
        <p:grpSpPr>
          <a:xfrm>
            <a:off x="5911596" y="2497839"/>
            <a:ext cx="268605" cy="247015"/>
            <a:chOff x="5911596" y="2497835"/>
            <a:chExt cx="268605" cy="247015"/>
          </a:xfrm>
        </p:grpSpPr>
        <p:sp>
          <p:nvSpPr>
            <p:cNvPr id="56" name="object 56"/>
            <p:cNvSpPr/>
            <p:nvPr/>
          </p:nvSpPr>
          <p:spPr>
            <a:xfrm>
              <a:off x="5917692" y="2503931"/>
              <a:ext cx="256540" cy="234950"/>
            </a:xfrm>
            <a:custGeom>
              <a:avLst/>
              <a:gdLst/>
              <a:ahLst/>
              <a:cxnLst/>
              <a:rect l="l" t="t" r="r" b="b"/>
              <a:pathLst>
                <a:path w="256539" h="234950">
                  <a:moveTo>
                    <a:pt x="128016" y="0"/>
                  </a:moveTo>
                  <a:lnTo>
                    <a:pt x="78170" y="9227"/>
                  </a:lnTo>
                  <a:lnTo>
                    <a:pt x="37480" y="34385"/>
                  </a:lnTo>
                  <a:lnTo>
                    <a:pt x="10054" y="71687"/>
                  </a:lnTo>
                  <a:lnTo>
                    <a:pt x="0" y="117347"/>
                  </a:lnTo>
                  <a:lnTo>
                    <a:pt x="10054" y="163008"/>
                  </a:lnTo>
                  <a:lnTo>
                    <a:pt x="37480" y="200310"/>
                  </a:lnTo>
                  <a:lnTo>
                    <a:pt x="78170" y="225468"/>
                  </a:lnTo>
                  <a:lnTo>
                    <a:pt x="128016" y="234695"/>
                  </a:lnTo>
                  <a:lnTo>
                    <a:pt x="177861" y="225468"/>
                  </a:lnTo>
                  <a:lnTo>
                    <a:pt x="218551" y="200310"/>
                  </a:lnTo>
                  <a:lnTo>
                    <a:pt x="245977" y="163008"/>
                  </a:lnTo>
                  <a:lnTo>
                    <a:pt x="256032" y="117347"/>
                  </a:lnTo>
                  <a:lnTo>
                    <a:pt x="245977" y="71687"/>
                  </a:lnTo>
                  <a:lnTo>
                    <a:pt x="218551" y="34385"/>
                  </a:lnTo>
                  <a:lnTo>
                    <a:pt x="177861" y="9227"/>
                  </a:lnTo>
                  <a:lnTo>
                    <a:pt x="128016" y="0"/>
                  </a:lnTo>
                  <a:close/>
                </a:path>
              </a:pathLst>
            </a:custGeom>
            <a:solidFill>
              <a:srgbClr val="FFFFFF"/>
            </a:solidFill>
          </p:spPr>
          <p:txBody>
            <a:bodyPr wrap="square" lIns="0" tIns="0" rIns="0" bIns="0" rtlCol="0"/>
            <a:lstStyle/>
            <a:p>
              <a:endParaRPr/>
            </a:p>
          </p:txBody>
        </p:sp>
        <p:sp>
          <p:nvSpPr>
            <p:cNvPr id="57" name="object 57"/>
            <p:cNvSpPr/>
            <p:nvPr/>
          </p:nvSpPr>
          <p:spPr>
            <a:xfrm>
              <a:off x="5917692" y="2503931"/>
              <a:ext cx="256540" cy="234950"/>
            </a:xfrm>
            <a:custGeom>
              <a:avLst/>
              <a:gdLst/>
              <a:ahLst/>
              <a:cxnLst/>
              <a:rect l="l" t="t" r="r" b="b"/>
              <a:pathLst>
                <a:path w="256539" h="234950">
                  <a:moveTo>
                    <a:pt x="0" y="117347"/>
                  </a:moveTo>
                  <a:lnTo>
                    <a:pt x="10054" y="71687"/>
                  </a:lnTo>
                  <a:lnTo>
                    <a:pt x="37480" y="34385"/>
                  </a:lnTo>
                  <a:lnTo>
                    <a:pt x="78170" y="9227"/>
                  </a:lnTo>
                  <a:lnTo>
                    <a:pt x="128016" y="0"/>
                  </a:lnTo>
                  <a:lnTo>
                    <a:pt x="177861" y="9227"/>
                  </a:lnTo>
                  <a:lnTo>
                    <a:pt x="218551" y="34385"/>
                  </a:lnTo>
                  <a:lnTo>
                    <a:pt x="245977" y="71687"/>
                  </a:lnTo>
                  <a:lnTo>
                    <a:pt x="256032" y="117347"/>
                  </a:lnTo>
                  <a:lnTo>
                    <a:pt x="245977" y="163008"/>
                  </a:lnTo>
                  <a:lnTo>
                    <a:pt x="218551" y="200310"/>
                  </a:lnTo>
                  <a:lnTo>
                    <a:pt x="177861" y="225468"/>
                  </a:lnTo>
                  <a:lnTo>
                    <a:pt x="128016" y="234695"/>
                  </a:lnTo>
                  <a:lnTo>
                    <a:pt x="78170" y="225468"/>
                  </a:lnTo>
                  <a:lnTo>
                    <a:pt x="37480" y="200310"/>
                  </a:lnTo>
                  <a:lnTo>
                    <a:pt x="10054" y="163008"/>
                  </a:lnTo>
                  <a:lnTo>
                    <a:pt x="0" y="117347"/>
                  </a:lnTo>
                  <a:close/>
                </a:path>
              </a:pathLst>
            </a:custGeom>
            <a:ln w="12192">
              <a:solidFill>
                <a:srgbClr val="A4A4A4"/>
              </a:solidFill>
            </a:ln>
          </p:spPr>
          <p:txBody>
            <a:bodyPr wrap="square" lIns="0" tIns="0" rIns="0" bIns="0" rtlCol="0"/>
            <a:lstStyle/>
            <a:p>
              <a:endParaRPr/>
            </a:p>
          </p:txBody>
        </p:sp>
      </p:grpSp>
      <p:sp>
        <p:nvSpPr>
          <p:cNvPr id="58" name="object 58"/>
          <p:cNvSpPr txBox="1"/>
          <p:nvPr/>
        </p:nvSpPr>
        <p:spPr>
          <a:xfrm>
            <a:off x="5976367" y="2456434"/>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0</a:t>
            </a:r>
            <a:endParaRPr sz="1800">
              <a:latin typeface="Calibri"/>
              <a:cs typeface="Calibri"/>
            </a:endParaRPr>
          </a:p>
        </p:txBody>
      </p:sp>
      <p:sp>
        <p:nvSpPr>
          <p:cNvPr id="59" name="object 59"/>
          <p:cNvSpPr txBox="1"/>
          <p:nvPr/>
        </p:nvSpPr>
        <p:spPr>
          <a:xfrm>
            <a:off x="5976367" y="538134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0</a:t>
            </a:r>
            <a:endParaRPr sz="1800">
              <a:latin typeface="Calibri"/>
              <a:cs typeface="Calibri"/>
            </a:endParaRPr>
          </a:p>
        </p:txBody>
      </p:sp>
      <p:sp>
        <p:nvSpPr>
          <p:cNvPr id="60" name="object 60"/>
          <p:cNvSpPr/>
          <p:nvPr/>
        </p:nvSpPr>
        <p:spPr>
          <a:xfrm>
            <a:off x="6169535" y="2616584"/>
            <a:ext cx="669925" cy="596265"/>
          </a:xfrm>
          <a:custGeom>
            <a:avLst/>
            <a:gdLst/>
            <a:ahLst/>
            <a:cxnLst/>
            <a:rect l="l" t="t" r="r" b="b"/>
            <a:pathLst>
              <a:path w="669925" h="596264">
                <a:moveTo>
                  <a:pt x="608318" y="550195"/>
                </a:moveTo>
                <a:lnTo>
                  <a:pt x="587247" y="573913"/>
                </a:lnTo>
                <a:lnTo>
                  <a:pt x="669416" y="596138"/>
                </a:lnTo>
                <a:lnTo>
                  <a:pt x="654443" y="558673"/>
                </a:lnTo>
                <a:lnTo>
                  <a:pt x="617855" y="558673"/>
                </a:lnTo>
                <a:lnTo>
                  <a:pt x="608318" y="550195"/>
                </a:lnTo>
                <a:close/>
              </a:path>
              <a:path w="669925" h="596264">
                <a:moveTo>
                  <a:pt x="616744" y="540711"/>
                </a:moveTo>
                <a:lnTo>
                  <a:pt x="608318" y="550195"/>
                </a:lnTo>
                <a:lnTo>
                  <a:pt x="617855" y="558673"/>
                </a:lnTo>
                <a:lnTo>
                  <a:pt x="626237" y="549148"/>
                </a:lnTo>
                <a:lnTo>
                  <a:pt x="616744" y="540711"/>
                </a:lnTo>
                <a:close/>
              </a:path>
              <a:path w="669925" h="596264">
                <a:moveTo>
                  <a:pt x="637793" y="517017"/>
                </a:moveTo>
                <a:lnTo>
                  <a:pt x="616744" y="540711"/>
                </a:lnTo>
                <a:lnTo>
                  <a:pt x="626237" y="549148"/>
                </a:lnTo>
                <a:lnTo>
                  <a:pt x="617855" y="558673"/>
                </a:lnTo>
                <a:lnTo>
                  <a:pt x="654443" y="558673"/>
                </a:lnTo>
                <a:lnTo>
                  <a:pt x="637793" y="517017"/>
                </a:lnTo>
                <a:close/>
              </a:path>
              <a:path w="669925" h="596264">
                <a:moveTo>
                  <a:pt x="8381" y="0"/>
                </a:moveTo>
                <a:lnTo>
                  <a:pt x="0" y="9398"/>
                </a:lnTo>
                <a:lnTo>
                  <a:pt x="608318" y="550195"/>
                </a:lnTo>
                <a:lnTo>
                  <a:pt x="616744" y="540711"/>
                </a:lnTo>
                <a:lnTo>
                  <a:pt x="8381" y="0"/>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929127" y="1690121"/>
          <a:ext cx="939165" cy="910851"/>
        </p:xfrm>
        <a:graphic>
          <a:graphicData uri="http://schemas.openxmlformats.org/drawingml/2006/table">
            <a:tbl>
              <a:tblPr firstRow="1" bandRow="1">
                <a:tableStyleId>{2D5ABB26-0587-4C30-8999-92F81FD0307C}</a:tableStyleId>
              </a:tblPr>
              <a:tblGrid>
                <a:gridCol w="313055"/>
                <a:gridCol w="313055"/>
                <a:gridCol w="313055"/>
              </a:tblGrid>
              <a:tr h="303780">
                <a:tc>
                  <a:txBody>
                    <a:bodyPr/>
                    <a:lstStyle/>
                    <a:p>
                      <a:pPr marL="102235">
                        <a:lnSpc>
                          <a:spcPct val="100000"/>
                        </a:lnSpc>
                        <a:spcBef>
                          <a:spcPts val="65"/>
                        </a:spcBef>
                      </a:pPr>
                      <a:r>
                        <a:rPr sz="1800" dirty="0">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6675">
                        <a:lnSpc>
                          <a:spcPct val="100000"/>
                        </a:lnSpc>
                        <a:spcBef>
                          <a:spcPts val="65"/>
                        </a:spcBef>
                      </a:pPr>
                      <a:r>
                        <a:rPr sz="1800" spc="10" dirty="0">
                          <a:solidFill>
                            <a:srgbClr val="FFFFFF"/>
                          </a:solidFill>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65"/>
                        </a:spcBef>
                      </a:pPr>
                      <a:r>
                        <a:rPr sz="1800" spc="10" dirty="0">
                          <a:solidFill>
                            <a:srgbClr val="FFFFFF"/>
                          </a:solidFill>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03537">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2235">
                        <a:lnSpc>
                          <a:spcPct val="100000"/>
                        </a:lnSpc>
                        <a:spcBef>
                          <a:spcPts val="60"/>
                        </a:spcBef>
                      </a:pPr>
                      <a:r>
                        <a:rPr sz="1800" dirty="0">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795" algn="ctr">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03534">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0"/>
                        </a:spcBef>
                      </a:pPr>
                      <a:r>
                        <a:rPr sz="1800" dirty="0">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r>
            </a:tbl>
          </a:graphicData>
        </a:graphic>
      </p:graphicFrame>
      <p:graphicFrame>
        <p:nvGraphicFramePr>
          <p:cNvPr id="3" name="object 3"/>
          <p:cNvGraphicFramePr>
            <a:graphicFrameLocks noGrp="1"/>
          </p:cNvGraphicFramePr>
          <p:nvPr/>
        </p:nvGraphicFramePr>
        <p:xfrm>
          <a:off x="4606588" y="3103955"/>
          <a:ext cx="2594609" cy="2516291"/>
        </p:xfrm>
        <a:graphic>
          <a:graphicData uri="http://schemas.openxmlformats.org/drawingml/2006/table">
            <a:tbl>
              <a:tblPr firstRow="1" bandRow="1">
                <a:tableStyleId>{2D5ABB26-0587-4C30-8999-92F81FD0307C}</a:tableStyleId>
              </a:tblPr>
              <a:tblGrid>
                <a:gridCol w="288291"/>
                <a:gridCol w="288291"/>
                <a:gridCol w="288289"/>
                <a:gridCol w="288291"/>
                <a:gridCol w="288291"/>
                <a:gridCol w="288289"/>
                <a:gridCol w="288289"/>
                <a:gridCol w="288289"/>
                <a:gridCol w="288289"/>
              </a:tblGrid>
              <a:tr h="279580">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62">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835" algn="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9525"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76200">
                      <a:solidFill>
                        <a:srgbClr val="FDCFAA"/>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7470" algn="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41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415">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835" algn="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9">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bl>
          </a:graphicData>
        </a:graphic>
      </p:graphicFrame>
      <p:sp>
        <p:nvSpPr>
          <p:cNvPr id="4" name="object 4"/>
          <p:cNvSpPr/>
          <p:nvPr/>
        </p:nvSpPr>
        <p:spPr>
          <a:xfrm>
            <a:off x="6371235" y="3417508"/>
            <a:ext cx="576580" cy="559435"/>
          </a:xfrm>
          <a:custGeom>
            <a:avLst/>
            <a:gdLst/>
            <a:ahLst/>
            <a:cxnLst/>
            <a:rect l="l" t="t" r="r" b="b"/>
            <a:pathLst>
              <a:path w="576579" h="559435">
                <a:moveTo>
                  <a:pt x="287985" y="279679"/>
                </a:moveTo>
                <a:lnTo>
                  <a:pt x="0" y="279679"/>
                </a:lnTo>
                <a:lnTo>
                  <a:pt x="0" y="559333"/>
                </a:lnTo>
                <a:lnTo>
                  <a:pt x="287985" y="559333"/>
                </a:lnTo>
                <a:lnTo>
                  <a:pt x="287985" y="279679"/>
                </a:lnTo>
                <a:close/>
              </a:path>
              <a:path w="576579" h="559435">
                <a:moveTo>
                  <a:pt x="576478" y="0"/>
                </a:moveTo>
                <a:lnTo>
                  <a:pt x="287985" y="0"/>
                </a:lnTo>
                <a:lnTo>
                  <a:pt x="287985" y="279679"/>
                </a:lnTo>
                <a:lnTo>
                  <a:pt x="576478" y="279679"/>
                </a:lnTo>
                <a:lnTo>
                  <a:pt x="576478" y="0"/>
                </a:lnTo>
                <a:close/>
              </a:path>
            </a:pathLst>
          </a:custGeom>
          <a:solidFill>
            <a:srgbClr val="FFFFFF"/>
          </a:solidFill>
        </p:spPr>
        <p:txBody>
          <a:bodyPr wrap="square" lIns="0" tIns="0" rIns="0" bIns="0" rtlCol="0"/>
          <a:lstStyle/>
          <a:p>
            <a:endParaRPr/>
          </a:p>
        </p:txBody>
      </p:sp>
      <p:sp>
        <p:nvSpPr>
          <p:cNvPr id="5" name="object 5"/>
          <p:cNvSpPr/>
          <p:nvPr/>
        </p:nvSpPr>
        <p:spPr>
          <a:xfrm>
            <a:off x="5217455" y="3697185"/>
            <a:ext cx="577215" cy="559435"/>
          </a:xfrm>
          <a:custGeom>
            <a:avLst/>
            <a:gdLst/>
            <a:ahLst/>
            <a:cxnLst/>
            <a:rect l="l" t="t" r="r" b="b"/>
            <a:pathLst>
              <a:path w="577214" h="559435">
                <a:moveTo>
                  <a:pt x="288455" y="0"/>
                </a:moveTo>
                <a:lnTo>
                  <a:pt x="0" y="0"/>
                </a:lnTo>
                <a:lnTo>
                  <a:pt x="0" y="279654"/>
                </a:lnTo>
                <a:lnTo>
                  <a:pt x="288455" y="279654"/>
                </a:lnTo>
                <a:lnTo>
                  <a:pt x="288455" y="0"/>
                </a:lnTo>
                <a:close/>
              </a:path>
              <a:path w="577214" h="559435">
                <a:moveTo>
                  <a:pt x="576884" y="279654"/>
                </a:moveTo>
                <a:lnTo>
                  <a:pt x="288455" y="279654"/>
                </a:lnTo>
                <a:lnTo>
                  <a:pt x="288455" y="559295"/>
                </a:lnTo>
                <a:lnTo>
                  <a:pt x="576884" y="559295"/>
                </a:lnTo>
                <a:lnTo>
                  <a:pt x="576884" y="279654"/>
                </a:lnTo>
                <a:close/>
              </a:path>
            </a:pathLst>
          </a:custGeom>
          <a:solidFill>
            <a:srgbClr val="FFFFFF"/>
          </a:solidFill>
        </p:spPr>
        <p:txBody>
          <a:bodyPr wrap="square" lIns="0" tIns="0" rIns="0" bIns="0" rtlCol="0"/>
          <a:lstStyle/>
          <a:p>
            <a:endParaRPr/>
          </a:p>
        </p:txBody>
      </p:sp>
      <p:sp>
        <p:nvSpPr>
          <p:cNvPr id="6" name="object 6"/>
          <p:cNvSpPr/>
          <p:nvPr/>
        </p:nvSpPr>
        <p:spPr>
          <a:xfrm>
            <a:off x="5217455" y="4536126"/>
            <a:ext cx="577215" cy="559435"/>
          </a:xfrm>
          <a:custGeom>
            <a:avLst/>
            <a:gdLst/>
            <a:ahLst/>
            <a:cxnLst/>
            <a:rect l="l" t="t" r="r" b="b"/>
            <a:pathLst>
              <a:path w="577214" h="559435">
                <a:moveTo>
                  <a:pt x="288455" y="279641"/>
                </a:moveTo>
                <a:lnTo>
                  <a:pt x="0" y="279641"/>
                </a:lnTo>
                <a:lnTo>
                  <a:pt x="0" y="558825"/>
                </a:lnTo>
                <a:lnTo>
                  <a:pt x="288455" y="558825"/>
                </a:lnTo>
                <a:lnTo>
                  <a:pt x="288455" y="279641"/>
                </a:lnTo>
                <a:close/>
              </a:path>
              <a:path w="577214" h="559435">
                <a:moveTo>
                  <a:pt x="576884" y="0"/>
                </a:moveTo>
                <a:lnTo>
                  <a:pt x="288455" y="0"/>
                </a:lnTo>
                <a:lnTo>
                  <a:pt x="288455" y="279641"/>
                </a:lnTo>
                <a:lnTo>
                  <a:pt x="576884" y="279641"/>
                </a:lnTo>
                <a:lnTo>
                  <a:pt x="576884" y="0"/>
                </a:lnTo>
                <a:close/>
              </a:path>
            </a:pathLst>
          </a:custGeom>
          <a:solidFill>
            <a:srgbClr val="FFFFFF"/>
          </a:solidFill>
        </p:spPr>
        <p:txBody>
          <a:bodyPr wrap="square" lIns="0" tIns="0" rIns="0" bIns="0" rtlCol="0"/>
          <a:lstStyle/>
          <a:p>
            <a:endParaRPr/>
          </a:p>
        </p:txBody>
      </p:sp>
      <p:sp>
        <p:nvSpPr>
          <p:cNvPr id="7" name="object 7"/>
          <p:cNvSpPr/>
          <p:nvPr/>
        </p:nvSpPr>
        <p:spPr>
          <a:xfrm>
            <a:off x="6371235" y="4815767"/>
            <a:ext cx="576580" cy="559435"/>
          </a:xfrm>
          <a:custGeom>
            <a:avLst/>
            <a:gdLst/>
            <a:ahLst/>
            <a:cxnLst/>
            <a:rect l="l" t="t" r="r" b="b"/>
            <a:pathLst>
              <a:path w="576579" h="559435">
                <a:moveTo>
                  <a:pt x="287985" y="0"/>
                </a:moveTo>
                <a:lnTo>
                  <a:pt x="0" y="0"/>
                </a:lnTo>
                <a:lnTo>
                  <a:pt x="0" y="279184"/>
                </a:lnTo>
                <a:lnTo>
                  <a:pt x="287985" y="279184"/>
                </a:lnTo>
                <a:lnTo>
                  <a:pt x="287985" y="0"/>
                </a:lnTo>
                <a:close/>
              </a:path>
              <a:path w="576579" h="559435">
                <a:moveTo>
                  <a:pt x="576478" y="279184"/>
                </a:moveTo>
                <a:lnTo>
                  <a:pt x="287985" y="279184"/>
                </a:lnTo>
                <a:lnTo>
                  <a:pt x="287985" y="558838"/>
                </a:lnTo>
                <a:lnTo>
                  <a:pt x="576478" y="558838"/>
                </a:lnTo>
                <a:lnTo>
                  <a:pt x="576478" y="279184"/>
                </a:lnTo>
                <a:close/>
              </a:path>
            </a:pathLst>
          </a:custGeom>
          <a:solidFill>
            <a:srgbClr val="FFFFFF"/>
          </a:solidFill>
        </p:spPr>
        <p:txBody>
          <a:bodyPr wrap="square" lIns="0" tIns="0" rIns="0" bIns="0" rtlCol="0"/>
          <a:lstStyle/>
          <a:p>
            <a:endParaRPr/>
          </a:p>
        </p:txBody>
      </p:sp>
      <p:sp>
        <p:nvSpPr>
          <p:cNvPr id="8" name="object 8"/>
          <p:cNvSpPr/>
          <p:nvPr/>
        </p:nvSpPr>
        <p:spPr>
          <a:xfrm>
            <a:off x="2929891" y="1709166"/>
            <a:ext cx="2567940" cy="2287270"/>
          </a:xfrm>
          <a:custGeom>
            <a:avLst/>
            <a:gdLst/>
            <a:ahLst/>
            <a:cxnLst/>
            <a:rect l="l" t="t" r="r" b="b"/>
            <a:pathLst>
              <a:path w="2567940" h="2287270">
                <a:moveTo>
                  <a:pt x="2567559" y="1428750"/>
                </a:moveTo>
                <a:lnTo>
                  <a:pt x="947927" y="0"/>
                </a:lnTo>
              </a:path>
              <a:path w="2567940" h="2287270">
                <a:moveTo>
                  <a:pt x="1710817" y="2286889"/>
                </a:moveTo>
                <a:lnTo>
                  <a:pt x="0" y="902208"/>
                </a:lnTo>
              </a:path>
            </a:pathLst>
          </a:custGeom>
          <a:ln w="28956">
            <a:solidFill>
              <a:srgbClr val="001F50"/>
            </a:solidFill>
          </a:ln>
        </p:spPr>
        <p:txBody>
          <a:bodyPr wrap="square" lIns="0" tIns="0" rIns="0" bIns="0" rtlCol="0"/>
          <a:lstStyle/>
          <a:p>
            <a:endParaRPr/>
          </a:p>
        </p:txBody>
      </p:sp>
      <p:sp>
        <p:nvSpPr>
          <p:cNvPr id="9" name="object 9"/>
          <p:cNvSpPr txBox="1">
            <a:spLocks noGrp="1"/>
          </p:cNvSpPr>
          <p:nvPr>
            <p:ph type="title"/>
          </p:nvPr>
        </p:nvSpPr>
        <p:spPr>
          <a:xfrm>
            <a:off x="1902969" y="106175"/>
            <a:ext cx="6838315"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Convolutional</a:t>
            </a:r>
            <a:r>
              <a:rPr sz="2200" b="1" spc="55" dirty="0">
                <a:solidFill>
                  <a:srgbClr val="000000"/>
                </a:solidFill>
                <a:latin typeface="Arial"/>
                <a:cs typeface="Arial"/>
              </a:rPr>
              <a:t> </a:t>
            </a:r>
            <a:r>
              <a:rPr sz="2200" b="1" spc="-10" dirty="0">
                <a:solidFill>
                  <a:srgbClr val="000000"/>
                </a:solidFill>
                <a:latin typeface="Arial"/>
                <a:cs typeface="Arial"/>
              </a:rPr>
              <a:t>Layer</a:t>
            </a:r>
            <a:r>
              <a:rPr sz="2200" b="1" spc="55" dirty="0">
                <a:solidFill>
                  <a:srgbClr val="000000"/>
                </a:solidFill>
                <a:latin typeface="Arial"/>
                <a:cs typeface="Arial"/>
              </a:rPr>
              <a:t> </a:t>
            </a:r>
            <a:r>
              <a:rPr sz="2200" b="1" spc="-5" dirty="0">
                <a:solidFill>
                  <a:srgbClr val="000000"/>
                </a:solidFill>
                <a:latin typeface="Arial"/>
                <a:cs typeface="Arial"/>
              </a:rPr>
              <a:t>–</a:t>
            </a:r>
            <a:r>
              <a:rPr sz="2200" b="1" spc="10" dirty="0">
                <a:solidFill>
                  <a:srgbClr val="000000"/>
                </a:solidFill>
                <a:latin typeface="Arial"/>
                <a:cs typeface="Arial"/>
              </a:rPr>
              <a:t> </a:t>
            </a:r>
            <a:r>
              <a:rPr sz="2200" b="1" spc="-5" dirty="0">
                <a:solidFill>
                  <a:srgbClr val="000000"/>
                </a:solidFill>
                <a:latin typeface="Arial"/>
                <a:cs typeface="Arial"/>
              </a:rPr>
              <a:t>Filters</a:t>
            </a:r>
            <a:r>
              <a:rPr sz="2200" b="1" spc="30" dirty="0">
                <a:solidFill>
                  <a:srgbClr val="000000"/>
                </a:solidFill>
                <a:latin typeface="Arial"/>
                <a:cs typeface="Arial"/>
              </a:rPr>
              <a:t> </a:t>
            </a:r>
            <a:r>
              <a:rPr sz="2200" b="1" spc="-5" dirty="0">
                <a:solidFill>
                  <a:srgbClr val="000000"/>
                </a:solidFill>
                <a:latin typeface="Arial"/>
                <a:cs typeface="Arial"/>
              </a:rPr>
              <a:t>–</a:t>
            </a:r>
            <a:r>
              <a:rPr sz="2200" b="1" spc="5" dirty="0">
                <a:solidFill>
                  <a:srgbClr val="000000"/>
                </a:solidFill>
                <a:latin typeface="Arial"/>
                <a:cs typeface="Arial"/>
              </a:rPr>
              <a:t> </a:t>
            </a:r>
            <a:r>
              <a:rPr sz="2200" b="1" spc="-5" dirty="0">
                <a:solidFill>
                  <a:srgbClr val="000000"/>
                </a:solidFill>
                <a:latin typeface="Arial"/>
                <a:cs typeface="Arial"/>
              </a:rPr>
              <a:t>Navigation</a:t>
            </a:r>
            <a:r>
              <a:rPr sz="2200" b="1" spc="45" dirty="0">
                <a:solidFill>
                  <a:srgbClr val="000000"/>
                </a:solidFill>
                <a:latin typeface="Arial"/>
                <a:cs typeface="Arial"/>
              </a:rPr>
              <a:t> </a:t>
            </a:r>
            <a:r>
              <a:rPr sz="2200" b="1" spc="-5" dirty="0">
                <a:solidFill>
                  <a:srgbClr val="000000"/>
                </a:solidFill>
                <a:latin typeface="Arial"/>
                <a:cs typeface="Arial"/>
              </a:rPr>
              <a:t>Example</a:t>
            </a:r>
            <a:endParaRPr sz="2200">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24</a:t>
            </a:fld>
            <a:endParaRPr spc="-5" dirty="0"/>
          </a:p>
        </p:txBody>
      </p:sp>
      <p:sp>
        <p:nvSpPr>
          <p:cNvPr id="10" name="object 10"/>
          <p:cNvSpPr txBox="1"/>
          <p:nvPr/>
        </p:nvSpPr>
        <p:spPr>
          <a:xfrm>
            <a:off x="381101" y="1040384"/>
            <a:ext cx="5527675" cy="321242"/>
          </a:xfrm>
          <a:prstGeom prst="rect">
            <a:avLst/>
          </a:prstGeom>
        </p:spPr>
        <p:txBody>
          <a:bodyPr vert="horz" wrap="square" lIns="0" tIns="13335" rIns="0" bIns="0" rtlCol="0">
            <a:spAutoFit/>
          </a:bodyPr>
          <a:lstStyle/>
          <a:p>
            <a:pPr marL="193675" indent="-181610">
              <a:lnSpc>
                <a:spcPct val="100000"/>
              </a:lnSpc>
              <a:spcBef>
                <a:spcPts val="105"/>
              </a:spcBef>
              <a:buFont typeface="Wingdings"/>
              <a:buChar char=""/>
              <a:tabLst>
                <a:tab pos="194310" algn="l"/>
              </a:tabLst>
            </a:pPr>
            <a:r>
              <a:rPr sz="2000" dirty="0">
                <a:latin typeface="Arial MT"/>
                <a:cs typeface="Arial MT"/>
              </a:rPr>
              <a:t>Strides</a:t>
            </a:r>
            <a:r>
              <a:rPr sz="2000" spc="-20" dirty="0">
                <a:latin typeface="Arial MT"/>
                <a:cs typeface="Arial MT"/>
              </a:rPr>
              <a:t> </a:t>
            </a:r>
            <a:r>
              <a:rPr sz="2000" dirty="0">
                <a:latin typeface="Arial MT"/>
                <a:cs typeface="Arial MT"/>
              </a:rPr>
              <a:t>=</a:t>
            </a:r>
            <a:r>
              <a:rPr sz="2000" spc="-25" dirty="0">
                <a:latin typeface="Arial MT"/>
                <a:cs typeface="Arial MT"/>
              </a:rPr>
              <a:t> </a:t>
            </a:r>
            <a:r>
              <a:rPr sz="2000" dirty="0">
                <a:latin typeface="Arial MT"/>
                <a:cs typeface="Arial MT"/>
              </a:rPr>
              <a:t>1,</a:t>
            </a:r>
            <a:r>
              <a:rPr sz="2000" spc="-10" dirty="0">
                <a:latin typeface="Arial MT"/>
                <a:cs typeface="Arial MT"/>
              </a:rPr>
              <a:t> </a:t>
            </a:r>
            <a:r>
              <a:rPr sz="2000" spc="-5" dirty="0">
                <a:latin typeface="Arial MT"/>
                <a:cs typeface="Arial MT"/>
              </a:rPr>
              <a:t>Filter</a:t>
            </a:r>
            <a:r>
              <a:rPr sz="2000" spc="-20" dirty="0">
                <a:latin typeface="Arial MT"/>
                <a:cs typeface="Arial MT"/>
              </a:rPr>
              <a:t> </a:t>
            </a:r>
            <a:r>
              <a:rPr sz="2000" dirty="0">
                <a:latin typeface="Arial MT"/>
                <a:cs typeface="Arial MT"/>
              </a:rPr>
              <a:t>Size =</a:t>
            </a:r>
            <a:r>
              <a:rPr sz="2000" spc="-15" dirty="0">
                <a:latin typeface="Arial MT"/>
                <a:cs typeface="Arial MT"/>
              </a:rPr>
              <a:t> </a:t>
            </a:r>
            <a:r>
              <a:rPr sz="2000" dirty="0">
                <a:latin typeface="Arial MT"/>
                <a:cs typeface="Arial MT"/>
              </a:rPr>
              <a:t>3</a:t>
            </a:r>
            <a:r>
              <a:rPr sz="2000" spc="-20" dirty="0">
                <a:latin typeface="Arial MT"/>
                <a:cs typeface="Arial MT"/>
              </a:rPr>
              <a:t> </a:t>
            </a:r>
            <a:r>
              <a:rPr sz="2000" dirty="0">
                <a:latin typeface="Arial MT"/>
                <a:cs typeface="Arial MT"/>
              </a:rPr>
              <a:t>X 3</a:t>
            </a:r>
            <a:r>
              <a:rPr sz="2000" spc="-15" dirty="0">
                <a:latin typeface="Arial MT"/>
                <a:cs typeface="Arial MT"/>
              </a:rPr>
              <a:t> </a:t>
            </a:r>
            <a:r>
              <a:rPr sz="2000" dirty="0">
                <a:latin typeface="Arial MT"/>
                <a:cs typeface="Arial MT"/>
              </a:rPr>
              <a:t>X 1,</a:t>
            </a:r>
            <a:r>
              <a:rPr sz="2000" spc="-25" dirty="0">
                <a:latin typeface="Arial MT"/>
                <a:cs typeface="Arial MT"/>
              </a:rPr>
              <a:t> </a:t>
            </a:r>
            <a:r>
              <a:rPr sz="2000" dirty="0">
                <a:latin typeface="Arial MT"/>
                <a:cs typeface="Arial MT"/>
              </a:rPr>
              <a:t>Padding</a:t>
            </a:r>
            <a:r>
              <a:rPr sz="2000" spc="-15" dirty="0">
                <a:latin typeface="Arial MT"/>
                <a:cs typeface="Arial MT"/>
              </a:rPr>
              <a:t> </a:t>
            </a:r>
            <a:r>
              <a:rPr sz="2000" dirty="0">
                <a:latin typeface="Arial MT"/>
                <a:cs typeface="Arial MT"/>
              </a:rPr>
              <a:t>=</a:t>
            </a:r>
            <a:r>
              <a:rPr sz="2000" spc="-15" dirty="0">
                <a:latin typeface="Arial MT"/>
                <a:cs typeface="Arial MT"/>
              </a:rPr>
              <a:t> </a:t>
            </a:r>
            <a:r>
              <a:rPr sz="2000" dirty="0">
                <a:latin typeface="Arial MT"/>
                <a:cs typeface="Arial MT"/>
              </a:rPr>
              <a:t>0</a:t>
            </a:r>
            <a:endParaRPr sz="2000">
              <a:latin typeface="Arial MT"/>
              <a:cs typeface="Arial M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929127" y="1690121"/>
          <a:ext cx="939165" cy="910851"/>
        </p:xfrm>
        <a:graphic>
          <a:graphicData uri="http://schemas.openxmlformats.org/drawingml/2006/table">
            <a:tbl>
              <a:tblPr firstRow="1" bandRow="1">
                <a:tableStyleId>{2D5ABB26-0587-4C30-8999-92F81FD0307C}</a:tableStyleId>
              </a:tblPr>
              <a:tblGrid>
                <a:gridCol w="313055"/>
                <a:gridCol w="313055"/>
                <a:gridCol w="313055"/>
              </a:tblGrid>
              <a:tr h="303780">
                <a:tc>
                  <a:txBody>
                    <a:bodyPr/>
                    <a:lstStyle/>
                    <a:p>
                      <a:pPr marL="102235">
                        <a:lnSpc>
                          <a:spcPct val="100000"/>
                        </a:lnSpc>
                        <a:spcBef>
                          <a:spcPts val="65"/>
                        </a:spcBef>
                      </a:pPr>
                      <a:r>
                        <a:rPr sz="1800" dirty="0">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6675">
                        <a:lnSpc>
                          <a:spcPct val="100000"/>
                        </a:lnSpc>
                        <a:spcBef>
                          <a:spcPts val="65"/>
                        </a:spcBef>
                      </a:pPr>
                      <a:r>
                        <a:rPr sz="1800" spc="10" dirty="0">
                          <a:solidFill>
                            <a:srgbClr val="FFFFFF"/>
                          </a:solidFill>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65"/>
                        </a:spcBef>
                      </a:pPr>
                      <a:r>
                        <a:rPr sz="1800" spc="10" dirty="0">
                          <a:solidFill>
                            <a:srgbClr val="FFFFFF"/>
                          </a:solidFill>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03537">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2235">
                        <a:lnSpc>
                          <a:spcPct val="100000"/>
                        </a:lnSpc>
                        <a:spcBef>
                          <a:spcPts val="60"/>
                        </a:spcBef>
                      </a:pPr>
                      <a:r>
                        <a:rPr sz="1800" dirty="0">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795" algn="ctr">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03534">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0"/>
                        </a:spcBef>
                      </a:pPr>
                      <a:r>
                        <a:rPr sz="1800" dirty="0">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r>
            </a:tbl>
          </a:graphicData>
        </a:graphic>
      </p:graphicFrame>
      <p:sp>
        <p:nvSpPr>
          <p:cNvPr id="3" name="object 3"/>
          <p:cNvSpPr/>
          <p:nvPr/>
        </p:nvSpPr>
        <p:spPr>
          <a:xfrm>
            <a:off x="6371235" y="3417508"/>
            <a:ext cx="576580" cy="559435"/>
          </a:xfrm>
          <a:custGeom>
            <a:avLst/>
            <a:gdLst/>
            <a:ahLst/>
            <a:cxnLst/>
            <a:rect l="l" t="t" r="r" b="b"/>
            <a:pathLst>
              <a:path w="576579" h="559435">
                <a:moveTo>
                  <a:pt x="287985" y="279679"/>
                </a:moveTo>
                <a:lnTo>
                  <a:pt x="0" y="279679"/>
                </a:lnTo>
                <a:lnTo>
                  <a:pt x="0" y="559333"/>
                </a:lnTo>
                <a:lnTo>
                  <a:pt x="287985" y="559333"/>
                </a:lnTo>
                <a:lnTo>
                  <a:pt x="287985" y="279679"/>
                </a:lnTo>
                <a:close/>
              </a:path>
              <a:path w="576579" h="559435">
                <a:moveTo>
                  <a:pt x="576478" y="0"/>
                </a:moveTo>
                <a:lnTo>
                  <a:pt x="287985" y="0"/>
                </a:lnTo>
                <a:lnTo>
                  <a:pt x="287985" y="279679"/>
                </a:lnTo>
                <a:lnTo>
                  <a:pt x="576478" y="279679"/>
                </a:lnTo>
                <a:lnTo>
                  <a:pt x="576478" y="0"/>
                </a:lnTo>
                <a:close/>
              </a:path>
            </a:pathLst>
          </a:custGeom>
          <a:solidFill>
            <a:srgbClr val="FFFFFF"/>
          </a:solidFill>
        </p:spPr>
        <p:txBody>
          <a:bodyPr wrap="square" lIns="0" tIns="0" rIns="0" bIns="0" rtlCol="0"/>
          <a:lstStyle/>
          <a:p>
            <a:endParaRPr/>
          </a:p>
        </p:txBody>
      </p:sp>
      <p:sp>
        <p:nvSpPr>
          <p:cNvPr id="4" name="object 4"/>
          <p:cNvSpPr/>
          <p:nvPr/>
        </p:nvSpPr>
        <p:spPr>
          <a:xfrm>
            <a:off x="5217455" y="3697185"/>
            <a:ext cx="577215" cy="559435"/>
          </a:xfrm>
          <a:custGeom>
            <a:avLst/>
            <a:gdLst/>
            <a:ahLst/>
            <a:cxnLst/>
            <a:rect l="l" t="t" r="r" b="b"/>
            <a:pathLst>
              <a:path w="577214" h="559435">
                <a:moveTo>
                  <a:pt x="288455" y="0"/>
                </a:moveTo>
                <a:lnTo>
                  <a:pt x="0" y="0"/>
                </a:lnTo>
                <a:lnTo>
                  <a:pt x="0" y="279654"/>
                </a:lnTo>
                <a:lnTo>
                  <a:pt x="288455" y="279654"/>
                </a:lnTo>
                <a:lnTo>
                  <a:pt x="288455" y="0"/>
                </a:lnTo>
                <a:close/>
              </a:path>
              <a:path w="577214" h="559435">
                <a:moveTo>
                  <a:pt x="576884" y="279654"/>
                </a:moveTo>
                <a:lnTo>
                  <a:pt x="288455" y="279654"/>
                </a:lnTo>
                <a:lnTo>
                  <a:pt x="288455" y="559295"/>
                </a:lnTo>
                <a:lnTo>
                  <a:pt x="576884" y="559295"/>
                </a:lnTo>
                <a:lnTo>
                  <a:pt x="576884" y="279654"/>
                </a:lnTo>
                <a:close/>
              </a:path>
            </a:pathLst>
          </a:custGeom>
          <a:solidFill>
            <a:srgbClr val="FFFFFF"/>
          </a:solidFill>
        </p:spPr>
        <p:txBody>
          <a:bodyPr wrap="square" lIns="0" tIns="0" rIns="0" bIns="0" rtlCol="0"/>
          <a:lstStyle/>
          <a:p>
            <a:endParaRPr/>
          </a:p>
        </p:txBody>
      </p:sp>
      <p:sp>
        <p:nvSpPr>
          <p:cNvPr id="5" name="object 5"/>
          <p:cNvSpPr/>
          <p:nvPr/>
        </p:nvSpPr>
        <p:spPr>
          <a:xfrm>
            <a:off x="5217455" y="4536126"/>
            <a:ext cx="577215" cy="559435"/>
          </a:xfrm>
          <a:custGeom>
            <a:avLst/>
            <a:gdLst/>
            <a:ahLst/>
            <a:cxnLst/>
            <a:rect l="l" t="t" r="r" b="b"/>
            <a:pathLst>
              <a:path w="577214" h="559435">
                <a:moveTo>
                  <a:pt x="288455" y="279641"/>
                </a:moveTo>
                <a:lnTo>
                  <a:pt x="0" y="279641"/>
                </a:lnTo>
                <a:lnTo>
                  <a:pt x="0" y="558825"/>
                </a:lnTo>
                <a:lnTo>
                  <a:pt x="288455" y="558825"/>
                </a:lnTo>
                <a:lnTo>
                  <a:pt x="288455" y="279641"/>
                </a:lnTo>
                <a:close/>
              </a:path>
              <a:path w="577214" h="559435">
                <a:moveTo>
                  <a:pt x="576884" y="0"/>
                </a:moveTo>
                <a:lnTo>
                  <a:pt x="288455" y="0"/>
                </a:lnTo>
                <a:lnTo>
                  <a:pt x="288455" y="279641"/>
                </a:lnTo>
                <a:lnTo>
                  <a:pt x="576884" y="279641"/>
                </a:lnTo>
                <a:lnTo>
                  <a:pt x="576884" y="0"/>
                </a:lnTo>
                <a:close/>
              </a:path>
            </a:pathLst>
          </a:custGeom>
          <a:solidFill>
            <a:srgbClr val="FFFFFF"/>
          </a:solidFill>
        </p:spPr>
        <p:txBody>
          <a:bodyPr wrap="square" lIns="0" tIns="0" rIns="0" bIns="0" rtlCol="0"/>
          <a:lstStyle/>
          <a:p>
            <a:endParaRPr/>
          </a:p>
        </p:txBody>
      </p:sp>
      <p:sp>
        <p:nvSpPr>
          <p:cNvPr id="6" name="object 6"/>
          <p:cNvSpPr/>
          <p:nvPr/>
        </p:nvSpPr>
        <p:spPr>
          <a:xfrm>
            <a:off x="6371235" y="4815767"/>
            <a:ext cx="576580" cy="559435"/>
          </a:xfrm>
          <a:custGeom>
            <a:avLst/>
            <a:gdLst/>
            <a:ahLst/>
            <a:cxnLst/>
            <a:rect l="l" t="t" r="r" b="b"/>
            <a:pathLst>
              <a:path w="576579" h="559435">
                <a:moveTo>
                  <a:pt x="287985" y="0"/>
                </a:moveTo>
                <a:lnTo>
                  <a:pt x="0" y="0"/>
                </a:lnTo>
                <a:lnTo>
                  <a:pt x="0" y="279184"/>
                </a:lnTo>
                <a:lnTo>
                  <a:pt x="287985" y="279184"/>
                </a:lnTo>
                <a:lnTo>
                  <a:pt x="287985" y="0"/>
                </a:lnTo>
                <a:close/>
              </a:path>
              <a:path w="576579" h="559435">
                <a:moveTo>
                  <a:pt x="576478" y="279184"/>
                </a:moveTo>
                <a:lnTo>
                  <a:pt x="287985" y="279184"/>
                </a:lnTo>
                <a:lnTo>
                  <a:pt x="287985" y="558838"/>
                </a:lnTo>
                <a:lnTo>
                  <a:pt x="576478" y="558838"/>
                </a:lnTo>
                <a:lnTo>
                  <a:pt x="576478" y="279184"/>
                </a:lnTo>
                <a:close/>
              </a:path>
            </a:pathLst>
          </a:custGeom>
          <a:solidFill>
            <a:srgbClr val="FFFFFF"/>
          </a:solidFill>
        </p:spPr>
        <p:txBody>
          <a:bodyPr wrap="square" lIns="0" tIns="0" rIns="0" bIns="0" rtlCol="0"/>
          <a:lstStyle/>
          <a:p>
            <a:endParaRPr/>
          </a:p>
        </p:txBody>
      </p:sp>
      <p:graphicFrame>
        <p:nvGraphicFramePr>
          <p:cNvPr id="7" name="object 7"/>
          <p:cNvGraphicFramePr>
            <a:graphicFrameLocks noGrp="1"/>
          </p:cNvGraphicFramePr>
          <p:nvPr/>
        </p:nvGraphicFramePr>
        <p:xfrm>
          <a:off x="4640580" y="3103955"/>
          <a:ext cx="2594609" cy="2516291"/>
        </p:xfrm>
        <a:graphic>
          <a:graphicData uri="http://schemas.openxmlformats.org/drawingml/2006/table">
            <a:tbl>
              <a:tblPr firstRow="1" bandRow="1">
                <a:tableStyleId>{2D5ABB26-0587-4C30-8999-92F81FD0307C}</a:tableStyleId>
              </a:tblPr>
              <a:tblGrid>
                <a:gridCol w="288291"/>
                <a:gridCol w="288291"/>
                <a:gridCol w="288289"/>
                <a:gridCol w="288291"/>
                <a:gridCol w="288291"/>
                <a:gridCol w="288289"/>
                <a:gridCol w="288289"/>
                <a:gridCol w="288289"/>
                <a:gridCol w="288289"/>
              </a:tblGrid>
              <a:tr h="279580">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62">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835" algn="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9525"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FDCFAA"/>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7470" algn="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41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415">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835" algn="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9">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bl>
          </a:graphicData>
        </a:graphic>
      </p:graphicFrame>
      <p:sp>
        <p:nvSpPr>
          <p:cNvPr id="8" name="object 8"/>
          <p:cNvSpPr/>
          <p:nvPr/>
        </p:nvSpPr>
        <p:spPr>
          <a:xfrm>
            <a:off x="3877817" y="1709166"/>
            <a:ext cx="1917064" cy="1428750"/>
          </a:xfrm>
          <a:custGeom>
            <a:avLst/>
            <a:gdLst/>
            <a:ahLst/>
            <a:cxnLst/>
            <a:rect l="l" t="t" r="r" b="b"/>
            <a:pathLst>
              <a:path w="1917064" h="1428750">
                <a:moveTo>
                  <a:pt x="1916557" y="1428750"/>
                </a:moveTo>
                <a:lnTo>
                  <a:pt x="0" y="0"/>
                </a:lnTo>
              </a:path>
            </a:pathLst>
          </a:custGeom>
          <a:ln w="28956">
            <a:solidFill>
              <a:srgbClr val="001F50"/>
            </a:solidFill>
          </a:ln>
        </p:spPr>
        <p:txBody>
          <a:bodyPr wrap="square" lIns="0" tIns="0" rIns="0" bIns="0" rtlCol="0"/>
          <a:lstStyle/>
          <a:p>
            <a:endParaRPr/>
          </a:p>
        </p:txBody>
      </p:sp>
      <p:sp>
        <p:nvSpPr>
          <p:cNvPr id="9" name="object 9"/>
          <p:cNvSpPr/>
          <p:nvPr/>
        </p:nvSpPr>
        <p:spPr>
          <a:xfrm>
            <a:off x="2929891" y="2611373"/>
            <a:ext cx="1960245" cy="1403350"/>
          </a:xfrm>
          <a:custGeom>
            <a:avLst/>
            <a:gdLst/>
            <a:ahLst/>
            <a:cxnLst/>
            <a:rect l="l" t="t" r="r" b="b"/>
            <a:pathLst>
              <a:path w="1960245" h="1403350">
                <a:moveTo>
                  <a:pt x="1959990" y="1403095"/>
                </a:moveTo>
                <a:lnTo>
                  <a:pt x="0" y="0"/>
                </a:lnTo>
              </a:path>
            </a:pathLst>
          </a:custGeom>
          <a:ln w="28956">
            <a:solidFill>
              <a:srgbClr val="001F50"/>
            </a:solidFill>
          </a:ln>
        </p:spPr>
        <p:txBody>
          <a:bodyPr wrap="square" lIns="0" tIns="0" rIns="0" bIns="0" rtlCol="0"/>
          <a:lstStyle/>
          <a:p>
            <a:endParaRPr/>
          </a:p>
        </p:txBody>
      </p:sp>
      <p:sp>
        <p:nvSpPr>
          <p:cNvPr id="10" name="object 10"/>
          <p:cNvSpPr txBox="1">
            <a:spLocks noGrp="1"/>
          </p:cNvSpPr>
          <p:nvPr>
            <p:ph type="title"/>
          </p:nvPr>
        </p:nvSpPr>
        <p:spPr>
          <a:xfrm>
            <a:off x="1902969" y="106175"/>
            <a:ext cx="6838315"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Convolutional</a:t>
            </a:r>
            <a:r>
              <a:rPr sz="2200" b="1" spc="55" dirty="0">
                <a:solidFill>
                  <a:srgbClr val="000000"/>
                </a:solidFill>
                <a:latin typeface="Arial"/>
                <a:cs typeface="Arial"/>
              </a:rPr>
              <a:t> </a:t>
            </a:r>
            <a:r>
              <a:rPr sz="2200" b="1" spc="-10" dirty="0">
                <a:solidFill>
                  <a:srgbClr val="000000"/>
                </a:solidFill>
                <a:latin typeface="Arial"/>
                <a:cs typeface="Arial"/>
              </a:rPr>
              <a:t>Layer</a:t>
            </a:r>
            <a:r>
              <a:rPr sz="2200" b="1" spc="55" dirty="0">
                <a:solidFill>
                  <a:srgbClr val="000000"/>
                </a:solidFill>
                <a:latin typeface="Arial"/>
                <a:cs typeface="Arial"/>
              </a:rPr>
              <a:t> </a:t>
            </a:r>
            <a:r>
              <a:rPr sz="2200" b="1" spc="-5" dirty="0">
                <a:solidFill>
                  <a:srgbClr val="000000"/>
                </a:solidFill>
                <a:latin typeface="Arial"/>
                <a:cs typeface="Arial"/>
              </a:rPr>
              <a:t>–</a:t>
            </a:r>
            <a:r>
              <a:rPr sz="2200" b="1" spc="10" dirty="0">
                <a:solidFill>
                  <a:srgbClr val="000000"/>
                </a:solidFill>
                <a:latin typeface="Arial"/>
                <a:cs typeface="Arial"/>
              </a:rPr>
              <a:t> </a:t>
            </a:r>
            <a:r>
              <a:rPr sz="2200" b="1" spc="-5" dirty="0">
                <a:solidFill>
                  <a:srgbClr val="000000"/>
                </a:solidFill>
                <a:latin typeface="Arial"/>
                <a:cs typeface="Arial"/>
              </a:rPr>
              <a:t>Filters</a:t>
            </a:r>
            <a:r>
              <a:rPr sz="2200" b="1" spc="30" dirty="0">
                <a:solidFill>
                  <a:srgbClr val="000000"/>
                </a:solidFill>
                <a:latin typeface="Arial"/>
                <a:cs typeface="Arial"/>
              </a:rPr>
              <a:t> </a:t>
            </a:r>
            <a:r>
              <a:rPr sz="2200" b="1" spc="-5" dirty="0">
                <a:solidFill>
                  <a:srgbClr val="000000"/>
                </a:solidFill>
                <a:latin typeface="Arial"/>
                <a:cs typeface="Arial"/>
              </a:rPr>
              <a:t>–</a:t>
            </a:r>
            <a:r>
              <a:rPr sz="2200" b="1" spc="5" dirty="0">
                <a:solidFill>
                  <a:srgbClr val="000000"/>
                </a:solidFill>
                <a:latin typeface="Arial"/>
                <a:cs typeface="Arial"/>
              </a:rPr>
              <a:t> </a:t>
            </a:r>
            <a:r>
              <a:rPr sz="2200" b="1" spc="-5" dirty="0">
                <a:solidFill>
                  <a:srgbClr val="000000"/>
                </a:solidFill>
                <a:latin typeface="Arial"/>
                <a:cs typeface="Arial"/>
              </a:rPr>
              <a:t>Navigation</a:t>
            </a:r>
            <a:r>
              <a:rPr sz="2200" b="1" spc="45" dirty="0">
                <a:solidFill>
                  <a:srgbClr val="000000"/>
                </a:solidFill>
                <a:latin typeface="Arial"/>
                <a:cs typeface="Arial"/>
              </a:rPr>
              <a:t> </a:t>
            </a:r>
            <a:r>
              <a:rPr sz="2200" b="1" spc="-5" dirty="0">
                <a:solidFill>
                  <a:srgbClr val="000000"/>
                </a:solidFill>
                <a:latin typeface="Arial"/>
                <a:cs typeface="Arial"/>
              </a:rPr>
              <a:t>Example</a:t>
            </a:r>
            <a:endParaRPr sz="2200">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25</a:t>
            </a:fld>
            <a:endParaRPr spc="-5"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929127" y="1690121"/>
          <a:ext cx="939165" cy="910851"/>
        </p:xfrm>
        <a:graphic>
          <a:graphicData uri="http://schemas.openxmlformats.org/drawingml/2006/table">
            <a:tbl>
              <a:tblPr firstRow="1" bandRow="1">
                <a:tableStyleId>{2D5ABB26-0587-4C30-8999-92F81FD0307C}</a:tableStyleId>
              </a:tblPr>
              <a:tblGrid>
                <a:gridCol w="313055"/>
                <a:gridCol w="313055"/>
                <a:gridCol w="313055"/>
              </a:tblGrid>
              <a:tr h="303780">
                <a:tc>
                  <a:txBody>
                    <a:bodyPr/>
                    <a:lstStyle/>
                    <a:p>
                      <a:pPr marL="102235">
                        <a:lnSpc>
                          <a:spcPct val="100000"/>
                        </a:lnSpc>
                        <a:spcBef>
                          <a:spcPts val="65"/>
                        </a:spcBef>
                      </a:pPr>
                      <a:r>
                        <a:rPr sz="1800" dirty="0">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6675">
                        <a:lnSpc>
                          <a:spcPct val="100000"/>
                        </a:lnSpc>
                        <a:spcBef>
                          <a:spcPts val="65"/>
                        </a:spcBef>
                      </a:pPr>
                      <a:r>
                        <a:rPr sz="1800" spc="10" dirty="0">
                          <a:solidFill>
                            <a:srgbClr val="FFFFFF"/>
                          </a:solidFill>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65"/>
                        </a:spcBef>
                      </a:pPr>
                      <a:r>
                        <a:rPr sz="1800" spc="10" dirty="0">
                          <a:solidFill>
                            <a:srgbClr val="FFFFFF"/>
                          </a:solidFill>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03537">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2235">
                        <a:lnSpc>
                          <a:spcPct val="100000"/>
                        </a:lnSpc>
                        <a:spcBef>
                          <a:spcPts val="60"/>
                        </a:spcBef>
                      </a:pPr>
                      <a:r>
                        <a:rPr sz="1800" dirty="0">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795" algn="ctr">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03534">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0"/>
                        </a:spcBef>
                      </a:pPr>
                      <a:r>
                        <a:rPr sz="1800" dirty="0">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r>
            </a:tbl>
          </a:graphicData>
        </a:graphic>
      </p:graphicFrame>
      <p:sp>
        <p:nvSpPr>
          <p:cNvPr id="3" name="object 3"/>
          <p:cNvSpPr/>
          <p:nvPr/>
        </p:nvSpPr>
        <p:spPr>
          <a:xfrm>
            <a:off x="6371235" y="3417508"/>
            <a:ext cx="576580" cy="559435"/>
          </a:xfrm>
          <a:custGeom>
            <a:avLst/>
            <a:gdLst/>
            <a:ahLst/>
            <a:cxnLst/>
            <a:rect l="l" t="t" r="r" b="b"/>
            <a:pathLst>
              <a:path w="576579" h="559435">
                <a:moveTo>
                  <a:pt x="287985" y="279679"/>
                </a:moveTo>
                <a:lnTo>
                  <a:pt x="0" y="279679"/>
                </a:lnTo>
                <a:lnTo>
                  <a:pt x="0" y="559333"/>
                </a:lnTo>
                <a:lnTo>
                  <a:pt x="287985" y="559333"/>
                </a:lnTo>
                <a:lnTo>
                  <a:pt x="287985" y="279679"/>
                </a:lnTo>
                <a:close/>
              </a:path>
              <a:path w="576579" h="559435">
                <a:moveTo>
                  <a:pt x="576478" y="0"/>
                </a:moveTo>
                <a:lnTo>
                  <a:pt x="287985" y="0"/>
                </a:lnTo>
                <a:lnTo>
                  <a:pt x="287985" y="279679"/>
                </a:lnTo>
                <a:lnTo>
                  <a:pt x="576478" y="279679"/>
                </a:lnTo>
                <a:lnTo>
                  <a:pt x="576478" y="0"/>
                </a:lnTo>
                <a:close/>
              </a:path>
            </a:pathLst>
          </a:custGeom>
          <a:solidFill>
            <a:srgbClr val="FFFFFF"/>
          </a:solidFill>
        </p:spPr>
        <p:txBody>
          <a:bodyPr wrap="square" lIns="0" tIns="0" rIns="0" bIns="0" rtlCol="0"/>
          <a:lstStyle/>
          <a:p>
            <a:endParaRPr/>
          </a:p>
        </p:txBody>
      </p:sp>
      <p:sp>
        <p:nvSpPr>
          <p:cNvPr id="4" name="object 4"/>
          <p:cNvSpPr/>
          <p:nvPr/>
        </p:nvSpPr>
        <p:spPr>
          <a:xfrm>
            <a:off x="5217455" y="3697185"/>
            <a:ext cx="577215" cy="559435"/>
          </a:xfrm>
          <a:custGeom>
            <a:avLst/>
            <a:gdLst/>
            <a:ahLst/>
            <a:cxnLst/>
            <a:rect l="l" t="t" r="r" b="b"/>
            <a:pathLst>
              <a:path w="577214" h="559435">
                <a:moveTo>
                  <a:pt x="288455" y="0"/>
                </a:moveTo>
                <a:lnTo>
                  <a:pt x="0" y="0"/>
                </a:lnTo>
                <a:lnTo>
                  <a:pt x="0" y="279654"/>
                </a:lnTo>
                <a:lnTo>
                  <a:pt x="288455" y="279654"/>
                </a:lnTo>
                <a:lnTo>
                  <a:pt x="288455" y="0"/>
                </a:lnTo>
                <a:close/>
              </a:path>
              <a:path w="577214" h="559435">
                <a:moveTo>
                  <a:pt x="576884" y="279654"/>
                </a:moveTo>
                <a:lnTo>
                  <a:pt x="288455" y="279654"/>
                </a:lnTo>
                <a:lnTo>
                  <a:pt x="288455" y="559295"/>
                </a:lnTo>
                <a:lnTo>
                  <a:pt x="576884" y="559295"/>
                </a:lnTo>
                <a:lnTo>
                  <a:pt x="576884" y="279654"/>
                </a:lnTo>
                <a:close/>
              </a:path>
            </a:pathLst>
          </a:custGeom>
          <a:solidFill>
            <a:srgbClr val="FFFFFF"/>
          </a:solidFill>
        </p:spPr>
        <p:txBody>
          <a:bodyPr wrap="square" lIns="0" tIns="0" rIns="0" bIns="0" rtlCol="0"/>
          <a:lstStyle/>
          <a:p>
            <a:endParaRPr/>
          </a:p>
        </p:txBody>
      </p:sp>
      <p:sp>
        <p:nvSpPr>
          <p:cNvPr id="5" name="object 5"/>
          <p:cNvSpPr/>
          <p:nvPr/>
        </p:nvSpPr>
        <p:spPr>
          <a:xfrm>
            <a:off x="5217455" y="4536126"/>
            <a:ext cx="577215" cy="559435"/>
          </a:xfrm>
          <a:custGeom>
            <a:avLst/>
            <a:gdLst/>
            <a:ahLst/>
            <a:cxnLst/>
            <a:rect l="l" t="t" r="r" b="b"/>
            <a:pathLst>
              <a:path w="577214" h="559435">
                <a:moveTo>
                  <a:pt x="288455" y="279641"/>
                </a:moveTo>
                <a:lnTo>
                  <a:pt x="0" y="279641"/>
                </a:lnTo>
                <a:lnTo>
                  <a:pt x="0" y="558825"/>
                </a:lnTo>
                <a:lnTo>
                  <a:pt x="288455" y="558825"/>
                </a:lnTo>
                <a:lnTo>
                  <a:pt x="288455" y="279641"/>
                </a:lnTo>
                <a:close/>
              </a:path>
              <a:path w="577214" h="559435">
                <a:moveTo>
                  <a:pt x="576884" y="0"/>
                </a:moveTo>
                <a:lnTo>
                  <a:pt x="288455" y="0"/>
                </a:lnTo>
                <a:lnTo>
                  <a:pt x="288455" y="279641"/>
                </a:lnTo>
                <a:lnTo>
                  <a:pt x="576884" y="279641"/>
                </a:lnTo>
                <a:lnTo>
                  <a:pt x="576884" y="0"/>
                </a:lnTo>
                <a:close/>
              </a:path>
            </a:pathLst>
          </a:custGeom>
          <a:solidFill>
            <a:srgbClr val="FFFFFF"/>
          </a:solidFill>
        </p:spPr>
        <p:txBody>
          <a:bodyPr wrap="square" lIns="0" tIns="0" rIns="0" bIns="0" rtlCol="0"/>
          <a:lstStyle/>
          <a:p>
            <a:endParaRPr/>
          </a:p>
        </p:txBody>
      </p:sp>
      <p:sp>
        <p:nvSpPr>
          <p:cNvPr id="6" name="object 6"/>
          <p:cNvSpPr/>
          <p:nvPr/>
        </p:nvSpPr>
        <p:spPr>
          <a:xfrm>
            <a:off x="6371235" y="4815767"/>
            <a:ext cx="576580" cy="559435"/>
          </a:xfrm>
          <a:custGeom>
            <a:avLst/>
            <a:gdLst/>
            <a:ahLst/>
            <a:cxnLst/>
            <a:rect l="l" t="t" r="r" b="b"/>
            <a:pathLst>
              <a:path w="576579" h="559435">
                <a:moveTo>
                  <a:pt x="287985" y="0"/>
                </a:moveTo>
                <a:lnTo>
                  <a:pt x="0" y="0"/>
                </a:lnTo>
                <a:lnTo>
                  <a:pt x="0" y="279184"/>
                </a:lnTo>
                <a:lnTo>
                  <a:pt x="287985" y="279184"/>
                </a:lnTo>
                <a:lnTo>
                  <a:pt x="287985" y="0"/>
                </a:lnTo>
                <a:close/>
              </a:path>
              <a:path w="576579" h="559435">
                <a:moveTo>
                  <a:pt x="576478" y="279184"/>
                </a:moveTo>
                <a:lnTo>
                  <a:pt x="287985" y="279184"/>
                </a:lnTo>
                <a:lnTo>
                  <a:pt x="287985" y="558838"/>
                </a:lnTo>
                <a:lnTo>
                  <a:pt x="576478" y="558838"/>
                </a:lnTo>
                <a:lnTo>
                  <a:pt x="576478" y="279184"/>
                </a:lnTo>
                <a:close/>
              </a:path>
            </a:pathLst>
          </a:custGeom>
          <a:solidFill>
            <a:srgbClr val="FFFFFF"/>
          </a:solidFill>
        </p:spPr>
        <p:txBody>
          <a:bodyPr wrap="square" lIns="0" tIns="0" rIns="0" bIns="0" rtlCol="0"/>
          <a:lstStyle/>
          <a:p>
            <a:endParaRPr/>
          </a:p>
        </p:txBody>
      </p:sp>
      <p:graphicFrame>
        <p:nvGraphicFramePr>
          <p:cNvPr id="7" name="object 7"/>
          <p:cNvGraphicFramePr>
            <a:graphicFrameLocks noGrp="1"/>
          </p:cNvGraphicFramePr>
          <p:nvPr/>
        </p:nvGraphicFramePr>
        <p:xfrm>
          <a:off x="4640580" y="3103955"/>
          <a:ext cx="2594609" cy="2516291"/>
        </p:xfrm>
        <a:graphic>
          <a:graphicData uri="http://schemas.openxmlformats.org/drawingml/2006/table">
            <a:tbl>
              <a:tblPr firstRow="1" bandRow="1">
                <a:tableStyleId>{2D5ABB26-0587-4C30-8999-92F81FD0307C}</a:tableStyleId>
              </a:tblPr>
              <a:tblGrid>
                <a:gridCol w="288291"/>
                <a:gridCol w="288291"/>
                <a:gridCol w="288289"/>
                <a:gridCol w="288291"/>
                <a:gridCol w="288291"/>
                <a:gridCol w="288289"/>
                <a:gridCol w="288289"/>
                <a:gridCol w="288289"/>
                <a:gridCol w="288289"/>
              </a:tblGrid>
              <a:tr h="279580">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62">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835" algn="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9525" algn="ctr">
                        <a:lnSpc>
                          <a:spcPct val="100000"/>
                        </a:lnSpc>
                        <a:spcBef>
                          <a:spcPts val="65"/>
                        </a:spcBef>
                      </a:pPr>
                      <a:r>
                        <a:rPr sz="1650" dirty="0">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FDCFAA"/>
                      </a:solidFill>
                      <a:prstDash val="solid"/>
                    </a:lnT>
                    <a:lnB w="9525">
                      <a:solidFill>
                        <a:srgbClr val="BEBEBE"/>
                      </a:solidFill>
                      <a:prstDash val="solid"/>
                    </a:lnB>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7470" algn="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41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415">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835" algn="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9">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bl>
          </a:graphicData>
        </a:graphic>
      </p:graphicFrame>
      <p:sp>
        <p:nvSpPr>
          <p:cNvPr id="8" name="object 8"/>
          <p:cNvSpPr/>
          <p:nvPr/>
        </p:nvSpPr>
        <p:spPr>
          <a:xfrm>
            <a:off x="3877820" y="1709166"/>
            <a:ext cx="2206625" cy="1428750"/>
          </a:xfrm>
          <a:custGeom>
            <a:avLst/>
            <a:gdLst/>
            <a:ahLst/>
            <a:cxnLst/>
            <a:rect l="l" t="t" r="r" b="b"/>
            <a:pathLst>
              <a:path w="2206625" h="1428750">
                <a:moveTo>
                  <a:pt x="2206371" y="1428750"/>
                </a:moveTo>
                <a:lnTo>
                  <a:pt x="0" y="0"/>
                </a:lnTo>
              </a:path>
            </a:pathLst>
          </a:custGeom>
          <a:ln w="28956">
            <a:solidFill>
              <a:srgbClr val="001F50"/>
            </a:solidFill>
          </a:ln>
        </p:spPr>
        <p:txBody>
          <a:bodyPr wrap="square" lIns="0" tIns="0" rIns="0" bIns="0" rtlCol="0"/>
          <a:lstStyle/>
          <a:p>
            <a:endParaRPr/>
          </a:p>
        </p:txBody>
      </p:sp>
      <p:sp>
        <p:nvSpPr>
          <p:cNvPr id="9" name="object 9"/>
          <p:cNvSpPr/>
          <p:nvPr/>
        </p:nvSpPr>
        <p:spPr>
          <a:xfrm>
            <a:off x="2929891" y="2611377"/>
            <a:ext cx="2297431" cy="1401445"/>
          </a:xfrm>
          <a:custGeom>
            <a:avLst/>
            <a:gdLst/>
            <a:ahLst/>
            <a:cxnLst/>
            <a:rect l="l" t="t" r="r" b="b"/>
            <a:pathLst>
              <a:path w="2297429" h="1401445">
                <a:moveTo>
                  <a:pt x="2297430" y="1400937"/>
                </a:moveTo>
                <a:lnTo>
                  <a:pt x="0" y="0"/>
                </a:lnTo>
              </a:path>
            </a:pathLst>
          </a:custGeom>
          <a:ln w="28956">
            <a:solidFill>
              <a:srgbClr val="001F50"/>
            </a:solidFill>
          </a:ln>
        </p:spPr>
        <p:txBody>
          <a:bodyPr wrap="square" lIns="0" tIns="0" rIns="0" bIns="0" rtlCol="0"/>
          <a:lstStyle/>
          <a:p>
            <a:endParaRPr/>
          </a:p>
        </p:txBody>
      </p:sp>
      <p:sp>
        <p:nvSpPr>
          <p:cNvPr id="10" name="object 10"/>
          <p:cNvSpPr txBox="1">
            <a:spLocks noGrp="1"/>
          </p:cNvSpPr>
          <p:nvPr>
            <p:ph type="title"/>
          </p:nvPr>
        </p:nvSpPr>
        <p:spPr>
          <a:xfrm>
            <a:off x="1902969" y="106175"/>
            <a:ext cx="6838315"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Convolutional</a:t>
            </a:r>
            <a:r>
              <a:rPr sz="2200" b="1" spc="55" dirty="0">
                <a:solidFill>
                  <a:srgbClr val="000000"/>
                </a:solidFill>
                <a:latin typeface="Arial"/>
                <a:cs typeface="Arial"/>
              </a:rPr>
              <a:t> </a:t>
            </a:r>
            <a:r>
              <a:rPr sz="2200" b="1" spc="-10" dirty="0">
                <a:solidFill>
                  <a:srgbClr val="000000"/>
                </a:solidFill>
                <a:latin typeface="Arial"/>
                <a:cs typeface="Arial"/>
              </a:rPr>
              <a:t>Layer</a:t>
            </a:r>
            <a:r>
              <a:rPr sz="2200" b="1" spc="55" dirty="0">
                <a:solidFill>
                  <a:srgbClr val="000000"/>
                </a:solidFill>
                <a:latin typeface="Arial"/>
                <a:cs typeface="Arial"/>
              </a:rPr>
              <a:t> </a:t>
            </a:r>
            <a:r>
              <a:rPr sz="2200" b="1" spc="-5" dirty="0">
                <a:solidFill>
                  <a:srgbClr val="000000"/>
                </a:solidFill>
                <a:latin typeface="Arial"/>
                <a:cs typeface="Arial"/>
              </a:rPr>
              <a:t>–</a:t>
            </a:r>
            <a:r>
              <a:rPr sz="2200" b="1" spc="10" dirty="0">
                <a:solidFill>
                  <a:srgbClr val="000000"/>
                </a:solidFill>
                <a:latin typeface="Arial"/>
                <a:cs typeface="Arial"/>
              </a:rPr>
              <a:t> </a:t>
            </a:r>
            <a:r>
              <a:rPr sz="2200" b="1" spc="-5" dirty="0">
                <a:solidFill>
                  <a:srgbClr val="000000"/>
                </a:solidFill>
                <a:latin typeface="Arial"/>
                <a:cs typeface="Arial"/>
              </a:rPr>
              <a:t>Filters</a:t>
            </a:r>
            <a:r>
              <a:rPr sz="2200" b="1" spc="30" dirty="0">
                <a:solidFill>
                  <a:srgbClr val="000000"/>
                </a:solidFill>
                <a:latin typeface="Arial"/>
                <a:cs typeface="Arial"/>
              </a:rPr>
              <a:t> </a:t>
            </a:r>
            <a:r>
              <a:rPr sz="2200" b="1" spc="-5" dirty="0">
                <a:solidFill>
                  <a:srgbClr val="000000"/>
                </a:solidFill>
                <a:latin typeface="Arial"/>
                <a:cs typeface="Arial"/>
              </a:rPr>
              <a:t>–</a:t>
            </a:r>
            <a:r>
              <a:rPr sz="2200" b="1" spc="5" dirty="0">
                <a:solidFill>
                  <a:srgbClr val="000000"/>
                </a:solidFill>
                <a:latin typeface="Arial"/>
                <a:cs typeface="Arial"/>
              </a:rPr>
              <a:t> </a:t>
            </a:r>
            <a:r>
              <a:rPr sz="2200" b="1" spc="-5" dirty="0">
                <a:solidFill>
                  <a:srgbClr val="000000"/>
                </a:solidFill>
                <a:latin typeface="Arial"/>
                <a:cs typeface="Arial"/>
              </a:rPr>
              <a:t>Navigation</a:t>
            </a:r>
            <a:r>
              <a:rPr sz="2200" b="1" spc="45" dirty="0">
                <a:solidFill>
                  <a:srgbClr val="000000"/>
                </a:solidFill>
                <a:latin typeface="Arial"/>
                <a:cs typeface="Arial"/>
              </a:rPr>
              <a:t> </a:t>
            </a:r>
            <a:r>
              <a:rPr sz="2200" b="1" spc="-5" dirty="0">
                <a:solidFill>
                  <a:srgbClr val="000000"/>
                </a:solidFill>
                <a:latin typeface="Arial"/>
                <a:cs typeface="Arial"/>
              </a:rPr>
              <a:t>Example</a:t>
            </a:r>
            <a:endParaRPr sz="2200">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26</a:t>
            </a:fld>
            <a:endParaRPr spc="-5"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929127" y="1690121"/>
          <a:ext cx="939165" cy="910851"/>
        </p:xfrm>
        <a:graphic>
          <a:graphicData uri="http://schemas.openxmlformats.org/drawingml/2006/table">
            <a:tbl>
              <a:tblPr firstRow="1" bandRow="1">
                <a:tableStyleId>{2D5ABB26-0587-4C30-8999-92F81FD0307C}</a:tableStyleId>
              </a:tblPr>
              <a:tblGrid>
                <a:gridCol w="313055"/>
                <a:gridCol w="313055"/>
                <a:gridCol w="313055"/>
              </a:tblGrid>
              <a:tr h="303780">
                <a:tc>
                  <a:txBody>
                    <a:bodyPr/>
                    <a:lstStyle/>
                    <a:p>
                      <a:pPr marL="102235">
                        <a:lnSpc>
                          <a:spcPct val="100000"/>
                        </a:lnSpc>
                        <a:spcBef>
                          <a:spcPts val="65"/>
                        </a:spcBef>
                      </a:pPr>
                      <a:r>
                        <a:rPr sz="1800" dirty="0">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6675">
                        <a:lnSpc>
                          <a:spcPct val="100000"/>
                        </a:lnSpc>
                        <a:spcBef>
                          <a:spcPts val="65"/>
                        </a:spcBef>
                      </a:pPr>
                      <a:r>
                        <a:rPr sz="1800" spc="10" dirty="0">
                          <a:solidFill>
                            <a:srgbClr val="FFFFFF"/>
                          </a:solidFill>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65"/>
                        </a:spcBef>
                      </a:pPr>
                      <a:r>
                        <a:rPr sz="1800" spc="10" dirty="0">
                          <a:solidFill>
                            <a:srgbClr val="FFFFFF"/>
                          </a:solidFill>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03537">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2235">
                        <a:lnSpc>
                          <a:spcPct val="100000"/>
                        </a:lnSpc>
                        <a:spcBef>
                          <a:spcPts val="60"/>
                        </a:spcBef>
                      </a:pPr>
                      <a:r>
                        <a:rPr sz="1800" dirty="0">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795" algn="ctr">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03534">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0"/>
                        </a:spcBef>
                      </a:pPr>
                      <a:r>
                        <a:rPr sz="1800" dirty="0">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r>
            </a:tbl>
          </a:graphicData>
        </a:graphic>
      </p:graphicFrame>
      <p:sp>
        <p:nvSpPr>
          <p:cNvPr id="3" name="object 3"/>
          <p:cNvSpPr/>
          <p:nvPr/>
        </p:nvSpPr>
        <p:spPr>
          <a:xfrm>
            <a:off x="6371235" y="3417508"/>
            <a:ext cx="576580" cy="559435"/>
          </a:xfrm>
          <a:custGeom>
            <a:avLst/>
            <a:gdLst/>
            <a:ahLst/>
            <a:cxnLst/>
            <a:rect l="l" t="t" r="r" b="b"/>
            <a:pathLst>
              <a:path w="576579" h="559435">
                <a:moveTo>
                  <a:pt x="287985" y="279679"/>
                </a:moveTo>
                <a:lnTo>
                  <a:pt x="0" y="279679"/>
                </a:lnTo>
                <a:lnTo>
                  <a:pt x="0" y="559333"/>
                </a:lnTo>
                <a:lnTo>
                  <a:pt x="287985" y="559333"/>
                </a:lnTo>
                <a:lnTo>
                  <a:pt x="287985" y="279679"/>
                </a:lnTo>
                <a:close/>
              </a:path>
              <a:path w="576579" h="559435">
                <a:moveTo>
                  <a:pt x="576478" y="0"/>
                </a:moveTo>
                <a:lnTo>
                  <a:pt x="287985" y="0"/>
                </a:lnTo>
                <a:lnTo>
                  <a:pt x="287985" y="279679"/>
                </a:lnTo>
                <a:lnTo>
                  <a:pt x="576478" y="279679"/>
                </a:lnTo>
                <a:lnTo>
                  <a:pt x="576478" y="0"/>
                </a:lnTo>
                <a:close/>
              </a:path>
            </a:pathLst>
          </a:custGeom>
          <a:solidFill>
            <a:srgbClr val="FFFFFF"/>
          </a:solidFill>
        </p:spPr>
        <p:txBody>
          <a:bodyPr wrap="square" lIns="0" tIns="0" rIns="0" bIns="0" rtlCol="0"/>
          <a:lstStyle/>
          <a:p>
            <a:endParaRPr/>
          </a:p>
        </p:txBody>
      </p:sp>
      <p:sp>
        <p:nvSpPr>
          <p:cNvPr id="4" name="object 4"/>
          <p:cNvSpPr/>
          <p:nvPr/>
        </p:nvSpPr>
        <p:spPr>
          <a:xfrm>
            <a:off x="5217455" y="3697185"/>
            <a:ext cx="577215" cy="559435"/>
          </a:xfrm>
          <a:custGeom>
            <a:avLst/>
            <a:gdLst/>
            <a:ahLst/>
            <a:cxnLst/>
            <a:rect l="l" t="t" r="r" b="b"/>
            <a:pathLst>
              <a:path w="577214" h="559435">
                <a:moveTo>
                  <a:pt x="288455" y="0"/>
                </a:moveTo>
                <a:lnTo>
                  <a:pt x="0" y="0"/>
                </a:lnTo>
                <a:lnTo>
                  <a:pt x="0" y="279654"/>
                </a:lnTo>
                <a:lnTo>
                  <a:pt x="288455" y="279654"/>
                </a:lnTo>
                <a:lnTo>
                  <a:pt x="288455" y="0"/>
                </a:lnTo>
                <a:close/>
              </a:path>
              <a:path w="577214" h="559435">
                <a:moveTo>
                  <a:pt x="576884" y="279654"/>
                </a:moveTo>
                <a:lnTo>
                  <a:pt x="288455" y="279654"/>
                </a:lnTo>
                <a:lnTo>
                  <a:pt x="288455" y="559295"/>
                </a:lnTo>
                <a:lnTo>
                  <a:pt x="576884" y="559295"/>
                </a:lnTo>
                <a:lnTo>
                  <a:pt x="576884" y="279654"/>
                </a:lnTo>
                <a:close/>
              </a:path>
            </a:pathLst>
          </a:custGeom>
          <a:solidFill>
            <a:srgbClr val="FFFFFF"/>
          </a:solidFill>
        </p:spPr>
        <p:txBody>
          <a:bodyPr wrap="square" lIns="0" tIns="0" rIns="0" bIns="0" rtlCol="0"/>
          <a:lstStyle/>
          <a:p>
            <a:endParaRPr/>
          </a:p>
        </p:txBody>
      </p:sp>
      <p:sp>
        <p:nvSpPr>
          <p:cNvPr id="5" name="object 5"/>
          <p:cNvSpPr/>
          <p:nvPr/>
        </p:nvSpPr>
        <p:spPr>
          <a:xfrm>
            <a:off x="5217455" y="4536126"/>
            <a:ext cx="577215" cy="559435"/>
          </a:xfrm>
          <a:custGeom>
            <a:avLst/>
            <a:gdLst/>
            <a:ahLst/>
            <a:cxnLst/>
            <a:rect l="l" t="t" r="r" b="b"/>
            <a:pathLst>
              <a:path w="577214" h="559435">
                <a:moveTo>
                  <a:pt x="288455" y="279641"/>
                </a:moveTo>
                <a:lnTo>
                  <a:pt x="0" y="279641"/>
                </a:lnTo>
                <a:lnTo>
                  <a:pt x="0" y="558825"/>
                </a:lnTo>
                <a:lnTo>
                  <a:pt x="288455" y="558825"/>
                </a:lnTo>
                <a:lnTo>
                  <a:pt x="288455" y="279641"/>
                </a:lnTo>
                <a:close/>
              </a:path>
              <a:path w="577214" h="559435">
                <a:moveTo>
                  <a:pt x="576884" y="0"/>
                </a:moveTo>
                <a:lnTo>
                  <a:pt x="288455" y="0"/>
                </a:lnTo>
                <a:lnTo>
                  <a:pt x="288455" y="279641"/>
                </a:lnTo>
                <a:lnTo>
                  <a:pt x="576884" y="279641"/>
                </a:lnTo>
                <a:lnTo>
                  <a:pt x="576884" y="0"/>
                </a:lnTo>
                <a:close/>
              </a:path>
            </a:pathLst>
          </a:custGeom>
          <a:solidFill>
            <a:srgbClr val="FFFFFF"/>
          </a:solidFill>
        </p:spPr>
        <p:txBody>
          <a:bodyPr wrap="square" lIns="0" tIns="0" rIns="0" bIns="0" rtlCol="0"/>
          <a:lstStyle/>
          <a:p>
            <a:endParaRPr/>
          </a:p>
        </p:txBody>
      </p:sp>
      <p:sp>
        <p:nvSpPr>
          <p:cNvPr id="6" name="object 6"/>
          <p:cNvSpPr/>
          <p:nvPr/>
        </p:nvSpPr>
        <p:spPr>
          <a:xfrm>
            <a:off x="6371235" y="4815767"/>
            <a:ext cx="576580" cy="559435"/>
          </a:xfrm>
          <a:custGeom>
            <a:avLst/>
            <a:gdLst/>
            <a:ahLst/>
            <a:cxnLst/>
            <a:rect l="l" t="t" r="r" b="b"/>
            <a:pathLst>
              <a:path w="576579" h="559435">
                <a:moveTo>
                  <a:pt x="287985" y="0"/>
                </a:moveTo>
                <a:lnTo>
                  <a:pt x="0" y="0"/>
                </a:lnTo>
                <a:lnTo>
                  <a:pt x="0" y="279184"/>
                </a:lnTo>
                <a:lnTo>
                  <a:pt x="287985" y="279184"/>
                </a:lnTo>
                <a:lnTo>
                  <a:pt x="287985" y="0"/>
                </a:lnTo>
                <a:close/>
              </a:path>
              <a:path w="576579" h="559435">
                <a:moveTo>
                  <a:pt x="576478" y="279184"/>
                </a:moveTo>
                <a:lnTo>
                  <a:pt x="287985" y="279184"/>
                </a:lnTo>
                <a:lnTo>
                  <a:pt x="287985" y="558838"/>
                </a:lnTo>
                <a:lnTo>
                  <a:pt x="576478" y="558838"/>
                </a:lnTo>
                <a:lnTo>
                  <a:pt x="576478" y="279184"/>
                </a:lnTo>
                <a:close/>
              </a:path>
            </a:pathLst>
          </a:custGeom>
          <a:solidFill>
            <a:srgbClr val="FFFFFF"/>
          </a:solidFill>
        </p:spPr>
        <p:txBody>
          <a:bodyPr wrap="square" lIns="0" tIns="0" rIns="0" bIns="0" rtlCol="0"/>
          <a:lstStyle/>
          <a:p>
            <a:endParaRPr/>
          </a:p>
        </p:txBody>
      </p:sp>
      <p:graphicFrame>
        <p:nvGraphicFramePr>
          <p:cNvPr id="7" name="object 7"/>
          <p:cNvGraphicFramePr>
            <a:graphicFrameLocks noGrp="1"/>
          </p:cNvGraphicFramePr>
          <p:nvPr/>
        </p:nvGraphicFramePr>
        <p:xfrm>
          <a:off x="4640580" y="3103955"/>
          <a:ext cx="2594609" cy="2516291"/>
        </p:xfrm>
        <a:graphic>
          <a:graphicData uri="http://schemas.openxmlformats.org/drawingml/2006/table">
            <a:tbl>
              <a:tblPr firstRow="1" bandRow="1">
                <a:tableStyleId>{2D5ABB26-0587-4C30-8999-92F81FD0307C}</a:tableStyleId>
              </a:tblPr>
              <a:tblGrid>
                <a:gridCol w="288291"/>
                <a:gridCol w="288291"/>
                <a:gridCol w="288289"/>
                <a:gridCol w="288291"/>
                <a:gridCol w="288291"/>
                <a:gridCol w="288289"/>
                <a:gridCol w="288289"/>
                <a:gridCol w="288289"/>
                <a:gridCol w="288289"/>
              </a:tblGrid>
              <a:tr h="279580">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62">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835" algn="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FDCFAA"/>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7470" algn="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41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415">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835" algn="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9">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bl>
          </a:graphicData>
        </a:graphic>
      </p:graphicFrame>
      <p:sp>
        <p:nvSpPr>
          <p:cNvPr id="8" name="object 8"/>
          <p:cNvSpPr/>
          <p:nvPr/>
        </p:nvSpPr>
        <p:spPr>
          <a:xfrm>
            <a:off x="3877817" y="1709166"/>
            <a:ext cx="2494280" cy="1428750"/>
          </a:xfrm>
          <a:custGeom>
            <a:avLst/>
            <a:gdLst/>
            <a:ahLst/>
            <a:cxnLst/>
            <a:rect l="l" t="t" r="r" b="b"/>
            <a:pathLst>
              <a:path w="2494279" h="1428750">
                <a:moveTo>
                  <a:pt x="2493772" y="1428750"/>
                </a:moveTo>
                <a:lnTo>
                  <a:pt x="0" y="0"/>
                </a:lnTo>
              </a:path>
            </a:pathLst>
          </a:custGeom>
          <a:ln w="28956">
            <a:solidFill>
              <a:srgbClr val="001F50"/>
            </a:solidFill>
          </a:ln>
        </p:spPr>
        <p:txBody>
          <a:bodyPr wrap="square" lIns="0" tIns="0" rIns="0" bIns="0" rtlCol="0"/>
          <a:lstStyle/>
          <a:p>
            <a:endParaRPr/>
          </a:p>
        </p:txBody>
      </p:sp>
      <p:sp>
        <p:nvSpPr>
          <p:cNvPr id="9" name="object 9"/>
          <p:cNvSpPr/>
          <p:nvPr/>
        </p:nvSpPr>
        <p:spPr>
          <a:xfrm>
            <a:off x="2929891" y="2611373"/>
            <a:ext cx="2585085" cy="1403350"/>
          </a:xfrm>
          <a:custGeom>
            <a:avLst/>
            <a:gdLst/>
            <a:ahLst/>
            <a:cxnLst/>
            <a:rect l="l" t="t" r="r" b="b"/>
            <a:pathLst>
              <a:path w="2585085" h="1403350">
                <a:moveTo>
                  <a:pt x="2584958" y="1403095"/>
                </a:moveTo>
                <a:lnTo>
                  <a:pt x="0" y="0"/>
                </a:lnTo>
              </a:path>
            </a:pathLst>
          </a:custGeom>
          <a:ln w="28956">
            <a:solidFill>
              <a:srgbClr val="001F50"/>
            </a:solidFill>
          </a:ln>
        </p:spPr>
        <p:txBody>
          <a:bodyPr wrap="square" lIns="0" tIns="0" rIns="0" bIns="0" rtlCol="0"/>
          <a:lstStyle/>
          <a:p>
            <a:endParaRPr/>
          </a:p>
        </p:txBody>
      </p:sp>
      <p:sp>
        <p:nvSpPr>
          <p:cNvPr id="10" name="object 10"/>
          <p:cNvSpPr txBox="1">
            <a:spLocks noGrp="1"/>
          </p:cNvSpPr>
          <p:nvPr>
            <p:ph type="title"/>
          </p:nvPr>
        </p:nvSpPr>
        <p:spPr>
          <a:xfrm>
            <a:off x="1902969" y="106175"/>
            <a:ext cx="6838315"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Convolutional</a:t>
            </a:r>
            <a:r>
              <a:rPr sz="2200" b="1" spc="55" dirty="0">
                <a:solidFill>
                  <a:srgbClr val="000000"/>
                </a:solidFill>
                <a:latin typeface="Arial"/>
                <a:cs typeface="Arial"/>
              </a:rPr>
              <a:t> </a:t>
            </a:r>
            <a:r>
              <a:rPr sz="2200" b="1" spc="-10" dirty="0">
                <a:solidFill>
                  <a:srgbClr val="000000"/>
                </a:solidFill>
                <a:latin typeface="Arial"/>
                <a:cs typeface="Arial"/>
              </a:rPr>
              <a:t>Layer</a:t>
            </a:r>
            <a:r>
              <a:rPr sz="2200" b="1" spc="55" dirty="0">
                <a:solidFill>
                  <a:srgbClr val="000000"/>
                </a:solidFill>
                <a:latin typeface="Arial"/>
                <a:cs typeface="Arial"/>
              </a:rPr>
              <a:t> </a:t>
            </a:r>
            <a:r>
              <a:rPr sz="2200" b="1" spc="-5" dirty="0">
                <a:solidFill>
                  <a:srgbClr val="000000"/>
                </a:solidFill>
                <a:latin typeface="Arial"/>
                <a:cs typeface="Arial"/>
              </a:rPr>
              <a:t>–</a:t>
            </a:r>
            <a:r>
              <a:rPr sz="2200" b="1" spc="10" dirty="0">
                <a:solidFill>
                  <a:srgbClr val="000000"/>
                </a:solidFill>
                <a:latin typeface="Arial"/>
                <a:cs typeface="Arial"/>
              </a:rPr>
              <a:t> </a:t>
            </a:r>
            <a:r>
              <a:rPr sz="2200" b="1" spc="-5" dirty="0">
                <a:solidFill>
                  <a:srgbClr val="000000"/>
                </a:solidFill>
                <a:latin typeface="Arial"/>
                <a:cs typeface="Arial"/>
              </a:rPr>
              <a:t>Filters</a:t>
            </a:r>
            <a:r>
              <a:rPr sz="2200" b="1" spc="30" dirty="0">
                <a:solidFill>
                  <a:srgbClr val="000000"/>
                </a:solidFill>
                <a:latin typeface="Arial"/>
                <a:cs typeface="Arial"/>
              </a:rPr>
              <a:t> </a:t>
            </a:r>
            <a:r>
              <a:rPr sz="2200" b="1" spc="-5" dirty="0">
                <a:solidFill>
                  <a:srgbClr val="000000"/>
                </a:solidFill>
                <a:latin typeface="Arial"/>
                <a:cs typeface="Arial"/>
              </a:rPr>
              <a:t>–</a:t>
            </a:r>
            <a:r>
              <a:rPr sz="2200" b="1" spc="5" dirty="0">
                <a:solidFill>
                  <a:srgbClr val="000000"/>
                </a:solidFill>
                <a:latin typeface="Arial"/>
                <a:cs typeface="Arial"/>
              </a:rPr>
              <a:t> </a:t>
            </a:r>
            <a:r>
              <a:rPr sz="2200" b="1" spc="-5" dirty="0">
                <a:solidFill>
                  <a:srgbClr val="000000"/>
                </a:solidFill>
                <a:latin typeface="Arial"/>
                <a:cs typeface="Arial"/>
              </a:rPr>
              <a:t>Navigation</a:t>
            </a:r>
            <a:r>
              <a:rPr sz="2200" b="1" spc="45" dirty="0">
                <a:solidFill>
                  <a:srgbClr val="000000"/>
                </a:solidFill>
                <a:latin typeface="Arial"/>
                <a:cs typeface="Arial"/>
              </a:rPr>
              <a:t> </a:t>
            </a:r>
            <a:r>
              <a:rPr sz="2200" b="1" spc="-5" dirty="0">
                <a:solidFill>
                  <a:srgbClr val="000000"/>
                </a:solidFill>
                <a:latin typeface="Arial"/>
                <a:cs typeface="Arial"/>
              </a:rPr>
              <a:t>Example</a:t>
            </a:r>
            <a:endParaRPr sz="2200">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27</a:t>
            </a:fld>
            <a:endParaRPr spc="-5"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929127" y="1690121"/>
          <a:ext cx="939164" cy="910851"/>
        </p:xfrm>
        <a:graphic>
          <a:graphicData uri="http://schemas.openxmlformats.org/drawingml/2006/table">
            <a:tbl>
              <a:tblPr firstRow="1" bandRow="1">
                <a:tableStyleId>{2D5ABB26-0587-4C30-8999-92F81FD0307C}</a:tableStyleId>
              </a:tblPr>
              <a:tblGrid>
                <a:gridCol w="313055"/>
                <a:gridCol w="313055"/>
                <a:gridCol w="313055"/>
              </a:tblGrid>
              <a:tr h="303780">
                <a:tc>
                  <a:txBody>
                    <a:bodyPr/>
                    <a:lstStyle/>
                    <a:p>
                      <a:pPr marL="102235">
                        <a:lnSpc>
                          <a:spcPct val="100000"/>
                        </a:lnSpc>
                        <a:spcBef>
                          <a:spcPts val="65"/>
                        </a:spcBef>
                      </a:pPr>
                      <a:r>
                        <a:rPr sz="1800" dirty="0">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6675">
                        <a:lnSpc>
                          <a:spcPct val="100000"/>
                        </a:lnSpc>
                        <a:spcBef>
                          <a:spcPts val="65"/>
                        </a:spcBef>
                      </a:pPr>
                      <a:r>
                        <a:rPr sz="1800" spc="10" dirty="0">
                          <a:solidFill>
                            <a:srgbClr val="FFFFFF"/>
                          </a:solidFill>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65"/>
                        </a:spcBef>
                      </a:pPr>
                      <a:r>
                        <a:rPr sz="1800" spc="10" dirty="0">
                          <a:solidFill>
                            <a:srgbClr val="FFFFFF"/>
                          </a:solidFill>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03537">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2235">
                        <a:lnSpc>
                          <a:spcPct val="100000"/>
                        </a:lnSpc>
                        <a:spcBef>
                          <a:spcPts val="60"/>
                        </a:spcBef>
                      </a:pPr>
                      <a:r>
                        <a:rPr sz="1800" dirty="0">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795" algn="ctr">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03534">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0"/>
                        </a:spcBef>
                      </a:pPr>
                      <a:r>
                        <a:rPr sz="1800" dirty="0">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r>
            </a:tbl>
          </a:graphicData>
        </a:graphic>
      </p:graphicFrame>
      <p:sp>
        <p:nvSpPr>
          <p:cNvPr id="3" name="object 3"/>
          <p:cNvSpPr/>
          <p:nvPr/>
        </p:nvSpPr>
        <p:spPr>
          <a:xfrm>
            <a:off x="6371235" y="3417508"/>
            <a:ext cx="576580" cy="559435"/>
          </a:xfrm>
          <a:custGeom>
            <a:avLst/>
            <a:gdLst/>
            <a:ahLst/>
            <a:cxnLst/>
            <a:rect l="l" t="t" r="r" b="b"/>
            <a:pathLst>
              <a:path w="576579" h="559435">
                <a:moveTo>
                  <a:pt x="287985" y="279679"/>
                </a:moveTo>
                <a:lnTo>
                  <a:pt x="0" y="279679"/>
                </a:lnTo>
                <a:lnTo>
                  <a:pt x="0" y="559333"/>
                </a:lnTo>
                <a:lnTo>
                  <a:pt x="287985" y="559333"/>
                </a:lnTo>
                <a:lnTo>
                  <a:pt x="287985" y="279679"/>
                </a:lnTo>
                <a:close/>
              </a:path>
              <a:path w="576579" h="559435">
                <a:moveTo>
                  <a:pt x="576478" y="0"/>
                </a:moveTo>
                <a:lnTo>
                  <a:pt x="287985" y="0"/>
                </a:lnTo>
                <a:lnTo>
                  <a:pt x="287985" y="279679"/>
                </a:lnTo>
                <a:lnTo>
                  <a:pt x="576478" y="279679"/>
                </a:lnTo>
                <a:lnTo>
                  <a:pt x="576478" y="0"/>
                </a:lnTo>
                <a:close/>
              </a:path>
            </a:pathLst>
          </a:custGeom>
          <a:solidFill>
            <a:srgbClr val="FFFFFF"/>
          </a:solidFill>
        </p:spPr>
        <p:txBody>
          <a:bodyPr wrap="square" lIns="0" tIns="0" rIns="0" bIns="0" rtlCol="0"/>
          <a:lstStyle/>
          <a:p>
            <a:endParaRPr/>
          </a:p>
        </p:txBody>
      </p:sp>
      <p:sp>
        <p:nvSpPr>
          <p:cNvPr id="4" name="object 4"/>
          <p:cNvSpPr/>
          <p:nvPr/>
        </p:nvSpPr>
        <p:spPr>
          <a:xfrm>
            <a:off x="5217455" y="3697185"/>
            <a:ext cx="577215" cy="559435"/>
          </a:xfrm>
          <a:custGeom>
            <a:avLst/>
            <a:gdLst/>
            <a:ahLst/>
            <a:cxnLst/>
            <a:rect l="l" t="t" r="r" b="b"/>
            <a:pathLst>
              <a:path w="577214" h="559435">
                <a:moveTo>
                  <a:pt x="288455" y="0"/>
                </a:moveTo>
                <a:lnTo>
                  <a:pt x="0" y="0"/>
                </a:lnTo>
                <a:lnTo>
                  <a:pt x="0" y="279654"/>
                </a:lnTo>
                <a:lnTo>
                  <a:pt x="288455" y="279654"/>
                </a:lnTo>
                <a:lnTo>
                  <a:pt x="288455" y="0"/>
                </a:lnTo>
                <a:close/>
              </a:path>
              <a:path w="577214" h="559435">
                <a:moveTo>
                  <a:pt x="576884" y="279654"/>
                </a:moveTo>
                <a:lnTo>
                  <a:pt x="288455" y="279654"/>
                </a:lnTo>
                <a:lnTo>
                  <a:pt x="288455" y="559295"/>
                </a:lnTo>
                <a:lnTo>
                  <a:pt x="576884" y="559295"/>
                </a:lnTo>
                <a:lnTo>
                  <a:pt x="576884" y="279654"/>
                </a:lnTo>
                <a:close/>
              </a:path>
            </a:pathLst>
          </a:custGeom>
          <a:solidFill>
            <a:srgbClr val="FFFFFF"/>
          </a:solidFill>
        </p:spPr>
        <p:txBody>
          <a:bodyPr wrap="square" lIns="0" tIns="0" rIns="0" bIns="0" rtlCol="0"/>
          <a:lstStyle/>
          <a:p>
            <a:endParaRPr/>
          </a:p>
        </p:txBody>
      </p:sp>
      <p:sp>
        <p:nvSpPr>
          <p:cNvPr id="5" name="object 5"/>
          <p:cNvSpPr/>
          <p:nvPr/>
        </p:nvSpPr>
        <p:spPr>
          <a:xfrm>
            <a:off x="5217455" y="4536126"/>
            <a:ext cx="577215" cy="559435"/>
          </a:xfrm>
          <a:custGeom>
            <a:avLst/>
            <a:gdLst/>
            <a:ahLst/>
            <a:cxnLst/>
            <a:rect l="l" t="t" r="r" b="b"/>
            <a:pathLst>
              <a:path w="577214" h="559435">
                <a:moveTo>
                  <a:pt x="288455" y="279641"/>
                </a:moveTo>
                <a:lnTo>
                  <a:pt x="0" y="279641"/>
                </a:lnTo>
                <a:lnTo>
                  <a:pt x="0" y="558825"/>
                </a:lnTo>
                <a:lnTo>
                  <a:pt x="288455" y="558825"/>
                </a:lnTo>
                <a:lnTo>
                  <a:pt x="288455" y="279641"/>
                </a:lnTo>
                <a:close/>
              </a:path>
              <a:path w="577214" h="559435">
                <a:moveTo>
                  <a:pt x="576884" y="0"/>
                </a:moveTo>
                <a:lnTo>
                  <a:pt x="288455" y="0"/>
                </a:lnTo>
                <a:lnTo>
                  <a:pt x="288455" y="279641"/>
                </a:lnTo>
                <a:lnTo>
                  <a:pt x="576884" y="279641"/>
                </a:lnTo>
                <a:lnTo>
                  <a:pt x="576884" y="0"/>
                </a:lnTo>
                <a:close/>
              </a:path>
            </a:pathLst>
          </a:custGeom>
          <a:solidFill>
            <a:srgbClr val="FFFFFF"/>
          </a:solidFill>
        </p:spPr>
        <p:txBody>
          <a:bodyPr wrap="square" lIns="0" tIns="0" rIns="0" bIns="0" rtlCol="0"/>
          <a:lstStyle/>
          <a:p>
            <a:endParaRPr/>
          </a:p>
        </p:txBody>
      </p:sp>
      <p:sp>
        <p:nvSpPr>
          <p:cNvPr id="6" name="object 6"/>
          <p:cNvSpPr/>
          <p:nvPr/>
        </p:nvSpPr>
        <p:spPr>
          <a:xfrm>
            <a:off x="6371235" y="4815767"/>
            <a:ext cx="576580" cy="559435"/>
          </a:xfrm>
          <a:custGeom>
            <a:avLst/>
            <a:gdLst/>
            <a:ahLst/>
            <a:cxnLst/>
            <a:rect l="l" t="t" r="r" b="b"/>
            <a:pathLst>
              <a:path w="576579" h="559435">
                <a:moveTo>
                  <a:pt x="287985" y="0"/>
                </a:moveTo>
                <a:lnTo>
                  <a:pt x="0" y="0"/>
                </a:lnTo>
                <a:lnTo>
                  <a:pt x="0" y="279184"/>
                </a:lnTo>
                <a:lnTo>
                  <a:pt x="287985" y="279184"/>
                </a:lnTo>
                <a:lnTo>
                  <a:pt x="287985" y="0"/>
                </a:lnTo>
                <a:close/>
              </a:path>
              <a:path w="576579" h="559435">
                <a:moveTo>
                  <a:pt x="576478" y="279184"/>
                </a:moveTo>
                <a:lnTo>
                  <a:pt x="287985" y="279184"/>
                </a:lnTo>
                <a:lnTo>
                  <a:pt x="287985" y="558838"/>
                </a:lnTo>
                <a:lnTo>
                  <a:pt x="576478" y="558838"/>
                </a:lnTo>
                <a:lnTo>
                  <a:pt x="576478" y="279184"/>
                </a:lnTo>
                <a:close/>
              </a:path>
            </a:pathLst>
          </a:custGeom>
          <a:solidFill>
            <a:srgbClr val="FFFFFF"/>
          </a:solidFill>
        </p:spPr>
        <p:txBody>
          <a:bodyPr wrap="square" lIns="0" tIns="0" rIns="0" bIns="0" rtlCol="0"/>
          <a:lstStyle/>
          <a:p>
            <a:endParaRPr/>
          </a:p>
        </p:txBody>
      </p:sp>
      <p:graphicFrame>
        <p:nvGraphicFramePr>
          <p:cNvPr id="7" name="object 7"/>
          <p:cNvGraphicFramePr>
            <a:graphicFrameLocks noGrp="1"/>
          </p:cNvGraphicFramePr>
          <p:nvPr/>
        </p:nvGraphicFramePr>
        <p:xfrm>
          <a:off x="4640580" y="3103955"/>
          <a:ext cx="2594605" cy="2516291"/>
        </p:xfrm>
        <a:graphic>
          <a:graphicData uri="http://schemas.openxmlformats.org/drawingml/2006/table">
            <a:tbl>
              <a:tblPr firstRow="1" bandRow="1">
                <a:tableStyleId>{2D5ABB26-0587-4C30-8999-92F81FD0307C}</a:tableStyleId>
              </a:tblPr>
              <a:tblGrid>
                <a:gridCol w="288291"/>
                <a:gridCol w="288291"/>
                <a:gridCol w="288289"/>
                <a:gridCol w="288291"/>
                <a:gridCol w="288291"/>
                <a:gridCol w="288289"/>
                <a:gridCol w="288289"/>
                <a:gridCol w="288289"/>
                <a:gridCol w="288289"/>
              </a:tblGrid>
              <a:tr h="279580">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62">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835" algn="r">
                        <a:lnSpc>
                          <a:spcPct val="100000"/>
                        </a:lnSpc>
                        <a:spcBef>
                          <a:spcPts val="65"/>
                        </a:spcBef>
                      </a:pPr>
                      <a:r>
                        <a:rPr sz="1650" dirty="0">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FDCFAA"/>
                      </a:solidFill>
                      <a:prstDash val="solid"/>
                    </a:lnB>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FDCFAA"/>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7470" algn="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41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415">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835" algn="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9">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bl>
          </a:graphicData>
        </a:graphic>
      </p:graphicFrame>
      <p:sp>
        <p:nvSpPr>
          <p:cNvPr id="8" name="object 8"/>
          <p:cNvSpPr/>
          <p:nvPr/>
        </p:nvSpPr>
        <p:spPr>
          <a:xfrm>
            <a:off x="3877820" y="1709166"/>
            <a:ext cx="2790825" cy="1428750"/>
          </a:xfrm>
          <a:custGeom>
            <a:avLst/>
            <a:gdLst/>
            <a:ahLst/>
            <a:cxnLst/>
            <a:rect l="l" t="t" r="r" b="b"/>
            <a:pathLst>
              <a:path w="2790825" h="1428750">
                <a:moveTo>
                  <a:pt x="2790698" y="1428750"/>
                </a:moveTo>
                <a:lnTo>
                  <a:pt x="0" y="0"/>
                </a:lnTo>
              </a:path>
            </a:pathLst>
          </a:custGeom>
          <a:ln w="28956">
            <a:solidFill>
              <a:srgbClr val="001F50"/>
            </a:solidFill>
          </a:ln>
        </p:spPr>
        <p:txBody>
          <a:bodyPr wrap="square" lIns="0" tIns="0" rIns="0" bIns="0" rtlCol="0"/>
          <a:lstStyle/>
          <a:p>
            <a:endParaRPr/>
          </a:p>
        </p:txBody>
      </p:sp>
      <p:sp>
        <p:nvSpPr>
          <p:cNvPr id="9" name="object 9"/>
          <p:cNvSpPr/>
          <p:nvPr/>
        </p:nvSpPr>
        <p:spPr>
          <a:xfrm>
            <a:off x="2929892" y="2611373"/>
            <a:ext cx="2882265" cy="1403350"/>
          </a:xfrm>
          <a:custGeom>
            <a:avLst/>
            <a:gdLst/>
            <a:ahLst/>
            <a:cxnLst/>
            <a:rect l="l" t="t" r="r" b="b"/>
            <a:pathLst>
              <a:path w="2882265" h="1403350">
                <a:moveTo>
                  <a:pt x="2881884" y="1403095"/>
                </a:moveTo>
                <a:lnTo>
                  <a:pt x="0" y="0"/>
                </a:lnTo>
              </a:path>
            </a:pathLst>
          </a:custGeom>
          <a:ln w="28956">
            <a:solidFill>
              <a:srgbClr val="001F50"/>
            </a:solidFill>
          </a:ln>
        </p:spPr>
        <p:txBody>
          <a:bodyPr wrap="square" lIns="0" tIns="0" rIns="0" bIns="0" rtlCol="0"/>
          <a:lstStyle/>
          <a:p>
            <a:endParaRPr/>
          </a:p>
        </p:txBody>
      </p:sp>
      <p:sp>
        <p:nvSpPr>
          <p:cNvPr id="10" name="object 10"/>
          <p:cNvSpPr txBox="1">
            <a:spLocks noGrp="1"/>
          </p:cNvSpPr>
          <p:nvPr>
            <p:ph type="title"/>
          </p:nvPr>
        </p:nvSpPr>
        <p:spPr>
          <a:xfrm>
            <a:off x="1902969" y="106175"/>
            <a:ext cx="6838315"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Convolutional</a:t>
            </a:r>
            <a:r>
              <a:rPr sz="2200" b="1" spc="55" dirty="0">
                <a:solidFill>
                  <a:srgbClr val="000000"/>
                </a:solidFill>
                <a:latin typeface="Arial"/>
                <a:cs typeface="Arial"/>
              </a:rPr>
              <a:t> </a:t>
            </a:r>
            <a:r>
              <a:rPr sz="2200" b="1" spc="-10" dirty="0">
                <a:solidFill>
                  <a:srgbClr val="000000"/>
                </a:solidFill>
                <a:latin typeface="Arial"/>
                <a:cs typeface="Arial"/>
              </a:rPr>
              <a:t>Layer</a:t>
            </a:r>
            <a:r>
              <a:rPr sz="2200" b="1" spc="55" dirty="0">
                <a:solidFill>
                  <a:srgbClr val="000000"/>
                </a:solidFill>
                <a:latin typeface="Arial"/>
                <a:cs typeface="Arial"/>
              </a:rPr>
              <a:t> </a:t>
            </a:r>
            <a:r>
              <a:rPr sz="2200" b="1" spc="-5" dirty="0">
                <a:solidFill>
                  <a:srgbClr val="000000"/>
                </a:solidFill>
                <a:latin typeface="Arial"/>
                <a:cs typeface="Arial"/>
              </a:rPr>
              <a:t>–</a:t>
            </a:r>
            <a:r>
              <a:rPr sz="2200" b="1" spc="10" dirty="0">
                <a:solidFill>
                  <a:srgbClr val="000000"/>
                </a:solidFill>
                <a:latin typeface="Arial"/>
                <a:cs typeface="Arial"/>
              </a:rPr>
              <a:t> </a:t>
            </a:r>
            <a:r>
              <a:rPr sz="2200" b="1" spc="-5" dirty="0">
                <a:solidFill>
                  <a:srgbClr val="000000"/>
                </a:solidFill>
                <a:latin typeface="Arial"/>
                <a:cs typeface="Arial"/>
              </a:rPr>
              <a:t>Filters</a:t>
            </a:r>
            <a:r>
              <a:rPr sz="2200" b="1" spc="30" dirty="0">
                <a:solidFill>
                  <a:srgbClr val="000000"/>
                </a:solidFill>
                <a:latin typeface="Arial"/>
                <a:cs typeface="Arial"/>
              </a:rPr>
              <a:t> </a:t>
            </a:r>
            <a:r>
              <a:rPr sz="2200" b="1" spc="-5" dirty="0">
                <a:solidFill>
                  <a:srgbClr val="000000"/>
                </a:solidFill>
                <a:latin typeface="Arial"/>
                <a:cs typeface="Arial"/>
              </a:rPr>
              <a:t>–</a:t>
            </a:r>
            <a:r>
              <a:rPr sz="2200" b="1" spc="5" dirty="0">
                <a:solidFill>
                  <a:srgbClr val="000000"/>
                </a:solidFill>
                <a:latin typeface="Arial"/>
                <a:cs typeface="Arial"/>
              </a:rPr>
              <a:t> </a:t>
            </a:r>
            <a:r>
              <a:rPr sz="2200" b="1" spc="-5" dirty="0">
                <a:solidFill>
                  <a:srgbClr val="000000"/>
                </a:solidFill>
                <a:latin typeface="Arial"/>
                <a:cs typeface="Arial"/>
              </a:rPr>
              <a:t>Navigation</a:t>
            </a:r>
            <a:r>
              <a:rPr sz="2200" b="1" spc="45" dirty="0">
                <a:solidFill>
                  <a:srgbClr val="000000"/>
                </a:solidFill>
                <a:latin typeface="Arial"/>
                <a:cs typeface="Arial"/>
              </a:rPr>
              <a:t> </a:t>
            </a:r>
            <a:r>
              <a:rPr sz="2200" b="1" spc="-5" dirty="0">
                <a:solidFill>
                  <a:srgbClr val="000000"/>
                </a:solidFill>
                <a:latin typeface="Arial"/>
                <a:cs typeface="Arial"/>
              </a:rPr>
              <a:t>Example</a:t>
            </a:r>
            <a:endParaRPr sz="2200">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28</a:t>
            </a:fld>
            <a:endParaRPr spc="-5"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929127" y="1690121"/>
          <a:ext cx="939164" cy="910851"/>
        </p:xfrm>
        <a:graphic>
          <a:graphicData uri="http://schemas.openxmlformats.org/drawingml/2006/table">
            <a:tbl>
              <a:tblPr firstRow="1" bandRow="1">
                <a:tableStyleId>{2D5ABB26-0587-4C30-8999-92F81FD0307C}</a:tableStyleId>
              </a:tblPr>
              <a:tblGrid>
                <a:gridCol w="313055"/>
                <a:gridCol w="313055"/>
                <a:gridCol w="313055"/>
              </a:tblGrid>
              <a:tr h="303780">
                <a:tc>
                  <a:txBody>
                    <a:bodyPr/>
                    <a:lstStyle/>
                    <a:p>
                      <a:pPr marL="102235">
                        <a:lnSpc>
                          <a:spcPct val="100000"/>
                        </a:lnSpc>
                        <a:spcBef>
                          <a:spcPts val="65"/>
                        </a:spcBef>
                      </a:pPr>
                      <a:r>
                        <a:rPr sz="1800" dirty="0">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6675">
                        <a:lnSpc>
                          <a:spcPct val="100000"/>
                        </a:lnSpc>
                        <a:spcBef>
                          <a:spcPts val="65"/>
                        </a:spcBef>
                      </a:pPr>
                      <a:r>
                        <a:rPr sz="1800" spc="10" dirty="0">
                          <a:solidFill>
                            <a:srgbClr val="FFFFFF"/>
                          </a:solidFill>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65"/>
                        </a:spcBef>
                      </a:pPr>
                      <a:r>
                        <a:rPr sz="1800" spc="10" dirty="0">
                          <a:solidFill>
                            <a:srgbClr val="FFFFFF"/>
                          </a:solidFill>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03537">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2235">
                        <a:lnSpc>
                          <a:spcPct val="100000"/>
                        </a:lnSpc>
                        <a:spcBef>
                          <a:spcPts val="60"/>
                        </a:spcBef>
                      </a:pPr>
                      <a:r>
                        <a:rPr sz="1800" dirty="0">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795" algn="ctr">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03534">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0"/>
                        </a:spcBef>
                      </a:pPr>
                      <a:r>
                        <a:rPr sz="1800" dirty="0">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r>
            </a:tbl>
          </a:graphicData>
        </a:graphic>
      </p:graphicFrame>
      <p:sp>
        <p:nvSpPr>
          <p:cNvPr id="3" name="object 3"/>
          <p:cNvSpPr/>
          <p:nvPr/>
        </p:nvSpPr>
        <p:spPr>
          <a:xfrm>
            <a:off x="6371235" y="3417508"/>
            <a:ext cx="576580" cy="559435"/>
          </a:xfrm>
          <a:custGeom>
            <a:avLst/>
            <a:gdLst/>
            <a:ahLst/>
            <a:cxnLst/>
            <a:rect l="l" t="t" r="r" b="b"/>
            <a:pathLst>
              <a:path w="576579" h="559435">
                <a:moveTo>
                  <a:pt x="287985" y="279679"/>
                </a:moveTo>
                <a:lnTo>
                  <a:pt x="0" y="279679"/>
                </a:lnTo>
                <a:lnTo>
                  <a:pt x="0" y="559333"/>
                </a:lnTo>
                <a:lnTo>
                  <a:pt x="287985" y="559333"/>
                </a:lnTo>
                <a:lnTo>
                  <a:pt x="287985" y="279679"/>
                </a:lnTo>
                <a:close/>
              </a:path>
              <a:path w="576579" h="559435">
                <a:moveTo>
                  <a:pt x="576478" y="0"/>
                </a:moveTo>
                <a:lnTo>
                  <a:pt x="287985" y="0"/>
                </a:lnTo>
                <a:lnTo>
                  <a:pt x="287985" y="279679"/>
                </a:lnTo>
                <a:lnTo>
                  <a:pt x="576478" y="279679"/>
                </a:lnTo>
                <a:lnTo>
                  <a:pt x="576478" y="0"/>
                </a:lnTo>
                <a:close/>
              </a:path>
            </a:pathLst>
          </a:custGeom>
          <a:solidFill>
            <a:srgbClr val="FFFFFF"/>
          </a:solidFill>
        </p:spPr>
        <p:txBody>
          <a:bodyPr wrap="square" lIns="0" tIns="0" rIns="0" bIns="0" rtlCol="0"/>
          <a:lstStyle/>
          <a:p>
            <a:endParaRPr/>
          </a:p>
        </p:txBody>
      </p:sp>
      <p:sp>
        <p:nvSpPr>
          <p:cNvPr id="4" name="object 4"/>
          <p:cNvSpPr/>
          <p:nvPr/>
        </p:nvSpPr>
        <p:spPr>
          <a:xfrm>
            <a:off x="5217455" y="3697185"/>
            <a:ext cx="577215" cy="559435"/>
          </a:xfrm>
          <a:custGeom>
            <a:avLst/>
            <a:gdLst/>
            <a:ahLst/>
            <a:cxnLst/>
            <a:rect l="l" t="t" r="r" b="b"/>
            <a:pathLst>
              <a:path w="577214" h="559435">
                <a:moveTo>
                  <a:pt x="288455" y="0"/>
                </a:moveTo>
                <a:lnTo>
                  <a:pt x="0" y="0"/>
                </a:lnTo>
                <a:lnTo>
                  <a:pt x="0" y="279654"/>
                </a:lnTo>
                <a:lnTo>
                  <a:pt x="288455" y="279654"/>
                </a:lnTo>
                <a:lnTo>
                  <a:pt x="288455" y="0"/>
                </a:lnTo>
                <a:close/>
              </a:path>
              <a:path w="577214" h="559435">
                <a:moveTo>
                  <a:pt x="576884" y="279654"/>
                </a:moveTo>
                <a:lnTo>
                  <a:pt x="288455" y="279654"/>
                </a:lnTo>
                <a:lnTo>
                  <a:pt x="288455" y="559295"/>
                </a:lnTo>
                <a:lnTo>
                  <a:pt x="576884" y="559295"/>
                </a:lnTo>
                <a:lnTo>
                  <a:pt x="576884" y="279654"/>
                </a:lnTo>
                <a:close/>
              </a:path>
            </a:pathLst>
          </a:custGeom>
          <a:solidFill>
            <a:srgbClr val="FFFFFF"/>
          </a:solidFill>
        </p:spPr>
        <p:txBody>
          <a:bodyPr wrap="square" lIns="0" tIns="0" rIns="0" bIns="0" rtlCol="0"/>
          <a:lstStyle/>
          <a:p>
            <a:endParaRPr/>
          </a:p>
        </p:txBody>
      </p:sp>
      <p:sp>
        <p:nvSpPr>
          <p:cNvPr id="5" name="object 5"/>
          <p:cNvSpPr/>
          <p:nvPr/>
        </p:nvSpPr>
        <p:spPr>
          <a:xfrm>
            <a:off x="5217455" y="4536126"/>
            <a:ext cx="577215" cy="559435"/>
          </a:xfrm>
          <a:custGeom>
            <a:avLst/>
            <a:gdLst/>
            <a:ahLst/>
            <a:cxnLst/>
            <a:rect l="l" t="t" r="r" b="b"/>
            <a:pathLst>
              <a:path w="577214" h="559435">
                <a:moveTo>
                  <a:pt x="288455" y="279641"/>
                </a:moveTo>
                <a:lnTo>
                  <a:pt x="0" y="279641"/>
                </a:lnTo>
                <a:lnTo>
                  <a:pt x="0" y="558825"/>
                </a:lnTo>
                <a:lnTo>
                  <a:pt x="288455" y="558825"/>
                </a:lnTo>
                <a:lnTo>
                  <a:pt x="288455" y="279641"/>
                </a:lnTo>
                <a:close/>
              </a:path>
              <a:path w="577214" h="559435">
                <a:moveTo>
                  <a:pt x="576884" y="0"/>
                </a:moveTo>
                <a:lnTo>
                  <a:pt x="288455" y="0"/>
                </a:lnTo>
                <a:lnTo>
                  <a:pt x="288455" y="279641"/>
                </a:lnTo>
                <a:lnTo>
                  <a:pt x="576884" y="279641"/>
                </a:lnTo>
                <a:lnTo>
                  <a:pt x="576884" y="0"/>
                </a:lnTo>
                <a:close/>
              </a:path>
            </a:pathLst>
          </a:custGeom>
          <a:solidFill>
            <a:srgbClr val="FFFFFF"/>
          </a:solidFill>
        </p:spPr>
        <p:txBody>
          <a:bodyPr wrap="square" lIns="0" tIns="0" rIns="0" bIns="0" rtlCol="0"/>
          <a:lstStyle/>
          <a:p>
            <a:endParaRPr/>
          </a:p>
        </p:txBody>
      </p:sp>
      <p:sp>
        <p:nvSpPr>
          <p:cNvPr id="6" name="object 6"/>
          <p:cNvSpPr/>
          <p:nvPr/>
        </p:nvSpPr>
        <p:spPr>
          <a:xfrm>
            <a:off x="6371235" y="4815767"/>
            <a:ext cx="576580" cy="559435"/>
          </a:xfrm>
          <a:custGeom>
            <a:avLst/>
            <a:gdLst/>
            <a:ahLst/>
            <a:cxnLst/>
            <a:rect l="l" t="t" r="r" b="b"/>
            <a:pathLst>
              <a:path w="576579" h="559435">
                <a:moveTo>
                  <a:pt x="287985" y="0"/>
                </a:moveTo>
                <a:lnTo>
                  <a:pt x="0" y="0"/>
                </a:lnTo>
                <a:lnTo>
                  <a:pt x="0" y="279184"/>
                </a:lnTo>
                <a:lnTo>
                  <a:pt x="287985" y="279184"/>
                </a:lnTo>
                <a:lnTo>
                  <a:pt x="287985" y="0"/>
                </a:lnTo>
                <a:close/>
              </a:path>
              <a:path w="576579" h="559435">
                <a:moveTo>
                  <a:pt x="576478" y="279184"/>
                </a:moveTo>
                <a:lnTo>
                  <a:pt x="287985" y="279184"/>
                </a:lnTo>
                <a:lnTo>
                  <a:pt x="287985" y="558838"/>
                </a:lnTo>
                <a:lnTo>
                  <a:pt x="576478" y="558838"/>
                </a:lnTo>
                <a:lnTo>
                  <a:pt x="576478" y="279184"/>
                </a:lnTo>
                <a:close/>
              </a:path>
            </a:pathLst>
          </a:custGeom>
          <a:solidFill>
            <a:srgbClr val="FFFFFF"/>
          </a:solidFill>
        </p:spPr>
        <p:txBody>
          <a:bodyPr wrap="square" lIns="0" tIns="0" rIns="0" bIns="0" rtlCol="0"/>
          <a:lstStyle/>
          <a:p>
            <a:endParaRPr/>
          </a:p>
        </p:txBody>
      </p:sp>
      <p:graphicFrame>
        <p:nvGraphicFramePr>
          <p:cNvPr id="7" name="object 7"/>
          <p:cNvGraphicFramePr>
            <a:graphicFrameLocks noGrp="1"/>
          </p:cNvGraphicFramePr>
          <p:nvPr/>
        </p:nvGraphicFramePr>
        <p:xfrm>
          <a:off x="4640580" y="3103955"/>
          <a:ext cx="2594605" cy="2516291"/>
        </p:xfrm>
        <a:graphic>
          <a:graphicData uri="http://schemas.openxmlformats.org/drawingml/2006/table">
            <a:tbl>
              <a:tblPr firstRow="1" bandRow="1">
                <a:tableStyleId>{2D5ABB26-0587-4C30-8999-92F81FD0307C}</a:tableStyleId>
              </a:tblPr>
              <a:tblGrid>
                <a:gridCol w="288291"/>
                <a:gridCol w="288291"/>
                <a:gridCol w="288289"/>
                <a:gridCol w="288291"/>
                <a:gridCol w="288291"/>
                <a:gridCol w="288289"/>
                <a:gridCol w="288289"/>
                <a:gridCol w="288289"/>
                <a:gridCol w="288289"/>
              </a:tblGrid>
              <a:tr h="279580">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62">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835" algn="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FDCFAA"/>
                      </a:solidFill>
                      <a:prstDash val="solid"/>
                    </a:lnB>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7470" algn="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41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415">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835" algn="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9">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bl>
          </a:graphicData>
        </a:graphic>
      </p:graphicFrame>
      <p:sp>
        <p:nvSpPr>
          <p:cNvPr id="8" name="object 8"/>
          <p:cNvSpPr/>
          <p:nvPr/>
        </p:nvSpPr>
        <p:spPr>
          <a:xfrm>
            <a:off x="3877817" y="1709170"/>
            <a:ext cx="3063875" cy="1447165"/>
          </a:xfrm>
          <a:custGeom>
            <a:avLst/>
            <a:gdLst/>
            <a:ahLst/>
            <a:cxnLst/>
            <a:rect l="l" t="t" r="r" b="b"/>
            <a:pathLst>
              <a:path w="3063875" h="1447164">
                <a:moveTo>
                  <a:pt x="3063621" y="1447164"/>
                </a:moveTo>
                <a:lnTo>
                  <a:pt x="0" y="0"/>
                </a:lnTo>
              </a:path>
            </a:pathLst>
          </a:custGeom>
          <a:ln w="28956">
            <a:solidFill>
              <a:srgbClr val="001F50"/>
            </a:solidFill>
          </a:ln>
        </p:spPr>
        <p:txBody>
          <a:bodyPr wrap="square" lIns="0" tIns="0" rIns="0" bIns="0" rtlCol="0"/>
          <a:lstStyle/>
          <a:p>
            <a:endParaRPr/>
          </a:p>
        </p:txBody>
      </p:sp>
      <p:sp>
        <p:nvSpPr>
          <p:cNvPr id="9" name="object 9"/>
          <p:cNvSpPr/>
          <p:nvPr/>
        </p:nvSpPr>
        <p:spPr>
          <a:xfrm>
            <a:off x="2929889" y="2611373"/>
            <a:ext cx="3154680" cy="1403350"/>
          </a:xfrm>
          <a:custGeom>
            <a:avLst/>
            <a:gdLst/>
            <a:ahLst/>
            <a:cxnLst/>
            <a:rect l="l" t="t" r="r" b="b"/>
            <a:pathLst>
              <a:path w="3154679" h="1403350">
                <a:moveTo>
                  <a:pt x="3154680" y="1403095"/>
                </a:moveTo>
                <a:lnTo>
                  <a:pt x="0" y="0"/>
                </a:lnTo>
              </a:path>
            </a:pathLst>
          </a:custGeom>
          <a:ln w="28956">
            <a:solidFill>
              <a:srgbClr val="001F50"/>
            </a:solidFill>
          </a:ln>
        </p:spPr>
        <p:txBody>
          <a:bodyPr wrap="square" lIns="0" tIns="0" rIns="0" bIns="0" rtlCol="0"/>
          <a:lstStyle/>
          <a:p>
            <a:endParaRPr/>
          </a:p>
        </p:txBody>
      </p:sp>
      <p:sp>
        <p:nvSpPr>
          <p:cNvPr id="10" name="object 10"/>
          <p:cNvSpPr txBox="1">
            <a:spLocks noGrp="1"/>
          </p:cNvSpPr>
          <p:nvPr>
            <p:ph type="title"/>
          </p:nvPr>
        </p:nvSpPr>
        <p:spPr>
          <a:xfrm>
            <a:off x="1902969" y="106175"/>
            <a:ext cx="6838315"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Convolutional</a:t>
            </a:r>
            <a:r>
              <a:rPr sz="2200" b="1" spc="55" dirty="0">
                <a:solidFill>
                  <a:srgbClr val="000000"/>
                </a:solidFill>
                <a:latin typeface="Arial"/>
                <a:cs typeface="Arial"/>
              </a:rPr>
              <a:t> </a:t>
            </a:r>
            <a:r>
              <a:rPr sz="2200" b="1" spc="-10" dirty="0">
                <a:solidFill>
                  <a:srgbClr val="000000"/>
                </a:solidFill>
                <a:latin typeface="Arial"/>
                <a:cs typeface="Arial"/>
              </a:rPr>
              <a:t>Layer</a:t>
            </a:r>
            <a:r>
              <a:rPr sz="2200" b="1" spc="55" dirty="0">
                <a:solidFill>
                  <a:srgbClr val="000000"/>
                </a:solidFill>
                <a:latin typeface="Arial"/>
                <a:cs typeface="Arial"/>
              </a:rPr>
              <a:t> </a:t>
            </a:r>
            <a:r>
              <a:rPr sz="2200" b="1" spc="-5" dirty="0">
                <a:solidFill>
                  <a:srgbClr val="000000"/>
                </a:solidFill>
                <a:latin typeface="Arial"/>
                <a:cs typeface="Arial"/>
              </a:rPr>
              <a:t>–</a:t>
            </a:r>
            <a:r>
              <a:rPr sz="2200" b="1" spc="10" dirty="0">
                <a:solidFill>
                  <a:srgbClr val="000000"/>
                </a:solidFill>
                <a:latin typeface="Arial"/>
                <a:cs typeface="Arial"/>
              </a:rPr>
              <a:t> </a:t>
            </a:r>
            <a:r>
              <a:rPr sz="2200" b="1" spc="-5" dirty="0">
                <a:solidFill>
                  <a:srgbClr val="000000"/>
                </a:solidFill>
                <a:latin typeface="Arial"/>
                <a:cs typeface="Arial"/>
              </a:rPr>
              <a:t>Filters</a:t>
            </a:r>
            <a:r>
              <a:rPr sz="2200" b="1" spc="30" dirty="0">
                <a:solidFill>
                  <a:srgbClr val="000000"/>
                </a:solidFill>
                <a:latin typeface="Arial"/>
                <a:cs typeface="Arial"/>
              </a:rPr>
              <a:t> </a:t>
            </a:r>
            <a:r>
              <a:rPr sz="2200" b="1" spc="-5" dirty="0">
                <a:solidFill>
                  <a:srgbClr val="000000"/>
                </a:solidFill>
                <a:latin typeface="Arial"/>
                <a:cs typeface="Arial"/>
              </a:rPr>
              <a:t>–</a:t>
            </a:r>
            <a:r>
              <a:rPr sz="2200" b="1" spc="5" dirty="0">
                <a:solidFill>
                  <a:srgbClr val="000000"/>
                </a:solidFill>
                <a:latin typeface="Arial"/>
                <a:cs typeface="Arial"/>
              </a:rPr>
              <a:t> </a:t>
            </a:r>
            <a:r>
              <a:rPr sz="2200" b="1" spc="-5" dirty="0">
                <a:solidFill>
                  <a:srgbClr val="000000"/>
                </a:solidFill>
                <a:latin typeface="Arial"/>
                <a:cs typeface="Arial"/>
              </a:rPr>
              <a:t>Navigation</a:t>
            </a:r>
            <a:r>
              <a:rPr sz="2200" b="1" spc="45" dirty="0">
                <a:solidFill>
                  <a:srgbClr val="000000"/>
                </a:solidFill>
                <a:latin typeface="Arial"/>
                <a:cs typeface="Arial"/>
              </a:rPr>
              <a:t> </a:t>
            </a:r>
            <a:r>
              <a:rPr sz="2200" b="1" spc="-5" dirty="0">
                <a:solidFill>
                  <a:srgbClr val="000000"/>
                </a:solidFill>
                <a:latin typeface="Arial"/>
                <a:cs typeface="Arial"/>
              </a:rPr>
              <a:t>Example</a:t>
            </a:r>
            <a:endParaRPr sz="2200">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29</a:t>
            </a:fld>
            <a:endParaRPr spc="-5"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503" y="106175"/>
            <a:ext cx="1049020"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Agen</a:t>
            </a:r>
            <a:r>
              <a:rPr sz="2200" b="1" dirty="0">
                <a:solidFill>
                  <a:srgbClr val="000000"/>
                </a:solidFill>
                <a:latin typeface="Arial"/>
                <a:cs typeface="Arial"/>
              </a:rPr>
              <a:t>d</a:t>
            </a:r>
            <a:r>
              <a:rPr sz="2200" b="1" spc="-5" dirty="0">
                <a:solidFill>
                  <a:srgbClr val="000000"/>
                </a:solidFill>
                <a:latin typeface="Arial"/>
                <a:cs typeface="Arial"/>
              </a:rPr>
              <a:t>a</a:t>
            </a:r>
            <a:endParaRPr sz="22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3</a:t>
            </a:fld>
            <a:endParaRPr spc="-5" dirty="0"/>
          </a:p>
        </p:txBody>
      </p:sp>
      <p:sp>
        <p:nvSpPr>
          <p:cNvPr id="3" name="object 3"/>
          <p:cNvSpPr txBox="1"/>
          <p:nvPr/>
        </p:nvSpPr>
        <p:spPr>
          <a:xfrm>
            <a:off x="381103" y="919076"/>
            <a:ext cx="3300095" cy="5327099"/>
          </a:xfrm>
          <a:prstGeom prst="rect">
            <a:avLst/>
          </a:prstGeom>
        </p:spPr>
        <p:txBody>
          <a:bodyPr vert="horz" wrap="square" lIns="0" tIns="134620" rIns="0" bIns="0" rtlCol="0">
            <a:spAutoFit/>
          </a:bodyPr>
          <a:lstStyle/>
          <a:p>
            <a:pPr marL="193675" indent="-181610">
              <a:lnSpc>
                <a:spcPct val="100000"/>
              </a:lnSpc>
              <a:spcBef>
                <a:spcPts val="1060"/>
              </a:spcBef>
              <a:buFont typeface="Wingdings"/>
              <a:buChar char=""/>
              <a:tabLst>
                <a:tab pos="194310" algn="l"/>
              </a:tabLst>
            </a:pPr>
            <a:r>
              <a:rPr sz="2000" dirty="0">
                <a:latin typeface="Arial MT"/>
                <a:cs typeface="Arial MT"/>
              </a:rPr>
              <a:t>Introduction</a:t>
            </a:r>
            <a:endParaRPr sz="2000">
              <a:latin typeface="Arial MT"/>
              <a:cs typeface="Arial MT"/>
            </a:endParaRPr>
          </a:p>
          <a:p>
            <a:pPr marL="193675" indent="-181610">
              <a:lnSpc>
                <a:spcPct val="100000"/>
              </a:lnSpc>
              <a:spcBef>
                <a:spcPts val="960"/>
              </a:spcBef>
              <a:buFont typeface="Wingdings"/>
              <a:buChar char=""/>
              <a:tabLst>
                <a:tab pos="194310" algn="l"/>
              </a:tabLst>
            </a:pPr>
            <a:r>
              <a:rPr sz="2000" dirty="0">
                <a:solidFill>
                  <a:srgbClr val="A6A6A6"/>
                </a:solidFill>
                <a:latin typeface="Arial MT"/>
                <a:cs typeface="Arial MT"/>
              </a:rPr>
              <a:t>Archetecture</a:t>
            </a:r>
            <a:r>
              <a:rPr sz="2000" spc="-70" dirty="0">
                <a:solidFill>
                  <a:srgbClr val="A6A6A6"/>
                </a:solidFill>
                <a:latin typeface="Arial MT"/>
                <a:cs typeface="Arial MT"/>
              </a:rPr>
              <a:t> </a:t>
            </a:r>
            <a:r>
              <a:rPr sz="2000" dirty="0">
                <a:solidFill>
                  <a:srgbClr val="A6A6A6"/>
                </a:solidFill>
                <a:latin typeface="Arial MT"/>
                <a:cs typeface="Arial MT"/>
              </a:rPr>
              <a:t>Overview</a:t>
            </a:r>
            <a:endParaRPr sz="2000">
              <a:latin typeface="Arial MT"/>
              <a:cs typeface="Arial MT"/>
            </a:endParaRPr>
          </a:p>
          <a:p>
            <a:pPr marL="457200" lvl="1" indent="-262255">
              <a:lnSpc>
                <a:spcPct val="100000"/>
              </a:lnSpc>
              <a:spcBef>
                <a:spcPts val="970"/>
              </a:spcBef>
              <a:buChar char="–"/>
              <a:tabLst>
                <a:tab pos="457200" algn="l"/>
                <a:tab pos="457834" algn="l"/>
              </a:tabLst>
            </a:pPr>
            <a:r>
              <a:rPr sz="1800" spc="-5" dirty="0">
                <a:solidFill>
                  <a:srgbClr val="A6A6A6"/>
                </a:solidFill>
                <a:latin typeface="Arial MT"/>
                <a:cs typeface="Arial MT"/>
              </a:rPr>
              <a:t>How</a:t>
            </a:r>
            <a:r>
              <a:rPr sz="1800" spc="-20" dirty="0">
                <a:solidFill>
                  <a:srgbClr val="A6A6A6"/>
                </a:solidFill>
                <a:latin typeface="Arial MT"/>
                <a:cs typeface="Arial MT"/>
              </a:rPr>
              <a:t> </a:t>
            </a:r>
            <a:r>
              <a:rPr sz="1800" spc="-5" dirty="0">
                <a:solidFill>
                  <a:srgbClr val="A6A6A6"/>
                </a:solidFill>
                <a:latin typeface="Arial MT"/>
                <a:cs typeface="Arial MT"/>
              </a:rPr>
              <a:t>ConvNet</a:t>
            </a:r>
            <a:r>
              <a:rPr sz="1800" spc="-15" dirty="0">
                <a:solidFill>
                  <a:srgbClr val="A6A6A6"/>
                </a:solidFill>
                <a:latin typeface="Arial MT"/>
                <a:cs typeface="Arial MT"/>
              </a:rPr>
              <a:t> </a:t>
            </a:r>
            <a:r>
              <a:rPr sz="1800" dirty="0">
                <a:solidFill>
                  <a:srgbClr val="A6A6A6"/>
                </a:solidFill>
                <a:latin typeface="Arial MT"/>
                <a:cs typeface="Arial MT"/>
              </a:rPr>
              <a:t>Works</a:t>
            </a:r>
            <a:endParaRPr sz="1800">
              <a:latin typeface="Arial MT"/>
              <a:cs typeface="Arial MT"/>
            </a:endParaRPr>
          </a:p>
          <a:p>
            <a:pPr marL="193675" indent="-181610">
              <a:lnSpc>
                <a:spcPct val="100000"/>
              </a:lnSpc>
              <a:spcBef>
                <a:spcPts val="855"/>
              </a:spcBef>
              <a:buFont typeface="Wingdings"/>
              <a:buChar char=""/>
              <a:tabLst>
                <a:tab pos="194310" algn="l"/>
              </a:tabLst>
            </a:pPr>
            <a:r>
              <a:rPr sz="2000" dirty="0">
                <a:solidFill>
                  <a:srgbClr val="A6A6A6"/>
                </a:solidFill>
                <a:latin typeface="Arial MT"/>
                <a:cs typeface="Arial MT"/>
              </a:rPr>
              <a:t>ConvNet</a:t>
            </a:r>
            <a:r>
              <a:rPr sz="2000" spc="-55" dirty="0">
                <a:solidFill>
                  <a:srgbClr val="A6A6A6"/>
                </a:solidFill>
                <a:latin typeface="Arial MT"/>
                <a:cs typeface="Arial MT"/>
              </a:rPr>
              <a:t> </a:t>
            </a:r>
            <a:r>
              <a:rPr sz="2000" dirty="0">
                <a:solidFill>
                  <a:srgbClr val="A6A6A6"/>
                </a:solidFill>
                <a:latin typeface="Arial MT"/>
                <a:cs typeface="Arial MT"/>
              </a:rPr>
              <a:t>Layers</a:t>
            </a:r>
            <a:endParaRPr sz="2000">
              <a:latin typeface="Arial MT"/>
              <a:cs typeface="Arial MT"/>
            </a:endParaRPr>
          </a:p>
          <a:p>
            <a:pPr marL="457200" lvl="1" indent="-262255">
              <a:lnSpc>
                <a:spcPct val="100000"/>
              </a:lnSpc>
              <a:spcBef>
                <a:spcPts val="965"/>
              </a:spcBef>
              <a:buChar char="–"/>
              <a:tabLst>
                <a:tab pos="457200" algn="l"/>
                <a:tab pos="457834" algn="l"/>
              </a:tabLst>
            </a:pPr>
            <a:r>
              <a:rPr sz="1800" spc="-5" dirty="0">
                <a:solidFill>
                  <a:srgbClr val="A6A6A6"/>
                </a:solidFill>
                <a:latin typeface="Arial MT"/>
                <a:cs typeface="Arial MT"/>
              </a:rPr>
              <a:t>Convolutional </a:t>
            </a:r>
            <a:r>
              <a:rPr sz="1800" spc="-10" dirty="0">
                <a:solidFill>
                  <a:srgbClr val="A6A6A6"/>
                </a:solidFill>
                <a:latin typeface="Arial MT"/>
                <a:cs typeface="Arial MT"/>
              </a:rPr>
              <a:t>Layer</a:t>
            </a:r>
            <a:endParaRPr sz="1800">
              <a:latin typeface="Arial MT"/>
              <a:cs typeface="Arial MT"/>
            </a:endParaRPr>
          </a:p>
          <a:p>
            <a:pPr marL="457200" lvl="1" indent="-262255">
              <a:lnSpc>
                <a:spcPct val="100000"/>
              </a:lnSpc>
              <a:spcBef>
                <a:spcPts val="865"/>
              </a:spcBef>
              <a:buChar char="–"/>
              <a:tabLst>
                <a:tab pos="457200" algn="l"/>
                <a:tab pos="457834" algn="l"/>
              </a:tabLst>
            </a:pPr>
            <a:r>
              <a:rPr sz="1800" spc="-5" dirty="0">
                <a:solidFill>
                  <a:srgbClr val="A6A6A6"/>
                </a:solidFill>
                <a:latin typeface="Arial MT"/>
                <a:cs typeface="Arial MT"/>
              </a:rPr>
              <a:t>Pooling</a:t>
            </a:r>
            <a:r>
              <a:rPr sz="1800" spc="-20" dirty="0">
                <a:solidFill>
                  <a:srgbClr val="A6A6A6"/>
                </a:solidFill>
                <a:latin typeface="Arial MT"/>
                <a:cs typeface="Arial MT"/>
              </a:rPr>
              <a:t> </a:t>
            </a:r>
            <a:r>
              <a:rPr sz="1800" spc="-10" dirty="0">
                <a:solidFill>
                  <a:srgbClr val="A6A6A6"/>
                </a:solidFill>
                <a:latin typeface="Arial MT"/>
                <a:cs typeface="Arial MT"/>
              </a:rPr>
              <a:t>Layer</a:t>
            </a:r>
            <a:endParaRPr sz="1800">
              <a:latin typeface="Arial MT"/>
              <a:cs typeface="Arial MT"/>
            </a:endParaRPr>
          </a:p>
          <a:p>
            <a:pPr marL="457200" lvl="1" indent="-262255">
              <a:lnSpc>
                <a:spcPct val="100000"/>
              </a:lnSpc>
              <a:spcBef>
                <a:spcPts val="870"/>
              </a:spcBef>
              <a:buChar char="–"/>
              <a:tabLst>
                <a:tab pos="457200" algn="l"/>
                <a:tab pos="457834" algn="l"/>
              </a:tabLst>
            </a:pPr>
            <a:r>
              <a:rPr sz="1800" spc="-5" dirty="0">
                <a:solidFill>
                  <a:srgbClr val="A6A6A6"/>
                </a:solidFill>
                <a:latin typeface="Arial MT"/>
                <a:cs typeface="Arial MT"/>
              </a:rPr>
              <a:t>Normalization </a:t>
            </a:r>
            <a:r>
              <a:rPr sz="1800" spc="-10" dirty="0">
                <a:solidFill>
                  <a:srgbClr val="A6A6A6"/>
                </a:solidFill>
                <a:latin typeface="Arial MT"/>
                <a:cs typeface="Arial MT"/>
              </a:rPr>
              <a:t>Layer</a:t>
            </a:r>
            <a:r>
              <a:rPr sz="1800" spc="10" dirty="0">
                <a:solidFill>
                  <a:srgbClr val="A6A6A6"/>
                </a:solidFill>
                <a:latin typeface="Arial MT"/>
                <a:cs typeface="Arial MT"/>
              </a:rPr>
              <a:t> </a:t>
            </a:r>
            <a:r>
              <a:rPr sz="1800" spc="-5" dirty="0">
                <a:solidFill>
                  <a:srgbClr val="A6A6A6"/>
                </a:solidFill>
                <a:latin typeface="Arial MT"/>
                <a:cs typeface="Arial MT"/>
              </a:rPr>
              <a:t>(ReLU)</a:t>
            </a:r>
            <a:endParaRPr sz="1800">
              <a:latin typeface="Arial MT"/>
              <a:cs typeface="Arial MT"/>
            </a:endParaRPr>
          </a:p>
          <a:p>
            <a:pPr marL="457200" lvl="1" indent="-262255">
              <a:lnSpc>
                <a:spcPct val="100000"/>
              </a:lnSpc>
              <a:spcBef>
                <a:spcPts val="860"/>
              </a:spcBef>
              <a:buChar char="–"/>
              <a:tabLst>
                <a:tab pos="457200" algn="l"/>
                <a:tab pos="457834" algn="l"/>
              </a:tabLst>
            </a:pPr>
            <a:r>
              <a:rPr sz="1800" spc="-5" dirty="0">
                <a:solidFill>
                  <a:srgbClr val="A6A6A6"/>
                </a:solidFill>
                <a:latin typeface="Arial MT"/>
                <a:cs typeface="Arial MT"/>
              </a:rPr>
              <a:t>Fully-Connected</a:t>
            </a:r>
            <a:r>
              <a:rPr sz="1800" spc="5" dirty="0">
                <a:solidFill>
                  <a:srgbClr val="A6A6A6"/>
                </a:solidFill>
                <a:latin typeface="Arial MT"/>
                <a:cs typeface="Arial MT"/>
              </a:rPr>
              <a:t> </a:t>
            </a:r>
            <a:r>
              <a:rPr sz="1800" spc="-10" dirty="0">
                <a:solidFill>
                  <a:srgbClr val="A6A6A6"/>
                </a:solidFill>
                <a:latin typeface="Arial MT"/>
                <a:cs typeface="Arial MT"/>
              </a:rPr>
              <a:t>Layer</a:t>
            </a:r>
            <a:endParaRPr sz="1800">
              <a:latin typeface="Arial MT"/>
              <a:cs typeface="Arial MT"/>
            </a:endParaRPr>
          </a:p>
          <a:p>
            <a:pPr marL="193675" indent="-181610">
              <a:lnSpc>
                <a:spcPct val="100000"/>
              </a:lnSpc>
              <a:spcBef>
                <a:spcPts val="860"/>
              </a:spcBef>
              <a:buFont typeface="Wingdings"/>
              <a:buChar char=""/>
              <a:tabLst>
                <a:tab pos="194310" algn="l"/>
              </a:tabLst>
            </a:pPr>
            <a:r>
              <a:rPr sz="2000" dirty="0">
                <a:solidFill>
                  <a:srgbClr val="A6A6A6"/>
                </a:solidFill>
                <a:latin typeface="Arial MT"/>
                <a:cs typeface="Arial MT"/>
              </a:rPr>
              <a:t>Demos</a:t>
            </a:r>
            <a:r>
              <a:rPr sz="2000" spc="-45" dirty="0">
                <a:solidFill>
                  <a:srgbClr val="A6A6A6"/>
                </a:solidFill>
                <a:latin typeface="Arial MT"/>
                <a:cs typeface="Arial MT"/>
              </a:rPr>
              <a:t> </a:t>
            </a:r>
            <a:r>
              <a:rPr sz="2000" dirty="0">
                <a:solidFill>
                  <a:srgbClr val="A6A6A6"/>
                </a:solidFill>
                <a:latin typeface="Arial MT"/>
                <a:cs typeface="Arial MT"/>
              </a:rPr>
              <a:t>&amp;</a:t>
            </a:r>
            <a:r>
              <a:rPr sz="2000" spc="-35" dirty="0">
                <a:solidFill>
                  <a:srgbClr val="A6A6A6"/>
                </a:solidFill>
                <a:latin typeface="Arial MT"/>
                <a:cs typeface="Arial MT"/>
              </a:rPr>
              <a:t> </a:t>
            </a:r>
            <a:r>
              <a:rPr sz="2000" dirty="0">
                <a:solidFill>
                  <a:srgbClr val="A6A6A6"/>
                </a:solidFill>
                <a:latin typeface="Arial MT"/>
                <a:cs typeface="Arial MT"/>
              </a:rPr>
              <a:t>Parameters</a:t>
            </a:r>
            <a:endParaRPr sz="2000">
              <a:latin typeface="Arial MT"/>
              <a:cs typeface="Arial MT"/>
            </a:endParaRPr>
          </a:p>
          <a:p>
            <a:pPr marL="457200" lvl="1" indent="-262255">
              <a:lnSpc>
                <a:spcPct val="100000"/>
              </a:lnSpc>
              <a:spcBef>
                <a:spcPts val="965"/>
              </a:spcBef>
              <a:buChar char="–"/>
              <a:tabLst>
                <a:tab pos="457200" algn="l"/>
                <a:tab pos="457834" algn="l"/>
              </a:tabLst>
            </a:pPr>
            <a:r>
              <a:rPr sz="1800" spc="-10" dirty="0">
                <a:solidFill>
                  <a:srgbClr val="A6A6A6"/>
                </a:solidFill>
                <a:latin typeface="Arial MT"/>
                <a:cs typeface="Arial MT"/>
              </a:rPr>
              <a:t>Hyper</a:t>
            </a:r>
            <a:r>
              <a:rPr sz="1800" spc="5" dirty="0">
                <a:solidFill>
                  <a:srgbClr val="A6A6A6"/>
                </a:solidFill>
                <a:latin typeface="Arial MT"/>
                <a:cs typeface="Arial MT"/>
              </a:rPr>
              <a:t> </a:t>
            </a:r>
            <a:r>
              <a:rPr sz="1800" spc="-5" dirty="0">
                <a:solidFill>
                  <a:srgbClr val="A6A6A6"/>
                </a:solidFill>
                <a:latin typeface="Arial MT"/>
                <a:cs typeface="Arial MT"/>
              </a:rPr>
              <a:t>Parameters</a:t>
            </a:r>
            <a:endParaRPr sz="1800">
              <a:latin typeface="Arial MT"/>
              <a:cs typeface="Arial MT"/>
            </a:endParaRPr>
          </a:p>
          <a:p>
            <a:pPr marL="457200" lvl="1" indent="-262255">
              <a:lnSpc>
                <a:spcPct val="100000"/>
              </a:lnSpc>
              <a:spcBef>
                <a:spcPts val="865"/>
              </a:spcBef>
              <a:buChar char="–"/>
              <a:tabLst>
                <a:tab pos="457200" algn="l"/>
                <a:tab pos="457834" algn="l"/>
              </a:tabLst>
            </a:pPr>
            <a:r>
              <a:rPr sz="1800" spc="-5" dirty="0">
                <a:solidFill>
                  <a:srgbClr val="A6A6A6"/>
                </a:solidFill>
                <a:latin typeface="Arial MT"/>
                <a:cs typeface="Arial MT"/>
              </a:rPr>
              <a:t>Mnist</a:t>
            </a:r>
            <a:r>
              <a:rPr sz="1800" spc="-10" dirty="0">
                <a:solidFill>
                  <a:srgbClr val="A6A6A6"/>
                </a:solidFill>
                <a:latin typeface="Arial MT"/>
                <a:cs typeface="Arial MT"/>
              </a:rPr>
              <a:t> </a:t>
            </a:r>
            <a:r>
              <a:rPr sz="1800" spc="-5" dirty="0">
                <a:solidFill>
                  <a:srgbClr val="A6A6A6"/>
                </a:solidFill>
                <a:latin typeface="Arial MT"/>
                <a:cs typeface="Arial MT"/>
              </a:rPr>
              <a:t>dataset</a:t>
            </a:r>
            <a:r>
              <a:rPr sz="1800" spc="-10" dirty="0">
                <a:solidFill>
                  <a:srgbClr val="A6A6A6"/>
                </a:solidFill>
                <a:latin typeface="Arial MT"/>
                <a:cs typeface="Arial MT"/>
              </a:rPr>
              <a:t> </a:t>
            </a:r>
            <a:r>
              <a:rPr sz="1800" spc="-5" dirty="0">
                <a:solidFill>
                  <a:srgbClr val="A6A6A6"/>
                </a:solidFill>
                <a:latin typeface="Arial MT"/>
                <a:cs typeface="Arial MT"/>
              </a:rPr>
              <a:t>on</a:t>
            </a:r>
            <a:r>
              <a:rPr sz="1800" spc="-10" dirty="0">
                <a:solidFill>
                  <a:srgbClr val="A6A6A6"/>
                </a:solidFill>
                <a:latin typeface="Arial MT"/>
                <a:cs typeface="Arial MT"/>
              </a:rPr>
              <a:t> </a:t>
            </a:r>
            <a:r>
              <a:rPr sz="1800" dirty="0">
                <a:solidFill>
                  <a:srgbClr val="A6A6A6"/>
                </a:solidFill>
                <a:latin typeface="Arial MT"/>
                <a:cs typeface="Arial MT"/>
              </a:rPr>
              <a:t>AWS</a:t>
            </a:r>
            <a:endParaRPr sz="1800">
              <a:latin typeface="Arial MT"/>
              <a:cs typeface="Arial MT"/>
            </a:endParaRPr>
          </a:p>
          <a:p>
            <a:pPr marL="457200" lvl="1" indent="-262255">
              <a:lnSpc>
                <a:spcPct val="100000"/>
              </a:lnSpc>
              <a:spcBef>
                <a:spcPts val="865"/>
              </a:spcBef>
              <a:buChar char="–"/>
              <a:tabLst>
                <a:tab pos="457200" algn="l"/>
                <a:tab pos="457834" algn="l"/>
              </a:tabLst>
            </a:pPr>
            <a:r>
              <a:rPr sz="1800" spc="-5" dirty="0">
                <a:solidFill>
                  <a:srgbClr val="A6A6A6"/>
                </a:solidFill>
                <a:latin typeface="Arial MT"/>
                <a:cs typeface="Arial MT"/>
              </a:rPr>
              <a:t>CIFAR-10</a:t>
            </a:r>
            <a:r>
              <a:rPr sz="1800" spc="-30" dirty="0">
                <a:solidFill>
                  <a:srgbClr val="A6A6A6"/>
                </a:solidFill>
                <a:latin typeface="Arial MT"/>
                <a:cs typeface="Arial MT"/>
              </a:rPr>
              <a:t> </a:t>
            </a:r>
            <a:r>
              <a:rPr sz="1800" spc="-5" dirty="0">
                <a:solidFill>
                  <a:srgbClr val="A6A6A6"/>
                </a:solidFill>
                <a:latin typeface="Arial MT"/>
                <a:cs typeface="Arial MT"/>
              </a:rPr>
              <a:t>ConvNetJS</a:t>
            </a:r>
            <a:endParaRPr sz="1800">
              <a:latin typeface="Arial MT"/>
              <a:cs typeface="Arial MT"/>
            </a:endParaRPr>
          </a:p>
          <a:p>
            <a:pPr marL="193675" indent="-181610">
              <a:lnSpc>
                <a:spcPct val="100000"/>
              </a:lnSpc>
              <a:spcBef>
                <a:spcPts val="855"/>
              </a:spcBef>
              <a:buFont typeface="Wingdings"/>
              <a:buChar char=""/>
              <a:tabLst>
                <a:tab pos="194310" algn="l"/>
              </a:tabLst>
            </a:pPr>
            <a:r>
              <a:rPr sz="2000" dirty="0">
                <a:solidFill>
                  <a:srgbClr val="A6A6A6"/>
                </a:solidFill>
                <a:latin typeface="Arial MT"/>
                <a:cs typeface="Arial MT"/>
              </a:rPr>
              <a:t>Case</a:t>
            </a:r>
            <a:r>
              <a:rPr sz="2000" spc="-65" dirty="0">
                <a:solidFill>
                  <a:srgbClr val="A6A6A6"/>
                </a:solidFill>
                <a:latin typeface="Arial MT"/>
                <a:cs typeface="Arial MT"/>
              </a:rPr>
              <a:t> </a:t>
            </a:r>
            <a:r>
              <a:rPr sz="2000" dirty="0">
                <a:solidFill>
                  <a:srgbClr val="A6A6A6"/>
                </a:solidFill>
                <a:latin typeface="Arial MT"/>
                <a:cs typeface="Arial MT"/>
              </a:rPr>
              <a:t>Studies</a:t>
            </a:r>
            <a:endParaRPr sz="2000">
              <a:latin typeface="Arial MT"/>
              <a:cs typeface="Arial M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929127" y="1690121"/>
          <a:ext cx="939164" cy="910851"/>
        </p:xfrm>
        <a:graphic>
          <a:graphicData uri="http://schemas.openxmlformats.org/drawingml/2006/table">
            <a:tbl>
              <a:tblPr firstRow="1" bandRow="1">
                <a:tableStyleId>{2D5ABB26-0587-4C30-8999-92F81FD0307C}</a:tableStyleId>
              </a:tblPr>
              <a:tblGrid>
                <a:gridCol w="313055"/>
                <a:gridCol w="313055"/>
                <a:gridCol w="313055"/>
              </a:tblGrid>
              <a:tr h="303780">
                <a:tc>
                  <a:txBody>
                    <a:bodyPr/>
                    <a:lstStyle/>
                    <a:p>
                      <a:pPr marL="102235">
                        <a:lnSpc>
                          <a:spcPct val="100000"/>
                        </a:lnSpc>
                        <a:spcBef>
                          <a:spcPts val="65"/>
                        </a:spcBef>
                      </a:pPr>
                      <a:r>
                        <a:rPr sz="1800" dirty="0">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6675">
                        <a:lnSpc>
                          <a:spcPct val="100000"/>
                        </a:lnSpc>
                        <a:spcBef>
                          <a:spcPts val="65"/>
                        </a:spcBef>
                      </a:pPr>
                      <a:r>
                        <a:rPr sz="1800" spc="10" dirty="0">
                          <a:solidFill>
                            <a:srgbClr val="FFFFFF"/>
                          </a:solidFill>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65"/>
                        </a:spcBef>
                      </a:pPr>
                      <a:r>
                        <a:rPr sz="1800" spc="10" dirty="0">
                          <a:solidFill>
                            <a:srgbClr val="FFFFFF"/>
                          </a:solidFill>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03537">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2235">
                        <a:lnSpc>
                          <a:spcPct val="100000"/>
                        </a:lnSpc>
                        <a:spcBef>
                          <a:spcPts val="60"/>
                        </a:spcBef>
                      </a:pPr>
                      <a:r>
                        <a:rPr sz="1800" dirty="0">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795" algn="ctr">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03534">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0"/>
                        </a:spcBef>
                      </a:pPr>
                      <a:r>
                        <a:rPr sz="1800" dirty="0">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r>
            </a:tbl>
          </a:graphicData>
        </a:graphic>
      </p:graphicFrame>
      <p:sp>
        <p:nvSpPr>
          <p:cNvPr id="3" name="object 3"/>
          <p:cNvSpPr/>
          <p:nvPr/>
        </p:nvSpPr>
        <p:spPr>
          <a:xfrm>
            <a:off x="6371235" y="3417508"/>
            <a:ext cx="576580" cy="559435"/>
          </a:xfrm>
          <a:custGeom>
            <a:avLst/>
            <a:gdLst/>
            <a:ahLst/>
            <a:cxnLst/>
            <a:rect l="l" t="t" r="r" b="b"/>
            <a:pathLst>
              <a:path w="576579" h="559435">
                <a:moveTo>
                  <a:pt x="287985" y="279679"/>
                </a:moveTo>
                <a:lnTo>
                  <a:pt x="0" y="279679"/>
                </a:lnTo>
                <a:lnTo>
                  <a:pt x="0" y="559333"/>
                </a:lnTo>
                <a:lnTo>
                  <a:pt x="287985" y="559333"/>
                </a:lnTo>
                <a:lnTo>
                  <a:pt x="287985" y="279679"/>
                </a:lnTo>
                <a:close/>
              </a:path>
              <a:path w="576579" h="559435">
                <a:moveTo>
                  <a:pt x="576478" y="0"/>
                </a:moveTo>
                <a:lnTo>
                  <a:pt x="287985" y="0"/>
                </a:lnTo>
                <a:lnTo>
                  <a:pt x="287985" y="279679"/>
                </a:lnTo>
                <a:lnTo>
                  <a:pt x="576478" y="279679"/>
                </a:lnTo>
                <a:lnTo>
                  <a:pt x="576478" y="0"/>
                </a:lnTo>
                <a:close/>
              </a:path>
            </a:pathLst>
          </a:custGeom>
          <a:solidFill>
            <a:srgbClr val="FFFFFF"/>
          </a:solidFill>
        </p:spPr>
        <p:txBody>
          <a:bodyPr wrap="square" lIns="0" tIns="0" rIns="0" bIns="0" rtlCol="0"/>
          <a:lstStyle/>
          <a:p>
            <a:endParaRPr/>
          </a:p>
        </p:txBody>
      </p:sp>
      <p:sp>
        <p:nvSpPr>
          <p:cNvPr id="4" name="object 4"/>
          <p:cNvSpPr/>
          <p:nvPr/>
        </p:nvSpPr>
        <p:spPr>
          <a:xfrm>
            <a:off x="5217455" y="3697185"/>
            <a:ext cx="577215" cy="559435"/>
          </a:xfrm>
          <a:custGeom>
            <a:avLst/>
            <a:gdLst/>
            <a:ahLst/>
            <a:cxnLst/>
            <a:rect l="l" t="t" r="r" b="b"/>
            <a:pathLst>
              <a:path w="577214" h="559435">
                <a:moveTo>
                  <a:pt x="288455" y="0"/>
                </a:moveTo>
                <a:lnTo>
                  <a:pt x="0" y="0"/>
                </a:lnTo>
                <a:lnTo>
                  <a:pt x="0" y="279654"/>
                </a:lnTo>
                <a:lnTo>
                  <a:pt x="288455" y="279654"/>
                </a:lnTo>
                <a:lnTo>
                  <a:pt x="288455" y="0"/>
                </a:lnTo>
                <a:close/>
              </a:path>
              <a:path w="577214" h="559435">
                <a:moveTo>
                  <a:pt x="576884" y="279654"/>
                </a:moveTo>
                <a:lnTo>
                  <a:pt x="288455" y="279654"/>
                </a:lnTo>
                <a:lnTo>
                  <a:pt x="288455" y="559295"/>
                </a:lnTo>
                <a:lnTo>
                  <a:pt x="576884" y="559295"/>
                </a:lnTo>
                <a:lnTo>
                  <a:pt x="576884" y="279654"/>
                </a:lnTo>
                <a:close/>
              </a:path>
            </a:pathLst>
          </a:custGeom>
          <a:solidFill>
            <a:srgbClr val="FFFFFF"/>
          </a:solidFill>
        </p:spPr>
        <p:txBody>
          <a:bodyPr wrap="square" lIns="0" tIns="0" rIns="0" bIns="0" rtlCol="0"/>
          <a:lstStyle/>
          <a:p>
            <a:endParaRPr/>
          </a:p>
        </p:txBody>
      </p:sp>
      <p:sp>
        <p:nvSpPr>
          <p:cNvPr id="5" name="object 5"/>
          <p:cNvSpPr/>
          <p:nvPr/>
        </p:nvSpPr>
        <p:spPr>
          <a:xfrm>
            <a:off x="5217455" y="4536126"/>
            <a:ext cx="577215" cy="559435"/>
          </a:xfrm>
          <a:custGeom>
            <a:avLst/>
            <a:gdLst/>
            <a:ahLst/>
            <a:cxnLst/>
            <a:rect l="l" t="t" r="r" b="b"/>
            <a:pathLst>
              <a:path w="577214" h="559435">
                <a:moveTo>
                  <a:pt x="288455" y="279641"/>
                </a:moveTo>
                <a:lnTo>
                  <a:pt x="0" y="279641"/>
                </a:lnTo>
                <a:lnTo>
                  <a:pt x="0" y="558825"/>
                </a:lnTo>
                <a:lnTo>
                  <a:pt x="288455" y="558825"/>
                </a:lnTo>
                <a:lnTo>
                  <a:pt x="288455" y="279641"/>
                </a:lnTo>
                <a:close/>
              </a:path>
              <a:path w="577214" h="559435">
                <a:moveTo>
                  <a:pt x="576884" y="0"/>
                </a:moveTo>
                <a:lnTo>
                  <a:pt x="288455" y="0"/>
                </a:lnTo>
                <a:lnTo>
                  <a:pt x="288455" y="279641"/>
                </a:lnTo>
                <a:lnTo>
                  <a:pt x="576884" y="279641"/>
                </a:lnTo>
                <a:lnTo>
                  <a:pt x="576884" y="0"/>
                </a:lnTo>
                <a:close/>
              </a:path>
            </a:pathLst>
          </a:custGeom>
          <a:solidFill>
            <a:srgbClr val="FFFFFF"/>
          </a:solidFill>
        </p:spPr>
        <p:txBody>
          <a:bodyPr wrap="square" lIns="0" tIns="0" rIns="0" bIns="0" rtlCol="0"/>
          <a:lstStyle/>
          <a:p>
            <a:endParaRPr/>
          </a:p>
        </p:txBody>
      </p:sp>
      <p:sp>
        <p:nvSpPr>
          <p:cNvPr id="6" name="object 6"/>
          <p:cNvSpPr/>
          <p:nvPr/>
        </p:nvSpPr>
        <p:spPr>
          <a:xfrm>
            <a:off x="6371235" y="4815767"/>
            <a:ext cx="576580" cy="559435"/>
          </a:xfrm>
          <a:custGeom>
            <a:avLst/>
            <a:gdLst/>
            <a:ahLst/>
            <a:cxnLst/>
            <a:rect l="l" t="t" r="r" b="b"/>
            <a:pathLst>
              <a:path w="576579" h="559435">
                <a:moveTo>
                  <a:pt x="287985" y="0"/>
                </a:moveTo>
                <a:lnTo>
                  <a:pt x="0" y="0"/>
                </a:lnTo>
                <a:lnTo>
                  <a:pt x="0" y="279184"/>
                </a:lnTo>
                <a:lnTo>
                  <a:pt x="287985" y="279184"/>
                </a:lnTo>
                <a:lnTo>
                  <a:pt x="287985" y="0"/>
                </a:lnTo>
                <a:close/>
              </a:path>
              <a:path w="576579" h="559435">
                <a:moveTo>
                  <a:pt x="576478" y="279184"/>
                </a:moveTo>
                <a:lnTo>
                  <a:pt x="287985" y="279184"/>
                </a:lnTo>
                <a:lnTo>
                  <a:pt x="287985" y="558838"/>
                </a:lnTo>
                <a:lnTo>
                  <a:pt x="576478" y="558838"/>
                </a:lnTo>
                <a:lnTo>
                  <a:pt x="576478" y="279184"/>
                </a:lnTo>
                <a:close/>
              </a:path>
            </a:pathLst>
          </a:custGeom>
          <a:solidFill>
            <a:srgbClr val="FFFFFF"/>
          </a:solidFill>
        </p:spPr>
        <p:txBody>
          <a:bodyPr wrap="square" lIns="0" tIns="0" rIns="0" bIns="0" rtlCol="0"/>
          <a:lstStyle/>
          <a:p>
            <a:endParaRPr/>
          </a:p>
        </p:txBody>
      </p:sp>
      <p:graphicFrame>
        <p:nvGraphicFramePr>
          <p:cNvPr id="7" name="object 7"/>
          <p:cNvGraphicFramePr>
            <a:graphicFrameLocks noGrp="1"/>
          </p:cNvGraphicFramePr>
          <p:nvPr/>
        </p:nvGraphicFramePr>
        <p:xfrm>
          <a:off x="4640580" y="3103955"/>
          <a:ext cx="2594605" cy="2516291"/>
        </p:xfrm>
        <a:graphic>
          <a:graphicData uri="http://schemas.openxmlformats.org/drawingml/2006/table">
            <a:tbl>
              <a:tblPr firstRow="1" bandRow="1">
                <a:tableStyleId>{2D5ABB26-0587-4C30-8999-92F81FD0307C}</a:tableStyleId>
              </a:tblPr>
              <a:tblGrid>
                <a:gridCol w="288291"/>
                <a:gridCol w="288291"/>
                <a:gridCol w="288289"/>
                <a:gridCol w="288291"/>
                <a:gridCol w="288291"/>
                <a:gridCol w="288289"/>
                <a:gridCol w="288289"/>
                <a:gridCol w="288289"/>
                <a:gridCol w="288289"/>
              </a:tblGrid>
              <a:tr h="279580">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r>
              <a:tr h="279662">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835" algn="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FDCFAA"/>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7470" algn="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41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415">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835" algn="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9">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bl>
          </a:graphicData>
        </a:graphic>
      </p:graphicFrame>
      <p:sp>
        <p:nvSpPr>
          <p:cNvPr id="8" name="object 8"/>
          <p:cNvSpPr/>
          <p:nvPr/>
        </p:nvSpPr>
        <p:spPr>
          <a:xfrm>
            <a:off x="3877817" y="1709166"/>
            <a:ext cx="3368040" cy="1428750"/>
          </a:xfrm>
          <a:custGeom>
            <a:avLst/>
            <a:gdLst/>
            <a:ahLst/>
            <a:cxnLst/>
            <a:rect l="l" t="t" r="r" b="b"/>
            <a:pathLst>
              <a:path w="3368040" h="1428750">
                <a:moveTo>
                  <a:pt x="3368040" y="1428750"/>
                </a:moveTo>
                <a:lnTo>
                  <a:pt x="0" y="0"/>
                </a:lnTo>
              </a:path>
            </a:pathLst>
          </a:custGeom>
          <a:ln w="28956">
            <a:solidFill>
              <a:srgbClr val="001F50"/>
            </a:solidFill>
          </a:ln>
        </p:spPr>
        <p:txBody>
          <a:bodyPr wrap="square" lIns="0" tIns="0" rIns="0" bIns="0" rtlCol="0"/>
          <a:lstStyle/>
          <a:p>
            <a:endParaRPr/>
          </a:p>
        </p:txBody>
      </p:sp>
      <p:sp>
        <p:nvSpPr>
          <p:cNvPr id="9" name="object 9"/>
          <p:cNvSpPr/>
          <p:nvPr/>
        </p:nvSpPr>
        <p:spPr>
          <a:xfrm>
            <a:off x="2929891" y="2611377"/>
            <a:ext cx="3459479" cy="1393825"/>
          </a:xfrm>
          <a:custGeom>
            <a:avLst/>
            <a:gdLst/>
            <a:ahLst/>
            <a:cxnLst/>
            <a:rect l="l" t="t" r="r" b="b"/>
            <a:pathLst>
              <a:path w="3459479" h="1393825">
                <a:moveTo>
                  <a:pt x="3459099" y="1393825"/>
                </a:moveTo>
                <a:lnTo>
                  <a:pt x="0" y="0"/>
                </a:lnTo>
              </a:path>
            </a:pathLst>
          </a:custGeom>
          <a:ln w="28956">
            <a:solidFill>
              <a:srgbClr val="001F50"/>
            </a:solidFill>
          </a:ln>
        </p:spPr>
        <p:txBody>
          <a:bodyPr wrap="square" lIns="0" tIns="0" rIns="0" bIns="0" rtlCol="0"/>
          <a:lstStyle/>
          <a:p>
            <a:endParaRPr/>
          </a:p>
        </p:txBody>
      </p:sp>
      <p:sp>
        <p:nvSpPr>
          <p:cNvPr id="10" name="object 10"/>
          <p:cNvSpPr txBox="1">
            <a:spLocks noGrp="1"/>
          </p:cNvSpPr>
          <p:nvPr>
            <p:ph type="title"/>
          </p:nvPr>
        </p:nvSpPr>
        <p:spPr>
          <a:xfrm>
            <a:off x="1902969" y="106175"/>
            <a:ext cx="6838315"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Convolutional</a:t>
            </a:r>
            <a:r>
              <a:rPr sz="2200" b="1" spc="55" dirty="0">
                <a:solidFill>
                  <a:srgbClr val="000000"/>
                </a:solidFill>
                <a:latin typeface="Arial"/>
                <a:cs typeface="Arial"/>
              </a:rPr>
              <a:t> </a:t>
            </a:r>
            <a:r>
              <a:rPr sz="2200" b="1" spc="-10" dirty="0">
                <a:solidFill>
                  <a:srgbClr val="000000"/>
                </a:solidFill>
                <a:latin typeface="Arial"/>
                <a:cs typeface="Arial"/>
              </a:rPr>
              <a:t>Layer</a:t>
            </a:r>
            <a:r>
              <a:rPr sz="2200" b="1" spc="55" dirty="0">
                <a:solidFill>
                  <a:srgbClr val="000000"/>
                </a:solidFill>
                <a:latin typeface="Arial"/>
                <a:cs typeface="Arial"/>
              </a:rPr>
              <a:t> </a:t>
            </a:r>
            <a:r>
              <a:rPr sz="2200" b="1" spc="-5" dirty="0">
                <a:solidFill>
                  <a:srgbClr val="000000"/>
                </a:solidFill>
                <a:latin typeface="Arial"/>
                <a:cs typeface="Arial"/>
              </a:rPr>
              <a:t>–</a:t>
            </a:r>
            <a:r>
              <a:rPr sz="2200" b="1" spc="10" dirty="0">
                <a:solidFill>
                  <a:srgbClr val="000000"/>
                </a:solidFill>
                <a:latin typeface="Arial"/>
                <a:cs typeface="Arial"/>
              </a:rPr>
              <a:t> </a:t>
            </a:r>
            <a:r>
              <a:rPr sz="2200" b="1" spc="-5" dirty="0">
                <a:solidFill>
                  <a:srgbClr val="000000"/>
                </a:solidFill>
                <a:latin typeface="Arial"/>
                <a:cs typeface="Arial"/>
              </a:rPr>
              <a:t>Filters</a:t>
            </a:r>
            <a:r>
              <a:rPr sz="2200" b="1" spc="30" dirty="0">
                <a:solidFill>
                  <a:srgbClr val="000000"/>
                </a:solidFill>
                <a:latin typeface="Arial"/>
                <a:cs typeface="Arial"/>
              </a:rPr>
              <a:t> </a:t>
            </a:r>
            <a:r>
              <a:rPr sz="2200" b="1" spc="-5" dirty="0">
                <a:solidFill>
                  <a:srgbClr val="000000"/>
                </a:solidFill>
                <a:latin typeface="Arial"/>
                <a:cs typeface="Arial"/>
              </a:rPr>
              <a:t>–</a:t>
            </a:r>
            <a:r>
              <a:rPr sz="2200" b="1" spc="5" dirty="0">
                <a:solidFill>
                  <a:srgbClr val="000000"/>
                </a:solidFill>
                <a:latin typeface="Arial"/>
                <a:cs typeface="Arial"/>
              </a:rPr>
              <a:t> </a:t>
            </a:r>
            <a:r>
              <a:rPr sz="2200" b="1" spc="-5" dirty="0">
                <a:solidFill>
                  <a:srgbClr val="000000"/>
                </a:solidFill>
                <a:latin typeface="Arial"/>
                <a:cs typeface="Arial"/>
              </a:rPr>
              <a:t>Navigation</a:t>
            </a:r>
            <a:r>
              <a:rPr sz="2200" b="1" spc="45" dirty="0">
                <a:solidFill>
                  <a:srgbClr val="000000"/>
                </a:solidFill>
                <a:latin typeface="Arial"/>
                <a:cs typeface="Arial"/>
              </a:rPr>
              <a:t> </a:t>
            </a:r>
            <a:r>
              <a:rPr sz="2200" b="1" spc="-5" dirty="0">
                <a:solidFill>
                  <a:srgbClr val="000000"/>
                </a:solidFill>
                <a:latin typeface="Arial"/>
                <a:cs typeface="Arial"/>
              </a:rPr>
              <a:t>Example</a:t>
            </a:r>
            <a:endParaRPr sz="2200">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30</a:t>
            </a:fld>
            <a:endParaRPr spc="-5"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929127" y="1690121"/>
          <a:ext cx="939164" cy="910851"/>
        </p:xfrm>
        <a:graphic>
          <a:graphicData uri="http://schemas.openxmlformats.org/drawingml/2006/table">
            <a:tbl>
              <a:tblPr firstRow="1" bandRow="1">
                <a:tableStyleId>{2D5ABB26-0587-4C30-8999-92F81FD0307C}</a:tableStyleId>
              </a:tblPr>
              <a:tblGrid>
                <a:gridCol w="313055"/>
                <a:gridCol w="313055"/>
                <a:gridCol w="313055"/>
              </a:tblGrid>
              <a:tr h="303780">
                <a:tc>
                  <a:txBody>
                    <a:bodyPr/>
                    <a:lstStyle/>
                    <a:p>
                      <a:pPr marL="102235">
                        <a:lnSpc>
                          <a:spcPct val="100000"/>
                        </a:lnSpc>
                        <a:spcBef>
                          <a:spcPts val="65"/>
                        </a:spcBef>
                      </a:pPr>
                      <a:r>
                        <a:rPr sz="1800" dirty="0">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6675">
                        <a:lnSpc>
                          <a:spcPct val="100000"/>
                        </a:lnSpc>
                        <a:spcBef>
                          <a:spcPts val="65"/>
                        </a:spcBef>
                      </a:pPr>
                      <a:r>
                        <a:rPr sz="1800" spc="10" dirty="0">
                          <a:solidFill>
                            <a:srgbClr val="FFFFFF"/>
                          </a:solidFill>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65"/>
                        </a:spcBef>
                      </a:pPr>
                      <a:r>
                        <a:rPr sz="1800" spc="10" dirty="0">
                          <a:solidFill>
                            <a:srgbClr val="FFFFFF"/>
                          </a:solidFill>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03537">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2235">
                        <a:lnSpc>
                          <a:spcPct val="100000"/>
                        </a:lnSpc>
                        <a:spcBef>
                          <a:spcPts val="60"/>
                        </a:spcBef>
                      </a:pPr>
                      <a:r>
                        <a:rPr sz="1800" dirty="0">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795" algn="ctr">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03534">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0"/>
                        </a:spcBef>
                      </a:pPr>
                      <a:r>
                        <a:rPr sz="1800" dirty="0">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r>
            </a:tbl>
          </a:graphicData>
        </a:graphic>
      </p:graphicFrame>
      <p:sp>
        <p:nvSpPr>
          <p:cNvPr id="3" name="object 3"/>
          <p:cNvSpPr/>
          <p:nvPr/>
        </p:nvSpPr>
        <p:spPr>
          <a:xfrm>
            <a:off x="6371235" y="3417508"/>
            <a:ext cx="576580" cy="559435"/>
          </a:xfrm>
          <a:custGeom>
            <a:avLst/>
            <a:gdLst/>
            <a:ahLst/>
            <a:cxnLst/>
            <a:rect l="l" t="t" r="r" b="b"/>
            <a:pathLst>
              <a:path w="576579" h="559435">
                <a:moveTo>
                  <a:pt x="287985" y="279679"/>
                </a:moveTo>
                <a:lnTo>
                  <a:pt x="0" y="279679"/>
                </a:lnTo>
                <a:lnTo>
                  <a:pt x="0" y="559333"/>
                </a:lnTo>
                <a:lnTo>
                  <a:pt x="287985" y="559333"/>
                </a:lnTo>
                <a:lnTo>
                  <a:pt x="287985" y="279679"/>
                </a:lnTo>
                <a:close/>
              </a:path>
              <a:path w="576579" h="559435">
                <a:moveTo>
                  <a:pt x="576478" y="0"/>
                </a:moveTo>
                <a:lnTo>
                  <a:pt x="287985" y="0"/>
                </a:lnTo>
                <a:lnTo>
                  <a:pt x="287985" y="279679"/>
                </a:lnTo>
                <a:lnTo>
                  <a:pt x="576478" y="279679"/>
                </a:lnTo>
                <a:lnTo>
                  <a:pt x="576478" y="0"/>
                </a:lnTo>
                <a:close/>
              </a:path>
            </a:pathLst>
          </a:custGeom>
          <a:solidFill>
            <a:srgbClr val="FFFFFF"/>
          </a:solidFill>
        </p:spPr>
        <p:txBody>
          <a:bodyPr wrap="square" lIns="0" tIns="0" rIns="0" bIns="0" rtlCol="0"/>
          <a:lstStyle/>
          <a:p>
            <a:endParaRPr/>
          </a:p>
        </p:txBody>
      </p:sp>
      <p:sp>
        <p:nvSpPr>
          <p:cNvPr id="4" name="object 4"/>
          <p:cNvSpPr/>
          <p:nvPr/>
        </p:nvSpPr>
        <p:spPr>
          <a:xfrm>
            <a:off x="5217455" y="3697185"/>
            <a:ext cx="577215" cy="559435"/>
          </a:xfrm>
          <a:custGeom>
            <a:avLst/>
            <a:gdLst/>
            <a:ahLst/>
            <a:cxnLst/>
            <a:rect l="l" t="t" r="r" b="b"/>
            <a:pathLst>
              <a:path w="577214" h="559435">
                <a:moveTo>
                  <a:pt x="288455" y="0"/>
                </a:moveTo>
                <a:lnTo>
                  <a:pt x="0" y="0"/>
                </a:lnTo>
                <a:lnTo>
                  <a:pt x="0" y="279654"/>
                </a:lnTo>
                <a:lnTo>
                  <a:pt x="288455" y="279654"/>
                </a:lnTo>
                <a:lnTo>
                  <a:pt x="288455" y="0"/>
                </a:lnTo>
                <a:close/>
              </a:path>
              <a:path w="577214" h="559435">
                <a:moveTo>
                  <a:pt x="576884" y="279654"/>
                </a:moveTo>
                <a:lnTo>
                  <a:pt x="288455" y="279654"/>
                </a:lnTo>
                <a:lnTo>
                  <a:pt x="288455" y="559295"/>
                </a:lnTo>
                <a:lnTo>
                  <a:pt x="576884" y="559295"/>
                </a:lnTo>
                <a:lnTo>
                  <a:pt x="576884" y="279654"/>
                </a:lnTo>
                <a:close/>
              </a:path>
            </a:pathLst>
          </a:custGeom>
          <a:solidFill>
            <a:srgbClr val="FFFFFF"/>
          </a:solidFill>
        </p:spPr>
        <p:txBody>
          <a:bodyPr wrap="square" lIns="0" tIns="0" rIns="0" bIns="0" rtlCol="0"/>
          <a:lstStyle/>
          <a:p>
            <a:endParaRPr/>
          </a:p>
        </p:txBody>
      </p:sp>
      <p:sp>
        <p:nvSpPr>
          <p:cNvPr id="5" name="object 5"/>
          <p:cNvSpPr/>
          <p:nvPr/>
        </p:nvSpPr>
        <p:spPr>
          <a:xfrm>
            <a:off x="5217455" y="4536126"/>
            <a:ext cx="577215" cy="559435"/>
          </a:xfrm>
          <a:custGeom>
            <a:avLst/>
            <a:gdLst/>
            <a:ahLst/>
            <a:cxnLst/>
            <a:rect l="l" t="t" r="r" b="b"/>
            <a:pathLst>
              <a:path w="577214" h="559435">
                <a:moveTo>
                  <a:pt x="288455" y="279641"/>
                </a:moveTo>
                <a:lnTo>
                  <a:pt x="0" y="279641"/>
                </a:lnTo>
                <a:lnTo>
                  <a:pt x="0" y="558825"/>
                </a:lnTo>
                <a:lnTo>
                  <a:pt x="288455" y="558825"/>
                </a:lnTo>
                <a:lnTo>
                  <a:pt x="288455" y="279641"/>
                </a:lnTo>
                <a:close/>
              </a:path>
              <a:path w="577214" h="559435">
                <a:moveTo>
                  <a:pt x="576884" y="0"/>
                </a:moveTo>
                <a:lnTo>
                  <a:pt x="288455" y="0"/>
                </a:lnTo>
                <a:lnTo>
                  <a:pt x="288455" y="279641"/>
                </a:lnTo>
                <a:lnTo>
                  <a:pt x="576884" y="279641"/>
                </a:lnTo>
                <a:lnTo>
                  <a:pt x="576884" y="0"/>
                </a:lnTo>
                <a:close/>
              </a:path>
            </a:pathLst>
          </a:custGeom>
          <a:solidFill>
            <a:srgbClr val="FFFFFF"/>
          </a:solidFill>
        </p:spPr>
        <p:txBody>
          <a:bodyPr wrap="square" lIns="0" tIns="0" rIns="0" bIns="0" rtlCol="0"/>
          <a:lstStyle/>
          <a:p>
            <a:endParaRPr/>
          </a:p>
        </p:txBody>
      </p:sp>
      <p:sp>
        <p:nvSpPr>
          <p:cNvPr id="6" name="object 6"/>
          <p:cNvSpPr/>
          <p:nvPr/>
        </p:nvSpPr>
        <p:spPr>
          <a:xfrm>
            <a:off x="6371235" y="4815767"/>
            <a:ext cx="576580" cy="559435"/>
          </a:xfrm>
          <a:custGeom>
            <a:avLst/>
            <a:gdLst/>
            <a:ahLst/>
            <a:cxnLst/>
            <a:rect l="l" t="t" r="r" b="b"/>
            <a:pathLst>
              <a:path w="576579" h="559435">
                <a:moveTo>
                  <a:pt x="287985" y="0"/>
                </a:moveTo>
                <a:lnTo>
                  <a:pt x="0" y="0"/>
                </a:lnTo>
                <a:lnTo>
                  <a:pt x="0" y="279184"/>
                </a:lnTo>
                <a:lnTo>
                  <a:pt x="287985" y="279184"/>
                </a:lnTo>
                <a:lnTo>
                  <a:pt x="287985" y="0"/>
                </a:lnTo>
                <a:close/>
              </a:path>
              <a:path w="576579" h="559435">
                <a:moveTo>
                  <a:pt x="576478" y="279184"/>
                </a:moveTo>
                <a:lnTo>
                  <a:pt x="287985" y="279184"/>
                </a:lnTo>
                <a:lnTo>
                  <a:pt x="287985" y="558838"/>
                </a:lnTo>
                <a:lnTo>
                  <a:pt x="576478" y="558838"/>
                </a:lnTo>
                <a:lnTo>
                  <a:pt x="576478" y="279184"/>
                </a:lnTo>
                <a:close/>
              </a:path>
            </a:pathLst>
          </a:custGeom>
          <a:solidFill>
            <a:srgbClr val="FFFFFF"/>
          </a:solidFill>
        </p:spPr>
        <p:txBody>
          <a:bodyPr wrap="square" lIns="0" tIns="0" rIns="0" bIns="0" rtlCol="0"/>
          <a:lstStyle/>
          <a:p>
            <a:endParaRPr/>
          </a:p>
        </p:txBody>
      </p:sp>
      <p:graphicFrame>
        <p:nvGraphicFramePr>
          <p:cNvPr id="7" name="object 7"/>
          <p:cNvGraphicFramePr>
            <a:graphicFrameLocks noGrp="1"/>
          </p:cNvGraphicFramePr>
          <p:nvPr/>
        </p:nvGraphicFramePr>
        <p:xfrm>
          <a:off x="4606588" y="3137997"/>
          <a:ext cx="2594605" cy="2516291"/>
        </p:xfrm>
        <a:graphic>
          <a:graphicData uri="http://schemas.openxmlformats.org/drawingml/2006/table">
            <a:tbl>
              <a:tblPr firstRow="1" bandRow="1">
                <a:tableStyleId>{2D5ABB26-0587-4C30-8999-92F81FD0307C}</a:tableStyleId>
              </a:tblPr>
              <a:tblGrid>
                <a:gridCol w="288291"/>
                <a:gridCol w="288291"/>
                <a:gridCol w="288289"/>
                <a:gridCol w="288291"/>
                <a:gridCol w="288291"/>
                <a:gridCol w="288289"/>
                <a:gridCol w="288289"/>
                <a:gridCol w="288289"/>
                <a:gridCol w="288289"/>
              </a:tblGrid>
              <a:tr h="279580">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62">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76200">
                      <a:solidFill>
                        <a:srgbClr val="FDCFAA"/>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835" algn="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76200">
                      <a:solidFill>
                        <a:srgbClr val="FDCFAA"/>
                      </a:solidFill>
                      <a:prstDash val="solid"/>
                    </a:lnB>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R="77470" algn="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41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415">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835" algn="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9">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bl>
          </a:graphicData>
        </a:graphic>
      </p:graphicFrame>
      <p:sp>
        <p:nvSpPr>
          <p:cNvPr id="8" name="object 8"/>
          <p:cNvSpPr/>
          <p:nvPr/>
        </p:nvSpPr>
        <p:spPr>
          <a:xfrm>
            <a:off x="3877817" y="1709166"/>
            <a:ext cx="1681480" cy="1732280"/>
          </a:xfrm>
          <a:custGeom>
            <a:avLst/>
            <a:gdLst/>
            <a:ahLst/>
            <a:cxnLst/>
            <a:rect l="l" t="t" r="r" b="b"/>
            <a:pathLst>
              <a:path w="1681479" h="1732279">
                <a:moveTo>
                  <a:pt x="1680972" y="1731899"/>
                </a:moveTo>
                <a:lnTo>
                  <a:pt x="0" y="0"/>
                </a:lnTo>
              </a:path>
            </a:pathLst>
          </a:custGeom>
          <a:ln w="28956">
            <a:solidFill>
              <a:srgbClr val="001F50"/>
            </a:solidFill>
          </a:ln>
        </p:spPr>
        <p:txBody>
          <a:bodyPr wrap="square" lIns="0" tIns="0" rIns="0" bIns="0" rtlCol="0"/>
          <a:lstStyle/>
          <a:p>
            <a:endParaRPr/>
          </a:p>
        </p:txBody>
      </p:sp>
      <p:sp>
        <p:nvSpPr>
          <p:cNvPr id="9" name="object 9"/>
          <p:cNvSpPr/>
          <p:nvPr/>
        </p:nvSpPr>
        <p:spPr>
          <a:xfrm>
            <a:off x="2929889" y="2611373"/>
            <a:ext cx="1729739" cy="1661160"/>
          </a:xfrm>
          <a:custGeom>
            <a:avLst/>
            <a:gdLst/>
            <a:ahLst/>
            <a:cxnLst/>
            <a:rect l="l" t="t" r="r" b="b"/>
            <a:pathLst>
              <a:path w="1729739" h="1661160">
                <a:moveTo>
                  <a:pt x="1729613" y="1661159"/>
                </a:moveTo>
                <a:lnTo>
                  <a:pt x="0" y="0"/>
                </a:lnTo>
              </a:path>
            </a:pathLst>
          </a:custGeom>
          <a:ln w="28956">
            <a:solidFill>
              <a:srgbClr val="001F50"/>
            </a:solidFill>
          </a:ln>
        </p:spPr>
        <p:txBody>
          <a:bodyPr wrap="square" lIns="0" tIns="0" rIns="0" bIns="0" rtlCol="0"/>
          <a:lstStyle/>
          <a:p>
            <a:endParaRPr/>
          </a:p>
        </p:txBody>
      </p:sp>
      <p:sp>
        <p:nvSpPr>
          <p:cNvPr id="10" name="object 10"/>
          <p:cNvSpPr txBox="1">
            <a:spLocks noGrp="1"/>
          </p:cNvSpPr>
          <p:nvPr>
            <p:ph type="title"/>
          </p:nvPr>
        </p:nvSpPr>
        <p:spPr>
          <a:xfrm>
            <a:off x="1902969" y="106175"/>
            <a:ext cx="6838315"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Convolutional</a:t>
            </a:r>
            <a:r>
              <a:rPr sz="2200" b="1" spc="55" dirty="0">
                <a:solidFill>
                  <a:srgbClr val="000000"/>
                </a:solidFill>
                <a:latin typeface="Arial"/>
                <a:cs typeface="Arial"/>
              </a:rPr>
              <a:t> </a:t>
            </a:r>
            <a:r>
              <a:rPr sz="2200" b="1" spc="-10" dirty="0">
                <a:solidFill>
                  <a:srgbClr val="000000"/>
                </a:solidFill>
                <a:latin typeface="Arial"/>
                <a:cs typeface="Arial"/>
              </a:rPr>
              <a:t>Layer</a:t>
            </a:r>
            <a:r>
              <a:rPr sz="2200" b="1" spc="55" dirty="0">
                <a:solidFill>
                  <a:srgbClr val="000000"/>
                </a:solidFill>
                <a:latin typeface="Arial"/>
                <a:cs typeface="Arial"/>
              </a:rPr>
              <a:t> </a:t>
            </a:r>
            <a:r>
              <a:rPr sz="2200" b="1" spc="-5" dirty="0">
                <a:solidFill>
                  <a:srgbClr val="000000"/>
                </a:solidFill>
                <a:latin typeface="Arial"/>
                <a:cs typeface="Arial"/>
              </a:rPr>
              <a:t>–</a:t>
            </a:r>
            <a:r>
              <a:rPr sz="2200" b="1" spc="10" dirty="0">
                <a:solidFill>
                  <a:srgbClr val="000000"/>
                </a:solidFill>
                <a:latin typeface="Arial"/>
                <a:cs typeface="Arial"/>
              </a:rPr>
              <a:t> </a:t>
            </a:r>
            <a:r>
              <a:rPr sz="2200" b="1" spc="-5" dirty="0">
                <a:solidFill>
                  <a:srgbClr val="000000"/>
                </a:solidFill>
                <a:latin typeface="Arial"/>
                <a:cs typeface="Arial"/>
              </a:rPr>
              <a:t>Filters</a:t>
            </a:r>
            <a:r>
              <a:rPr sz="2200" b="1" spc="30" dirty="0">
                <a:solidFill>
                  <a:srgbClr val="000000"/>
                </a:solidFill>
                <a:latin typeface="Arial"/>
                <a:cs typeface="Arial"/>
              </a:rPr>
              <a:t> </a:t>
            </a:r>
            <a:r>
              <a:rPr sz="2200" b="1" spc="-5" dirty="0">
                <a:solidFill>
                  <a:srgbClr val="000000"/>
                </a:solidFill>
                <a:latin typeface="Arial"/>
                <a:cs typeface="Arial"/>
              </a:rPr>
              <a:t>–</a:t>
            </a:r>
            <a:r>
              <a:rPr sz="2200" b="1" spc="5" dirty="0">
                <a:solidFill>
                  <a:srgbClr val="000000"/>
                </a:solidFill>
                <a:latin typeface="Arial"/>
                <a:cs typeface="Arial"/>
              </a:rPr>
              <a:t> </a:t>
            </a:r>
            <a:r>
              <a:rPr sz="2200" b="1" spc="-5" dirty="0">
                <a:solidFill>
                  <a:srgbClr val="000000"/>
                </a:solidFill>
                <a:latin typeface="Arial"/>
                <a:cs typeface="Arial"/>
              </a:rPr>
              <a:t>Navigation</a:t>
            </a:r>
            <a:r>
              <a:rPr sz="2200" b="1" spc="45" dirty="0">
                <a:solidFill>
                  <a:srgbClr val="000000"/>
                </a:solidFill>
                <a:latin typeface="Arial"/>
                <a:cs typeface="Arial"/>
              </a:rPr>
              <a:t> </a:t>
            </a:r>
            <a:r>
              <a:rPr sz="2200" b="1" spc="-5" dirty="0">
                <a:solidFill>
                  <a:srgbClr val="000000"/>
                </a:solidFill>
                <a:latin typeface="Arial"/>
                <a:cs typeface="Arial"/>
              </a:rPr>
              <a:t>Example</a:t>
            </a:r>
            <a:endParaRPr sz="2200">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31</a:t>
            </a:fld>
            <a:endParaRPr spc="-5"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929127" y="1690121"/>
          <a:ext cx="939164" cy="910851"/>
        </p:xfrm>
        <a:graphic>
          <a:graphicData uri="http://schemas.openxmlformats.org/drawingml/2006/table">
            <a:tbl>
              <a:tblPr firstRow="1" bandRow="1">
                <a:tableStyleId>{2D5ABB26-0587-4C30-8999-92F81FD0307C}</a:tableStyleId>
              </a:tblPr>
              <a:tblGrid>
                <a:gridCol w="313055"/>
                <a:gridCol w="313055"/>
                <a:gridCol w="313055"/>
              </a:tblGrid>
              <a:tr h="303780">
                <a:tc>
                  <a:txBody>
                    <a:bodyPr/>
                    <a:lstStyle/>
                    <a:p>
                      <a:pPr marL="102235">
                        <a:lnSpc>
                          <a:spcPct val="100000"/>
                        </a:lnSpc>
                        <a:spcBef>
                          <a:spcPts val="65"/>
                        </a:spcBef>
                      </a:pPr>
                      <a:r>
                        <a:rPr sz="1800" dirty="0">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6675">
                        <a:lnSpc>
                          <a:spcPct val="100000"/>
                        </a:lnSpc>
                        <a:spcBef>
                          <a:spcPts val="65"/>
                        </a:spcBef>
                      </a:pPr>
                      <a:r>
                        <a:rPr sz="1800" spc="10" dirty="0">
                          <a:solidFill>
                            <a:srgbClr val="FFFFFF"/>
                          </a:solidFill>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65"/>
                        </a:spcBef>
                      </a:pPr>
                      <a:r>
                        <a:rPr sz="1800" spc="10" dirty="0">
                          <a:solidFill>
                            <a:srgbClr val="FFFFFF"/>
                          </a:solidFill>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03537">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2235">
                        <a:lnSpc>
                          <a:spcPct val="100000"/>
                        </a:lnSpc>
                        <a:spcBef>
                          <a:spcPts val="60"/>
                        </a:spcBef>
                      </a:pPr>
                      <a:r>
                        <a:rPr sz="1800" dirty="0">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795" algn="ctr">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03534">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0"/>
                        </a:spcBef>
                      </a:pPr>
                      <a:r>
                        <a:rPr sz="1800" dirty="0">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r>
            </a:tbl>
          </a:graphicData>
        </a:graphic>
      </p:graphicFrame>
      <p:graphicFrame>
        <p:nvGraphicFramePr>
          <p:cNvPr id="3" name="object 3"/>
          <p:cNvGraphicFramePr>
            <a:graphicFrameLocks noGrp="1"/>
          </p:cNvGraphicFramePr>
          <p:nvPr/>
        </p:nvGraphicFramePr>
        <p:xfrm>
          <a:off x="4640580" y="3142055"/>
          <a:ext cx="2594605" cy="2516291"/>
        </p:xfrm>
        <a:graphic>
          <a:graphicData uri="http://schemas.openxmlformats.org/drawingml/2006/table">
            <a:tbl>
              <a:tblPr firstRow="1" bandRow="1">
                <a:tableStyleId>{2D5ABB26-0587-4C30-8999-92F81FD0307C}</a:tableStyleId>
              </a:tblPr>
              <a:tblGrid>
                <a:gridCol w="288291"/>
                <a:gridCol w="288291"/>
                <a:gridCol w="288289"/>
                <a:gridCol w="288291"/>
                <a:gridCol w="288291"/>
                <a:gridCol w="288289"/>
                <a:gridCol w="288289"/>
                <a:gridCol w="288289"/>
                <a:gridCol w="288289"/>
              </a:tblGrid>
              <a:tr h="279580">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62">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835" algn="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FDCFAA"/>
                      </a:solidFill>
                      <a:prstDash val="solid"/>
                    </a:lnB>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R="77470" algn="r">
                        <a:lnSpc>
                          <a:spcPct val="100000"/>
                        </a:lnSpc>
                        <a:spcBef>
                          <a:spcPts val="65"/>
                        </a:spcBef>
                      </a:pPr>
                      <a:r>
                        <a:rPr sz="1650" dirty="0">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41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415">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835" algn="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9">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bl>
          </a:graphicData>
        </a:graphic>
      </p:graphicFrame>
      <p:sp>
        <p:nvSpPr>
          <p:cNvPr id="4" name="object 4"/>
          <p:cNvSpPr/>
          <p:nvPr/>
        </p:nvSpPr>
        <p:spPr>
          <a:xfrm>
            <a:off x="6371235" y="3417508"/>
            <a:ext cx="576580" cy="559435"/>
          </a:xfrm>
          <a:custGeom>
            <a:avLst/>
            <a:gdLst/>
            <a:ahLst/>
            <a:cxnLst/>
            <a:rect l="l" t="t" r="r" b="b"/>
            <a:pathLst>
              <a:path w="576579" h="559435">
                <a:moveTo>
                  <a:pt x="287985" y="279679"/>
                </a:moveTo>
                <a:lnTo>
                  <a:pt x="0" y="279679"/>
                </a:lnTo>
                <a:lnTo>
                  <a:pt x="0" y="559333"/>
                </a:lnTo>
                <a:lnTo>
                  <a:pt x="287985" y="559333"/>
                </a:lnTo>
                <a:lnTo>
                  <a:pt x="287985" y="279679"/>
                </a:lnTo>
                <a:close/>
              </a:path>
              <a:path w="576579" h="559435">
                <a:moveTo>
                  <a:pt x="576478" y="0"/>
                </a:moveTo>
                <a:lnTo>
                  <a:pt x="287985" y="0"/>
                </a:lnTo>
                <a:lnTo>
                  <a:pt x="287985" y="279679"/>
                </a:lnTo>
                <a:lnTo>
                  <a:pt x="576478" y="279679"/>
                </a:lnTo>
                <a:lnTo>
                  <a:pt x="576478" y="0"/>
                </a:lnTo>
                <a:close/>
              </a:path>
            </a:pathLst>
          </a:custGeom>
          <a:solidFill>
            <a:srgbClr val="FFFFFF"/>
          </a:solidFill>
        </p:spPr>
        <p:txBody>
          <a:bodyPr wrap="square" lIns="0" tIns="0" rIns="0" bIns="0" rtlCol="0"/>
          <a:lstStyle/>
          <a:p>
            <a:endParaRPr/>
          </a:p>
        </p:txBody>
      </p:sp>
      <p:sp>
        <p:nvSpPr>
          <p:cNvPr id="5" name="object 5"/>
          <p:cNvSpPr/>
          <p:nvPr/>
        </p:nvSpPr>
        <p:spPr>
          <a:xfrm>
            <a:off x="5217455" y="3697185"/>
            <a:ext cx="577215" cy="559435"/>
          </a:xfrm>
          <a:custGeom>
            <a:avLst/>
            <a:gdLst/>
            <a:ahLst/>
            <a:cxnLst/>
            <a:rect l="l" t="t" r="r" b="b"/>
            <a:pathLst>
              <a:path w="577214" h="559435">
                <a:moveTo>
                  <a:pt x="288455" y="0"/>
                </a:moveTo>
                <a:lnTo>
                  <a:pt x="0" y="0"/>
                </a:lnTo>
                <a:lnTo>
                  <a:pt x="0" y="279654"/>
                </a:lnTo>
                <a:lnTo>
                  <a:pt x="288455" y="279654"/>
                </a:lnTo>
                <a:lnTo>
                  <a:pt x="288455" y="0"/>
                </a:lnTo>
                <a:close/>
              </a:path>
              <a:path w="577214" h="559435">
                <a:moveTo>
                  <a:pt x="576884" y="279654"/>
                </a:moveTo>
                <a:lnTo>
                  <a:pt x="288455" y="279654"/>
                </a:lnTo>
                <a:lnTo>
                  <a:pt x="288455" y="559295"/>
                </a:lnTo>
                <a:lnTo>
                  <a:pt x="576884" y="559295"/>
                </a:lnTo>
                <a:lnTo>
                  <a:pt x="576884" y="279654"/>
                </a:lnTo>
                <a:close/>
              </a:path>
            </a:pathLst>
          </a:custGeom>
          <a:solidFill>
            <a:srgbClr val="FFFFFF"/>
          </a:solidFill>
        </p:spPr>
        <p:txBody>
          <a:bodyPr wrap="square" lIns="0" tIns="0" rIns="0" bIns="0" rtlCol="0"/>
          <a:lstStyle/>
          <a:p>
            <a:endParaRPr/>
          </a:p>
        </p:txBody>
      </p:sp>
      <p:sp>
        <p:nvSpPr>
          <p:cNvPr id="6" name="object 6"/>
          <p:cNvSpPr/>
          <p:nvPr/>
        </p:nvSpPr>
        <p:spPr>
          <a:xfrm>
            <a:off x="5217455" y="4536126"/>
            <a:ext cx="577215" cy="559435"/>
          </a:xfrm>
          <a:custGeom>
            <a:avLst/>
            <a:gdLst/>
            <a:ahLst/>
            <a:cxnLst/>
            <a:rect l="l" t="t" r="r" b="b"/>
            <a:pathLst>
              <a:path w="577214" h="559435">
                <a:moveTo>
                  <a:pt x="288455" y="279641"/>
                </a:moveTo>
                <a:lnTo>
                  <a:pt x="0" y="279641"/>
                </a:lnTo>
                <a:lnTo>
                  <a:pt x="0" y="558825"/>
                </a:lnTo>
                <a:lnTo>
                  <a:pt x="288455" y="558825"/>
                </a:lnTo>
                <a:lnTo>
                  <a:pt x="288455" y="279641"/>
                </a:lnTo>
                <a:close/>
              </a:path>
              <a:path w="577214" h="559435">
                <a:moveTo>
                  <a:pt x="576884" y="0"/>
                </a:moveTo>
                <a:lnTo>
                  <a:pt x="288455" y="0"/>
                </a:lnTo>
                <a:lnTo>
                  <a:pt x="288455" y="279641"/>
                </a:lnTo>
                <a:lnTo>
                  <a:pt x="576884" y="279641"/>
                </a:lnTo>
                <a:lnTo>
                  <a:pt x="576884" y="0"/>
                </a:lnTo>
                <a:close/>
              </a:path>
            </a:pathLst>
          </a:custGeom>
          <a:solidFill>
            <a:srgbClr val="FFFFFF"/>
          </a:solidFill>
        </p:spPr>
        <p:txBody>
          <a:bodyPr wrap="square" lIns="0" tIns="0" rIns="0" bIns="0" rtlCol="0"/>
          <a:lstStyle/>
          <a:p>
            <a:endParaRPr/>
          </a:p>
        </p:txBody>
      </p:sp>
      <p:sp>
        <p:nvSpPr>
          <p:cNvPr id="7" name="object 7"/>
          <p:cNvSpPr/>
          <p:nvPr/>
        </p:nvSpPr>
        <p:spPr>
          <a:xfrm>
            <a:off x="6371235" y="4815767"/>
            <a:ext cx="576580" cy="559435"/>
          </a:xfrm>
          <a:custGeom>
            <a:avLst/>
            <a:gdLst/>
            <a:ahLst/>
            <a:cxnLst/>
            <a:rect l="l" t="t" r="r" b="b"/>
            <a:pathLst>
              <a:path w="576579" h="559435">
                <a:moveTo>
                  <a:pt x="287985" y="0"/>
                </a:moveTo>
                <a:lnTo>
                  <a:pt x="0" y="0"/>
                </a:lnTo>
                <a:lnTo>
                  <a:pt x="0" y="279184"/>
                </a:lnTo>
                <a:lnTo>
                  <a:pt x="287985" y="279184"/>
                </a:lnTo>
                <a:lnTo>
                  <a:pt x="287985" y="0"/>
                </a:lnTo>
                <a:close/>
              </a:path>
              <a:path w="576579" h="559435">
                <a:moveTo>
                  <a:pt x="576478" y="279184"/>
                </a:moveTo>
                <a:lnTo>
                  <a:pt x="287985" y="279184"/>
                </a:lnTo>
                <a:lnTo>
                  <a:pt x="287985" y="558838"/>
                </a:lnTo>
                <a:lnTo>
                  <a:pt x="576478" y="558838"/>
                </a:lnTo>
                <a:lnTo>
                  <a:pt x="576478" y="279184"/>
                </a:lnTo>
                <a:close/>
              </a:path>
            </a:pathLst>
          </a:custGeom>
          <a:solidFill>
            <a:srgbClr val="FFFFFF"/>
          </a:solidFill>
        </p:spPr>
        <p:txBody>
          <a:bodyPr wrap="square" lIns="0" tIns="0" rIns="0" bIns="0" rtlCol="0"/>
          <a:lstStyle/>
          <a:p>
            <a:endParaRPr/>
          </a:p>
        </p:txBody>
      </p:sp>
      <p:sp>
        <p:nvSpPr>
          <p:cNvPr id="8" name="object 8"/>
          <p:cNvSpPr/>
          <p:nvPr/>
        </p:nvSpPr>
        <p:spPr>
          <a:xfrm>
            <a:off x="2929891" y="1709170"/>
            <a:ext cx="2858135" cy="2572385"/>
          </a:xfrm>
          <a:custGeom>
            <a:avLst/>
            <a:gdLst/>
            <a:ahLst/>
            <a:cxnLst/>
            <a:rect l="l" t="t" r="r" b="b"/>
            <a:pathLst>
              <a:path w="2858135" h="2572385">
                <a:moveTo>
                  <a:pt x="2857754" y="1714500"/>
                </a:moveTo>
                <a:lnTo>
                  <a:pt x="947927" y="0"/>
                </a:lnTo>
              </a:path>
              <a:path w="2858135" h="2572385">
                <a:moveTo>
                  <a:pt x="2001901" y="2572385"/>
                </a:moveTo>
                <a:lnTo>
                  <a:pt x="0" y="920496"/>
                </a:lnTo>
              </a:path>
            </a:pathLst>
          </a:custGeom>
          <a:ln w="28956">
            <a:solidFill>
              <a:srgbClr val="001F50"/>
            </a:solidFill>
          </a:ln>
        </p:spPr>
        <p:txBody>
          <a:bodyPr wrap="square" lIns="0" tIns="0" rIns="0" bIns="0" rtlCol="0"/>
          <a:lstStyle/>
          <a:p>
            <a:endParaRPr/>
          </a:p>
        </p:txBody>
      </p:sp>
      <p:sp>
        <p:nvSpPr>
          <p:cNvPr id="9" name="object 9"/>
          <p:cNvSpPr txBox="1">
            <a:spLocks noGrp="1"/>
          </p:cNvSpPr>
          <p:nvPr>
            <p:ph type="title"/>
          </p:nvPr>
        </p:nvSpPr>
        <p:spPr>
          <a:xfrm>
            <a:off x="1902969" y="106175"/>
            <a:ext cx="6838315"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Convolutional</a:t>
            </a:r>
            <a:r>
              <a:rPr sz="2200" b="1" spc="55" dirty="0">
                <a:solidFill>
                  <a:srgbClr val="000000"/>
                </a:solidFill>
                <a:latin typeface="Arial"/>
                <a:cs typeface="Arial"/>
              </a:rPr>
              <a:t> </a:t>
            </a:r>
            <a:r>
              <a:rPr sz="2200" b="1" spc="-10" dirty="0">
                <a:solidFill>
                  <a:srgbClr val="000000"/>
                </a:solidFill>
                <a:latin typeface="Arial"/>
                <a:cs typeface="Arial"/>
              </a:rPr>
              <a:t>Layer</a:t>
            </a:r>
            <a:r>
              <a:rPr sz="2200" b="1" spc="55" dirty="0">
                <a:solidFill>
                  <a:srgbClr val="000000"/>
                </a:solidFill>
                <a:latin typeface="Arial"/>
                <a:cs typeface="Arial"/>
              </a:rPr>
              <a:t> </a:t>
            </a:r>
            <a:r>
              <a:rPr sz="2200" b="1" spc="-5" dirty="0">
                <a:solidFill>
                  <a:srgbClr val="000000"/>
                </a:solidFill>
                <a:latin typeface="Arial"/>
                <a:cs typeface="Arial"/>
              </a:rPr>
              <a:t>–</a:t>
            </a:r>
            <a:r>
              <a:rPr sz="2200" b="1" spc="10" dirty="0">
                <a:solidFill>
                  <a:srgbClr val="000000"/>
                </a:solidFill>
                <a:latin typeface="Arial"/>
                <a:cs typeface="Arial"/>
              </a:rPr>
              <a:t> </a:t>
            </a:r>
            <a:r>
              <a:rPr sz="2200" b="1" spc="-5" dirty="0">
                <a:solidFill>
                  <a:srgbClr val="000000"/>
                </a:solidFill>
                <a:latin typeface="Arial"/>
                <a:cs typeface="Arial"/>
              </a:rPr>
              <a:t>Filters</a:t>
            </a:r>
            <a:r>
              <a:rPr sz="2200" b="1" spc="30" dirty="0">
                <a:solidFill>
                  <a:srgbClr val="000000"/>
                </a:solidFill>
                <a:latin typeface="Arial"/>
                <a:cs typeface="Arial"/>
              </a:rPr>
              <a:t> </a:t>
            </a:r>
            <a:r>
              <a:rPr sz="2200" b="1" spc="-5" dirty="0">
                <a:solidFill>
                  <a:srgbClr val="000000"/>
                </a:solidFill>
                <a:latin typeface="Arial"/>
                <a:cs typeface="Arial"/>
              </a:rPr>
              <a:t>–</a:t>
            </a:r>
            <a:r>
              <a:rPr sz="2200" b="1" spc="5" dirty="0">
                <a:solidFill>
                  <a:srgbClr val="000000"/>
                </a:solidFill>
                <a:latin typeface="Arial"/>
                <a:cs typeface="Arial"/>
              </a:rPr>
              <a:t> </a:t>
            </a:r>
            <a:r>
              <a:rPr sz="2200" b="1" spc="-5" dirty="0">
                <a:solidFill>
                  <a:srgbClr val="000000"/>
                </a:solidFill>
                <a:latin typeface="Arial"/>
                <a:cs typeface="Arial"/>
              </a:rPr>
              <a:t>Navigation</a:t>
            </a:r>
            <a:r>
              <a:rPr sz="2200" b="1" spc="45" dirty="0">
                <a:solidFill>
                  <a:srgbClr val="000000"/>
                </a:solidFill>
                <a:latin typeface="Arial"/>
                <a:cs typeface="Arial"/>
              </a:rPr>
              <a:t> </a:t>
            </a:r>
            <a:r>
              <a:rPr sz="2200" b="1" spc="-5" dirty="0">
                <a:solidFill>
                  <a:srgbClr val="000000"/>
                </a:solidFill>
                <a:latin typeface="Arial"/>
                <a:cs typeface="Arial"/>
              </a:rPr>
              <a:t>Example</a:t>
            </a:r>
            <a:endParaRPr sz="2200">
              <a:latin typeface="Arial"/>
              <a:cs typeface="Arial"/>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32</a:t>
            </a:fld>
            <a:endParaRPr spc="-5"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893207" y="1765049"/>
          <a:ext cx="4370063" cy="6134517"/>
        </p:xfrm>
        <a:graphic>
          <a:graphicData uri="http://schemas.openxmlformats.org/drawingml/2006/table">
            <a:tbl>
              <a:tblPr firstRow="1" bandRow="1">
                <a:tableStyleId>{2D5ABB26-0587-4C30-8999-92F81FD0307C}</a:tableStyleId>
              </a:tblPr>
              <a:tblGrid>
                <a:gridCol w="443231"/>
                <a:gridCol w="247015"/>
                <a:gridCol w="312419"/>
                <a:gridCol w="775335"/>
                <a:gridCol w="244475"/>
                <a:gridCol w="377189"/>
                <a:gridCol w="282575"/>
                <a:gridCol w="196215"/>
                <a:gridCol w="381635"/>
                <a:gridCol w="247015"/>
                <a:gridCol w="287655"/>
                <a:gridCol w="287655"/>
                <a:gridCol w="287655"/>
              </a:tblGrid>
              <a:tr h="366590">
                <a:tc>
                  <a:txBody>
                    <a:bodyPr/>
                    <a:lstStyle/>
                    <a:p>
                      <a:pPr marL="10160" algn="ctr">
                        <a:lnSpc>
                          <a:spcPct val="100000"/>
                        </a:lnSpc>
                        <a:spcBef>
                          <a:spcPts val="65"/>
                        </a:spcBef>
                      </a:pPr>
                      <a:r>
                        <a:rPr sz="1800" dirty="0">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6675">
                        <a:lnSpc>
                          <a:spcPct val="100000"/>
                        </a:lnSpc>
                        <a:spcBef>
                          <a:spcPts val="65"/>
                        </a:spcBef>
                      </a:pPr>
                      <a:r>
                        <a:rPr sz="1800" dirty="0">
                          <a:solidFill>
                            <a:srgbClr val="FFFFFF"/>
                          </a:solidFill>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65"/>
                        </a:spcBef>
                      </a:pPr>
                      <a:r>
                        <a:rPr sz="1800" spc="10" dirty="0">
                          <a:solidFill>
                            <a:srgbClr val="FFFFFF"/>
                          </a:solidFill>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a:lnSpc>
                          <a:spcPct val="100000"/>
                        </a:lnSpc>
                      </a:pPr>
                      <a:endParaRPr sz="1700">
                        <a:latin typeface="Times New Roman"/>
                        <a:cs typeface="Times New Roman"/>
                      </a:endParaRPr>
                    </a:p>
                  </a:txBody>
                  <a:tcPr marL="0" marR="0" marT="0" marB="0">
                    <a:lnL w="9525">
                      <a:solidFill>
                        <a:srgbClr val="BEBEBE"/>
                      </a:solidFill>
                      <a:prstDash val="solid"/>
                    </a:lnL>
                  </a:tcPr>
                </a:tc>
                <a:tc rowSpan="4" gridSpan="9">
                  <a:txBody>
                    <a:bodyPr/>
                    <a:lstStyle/>
                    <a:p>
                      <a:pPr>
                        <a:lnSpc>
                          <a:spcPct val="100000"/>
                        </a:lnSpc>
                      </a:pPr>
                      <a:endParaRPr sz="1700">
                        <a:latin typeface="Times New Roman"/>
                        <a:cs typeface="Times New Roman"/>
                      </a:endParaRPr>
                    </a:p>
                  </a:txBody>
                  <a:tcPr marL="0" marR="0" marT="0" marB="0">
                    <a:lnB w="9525">
                      <a:solidFill>
                        <a:srgbClr val="BEBEBE"/>
                      </a:solidFill>
                      <a:prstDash val="solid"/>
                    </a:lnB>
                  </a:tcPr>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r>
              <a:tr h="365480">
                <a:tc>
                  <a:txBody>
                    <a:bodyPr/>
                    <a:lstStyle/>
                    <a:p>
                      <a:pPr marL="10160" algn="ctr">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2235">
                        <a:lnSpc>
                          <a:spcPct val="100000"/>
                        </a:lnSpc>
                        <a:spcBef>
                          <a:spcPts val="60"/>
                        </a:spcBef>
                      </a:pPr>
                      <a:r>
                        <a:rPr sz="1800" dirty="0">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795" algn="ctr">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a:lnSpc>
                          <a:spcPct val="100000"/>
                        </a:lnSpc>
                      </a:pPr>
                      <a:endParaRPr sz="1700">
                        <a:latin typeface="Times New Roman"/>
                        <a:cs typeface="Times New Roman"/>
                      </a:endParaRPr>
                    </a:p>
                  </a:txBody>
                  <a:tcPr marL="0" marR="0" marT="0" marB="0">
                    <a:lnL w="9525">
                      <a:solidFill>
                        <a:srgbClr val="BEBEBE"/>
                      </a:solidFill>
                      <a:prstDash val="solid"/>
                    </a:lnL>
                  </a:tcPr>
                </a:tc>
                <a:tc gridSpan="9" vMerge="1">
                  <a:txBody>
                    <a:bodyPr/>
                    <a:lstStyle/>
                    <a:p>
                      <a:endParaRPr/>
                    </a:p>
                  </a:txBody>
                  <a:tcPr marL="0" marR="0" marT="0" marB="0">
                    <a:lnB w="9525">
                      <a:solidFill>
                        <a:srgbClr val="BEBEBE"/>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r>
              <a:tr h="240861">
                <a:tc>
                  <a:txBody>
                    <a:bodyPr/>
                    <a:lstStyle/>
                    <a:p>
                      <a:pPr marL="10160" algn="ctr">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6675">
                        <a:lnSpc>
                          <a:spcPct val="100000"/>
                        </a:lnSpc>
                        <a:spcBef>
                          <a:spcPts val="60"/>
                        </a:spcBef>
                      </a:pPr>
                      <a:r>
                        <a:rPr sz="180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0"/>
                        </a:spcBef>
                      </a:pPr>
                      <a:r>
                        <a:rPr sz="1800" dirty="0">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a:lnSpc>
                          <a:spcPct val="100000"/>
                        </a:lnSpc>
                      </a:pPr>
                      <a:endParaRPr sz="1400">
                        <a:latin typeface="Times New Roman"/>
                        <a:cs typeface="Times New Roman"/>
                      </a:endParaRPr>
                    </a:p>
                  </a:txBody>
                  <a:tcPr marL="0" marR="0" marT="0" marB="0">
                    <a:lnL w="9525">
                      <a:solidFill>
                        <a:srgbClr val="BEBEBE"/>
                      </a:solidFill>
                      <a:prstDash val="solid"/>
                    </a:lnL>
                  </a:tcPr>
                </a:tc>
                <a:tc gridSpan="9" vMerge="1">
                  <a:txBody>
                    <a:bodyPr/>
                    <a:lstStyle/>
                    <a:p>
                      <a:endParaRPr/>
                    </a:p>
                  </a:txBody>
                  <a:tcPr marL="0" marR="0" marT="0" marB="0">
                    <a:lnB w="9525">
                      <a:solidFill>
                        <a:srgbClr val="BEBEBE"/>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r>
              <a:tr h="518371">
                <a:tc>
                  <a:txBody>
                    <a:bodyPr/>
                    <a:lstStyle/>
                    <a:p>
                      <a:pPr>
                        <a:lnSpc>
                          <a:spcPct val="100000"/>
                        </a:lnSpc>
                      </a:pPr>
                      <a:endParaRPr sz="1700">
                        <a:latin typeface="Times New Roman"/>
                        <a:cs typeface="Times New Roman"/>
                      </a:endParaRPr>
                    </a:p>
                  </a:txBody>
                  <a:tcPr marL="0" marR="0" marT="0" marB="0">
                    <a:lnT w="9525">
                      <a:solidFill>
                        <a:srgbClr val="BEBEBE"/>
                      </a:solidFill>
                      <a:prstDash val="solid"/>
                    </a:lnT>
                  </a:tcPr>
                </a:tc>
                <a:tc>
                  <a:txBody>
                    <a:bodyPr/>
                    <a:lstStyle/>
                    <a:p>
                      <a:pPr>
                        <a:lnSpc>
                          <a:spcPct val="100000"/>
                        </a:lnSpc>
                      </a:pPr>
                      <a:endParaRPr sz="1700">
                        <a:latin typeface="Times New Roman"/>
                        <a:cs typeface="Times New Roman"/>
                      </a:endParaRPr>
                    </a:p>
                  </a:txBody>
                  <a:tcPr marL="0" marR="0" marT="0" marB="0">
                    <a:lnT w="9525">
                      <a:solidFill>
                        <a:srgbClr val="BEBEBE"/>
                      </a:solidFill>
                      <a:prstDash val="solid"/>
                    </a:lnT>
                  </a:tcPr>
                </a:tc>
                <a:tc>
                  <a:txBody>
                    <a:bodyPr/>
                    <a:lstStyle/>
                    <a:p>
                      <a:pPr>
                        <a:lnSpc>
                          <a:spcPct val="100000"/>
                        </a:lnSpc>
                      </a:pPr>
                      <a:endParaRPr sz="1700">
                        <a:latin typeface="Times New Roman"/>
                        <a:cs typeface="Times New Roman"/>
                      </a:endParaRPr>
                    </a:p>
                  </a:txBody>
                  <a:tcPr marL="0" marR="0" marT="0" marB="0">
                    <a:lnT w="9525">
                      <a:solidFill>
                        <a:srgbClr val="BEBEBE"/>
                      </a:solidFill>
                      <a:prstDash val="solid"/>
                    </a:lnT>
                  </a:tcPr>
                </a:tc>
                <a:tc>
                  <a:txBody>
                    <a:bodyPr/>
                    <a:lstStyle/>
                    <a:p>
                      <a:pPr>
                        <a:lnSpc>
                          <a:spcPct val="100000"/>
                        </a:lnSpc>
                      </a:pPr>
                      <a:endParaRPr sz="1700">
                        <a:latin typeface="Times New Roman"/>
                        <a:cs typeface="Times New Roman"/>
                      </a:endParaRPr>
                    </a:p>
                  </a:txBody>
                  <a:tcPr marL="0" marR="0" marT="0" marB="0"/>
                </a:tc>
                <a:tc gridSpan="9" vMerge="1">
                  <a:txBody>
                    <a:bodyPr/>
                    <a:lstStyle/>
                    <a:p>
                      <a:endParaRPr/>
                    </a:p>
                  </a:txBody>
                  <a:tcPr marL="0" marR="0" marT="0" marB="0">
                    <a:lnB w="9525">
                      <a:solidFill>
                        <a:srgbClr val="BEBEBE"/>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r>
              <a:tr h="271429">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lnR w="9525">
                      <a:solidFill>
                        <a:srgbClr val="BEBEBE"/>
                      </a:solidFill>
                      <a:prstDash val="solid"/>
                    </a:lnR>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87813">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835" algn="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FDCFAA"/>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413">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415">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835" algn="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8">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bl>
          </a:graphicData>
        </a:graphic>
      </p:graphicFrame>
      <p:sp>
        <p:nvSpPr>
          <p:cNvPr id="3" name="object 3"/>
          <p:cNvSpPr/>
          <p:nvPr/>
        </p:nvSpPr>
        <p:spPr>
          <a:xfrm>
            <a:off x="2271271" y="2126491"/>
            <a:ext cx="3422015" cy="2244725"/>
          </a:xfrm>
          <a:custGeom>
            <a:avLst/>
            <a:gdLst/>
            <a:ahLst/>
            <a:cxnLst/>
            <a:rect l="l" t="t" r="r" b="b"/>
            <a:pathLst>
              <a:path w="3422015" h="2244725">
                <a:moveTo>
                  <a:pt x="312445" y="0"/>
                </a:moveTo>
                <a:lnTo>
                  <a:pt x="0" y="0"/>
                </a:lnTo>
                <a:lnTo>
                  <a:pt x="0" y="303288"/>
                </a:lnTo>
                <a:lnTo>
                  <a:pt x="312445" y="303288"/>
                </a:lnTo>
                <a:lnTo>
                  <a:pt x="312445" y="0"/>
                </a:lnTo>
                <a:close/>
              </a:path>
              <a:path w="3422015" h="2244725">
                <a:moveTo>
                  <a:pt x="634225" y="303288"/>
                </a:moveTo>
                <a:lnTo>
                  <a:pt x="312445" y="303288"/>
                </a:lnTo>
                <a:lnTo>
                  <a:pt x="312445" y="615924"/>
                </a:lnTo>
                <a:lnTo>
                  <a:pt x="634225" y="615924"/>
                </a:lnTo>
                <a:lnTo>
                  <a:pt x="634225" y="303288"/>
                </a:lnTo>
                <a:close/>
              </a:path>
              <a:path w="3422015" h="2244725">
                <a:moveTo>
                  <a:pt x="2267407" y="1684997"/>
                </a:moveTo>
                <a:lnTo>
                  <a:pt x="1978787" y="1684997"/>
                </a:lnTo>
                <a:lnTo>
                  <a:pt x="1978787" y="1964651"/>
                </a:lnTo>
                <a:lnTo>
                  <a:pt x="2267407" y="1964651"/>
                </a:lnTo>
                <a:lnTo>
                  <a:pt x="2267407" y="1684997"/>
                </a:lnTo>
                <a:close/>
              </a:path>
              <a:path w="3422015" h="2244725">
                <a:moveTo>
                  <a:pt x="2556014" y="1964651"/>
                </a:moveTo>
                <a:lnTo>
                  <a:pt x="2267407" y="1964651"/>
                </a:lnTo>
                <a:lnTo>
                  <a:pt x="2267407" y="2244293"/>
                </a:lnTo>
                <a:lnTo>
                  <a:pt x="2556014" y="2244293"/>
                </a:lnTo>
                <a:lnTo>
                  <a:pt x="2556014" y="1964651"/>
                </a:lnTo>
                <a:close/>
              </a:path>
              <a:path w="3422015" h="2244725">
                <a:moveTo>
                  <a:pt x="3133255" y="1964651"/>
                </a:moveTo>
                <a:lnTo>
                  <a:pt x="2844635" y="1964651"/>
                </a:lnTo>
                <a:lnTo>
                  <a:pt x="2844635" y="2244293"/>
                </a:lnTo>
                <a:lnTo>
                  <a:pt x="3133255" y="2244293"/>
                </a:lnTo>
                <a:lnTo>
                  <a:pt x="3133255" y="1964651"/>
                </a:lnTo>
                <a:close/>
              </a:path>
              <a:path w="3422015" h="2244725">
                <a:moveTo>
                  <a:pt x="3421418" y="1684997"/>
                </a:moveTo>
                <a:lnTo>
                  <a:pt x="3133255" y="1684997"/>
                </a:lnTo>
                <a:lnTo>
                  <a:pt x="3133255" y="1964651"/>
                </a:lnTo>
                <a:lnTo>
                  <a:pt x="3421418" y="1964651"/>
                </a:lnTo>
                <a:lnTo>
                  <a:pt x="3421418" y="1684997"/>
                </a:lnTo>
                <a:close/>
              </a:path>
            </a:pathLst>
          </a:custGeom>
          <a:solidFill>
            <a:srgbClr val="FFFFFF"/>
          </a:solidFill>
        </p:spPr>
        <p:txBody>
          <a:bodyPr wrap="square" lIns="0" tIns="0" rIns="0" bIns="0" rtlCol="0"/>
          <a:lstStyle/>
          <a:p>
            <a:endParaRPr/>
          </a:p>
        </p:txBody>
      </p:sp>
      <p:sp>
        <p:nvSpPr>
          <p:cNvPr id="4" name="object 4"/>
          <p:cNvSpPr/>
          <p:nvPr/>
        </p:nvSpPr>
        <p:spPr>
          <a:xfrm>
            <a:off x="4250056" y="4650426"/>
            <a:ext cx="577851" cy="559435"/>
          </a:xfrm>
          <a:custGeom>
            <a:avLst/>
            <a:gdLst/>
            <a:ahLst/>
            <a:cxnLst/>
            <a:rect l="l" t="t" r="r" b="b"/>
            <a:pathLst>
              <a:path w="577850" h="559435">
                <a:moveTo>
                  <a:pt x="288620" y="279641"/>
                </a:moveTo>
                <a:lnTo>
                  <a:pt x="0" y="279641"/>
                </a:lnTo>
                <a:lnTo>
                  <a:pt x="0" y="558825"/>
                </a:lnTo>
                <a:lnTo>
                  <a:pt x="288620" y="558825"/>
                </a:lnTo>
                <a:lnTo>
                  <a:pt x="288620" y="279641"/>
                </a:lnTo>
                <a:close/>
              </a:path>
              <a:path w="577850" h="559435">
                <a:moveTo>
                  <a:pt x="577227" y="0"/>
                </a:moveTo>
                <a:lnTo>
                  <a:pt x="288620" y="0"/>
                </a:lnTo>
                <a:lnTo>
                  <a:pt x="288620" y="279641"/>
                </a:lnTo>
                <a:lnTo>
                  <a:pt x="577227" y="279641"/>
                </a:lnTo>
                <a:lnTo>
                  <a:pt x="577227" y="0"/>
                </a:lnTo>
                <a:close/>
              </a:path>
            </a:pathLst>
          </a:custGeom>
          <a:solidFill>
            <a:srgbClr val="FFFFFF"/>
          </a:solidFill>
        </p:spPr>
        <p:txBody>
          <a:bodyPr wrap="square" lIns="0" tIns="0" rIns="0" bIns="0" rtlCol="0"/>
          <a:lstStyle/>
          <a:p>
            <a:endParaRPr/>
          </a:p>
        </p:txBody>
      </p:sp>
      <p:sp>
        <p:nvSpPr>
          <p:cNvPr id="5" name="object 5"/>
          <p:cNvSpPr/>
          <p:nvPr/>
        </p:nvSpPr>
        <p:spPr>
          <a:xfrm>
            <a:off x="5115906" y="4650426"/>
            <a:ext cx="577215" cy="559435"/>
          </a:xfrm>
          <a:custGeom>
            <a:avLst/>
            <a:gdLst/>
            <a:ahLst/>
            <a:cxnLst/>
            <a:rect l="l" t="t" r="r" b="b"/>
            <a:pathLst>
              <a:path w="577214" h="559435">
                <a:moveTo>
                  <a:pt x="288620" y="0"/>
                </a:moveTo>
                <a:lnTo>
                  <a:pt x="0" y="0"/>
                </a:lnTo>
                <a:lnTo>
                  <a:pt x="0" y="279641"/>
                </a:lnTo>
                <a:lnTo>
                  <a:pt x="288620" y="279641"/>
                </a:lnTo>
                <a:lnTo>
                  <a:pt x="288620" y="0"/>
                </a:lnTo>
                <a:close/>
              </a:path>
              <a:path w="577214" h="559435">
                <a:moveTo>
                  <a:pt x="576783" y="279641"/>
                </a:moveTo>
                <a:lnTo>
                  <a:pt x="288620" y="279641"/>
                </a:lnTo>
                <a:lnTo>
                  <a:pt x="288620" y="558825"/>
                </a:lnTo>
                <a:lnTo>
                  <a:pt x="576783" y="558825"/>
                </a:lnTo>
                <a:lnTo>
                  <a:pt x="576783" y="279641"/>
                </a:lnTo>
                <a:close/>
              </a:path>
            </a:pathLst>
          </a:custGeom>
          <a:solidFill>
            <a:srgbClr val="FFFFFF"/>
          </a:solidFill>
        </p:spPr>
        <p:txBody>
          <a:bodyPr wrap="square" lIns="0" tIns="0" rIns="0" bIns="0" rtlCol="0"/>
          <a:lstStyle/>
          <a:p>
            <a:endParaRPr/>
          </a:p>
        </p:txBody>
      </p:sp>
      <p:grpSp>
        <p:nvGrpSpPr>
          <p:cNvPr id="6" name="object 6"/>
          <p:cNvGrpSpPr/>
          <p:nvPr/>
        </p:nvGrpSpPr>
        <p:grpSpPr>
          <a:xfrm>
            <a:off x="1929383" y="1796795"/>
            <a:ext cx="3553460" cy="2613660"/>
            <a:chOff x="1929383" y="1796795"/>
            <a:chExt cx="3553460" cy="2613660"/>
          </a:xfrm>
        </p:grpSpPr>
        <p:sp>
          <p:nvSpPr>
            <p:cNvPr id="7" name="object 7"/>
            <p:cNvSpPr/>
            <p:nvPr/>
          </p:nvSpPr>
          <p:spPr>
            <a:xfrm>
              <a:off x="1967483" y="1834895"/>
              <a:ext cx="2859405" cy="2572385"/>
            </a:xfrm>
            <a:custGeom>
              <a:avLst/>
              <a:gdLst/>
              <a:ahLst/>
              <a:cxnLst/>
              <a:rect l="l" t="t" r="r" b="b"/>
              <a:pathLst>
                <a:path w="2859404" h="2572385">
                  <a:moveTo>
                    <a:pt x="2859278" y="1714500"/>
                  </a:moveTo>
                  <a:lnTo>
                    <a:pt x="949452" y="0"/>
                  </a:lnTo>
                </a:path>
                <a:path w="2859404" h="2572385">
                  <a:moveTo>
                    <a:pt x="2001901" y="2572385"/>
                  </a:moveTo>
                  <a:lnTo>
                    <a:pt x="0" y="920495"/>
                  </a:lnTo>
                </a:path>
              </a:pathLst>
            </a:custGeom>
            <a:ln w="6096">
              <a:solidFill>
                <a:srgbClr val="001F50"/>
              </a:solidFill>
            </a:ln>
          </p:spPr>
          <p:txBody>
            <a:bodyPr wrap="square" lIns="0" tIns="0" rIns="0" bIns="0" rtlCol="0"/>
            <a:lstStyle/>
            <a:p>
              <a:endParaRPr/>
            </a:p>
          </p:txBody>
        </p:sp>
        <p:sp>
          <p:nvSpPr>
            <p:cNvPr id="8" name="object 8"/>
            <p:cNvSpPr/>
            <p:nvPr/>
          </p:nvSpPr>
          <p:spPr>
            <a:xfrm>
              <a:off x="1967483" y="1834895"/>
              <a:ext cx="334010" cy="330835"/>
            </a:xfrm>
            <a:custGeom>
              <a:avLst/>
              <a:gdLst/>
              <a:ahLst/>
              <a:cxnLst/>
              <a:rect l="l" t="t" r="r" b="b"/>
              <a:pathLst>
                <a:path w="334010" h="330835">
                  <a:moveTo>
                    <a:pt x="0" y="330708"/>
                  </a:moveTo>
                  <a:lnTo>
                    <a:pt x="333756" y="330708"/>
                  </a:lnTo>
                  <a:lnTo>
                    <a:pt x="333756" y="0"/>
                  </a:lnTo>
                  <a:lnTo>
                    <a:pt x="0" y="0"/>
                  </a:lnTo>
                  <a:lnTo>
                    <a:pt x="0" y="330708"/>
                  </a:lnTo>
                  <a:close/>
                </a:path>
              </a:pathLst>
            </a:custGeom>
            <a:ln w="76200">
              <a:solidFill>
                <a:srgbClr val="B5914F"/>
              </a:solidFill>
            </a:ln>
          </p:spPr>
          <p:txBody>
            <a:bodyPr wrap="square" lIns="0" tIns="0" rIns="0" bIns="0" rtlCol="0"/>
            <a:lstStyle/>
            <a:p>
              <a:endParaRPr/>
            </a:p>
          </p:txBody>
        </p:sp>
        <p:sp>
          <p:nvSpPr>
            <p:cNvPr id="9" name="object 9"/>
            <p:cNvSpPr/>
            <p:nvPr/>
          </p:nvSpPr>
          <p:spPr>
            <a:xfrm>
              <a:off x="3968495" y="3549395"/>
              <a:ext cx="276225" cy="260985"/>
            </a:xfrm>
            <a:custGeom>
              <a:avLst/>
              <a:gdLst/>
              <a:ahLst/>
              <a:cxnLst/>
              <a:rect l="l" t="t" r="r" b="b"/>
              <a:pathLst>
                <a:path w="276225" h="260985">
                  <a:moveTo>
                    <a:pt x="0" y="260603"/>
                  </a:moveTo>
                  <a:lnTo>
                    <a:pt x="275844" y="260603"/>
                  </a:lnTo>
                  <a:lnTo>
                    <a:pt x="275844" y="0"/>
                  </a:lnTo>
                  <a:lnTo>
                    <a:pt x="0" y="0"/>
                  </a:lnTo>
                  <a:lnTo>
                    <a:pt x="0" y="260603"/>
                  </a:lnTo>
                  <a:close/>
                </a:path>
              </a:pathLst>
            </a:custGeom>
            <a:ln w="76200">
              <a:solidFill>
                <a:srgbClr val="FFC000"/>
              </a:solidFill>
            </a:ln>
          </p:spPr>
          <p:txBody>
            <a:bodyPr wrap="square" lIns="0" tIns="0" rIns="0" bIns="0" rtlCol="0"/>
            <a:lstStyle/>
            <a:p>
              <a:endParaRPr/>
            </a:p>
          </p:txBody>
        </p:sp>
        <p:pic>
          <p:nvPicPr>
            <p:cNvPr id="10" name="object 10"/>
            <p:cNvPicPr/>
            <p:nvPr/>
          </p:nvPicPr>
          <p:blipFill>
            <a:blip r:embed="rId2" cstate="print"/>
            <a:stretch>
              <a:fillRect/>
            </a:stretch>
          </p:blipFill>
          <p:spPr>
            <a:xfrm>
              <a:off x="4349495" y="2249042"/>
              <a:ext cx="1133093" cy="164337"/>
            </a:xfrm>
            <a:prstGeom prst="rect">
              <a:avLst/>
            </a:prstGeom>
          </p:spPr>
        </p:pic>
        <p:sp>
          <p:nvSpPr>
            <p:cNvPr id="11" name="object 11"/>
            <p:cNvSpPr/>
            <p:nvPr/>
          </p:nvSpPr>
          <p:spPr>
            <a:xfrm>
              <a:off x="4812791" y="2179319"/>
              <a:ext cx="289560" cy="340360"/>
            </a:xfrm>
            <a:custGeom>
              <a:avLst/>
              <a:gdLst/>
              <a:ahLst/>
              <a:cxnLst/>
              <a:rect l="l" t="t" r="r" b="b"/>
              <a:pathLst>
                <a:path w="289560" h="340360">
                  <a:moveTo>
                    <a:pt x="0" y="339851"/>
                  </a:moveTo>
                  <a:lnTo>
                    <a:pt x="289560" y="339851"/>
                  </a:lnTo>
                  <a:lnTo>
                    <a:pt x="289560" y="0"/>
                  </a:lnTo>
                  <a:lnTo>
                    <a:pt x="0" y="0"/>
                  </a:lnTo>
                  <a:lnTo>
                    <a:pt x="0" y="339851"/>
                  </a:lnTo>
                  <a:close/>
                </a:path>
              </a:pathLst>
            </a:custGeom>
            <a:ln w="76200">
              <a:solidFill>
                <a:srgbClr val="FFC000"/>
              </a:solidFill>
            </a:ln>
          </p:spPr>
          <p:txBody>
            <a:bodyPr wrap="square" lIns="0" tIns="0" rIns="0" bIns="0" rtlCol="0"/>
            <a:lstStyle/>
            <a:p>
              <a:endParaRPr/>
            </a:p>
          </p:txBody>
        </p:sp>
        <p:sp>
          <p:nvSpPr>
            <p:cNvPr id="12" name="object 12"/>
            <p:cNvSpPr/>
            <p:nvPr/>
          </p:nvSpPr>
          <p:spPr>
            <a:xfrm>
              <a:off x="3961638" y="2180081"/>
              <a:ext cx="1140460" cy="1631950"/>
            </a:xfrm>
            <a:custGeom>
              <a:avLst/>
              <a:gdLst/>
              <a:ahLst/>
              <a:cxnLst/>
              <a:rect l="l" t="t" r="r" b="b"/>
              <a:pathLst>
                <a:path w="1140460" h="1631950">
                  <a:moveTo>
                    <a:pt x="283463" y="1631822"/>
                  </a:moveTo>
                  <a:lnTo>
                    <a:pt x="1140333" y="339851"/>
                  </a:lnTo>
                </a:path>
                <a:path w="1140460" h="1631950">
                  <a:moveTo>
                    <a:pt x="0" y="1381887"/>
                  </a:moveTo>
                  <a:lnTo>
                    <a:pt x="852297" y="0"/>
                  </a:lnTo>
                </a:path>
              </a:pathLst>
            </a:custGeom>
            <a:ln w="19812">
              <a:solidFill>
                <a:srgbClr val="FFC000"/>
              </a:solidFill>
            </a:ln>
          </p:spPr>
          <p:txBody>
            <a:bodyPr wrap="square" lIns="0" tIns="0" rIns="0" bIns="0" rtlCol="0"/>
            <a:lstStyle/>
            <a:p>
              <a:endParaRPr/>
            </a:p>
          </p:txBody>
        </p:sp>
        <p:sp>
          <p:nvSpPr>
            <p:cNvPr id="13" name="object 13"/>
            <p:cNvSpPr/>
            <p:nvPr/>
          </p:nvSpPr>
          <p:spPr>
            <a:xfrm>
              <a:off x="4238244" y="2179319"/>
              <a:ext cx="283845" cy="340360"/>
            </a:xfrm>
            <a:custGeom>
              <a:avLst/>
              <a:gdLst/>
              <a:ahLst/>
              <a:cxnLst/>
              <a:rect l="l" t="t" r="r" b="b"/>
              <a:pathLst>
                <a:path w="283845" h="340360">
                  <a:moveTo>
                    <a:pt x="0" y="339851"/>
                  </a:moveTo>
                  <a:lnTo>
                    <a:pt x="283463" y="339851"/>
                  </a:lnTo>
                  <a:lnTo>
                    <a:pt x="283463" y="0"/>
                  </a:lnTo>
                  <a:lnTo>
                    <a:pt x="0" y="0"/>
                  </a:lnTo>
                  <a:lnTo>
                    <a:pt x="0" y="339851"/>
                  </a:lnTo>
                  <a:close/>
                </a:path>
              </a:pathLst>
            </a:custGeom>
            <a:ln w="76199">
              <a:solidFill>
                <a:srgbClr val="B5914F"/>
              </a:solidFill>
            </a:ln>
          </p:spPr>
          <p:txBody>
            <a:bodyPr wrap="square" lIns="0" tIns="0" rIns="0" bIns="0" rtlCol="0"/>
            <a:lstStyle/>
            <a:p>
              <a:endParaRPr/>
            </a:p>
          </p:txBody>
        </p:sp>
        <p:sp>
          <p:nvSpPr>
            <p:cNvPr id="14" name="object 14"/>
            <p:cNvSpPr/>
            <p:nvPr/>
          </p:nvSpPr>
          <p:spPr>
            <a:xfrm>
              <a:off x="1969769" y="1847849"/>
              <a:ext cx="2552700" cy="658495"/>
            </a:xfrm>
            <a:custGeom>
              <a:avLst/>
              <a:gdLst/>
              <a:ahLst/>
              <a:cxnLst/>
              <a:rect l="l" t="t" r="r" b="b"/>
              <a:pathLst>
                <a:path w="2552700" h="658494">
                  <a:moveTo>
                    <a:pt x="332231" y="0"/>
                  </a:moveTo>
                  <a:lnTo>
                    <a:pt x="2552572" y="328422"/>
                  </a:lnTo>
                </a:path>
                <a:path w="2552700" h="658494">
                  <a:moveTo>
                    <a:pt x="0" y="344424"/>
                  </a:moveTo>
                  <a:lnTo>
                    <a:pt x="2309495" y="658240"/>
                  </a:lnTo>
                </a:path>
              </a:pathLst>
            </a:custGeom>
            <a:ln w="19812">
              <a:solidFill>
                <a:srgbClr val="FF0000"/>
              </a:solidFill>
            </a:ln>
          </p:spPr>
          <p:txBody>
            <a:bodyPr wrap="square" lIns="0" tIns="0" rIns="0" bIns="0" rtlCol="0"/>
            <a:lstStyle/>
            <a:p>
              <a:endParaRPr/>
            </a:p>
          </p:txBody>
        </p:sp>
      </p:grpSp>
      <p:sp>
        <p:nvSpPr>
          <p:cNvPr id="15" name="object 15"/>
          <p:cNvSpPr txBox="1">
            <a:spLocks noGrp="1"/>
          </p:cNvSpPr>
          <p:nvPr>
            <p:ph type="title"/>
          </p:nvPr>
        </p:nvSpPr>
        <p:spPr>
          <a:xfrm>
            <a:off x="1902967" y="106175"/>
            <a:ext cx="7132320"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Convolutional</a:t>
            </a:r>
            <a:r>
              <a:rPr sz="2200" b="1" spc="55" dirty="0">
                <a:solidFill>
                  <a:srgbClr val="000000"/>
                </a:solidFill>
                <a:latin typeface="Arial"/>
                <a:cs typeface="Arial"/>
              </a:rPr>
              <a:t> </a:t>
            </a:r>
            <a:r>
              <a:rPr sz="2200" b="1" spc="-10" dirty="0">
                <a:solidFill>
                  <a:srgbClr val="000000"/>
                </a:solidFill>
                <a:latin typeface="Arial"/>
                <a:cs typeface="Arial"/>
              </a:rPr>
              <a:t>Layer</a:t>
            </a:r>
            <a:r>
              <a:rPr sz="2200" b="1" spc="55" dirty="0">
                <a:solidFill>
                  <a:srgbClr val="000000"/>
                </a:solidFill>
                <a:latin typeface="Arial"/>
                <a:cs typeface="Arial"/>
              </a:rPr>
              <a:t> </a:t>
            </a:r>
            <a:r>
              <a:rPr sz="2200" b="1" spc="-5" dirty="0">
                <a:solidFill>
                  <a:srgbClr val="000000"/>
                </a:solidFill>
                <a:latin typeface="Arial"/>
                <a:cs typeface="Arial"/>
              </a:rPr>
              <a:t>–</a:t>
            </a:r>
            <a:r>
              <a:rPr sz="2200" b="1" spc="10" dirty="0">
                <a:solidFill>
                  <a:srgbClr val="000000"/>
                </a:solidFill>
                <a:latin typeface="Arial"/>
                <a:cs typeface="Arial"/>
              </a:rPr>
              <a:t> </a:t>
            </a:r>
            <a:r>
              <a:rPr sz="2200" b="1" spc="-5" dirty="0">
                <a:solidFill>
                  <a:srgbClr val="000000"/>
                </a:solidFill>
                <a:latin typeface="Arial"/>
                <a:cs typeface="Arial"/>
              </a:rPr>
              <a:t>Filters</a:t>
            </a:r>
            <a:r>
              <a:rPr sz="2200" b="1" spc="25" dirty="0">
                <a:solidFill>
                  <a:srgbClr val="000000"/>
                </a:solidFill>
                <a:latin typeface="Arial"/>
                <a:cs typeface="Arial"/>
              </a:rPr>
              <a:t> </a:t>
            </a:r>
            <a:r>
              <a:rPr sz="2200" b="1" spc="-5" dirty="0">
                <a:solidFill>
                  <a:srgbClr val="000000"/>
                </a:solidFill>
                <a:latin typeface="Arial"/>
                <a:cs typeface="Arial"/>
              </a:rPr>
              <a:t>–</a:t>
            </a:r>
            <a:r>
              <a:rPr sz="2200" b="1" spc="10" dirty="0">
                <a:solidFill>
                  <a:srgbClr val="000000"/>
                </a:solidFill>
                <a:latin typeface="Arial"/>
                <a:cs typeface="Arial"/>
              </a:rPr>
              <a:t> </a:t>
            </a:r>
            <a:r>
              <a:rPr sz="2200" b="1" spc="-5" dirty="0">
                <a:solidFill>
                  <a:srgbClr val="000000"/>
                </a:solidFill>
                <a:latin typeface="Arial"/>
                <a:cs typeface="Arial"/>
              </a:rPr>
              <a:t>Computation</a:t>
            </a:r>
            <a:r>
              <a:rPr sz="2200" b="1" spc="45" dirty="0">
                <a:solidFill>
                  <a:srgbClr val="000000"/>
                </a:solidFill>
                <a:latin typeface="Arial"/>
                <a:cs typeface="Arial"/>
              </a:rPr>
              <a:t> </a:t>
            </a:r>
            <a:r>
              <a:rPr sz="2200" b="1" spc="-5" dirty="0">
                <a:solidFill>
                  <a:srgbClr val="000000"/>
                </a:solidFill>
                <a:latin typeface="Arial"/>
                <a:cs typeface="Arial"/>
              </a:rPr>
              <a:t>Example</a:t>
            </a:r>
            <a:endParaRPr sz="2200">
              <a:latin typeface="Arial"/>
              <a:cs typeface="Arial"/>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33</a:t>
            </a:fld>
            <a:endParaRPr spc="-5"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7409690" y="1882168"/>
          <a:ext cx="1713231" cy="1661826"/>
        </p:xfrm>
        <a:graphic>
          <a:graphicData uri="http://schemas.openxmlformats.org/drawingml/2006/table">
            <a:tbl>
              <a:tblPr firstRow="1" bandRow="1">
                <a:tableStyleId>{2D5ABB26-0587-4C30-8999-92F81FD0307C}</a:tableStyleId>
              </a:tblPr>
              <a:tblGrid>
                <a:gridCol w="571500"/>
                <a:gridCol w="570865"/>
                <a:gridCol w="570865"/>
              </a:tblGrid>
              <a:tr h="554239">
                <a:tc>
                  <a:txBody>
                    <a:bodyPr/>
                    <a:lstStyle/>
                    <a:p>
                      <a:pPr marL="187325">
                        <a:lnSpc>
                          <a:spcPct val="100000"/>
                        </a:lnSpc>
                        <a:spcBef>
                          <a:spcPts val="100"/>
                        </a:spcBef>
                      </a:pPr>
                      <a:r>
                        <a:rPr sz="3300" dirty="0">
                          <a:latin typeface="Calibri"/>
                          <a:cs typeface="Calibri"/>
                        </a:rPr>
                        <a:t>1</a:t>
                      </a:r>
                      <a:endParaRPr sz="3300">
                        <a:latin typeface="Calibri"/>
                        <a:cs typeface="Calibri"/>
                      </a:endParaRPr>
                    </a:p>
                  </a:txBody>
                  <a:tcPr marL="0" marR="0" marT="12700" marB="0">
                    <a:lnL w="19050">
                      <a:solidFill>
                        <a:srgbClr val="FDCFAA"/>
                      </a:solidFill>
                      <a:prstDash val="solid"/>
                    </a:lnL>
                    <a:lnR w="19050">
                      <a:solidFill>
                        <a:srgbClr val="FDCFAA"/>
                      </a:solidFill>
                      <a:prstDash val="solid"/>
                    </a:lnR>
                    <a:lnT w="19050">
                      <a:solidFill>
                        <a:srgbClr val="FDCFAA"/>
                      </a:solidFill>
                      <a:prstDash val="solid"/>
                    </a:lnT>
                    <a:lnB w="19050">
                      <a:solidFill>
                        <a:srgbClr val="FDCFAA"/>
                      </a:solidFill>
                      <a:prstDash val="solid"/>
                    </a:lnB>
                  </a:tcPr>
                </a:tc>
                <a:tc>
                  <a:txBody>
                    <a:bodyPr/>
                    <a:lstStyle/>
                    <a:p>
                      <a:pPr>
                        <a:lnSpc>
                          <a:spcPct val="100000"/>
                        </a:lnSpc>
                      </a:pPr>
                      <a:endParaRPr sz="1700">
                        <a:latin typeface="Times New Roman"/>
                        <a:cs typeface="Times New Roman"/>
                      </a:endParaRPr>
                    </a:p>
                  </a:txBody>
                  <a:tcPr marL="0" marR="0" marT="0" marB="0">
                    <a:lnL w="19050">
                      <a:solidFill>
                        <a:srgbClr val="FDCFAA"/>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D9D9D9"/>
                    </a:solidFill>
                  </a:tcPr>
                </a:tc>
              </a:tr>
              <a:tr h="553796">
                <a:tc>
                  <a:txBody>
                    <a:bodyPr/>
                    <a:lstStyle/>
                    <a:p>
                      <a:pPr>
                        <a:lnSpc>
                          <a:spcPct val="100000"/>
                        </a:lnSpc>
                      </a:pPr>
                      <a:endParaRPr sz="1700">
                        <a:latin typeface="Times New Roman"/>
                        <a:cs typeface="Times New Roman"/>
                      </a:endParaRPr>
                    </a:p>
                  </a:txBody>
                  <a:tcPr marL="0" marR="0" marT="0" marB="0">
                    <a:lnL w="19050">
                      <a:solidFill>
                        <a:srgbClr val="FDCFAA"/>
                      </a:solidFill>
                      <a:prstDash val="solid"/>
                    </a:lnL>
                    <a:lnR w="19050">
                      <a:solidFill>
                        <a:srgbClr val="FDCFAA"/>
                      </a:solidFill>
                      <a:prstDash val="solid"/>
                    </a:lnR>
                    <a:lnT w="19050">
                      <a:solidFill>
                        <a:srgbClr val="FDCFAA"/>
                      </a:solidFill>
                      <a:prstDash val="solid"/>
                    </a:lnT>
                    <a:lnB w="19050">
                      <a:solidFill>
                        <a:srgbClr val="BEBEBE"/>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19050">
                      <a:solidFill>
                        <a:srgbClr val="FDCFAA"/>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D9D9D9"/>
                    </a:solidFill>
                  </a:tcPr>
                </a:tc>
              </a:tr>
              <a:tr h="553791">
                <a:tc>
                  <a:txBody>
                    <a:bodyPr/>
                    <a:lstStyle/>
                    <a:p>
                      <a:pPr>
                        <a:lnSpc>
                          <a:spcPct val="100000"/>
                        </a:lnSpc>
                      </a:pPr>
                      <a:endParaRPr sz="1700">
                        <a:latin typeface="Times New Roman"/>
                        <a:cs typeface="Times New Roman"/>
                      </a:endParaRPr>
                    </a:p>
                  </a:txBody>
                  <a:tcPr marL="0" marR="0" marT="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D9D9D9"/>
                    </a:solidFill>
                  </a:tcPr>
                </a:tc>
              </a:tr>
            </a:tbl>
          </a:graphicData>
        </a:graphic>
      </p:graphicFrame>
      <p:graphicFrame>
        <p:nvGraphicFramePr>
          <p:cNvPr id="3" name="object 3"/>
          <p:cNvGraphicFramePr>
            <a:graphicFrameLocks noGrp="1"/>
          </p:cNvGraphicFramePr>
          <p:nvPr/>
        </p:nvGraphicFramePr>
        <p:xfrm>
          <a:off x="1893207" y="1765049"/>
          <a:ext cx="4370063" cy="6134517"/>
        </p:xfrm>
        <a:graphic>
          <a:graphicData uri="http://schemas.openxmlformats.org/drawingml/2006/table">
            <a:tbl>
              <a:tblPr firstRow="1" bandRow="1">
                <a:tableStyleId>{2D5ABB26-0587-4C30-8999-92F81FD0307C}</a:tableStyleId>
              </a:tblPr>
              <a:tblGrid>
                <a:gridCol w="443231"/>
                <a:gridCol w="247015"/>
                <a:gridCol w="312419"/>
                <a:gridCol w="775335"/>
                <a:gridCol w="244475"/>
                <a:gridCol w="377189"/>
                <a:gridCol w="282575"/>
                <a:gridCol w="196215"/>
                <a:gridCol w="381635"/>
                <a:gridCol w="247015"/>
                <a:gridCol w="287655"/>
                <a:gridCol w="287655"/>
                <a:gridCol w="287655"/>
              </a:tblGrid>
              <a:tr h="366590">
                <a:tc>
                  <a:txBody>
                    <a:bodyPr/>
                    <a:lstStyle/>
                    <a:p>
                      <a:pPr marL="10160" algn="ctr">
                        <a:lnSpc>
                          <a:spcPct val="100000"/>
                        </a:lnSpc>
                        <a:spcBef>
                          <a:spcPts val="65"/>
                        </a:spcBef>
                      </a:pPr>
                      <a:r>
                        <a:rPr sz="1800" dirty="0">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6675">
                        <a:lnSpc>
                          <a:spcPct val="100000"/>
                        </a:lnSpc>
                        <a:spcBef>
                          <a:spcPts val="65"/>
                        </a:spcBef>
                      </a:pPr>
                      <a:r>
                        <a:rPr sz="1800" dirty="0">
                          <a:solidFill>
                            <a:srgbClr val="FFFFFF"/>
                          </a:solidFill>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65"/>
                        </a:spcBef>
                      </a:pPr>
                      <a:r>
                        <a:rPr sz="1800" spc="10" dirty="0">
                          <a:solidFill>
                            <a:srgbClr val="FFFFFF"/>
                          </a:solidFill>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a:lnSpc>
                          <a:spcPct val="100000"/>
                        </a:lnSpc>
                      </a:pPr>
                      <a:endParaRPr sz="1700">
                        <a:latin typeface="Times New Roman"/>
                        <a:cs typeface="Times New Roman"/>
                      </a:endParaRPr>
                    </a:p>
                  </a:txBody>
                  <a:tcPr marL="0" marR="0" marT="0" marB="0">
                    <a:lnL w="9525">
                      <a:solidFill>
                        <a:srgbClr val="BEBEBE"/>
                      </a:solidFill>
                      <a:prstDash val="solid"/>
                    </a:lnL>
                  </a:tcPr>
                </a:tc>
                <a:tc rowSpan="4" gridSpan="9">
                  <a:txBody>
                    <a:bodyPr/>
                    <a:lstStyle/>
                    <a:p>
                      <a:pPr>
                        <a:lnSpc>
                          <a:spcPct val="100000"/>
                        </a:lnSpc>
                      </a:pPr>
                      <a:endParaRPr sz="1700">
                        <a:latin typeface="Times New Roman"/>
                        <a:cs typeface="Times New Roman"/>
                      </a:endParaRPr>
                    </a:p>
                  </a:txBody>
                  <a:tcPr marL="0" marR="0" marT="0" marB="0">
                    <a:lnB w="9525">
                      <a:solidFill>
                        <a:srgbClr val="BEBEBE"/>
                      </a:solidFill>
                      <a:prstDash val="solid"/>
                    </a:lnB>
                  </a:tcPr>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r>
              <a:tr h="365480">
                <a:tc>
                  <a:txBody>
                    <a:bodyPr/>
                    <a:lstStyle/>
                    <a:p>
                      <a:pPr marL="10160" algn="ctr">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2235">
                        <a:lnSpc>
                          <a:spcPct val="100000"/>
                        </a:lnSpc>
                        <a:spcBef>
                          <a:spcPts val="60"/>
                        </a:spcBef>
                      </a:pPr>
                      <a:r>
                        <a:rPr sz="1800" dirty="0">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795" algn="ctr">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a:lnSpc>
                          <a:spcPct val="100000"/>
                        </a:lnSpc>
                      </a:pPr>
                      <a:endParaRPr sz="1700">
                        <a:latin typeface="Times New Roman"/>
                        <a:cs typeface="Times New Roman"/>
                      </a:endParaRPr>
                    </a:p>
                  </a:txBody>
                  <a:tcPr marL="0" marR="0" marT="0" marB="0">
                    <a:lnL w="9525">
                      <a:solidFill>
                        <a:srgbClr val="BEBEBE"/>
                      </a:solidFill>
                      <a:prstDash val="solid"/>
                    </a:lnL>
                  </a:tcPr>
                </a:tc>
                <a:tc gridSpan="9" vMerge="1">
                  <a:txBody>
                    <a:bodyPr/>
                    <a:lstStyle/>
                    <a:p>
                      <a:endParaRPr/>
                    </a:p>
                  </a:txBody>
                  <a:tcPr marL="0" marR="0" marT="0" marB="0">
                    <a:lnB w="9525">
                      <a:solidFill>
                        <a:srgbClr val="BEBEBE"/>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r>
              <a:tr h="240861">
                <a:tc>
                  <a:txBody>
                    <a:bodyPr/>
                    <a:lstStyle/>
                    <a:p>
                      <a:pPr marL="10160" algn="ctr">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6675">
                        <a:lnSpc>
                          <a:spcPct val="100000"/>
                        </a:lnSpc>
                        <a:spcBef>
                          <a:spcPts val="60"/>
                        </a:spcBef>
                      </a:pPr>
                      <a:r>
                        <a:rPr sz="180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0"/>
                        </a:spcBef>
                      </a:pPr>
                      <a:r>
                        <a:rPr sz="1800" dirty="0">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a:lnSpc>
                          <a:spcPct val="100000"/>
                        </a:lnSpc>
                      </a:pPr>
                      <a:endParaRPr sz="1400">
                        <a:latin typeface="Times New Roman"/>
                        <a:cs typeface="Times New Roman"/>
                      </a:endParaRPr>
                    </a:p>
                  </a:txBody>
                  <a:tcPr marL="0" marR="0" marT="0" marB="0">
                    <a:lnL w="9525">
                      <a:solidFill>
                        <a:srgbClr val="BEBEBE"/>
                      </a:solidFill>
                      <a:prstDash val="solid"/>
                    </a:lnL>
                  </a:tcPr>
                </a:tc>
                <a:tc gridSpan="9" vMerge="1">
                  <a:txBody>
                    <a:bodyPr/>
                    <a:lstStyle/>
                    <a:p>
                      <a:endParaRPr/>
                    </a:p>
                  </a:txBody>
                  <a:tcPr marL="0" marR="0" marT="0" marB="0">
                    <a:lnB w="9525">
                      <a:solidFill>
                        <a:srgbClr val="BEBEBE"/>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r>
              <a:tr h="518371">
                <a:tc>
                  <a:txBody>
                    <a:bodyPr/>
                    <a:lstStyle/>
                    <a:p>
                      <a:pPr>
                        <a:lnSpc>
                          <a:spcPct val="100000"/>
                        </a:lnSpc>
                      </a:pPr>
                      <a:endParaRPr sz="1700">
                        <a:latin typeface="Times New Roman"/>
                        <a:cs typeface="Times New Roman"/>
                      </a:endParaRPr>
                    </a:p>
                  </a:txBody>
                  <a:tcPr marL="0" marR="0" marT="0" marB="0">
                    <a:lnT w="9525">
                      <a:solidFill>
                        <a:srgbClr val="BEBEBE"/>
                      </a:solidFill>
                      <a:prstDash val="solid"/>
                    </a:lnT>
                  </a:tcPr>
                </a:tc>
                <a:tc>
                  <a:txBody>
                    <a:bodyPr/>
                    <a:lstStyle/>
                    <a:p>
                      <a:pPr>
                        <a:lnSpc>
                          <a:spcPct val="100000"/>
                        </a:lnSpc>
                      </a:pPr>
                      <a:endParaRPr sz="1700">
                        <a:latin typeface="Times New Roman"/>
                        <a:cs typeface="Times New Roman"/>
                      </a:endParaRPr>
                    </a:p>
                  </a:txBody>
                  <a:tcPr marL="0" marR="0" marT="0" marB="0">
                    <a:lnT w="9525">
                      <a:solidFill>
                        <a:srgbClr val="BEBEBE"/>
                      </a:solidFill>
                      <a:prstDash val="solid"/>
                    </a:lnT>
                  </a:tcPr>
                </a:tc>
                <a:tc>
                  <a:txBody>
                    <a:bodyPr/>
                    <a:lstStyle/>
                    <a:p>
                      <a:pPr>
                        <a:lnSpc>
                          <a:spcPct val="100000"/>
                        </a:lnSpc>
                      </a:pPr>
                      <a:endParaRPr sz="1700">
                        <a:latin typeface="Times New Roman"/>
                        <a:cs typeface="Times New Roman"/>
                      </a:endParaRPr>
                    </a:p>
                  </a:txBody>
                  <a:tcPr marL="0" marR="0" marT="0" marB="0">
                    <a:lnT w="9525">
                      <a:solidFill>
                        <a:srgbClr val="BEBEBE"/>
                      </a:solidFill>
                      <a:prstDash val="solid"/>
                    </a:lnT>
                  </a:tcPr>
                </a:tc>
                <a:tc>
                  <a:txBody>
                    <a:bodyPr/>
                    <a:lstStyle/>
                    <a:p>
                      <a:pPr>
                        <a:lnSpc>
                          <a:spcPct val="100000"/>
                        </a:lnSpc>
                      </a:pPr>
                      <a:endParaRPr sz="1700">
                        <a:latin typeface="Times New Roman"/>
                        <a:cs typeface="Times New Roman"/>
                      </a:endParaRPr>
                    </a:p>
                  </a:txBody>
                  <a:tcPr marL="0" marR="0" marT="0" marB="0"/>
                </a:tc>
                <a:tc gridSpan="9" vMerge="1">
                  <a:txBody>
                    <a:bodyPr/>
                    <a:lstStyle/>
                    <a:p>
                      <a:endParaRPr/>
                    </a:p>
                  </a:txBody>
                  <a:tcPr marL="0" marR="0" marT="0" marB="0">
                    <a:lnB w="9525">
                      <a:solidFill>
                        <a:srgbClr val="BEBEBE"/>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r>
              <a:tr h="271429">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lnR w="9525">
                      <a:solidFill>
                        <a:srgbClr val="BEBEBE"/>
                      </a:solidFill>
                      <a:prstDash val="solid"/>
                    </a:lnR>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87813">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835" algn="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FDCFAA"/>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413">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415">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835" algn="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8">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bl>
          </a:graphicData>
        </a:graphic>
      </p:graphicFrame>
      <p:sp>
        <p:nvSpPr>
          <p:cNvPr id="4" name="object 4"/>
          <p:cNvSpPr/>
          <p:nvPr/>
        </p:nvSpPr>
        <p:spPr>
          <a:xfrm>
            <a:off x="2271271" y="2126491"/>
            <a:ext cx="3422015" cy="2244725"/>
          </a:xfrm>
          <a:custGeom>
            <a:avLst/>
            <a:gdLst/>
            <a:ahLst/>
            <a:cxnLst/>
            <a:rect l="l" t="t" r="r" b="b"/>
            <a:pathLst>
              <a:path w="3422015" h="2244725">
                <a:moveTo>
                  <a:pt x="312445" y="0"/>
                </a:moveTo>
                <a:lnTo>
                  <a:pt x="0" y="0"/>
                </a:lnTo>
                <a:lnTo>
                  <a:pt x="0" y="303288"/>
                </a:lnTo>
                <a:lnTo>
                  <a:pt x="312445" y="303288"/>
                </a:lnTo>
                <a:lnTo>
                  <a:pt x="312445" y="0"/>
                </a:lnTo>
                <a:close/>
              </a:path>
              <a:path w="3422015" h="2244725">
                <a:moveTo>
                  <a:pt x="634225" y="303288"/>
                </a:moveTo>
                <a:lnTo>
                  <a:pt x="312445" y="303288"/>
                </a:lnTo>
                <a:lnTo>
                  <a:pt x="312445" y="615924"/>
                </a:lnTo>
                <a:lnTo>
                  <a:pt x="634225" y="615924"/>
                </a:lnTo>
                <a:lnTo>
                  <a:pt x="634225" y="303288"/>
                </a:lnTo>
                <a:close/>
              </a:path>
              <a:path w="3422015" h="2244725">
                <a:moveTo>
                  <a:pt x="2267407" y="1684997"/>
                </a:moveTo>
                <a:lnTo>
                  <a:pt x="1978787" y="1684997"/>
                </a:lnTo>
                <a:lnTo>
                  <a:pt x="1978787" y="1964651"/>
                </a:lnTo>
                <a:lnTo>
                  <a:pt x="2267407" y="1964651"/>
                </a:lnTo>
                <a:lnTo>
                  <a:pt x="2267407" y="1684997"/>
                </a:lnTo>
                <a:close/>
              </a:path>
              <a:path w="3422015" h="2244725">
                <a:moveTo>
                  <a:pt x="2556014" y="1964651"/>
                </a:moveTo>
                <a:lnTo>
                  <a:pt x="2267407" y="1964651"/>
                </a:lnTo>
                <a:lnTo>
                  <a:pt x="2267407" y="2244293"/>
                </a:lnTo>
                <a:lnTo>
                  <a:pt x="2556014" y="2244293"/>
                </a:lnTo>
                <a:lnTo>
                  <a:pt x="2556014" y="1964651"/>
                </a:lnTo>
                <a:close/>
              </a:path>
              <a:path w="3422015" h="2244725">
                <a:moveTo>
                  <a:pt x="3133255" y="1964651"/>
                </a:moveTo>
                <a:lnTo>
                  <a:pt x="2844635" y="1964651"/>
                </a:lnTo>
                <a:lnTo>
                  <a:pt x="2844635" y="2244293"/>
                </a:lnTo>
                <a:lnTo>
                  <a:pt x="3133255" y="2244293"/>
                </a:lnTo>
                <a:lnTo>
                  <a:pt x="3133255" y="1964651"/>
                </a:lnTo>
                <a:close/>
              </a:path>
              <a:path w="3422015" h="2244725">
                <a:moveTo>
                  <a:pt x="3421418" y="1684997"/>
                </a:moveTo>
                <a:lnTo>
                  <a:pt x="3133255" y="1684997"/>
                </a:lnTo>
                <a:lnTo>
                  <a:pt x="3133255" y="1964651"/>
                </a:lnTo>
                <a:lnTo>
                  <a:pt x="3421418" y="1964651"/>
                </a:lnTo>
                <a:lnTo>
                  <a:pt x="3421418" y="1684997"/>
                </a:lnTo>
                <a:close/>
              </a:path>
            </a:pathLst>
          </a:custGeom>
          <a:solidFill>
            <a:srgbClr val="FFFFFF"/>
          </a:solidFill>
        </p:spPr>
        <p:txBody>
          <a:bodyPr wrap="square" lIns="0" tIns="0" rIns="0" bIns="0" rtlCol="0"/>
          <a:lstStyle/>
          <a:p>
            <a:endParaRPr/>
          </a:p>
        </p:txBody>
      </p:sp>
      <p:sp>
        <p:nvSpPr>
          <p:cNvPr id="5" name="object 5"/>
          <p:cNvSpPr/>
          <p:nvPr/>
        </p:nvSpPr>
        <p:spPr>
          <a:xfrm>
            <a:off x="4250056" y="4650426"/>
            <a:ext cx="577851" cy="559435"/>
          </a:xfrm>
          <a:custGeom>
            <a:avLst/>
            <a:gdLst/>
            <a:ahLst/>
            <a:cxnLst/>
            <a:rect l="l" t="t" r="r" b="b"/>
            <a:pathLst>
              <a:path w="577850" h="559435">
                <a:moveTo>
                  <a:pt x="288620" y="279641"/>
                </a:moveTo>
                <a:lnTo>
                  <a:pt x="0" y="279641"/>
                </a:lnTo>
                <a:lnTo>
                  <a:pt x="0" y="558825"/>
                </a:lnTo>
                <a:lnTo>
                  <a:pt x="288620" y="558825"/>
                </a:lnTo>
                <a:lnTo>
                  <a:pt x="288620" y="279641"/>
                </a:lnTo>
                <a:close/>
              </a:path>
              <a:path w="577850" h="559435">
                <a:moveTo>
                  <a:pt x="577227" y="0"/>
                </a:moveTo>
                <a:lnTo>
                  <a:pt x="288620" y="0"/>
                </a:lnTo>
                <a:lnTo>
                  <a:pt x="288620" y="279641"/>
                </a:lnTo>
                <a:lnTo>
                  <a:pt x="577227" y="279641"/>
                </a:lnTo>
                <a:lnTo>
                  <a:pt x="577227" y="0"/>
                </a:lnTo>
                <a:close/>
              </a:path>
            </a:pathLst>
          </a:custGeom>
          <a:solidFill>
            <a:srgbClr val="FFFFFF"/>
          </a:solidFill>
        </p:spPr>
        <p:txBody>
          <a:bodyPr wrap="square" lIns="0" tIns="0" rIns="0" bIns="0" rtlCol="0"/>
          <a:lstStyle/>
          <a:p>
            <a:endParaRPr/>
          </a:p>
        </p:txBody>
      </p:sp>
      <p:sp>
        <p:nvSpPr>
          <p:cNvPr id="6" name="object 6"/>
          <p:cNvSpPr/>
          <p:nvPr/>
        </p:nvSpPr>
        <p:spPr>
          <a:xfrm>
            <a:off x="5115906" y="4650426"/>
            <a:ext cx="577215" cy="559435"/>
          </a:xfrm>
          <a:custGeom>
            <a:avLst/>
            <a:gdLst/>
            <a:ahLst/>
            <a:cxnLst/>
            <a:rect l="l" t="t" r="r" b="b"/>
            <a:pathLst>
              <a:path w="577214" h="559435">
                <a:moveTo>
                  <a:pt x="288620" y="0"/>
                </a:moveTo>
                <a:lnTo>
                  <a:pt x="0" y="0"/>
                </a:lnTo>
                <a:lnTo>
                  <a:pt x="0" y="279641"/>
                </a:lnTo>
                <a:lnTo>
                  <a:pt x="288620" y="279641"/>
                </a:lnTo>
                <a:lnTo>
                  <a:pt x="288620" y="0"/>
                </a:lnTo>
                <a:close/>
              </a:path>
              <a:path w="577214" h="559435">
                <a:moveTo>
                  <a:pt x="576783" y="279641"/>
                </a:moveTo>
                <a:lnTo>
                  <a:pt x="288620" y="279641"/>
                </a:lnTo>
                <a:lnTo>
                  <a:pt x="288620" y="558825"/>
                </a:lnTo>
                <a:lnTo>
                  <a:pt x="576783" y="558825"/>
                </a:lnTo>
                <a:lnTo>
                  <a:pt x="576783" y="279641"/>
                </a:lnTo>
                <a:close/>
              </a:path>
            </a:pathLst>
          </a:custGeom>
          <a:solidFill>
            <a:srgbClr val="FFFFFF"/>
          </a:solidFill>
        </p:spPr>
        <p:txBody>
          <a:bodyPr wrap="square" lIns="0" tIns="0" rIns="0" bIns="0" rtlCol="0"/>
          <a:lstStyle/>
          <a:p>
            <a:endParaRPr/>
          </a:p>
        </p:txBody>
      </p:sp>
      <p:grpSp>
        <p:nvGrpSpPr>
          <p:cNvPr id="7" name="object 7"/>
          <p:cNvGrpSpPr/>
          <p:nvPr/>
        </p:nvGrpSpPr>
        <p:grpSpPr>
          <a:xfrm>
            <a:off x="1929383" y="1796795"/>
            <a:ext cx="3553460" cy="2613660"/>
            <a:chOff x="1929383" y="1796795"/>
            <a:chExt cx="3553460" cy="2613660"/>
          </a:xfrm>
        </p:grpSpPr>
        <p:sp>
          <p:nvSpPr>
            <p:cNvPr id="8" name="object 8"/>
            <p:cNvSpPr/>
            <p:nvPr/>
          </p:nvSpPr>
          <p:spPr>
            <a:xfrm>
              <a:off x="1967483" y="1834895"/>
              <a:ext cx="2859405" cy="2572385"/>
            </a:xfrm>
            <a:custGeom>
              <a:avLst/>
              <a:gdLst/>
              <a:ahLst/>
              <a:cxnLst/>
              <a:rect l="l" t="t" r="r" b="b"/>
              <a:pathLst>
                <a:path w="2859404" h="2572385">
                  <a:moveTo>
                    <a:pt x="2859278" y="1714500"/>
                  </a:moveTo>
                  <a:lnTo>
                    <a:pt x="949452" y="0"/>
                  </a:lnTo>
                </a:path>
                <a:path w="2859404" h="2572385">
                  <a:moveTo>
                    <a:pt x="2001901" y="2572385"/>
                  </a:moveTo>
                  <a:lnTo>
                    <a:pt x="0" y="920495"/>
                  </a:lnTo>
                </a:path>
              </a:pathLst>
            </a:custGeom>
            <a:ln w="6096">
              <a:solidFill>
                <a:srgbClr val="001F50"/>
              </a:solidFill>
            </a:ln>
          </p:spPr>
          <p:txBody>
            <a:bodyPr wrap="square" lIns="0" tIns="0" rIns="0" bIns="0" rtlCol="0"/>
            <a:lstStyle/>
            <a:p>
              <a:endParaRPr/>
            </a:p>
          </p:txBody>
        </p:sp>
        <p:sp>
          <p:nvSpPr>
            <p:cNvPr id="9" name="object 9"/>
            <p:cNvSpPr/>
            <p:nvPr/>
          </p:nvSpPr>
          <p:spPr>
            <a:xfrm>
              <a:off x="1967483" y="1834895"/>
              <a:ext cx="334010" cy="330835"/>
            </a:xfrm>
            <a:custGeom>
              <a:avLst/>
              <a:gdLst/>
              <a:ahLst/>
              <a:cxnLst/>
              <a:rect l="l" t="t" r="r" b="b"/>
              <a:pathLst>
                <a:path w="334010" h="330835">
                  <a:moveTo>
                    <a:pt x="0" y="330708"/>
                  </a:moveTo>
                  <a:lnTo>
                    <a:pt x="333756" y="330708"/>
                  </a:lnTo>
                  <a:lnTo>
                    <a:pt x="333756" y="0"/>
                  </a:lnTo>
                  <a:lnTo>
                    <a:pt x="0" y="0"/>
                  </a:lnTo>
                  <a:lnTo>
                    <a:pt x="0" y="330708"/>
                  </a:lnTo>
                  <a:close/>
                </a:path>
              </a:pathLst>
            </a:custGeom>
            <a:ln w="76200">
              <a:solidFill>
                <a:srgbClr val="B5914F"/>
              </a:solidFill>
            </a:ln>
          </p:spPr>
          <p:txBody>
            <a:bodyPr wrap="square" lIns="0" tIns="0" rIns="0" bIns="0" rtlCol="0"/>
            <a:lstStyle/>
            <a:p>
              <a:endParaRPr/>
            </a:p>
          </p:txBody>
        </p:sp>
        <p:sp>
          <p:nvSpPr>
            <p:cNvPr id="10" name="object 10"/>
            <p:cNvSpPr/>
            <p:nvPr/>
          </p:nvSpPr>
          <p:spPr>
            <a:xfrm>
              <a:off x="3968495" y="3549395"/>
              <a:ext cx="276225" cy="260985"/>
            </a:xfrm>
            <a:custGeom>
              <a:avLst/>
              <a:gdLst/>
              <a:ahLst/>
              <a:cxnLst/>
              <a:rect l="l" t="t" r="r" b="b"/>
              <a:pathLst>
                <a:path w="276225" h="260985">
                  <a:moveTo>
                    <a:pt x="0" y="260603"/>
                  </a:moveTo>
                  <a:lnTo>
                    <a:pt x="275844" y="260603"/>
                  </a:lnTo>
                  <a:lnTo>
                    <a:pt x="275844" y="0"/>
                  </a:lnTo>
                  <a:lnTo>
                    <a:pt x="0" y="0"/>
                  </a:lnTo>
                  <a:lnTo>
                    <a:pt x="0" y="260603"/>
                  </a:lnTo>
                  <a:close/>
                </a:path>
              </a:pathLst>
            </a:custGeom>
            <a:ln w="76200">
              <a:solidFill>
                <a:srgbClr val="FFC000"/>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4349495" y="2249042"/>
              <a:ext cx="1133093" cy="164337"/>
            </a:xfrm>
            <a:prstGeom prst="rect">
              <a:avLst/>
            </a:prstGeom>
          </p:spPr>
        </p:pic>
        <p:sp>
          <p:nvSpPr>
            <p:cNvPr id="12" name="object 12"/>
            <p:cNvSpPr/>
            <p:nvPr/>
          </p:nvSpPr>
          <p:spPr>
            <a:xfrm>
              <a:off x="4812791" y="2179319"/>
              <a:ext cx="289560" cy="340360"/>
            </a:xfrm>
            <a:custGeom>
              <a:avLst/>
              <a:gdLst/>
              <a:ahLst/>
              <a:cxnLst/>
              <a:rect l="l" t="t" r="r" b="b"/>
              <a:pathLst>
                <a:path w="289560" h="340360">
                  <a:moveTo>
                    <a:pt x="0" y="339851"/>
                  </a:moveTo>
                  <a:lnTo>
                    <a:pt x="289560" y="339851"/>
                  </a:lnTo>
                  <a:lnTo>
                    <a:pt x="289560" y="0"/>
                  </a:lnTo>
                  <a:lnTo>
                    <a:pt x="0" y="0"/>
                  </a:lnTo>
                  <a:lnTo>
                    <a:pt x="0" y="339851"/>
                  </a:lnTo>
                  <a:close/>
                </a:path>
              </a:pathLst>
            </a:custGeom>
            <a:ln w="76200">
              <a:solidFill>
                <a:srgbClr val="FFC000"/>
              </a:solidFill>
            </a:ln>
          </p:spPr>
          <p:txBody>
            <a:bodyPr wrap="square" lIns="0" tIns="0" rIns="0" bIns="0" rtlCol="0"/>
            <a:lstStyle/>
            <a:p>
              <a:endParaRPr/>
            </a:p>
          </p:txBody>
        </p:sp>
        <p:sp>
          <p:nvSpPr>
            <p:cNvPr id="13" name="object 13"/>
            <p:cNvSpPr/>
            <p:nvPr/>
          </p:nvSpPr>
          <p:spPr>
            <a:xfrm>
              <a:off x="3961638" y="2180081"/>
              <a:ext cx="1140460" cy="1631950"/>
            </a:xfrm>
            <a:custGeom>
              <a:avLst/>
              <a:gdLst/>
              <a:ahLst/>
              <a:cxnLst/>
              <a:rect l="l" t="t" r="r" b="b"/>
              <a:pathLst>
                <a:path w="1140460" h="1631950">
                  <a:moveTo>
                    <a:pt x="283463" y="1631822"/>
                  </a:moveTo>
                  <a:lnTo>
                    <a:pt x="1140333" y="339851"/>
                  </a:lnTo>
                </a:path>
                <a:path w="1140460" h="1631950">
                  <a:moveTo>
                    <a:pt x="0" y="1381887"/>
                  </a:moveTo>
                  <a:lnTo>
                    <a:pt x="852297" y="0"/>
                  </a:lnTo>
                </a:path>
              </a:pathLst>
            </a:custGeom>
            <a:ln w="19812">
              <a:solidFill>
                <a:srgbClr val="FFC000"/>
              </a:solidFill>
            </a:ln>
          </p:spPr>
          <p:txBody>
            <a:bodyPr wrap="square" lIns="0" tIns="0" rIns="0" bIns="0" rtlCol="0"/>
            <a:lstStyle/>
            <a:p>
              <a:endParaRPr/>
            </a:p>
          </p:txBody>
        </p:sp>
        <p:sp>
          <p:nvSpPr>
            <p:cNvPr id="14" name="object 14"/>
            <p:cNvSpPr/>
            <p:nvPr/>
          </p:nvSpPr>
          <p:spPr>
            <a:xfrm>
              <a:off x="4238244" y="2179319"/>
              <a:ext cx="283845" cy="340360"/>
            </a:xfrm>
            <a:custGeom>
              <a:avLst/>
              <a:gdLst/>
              <a:ahLst/>
              <a:cxnLst/>
              <a:rect l="l" t="t" r="r" b="b"/>
              <a:pathLst>
                <a:path w="283845" h="340360">
                  <a:moveTo>
                    <a:pt x="0" y="339851"/>
                  </a:moveTo>
                  <a:lnTo>
                    <a:pt x="283463" y="339851"/>
                  </a:lnTo>
                  <a:lnTo>
                    <a:pt x="283463" y="0"/>
                  </a:lnTo>
                  <a:lnTo>
                    <a:pt x="0" y="0"/>
                  </a:lnTo>
                  <a:lnTo>
                    <a:pt x="0" y="339851"/>
                  </a:lnTo>
                  <a:close/>
                </a:path>
              </a:pathLst>
            </a:custGeom>
            <a:ln w="76199">
              <a:solidFill>
                <a:srgbClr val="B5914F"/>
              </a:solidFill>
            </a:ln>
          </p:spPr>
          <p:txBody>
            <a:bodyPr wrap="square" lIns="0" tIns="0" rIns="0" bIns="0" rtlCol="0"/>
            <a:lstStyle/>
            <a:p>
              <a:endParaRPr/>
            </a:p>
          </p:txBody>
        </p:sp>
        <p:sp>
          <p:nvSpPr>
            <p:cNvPr id="15" name="object 15"/>
            <p:cNvSpPr/>
            <p:nvPr/>
          </p:nvSpPr>
          <p:spPr>
            <a:xfrm>
              <a:off x="1969769" y="1847849"/>
              <a:ext cx="2552700" cy="658495"/>
            </a:xfrm>
            <a:custGeom>
              <a:avLst/>
              <a:gdLst/>
              <a:ahLst/>
              <a:cxnLst/>
              <a:rect l="l" t="t" r="r" b="b"/>
              <a:pathLst>
                <a:path w="2552700" h="658494">
                  <a:moveTo>
                    <a:pt x="332231" y="0"/>
                  </a:moveTo>
                  <a:lnTo>
                    <a:pt x="2552572" y="328422"/>
                  </a:lnTo>
                </a:path>
                <a:path w="2552700" h="658494">
                  <a:moveTo>
                    <a:pt x="0" y="344424"/>
                  </a:moveTo>
                  <a:lnTo>
                    <a:pt x="2309495" y="658240"/>
                  </a:lnTo>
                </a:path>
              </a:pathLst>
            </a:custGeom>
            <a:ln w="19812">
              <a:solidFill>
                <a:srgbClr val="FF0000"/>
              </a:solidFill>
            </a:ln>
          </p:spPr>
          <p:txBody>
            <a:bodyPr wrap="square" lIns="0" tIns="0" rIns="0" bIns="0" rtlCol="0"/>
            <a:lstStyle/>
            <a:p>
              <a:endParaRPr/>
            </a:p>
          </p:txBody>
        </p:sp>
      </p:grpSp>
      <p:sp>
        <p:nvSpPr>
          <p:cNvPr id="16" name="object 16"/>
          <p:cNvSpPr txBox="1">
            <a:spLocks noGrp="1"/>
          </p:cNvSpPr>
          <p:nvPr>
            <p:ph type="title"/>
          </p:nvPr>
        </p:nvSpPr>
        <p:spPr>
          <a:xfrm>
            <a:off x="1902967" y="106175"/>
            <a:ext cx="7132320"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Convolutional</a:t>
            </a:r>
            <a:r>
              <a:rPr sz="2200" b="1" spc="55" dirty="0">
                <a:solidFill>
                  <a:srgbClr val="000000"/>
                </a:solidFill>
                <a:latin typeface="Arial"/>
                <a:cs typeface="Arial"/>
              </a:rPr>
              <a:t> </a:t>
            </a:r>
            <a:r>
              <a:rPr sz="2200" b="1" spc="-10" dirty="0">
                <a:solidFill>
                  <a:srgbClr val="000000"/>
                </a:solidFill>
                <a:latin typeface="Arial"/>
                <a:cs typeface="Arial"/>
              </a:rPr>
              <a:t>Layer</a:t>
            </a:r>
            <a:r>
              <a:rPr sz="2200" b="1" spc="55" dirty="0">
                <a:solidFill>
                  <a:srgbClr val="000000"/>
                </a:solidFill>
                <a:latin typeface="Arial"/>
                <a:cs typeface="Arial"/>
              </a:rPr>
              <a:t> </a:t>
            </a:r>
            <a:r>
              <a:rPr sz="2200" b="1" spc="-5" dirty="0">
                <a:solidFill>
                  <a:srgbClr val="000000"/>
                </a:solidFill>
                <a:latin typeface="Arial"/>
                <a:cs typeface="Arial"/>
              </a:rPr>
              <a:t>–</a:t>
            </a:r>
            <a:r>
              <a:rPr sz="2200" b="1" spc="10" dirty="0">
                <a:solidFill>
                  <a:srgbClr val="000000"/>
                </a:solidFill>
                <a:latin typeface="Arial"/>
                <a:cs typeface="Arial"/>
              </a:rPr>
              <a:t> </a:t>
            </a:r>
            <a:r>
              <a:rPr sz="2200" b="1" spc="-5" dirty="0">
                <a:solidFill>
                  <a:srgbClr val="000000"/>
                </a:solidFill>
                <a:latin typeface="Arial"/>
                <a:cs typeface="Arial"/>
              </a:rPr>
              <a:t>Filters</a:t>
            </a:r>
            <a:r>
              <a:rPr sz="2200" b="1" spc="25" dirty="0">
                <a:solidFill>
                  <a:srgbClr val="000000"/>
                </a:solidFill>
                <a:latin typeface="Arial"/>
                <a:cs typeface="Arial"/>
              </a:rPr>
              <a:t> </a:t>
            </a:r>
            <a:r>
              <a:rPr sz="2200" b="1" spc="-5" dirty="0">
                <a:solidFill>
                  <a:srgbClr val="000000"/>
                </a:solidFill>
                <a:latin typeface="Arial"/>
                <a:cs typeface="Arial"/>
              </a:rPr>
              <a:t>–</a:t>
            </a:r>
            <a:r>
              <a:rPr sz="2200" b="1" spc="10" dirty="0">
                <a:solidFill>
                  <a:srgbClr val="000000"/>
                </a:solidFill>
                <a:latin typeface="Arial"/>
                <a:cs typeface="Arial"/>
              </a:rPr>
              <a:t> </a:t>
            </a:r>
            <a:r>
              <a:rPr sz="2200" b="1" spc="-5" dirty="0">
                <a:solidFill>
                  <a:srgbClr val="000000"/>
                </a:solidFill>
                <a:latin typeface="Arial"/>
                <a:cs typeface="Arial"/>
              </a:rPr>
              <a:t>Computation</a:t>
            </a:r>
            <a:r>
              <a:rPr sz="2200" b="1" spc="45" dirty="0">
                <a:solidFill>
                  <a:srgbClr val="000000"/>
                </a:solidFill>
                <a:latin typeface="Arial"/>
                <a:cs typeface="Arial"/>
              </a:rPr>
              <a:t> </a:t>
            </a:r>
            <a:r>
              <a:rPr sz="2200" b="1" spc="-5" dirty="0">
                <a:solidFill>
                  <a:srgbClr val="000000"/>
                </a:solidFill>
                <a:latin typeface="Arial"/>
                <a:cs typeface="Arial"/>
              </a:rPr>
              <a:t>Example</a:t>
            </a:r>
            <a:endParaRPr sz="2200">
              <a:latin typeface="Arial"/>
              <a:cs typeface="Arial"/>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34</a:t>
            </a:fld>
            <a:endParaRPr spc="-5"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7394449" y="1882235"/>
          <a:ext cx="1745615" cy="1694943"/>
        </p:xfrm>
        <a:graphic>
          <a:graphicData uri="http://schemas.openxmlformats.org/drawingml/2006/table">
            <a:tbl>
              <a:tblPr firstRow="1" bandRow="1">
                <a:tableStyleId>{2D5ABB26-0587-4C30-8999-92F81FD0307C}</a:tableStyleId>
              </a:tblPr>
              <a:tblGrid>
                <a:gridCol w="582295"/>
                <a:gridCol w="581660"/>
                <a:gridCol w="581659"/>
              </a:tblGrid>
              <a:tr h="549466">
                <a:tc>
                  <a:txBody>
                    <a:bodyPr/>
                    <a:lstStyle/>
                    <a:p>
                      <a:pPr marL="191135">
                        <a:lnSpc>
                          <a:spcPct val="100000"/>
                        </a:lnSpc>
                        <a:spcBef>
                          <a:spcPts val="70"/>
                        </a:spcBef>
                      </a:pPr>
                      <a:r>
                        <a:rPr sz="3400" dirty="0">
                          <a:latin typeface="Calibri"/>
                          <a:cs typeface="Calibri"/>
                        </a:rPr>
                        <a:t>1</a:t>
                      </a:r>
                      <a:endParaRPr sz="3400">
                        <a:latin typeface="Calibri"/>
                        <a:cs typeface="Calibri"/>
                      </a:endParaRPr>
                    </a:p>
                  </a:txBody>
                  <a:tcPr marL="0" marR="0" marT="8890" marB="0">
                    <a:lnL w="19050">
                      <a:solidFill>
                        <a:srgbClr val="BEBEBE"/>
                      </a:solidFill>
                      <a:prstDash val="solid"/>
                    </a:lnL>
                    <a:lnR w="19050">
                      <a:solidFill>
                        <a:srgbClr val="FDCFAA"/>
                      </a:solidFill>
                      <a:prstDash val="solid"/>
                    </a:lnR>
                    <a:lnT w="19050">
                      <a:solidFill>
                        <a:srgbClr val="BEBEBE"/>
                      </a:solidFill>
                      <a:prstDash val="solid"/>
                    </a:lnT>
                    <a:lnB w="19050">
                      <a:solidFill>
                        <a:srgbClr val="BEBEBE"/>
                      </a:solidFill>
                      <a:prstDash val="solid"/>
                    </a:lnB>
                  </a:tcPr>
                </a:tc>
                <a:tc>
                  <a:txBody>
                    <a:bodyPr/>
                    <a:lstStyle/>
                    <a:p>
                      <a:pPr marL="191135">
                        <a:lnSpc>
                          <a:spcPct val="100000"/>
                        </a:lnSpc>
                        <a:spcBef>
                          <a:spcPts val="70"/>
                        </a:spcBef>
                      </a:pPr>
                      <a:r>
                        <a:rPr sz="3400" dirty="0">
                          <a:latin typeface="Calibri"/>
                          <a:cs typeface="Calibri"/>
                        </a:rPr>
                        <a:t>1</a:t>
                      </a:r>
                      <a:endParaRPr sz="3400">
                        <a:latin typeface="Calibri"/>
                        <a:cs typeface="Calibri"/>
                      </a:endParaRPr>
                    </a:p>
                  </a:txBody>
                  <a:tcPr marL="0" marR="0" marT="8890" marB="0">
                    <a:lnL w="19050">
                      <a:solidFill>
                        <a:srgbClr val="FDCFAA"/>
                      </a:solidFill>
                      <a:prstDash val="solid"/>
                    </a:lnL>
                    <a:lnR w="19050">
                      <a:solidFill>
                        <a:srgbClr val="FDCFAA"/>
                      </a:solidFill>
                      <a:prstDash val="solid"/>
                    </a:lnR>
                    <a:lnT w="19050">
                      <a:solidFill>
                        <a:srgbClr val="FDCFAA"/>
                      </a:solidFill>
                      <a:prstDash val="solid"/>
                    </a:lnT>
                    <a:lnB w="76200">
                      <a:solidFill>
                        <a:srgbClr val="FDCFAA"/>
                      </a:solidFill>
                      <a:prstDash val="solid"/>
                    </a:lnB>
                  </a:tcPr>
                </a:tc>
                <a:tc>
                  <a:txBody>
                    <a:bodyPr/>
                    <a:lstStyle/>
                    <a:p>
                      <a:pPr>
                        <a:lnSpc>
                          <a:spcPct val="100000"/>
                        </a:lnSpc>
                      </a:pPr>
                      <a:endParaRPr sz="1700">
                        <a:latin typeface="Times New Roman"/>
                        <a:cs typeface="Times New Roman"/>
                      </a:endParaRPr>
                    </a:p>
                  </a:txBody>
                  <a:tcPr marL="0" marR="0" marT="0" marB="0">
                    <a:lnL w="19050">
                      <a:solidFill>
                        <a:srgbClr val="FDCFAA"/>
                      </a:solidFill>
                      <a:prstDash val="solid"/>
                    </a:lnL>
                    <a:lnR w="19050">
                      <a:solidFill>
                        <a:srgbClr val="BEBEBE"/>
                      </a:solidFill>
                      <a:prstDash val="solid"/>
                    </a:lnR>
                    <a:lnT w="19050">
                      <a:solidFill>
                        <a:srgbClr val="FDCFAA"/>
                      </a:solidFill>
                      <a:prstDash val="solid"/>
                    </a:lnT>
                    <a:lnB w="76200">
                      <a:solidFill>
                        <a:srgbClr val="FDCFAA"/>
                      </a:solidFill>
                      <a:prstDash val="solid"/>
                    </a:lnB>
                    <a:solidFill>
                      <a:srgbClr val="D9D9D9"/>
                    </a:solidFill>
                  </a:tcPr>
                </a:tc>
              </a:tr>
              <a:tr h="580650">
                <a:tc>
                  <a:txBody>
                    <a:bodyPr/>
                    <a:lstStyle/>
                    <a:p>
                      <a:pPr>
                        <a:lnSpc>
                          <a:spcPct val="100000"/>
                        </a:lnSpc>
                      </a:pPr>
                      <a:endParaRPr sz="1700">
                        <a:latin typeface="Times New Roman"/>
                        <a:cs typeface="Times New Roman"/>
                      </a:endParaRPr>
                    </a:p>
                  </a:txBody>
                  <a:tcPr marL="0" marR="0" marT="0" marB="0">
                    <a:lnL w="19050">
                      <a:solidFill>
                        <a:srgbClr val="BEBEBE"/>
                      </a:solidFill>
                      <a:prstDash val="solid"/>
                    </a:lnL>
                    <a:lnR w="19050">
                      <a:solidFill>
                        <a:srgbClr val="FDCFAA"/>
                      </a:solidFill>
                      <a:prstDash val="solid"/>
                    </a:lnR>
                    <a:lnT w="19050">
                      <a:solidFill>
                        <a:srgbClr val="BEBEBE"/>
                      </a:solidFill>
                      <a:prstDash val="solid"/>
                    </a:lnT>
                    <a:lnB w="19050">
                      <a:solidFill>
                        <a:srgbClr val="BEBEBE"/>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19050">
                      <a:solidFill>
                        <a:srgbClr val="FDCFAA"/>
                      </a:solidFill>
                      <a:prstDash val="solid"/>
                    </a:lnL>
                    <a:lnR w="19050">
                      <a:solidFill>
                        <a:srgbClr val="FDCFAA"/>
                      </a:solidFill>
                      <a:prstDash val="solid"/>
                    </a:lnR>
                    <a:lnT w="76200">
                      <a:solidFill>
                        <a:srgbClr val="FDCFAA"/>
                      </a:solidFill>
                      <a:prstDash val="solid"/>
                    </a:lnT>
                    <a:lnB w="19050">
                      <a:solidFill>
                        <a:srgbClr val="BEBEBE"/>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19050">
                      <a:solidFill>
                        <a:srgbClr val="FDCFAA"/>
                      </a:solidFill>
                      <a:prstDash val="solid"/>
                    </a:lnL>
                    <a:lnR w="19050">
                      <a:solidFill>
                        <a:srgbClr val="BEBEBE"/>
                      </a:solidFill>
                      <a:prstDash val="solid"/>
                    </a:lnR>
                    <a:lnT w="76200">
                      <a:solidFill>
                        <a:srgbClr val="FDCFAA"/>
                      </a:solidFill>
                      <a:prstDash val="solid"/>
                    </a:lnT>
                    <a:lnB w="19050">
                      <a:solidFill>
                        <a:srgbClr val="BEBEBE"/>
                      </a:solidFill>
                      <a:prstDash val="solid"/>
                    </a:lnB>
                    <a:solidFill>
                      <a:srgbClr val="D9D9D9"/>
                    </a:solidFill>
                  </a:tcPr>
                </a:tc>
              </a:tr>
              <a:tr h="564827">
                <a:tc>
                  <a:txBody>
                    <a:bodyPr/>
                    <a:lstStyle/>
                    <a:p>
                      <a:pPr>
                        <a:lnSpc>
                          <a:spcPct val="100000"/>
                        </a:lnSpc>
                      </a:pPr>
                      <a:endParaRPr sz="1700">
                        <a:latin typeface="Times New Roman"/>
                        <a:cs typeface="Times New Roman"/>
                      </a:endParaRPr>
                    </a:p>
                  </a:txBody>
                  <a:tcPr marL="0" marR="0" marT="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D9D9D9"/>
                    </a:solidFill>
                  </a:tcPr>
                </a:tc>
              </a:tr>
            </a:tbl>
          </a:graphicData>
        </a:graphic>
      </p:graphicFrame>
      <p:graphicFrame>
        <p:nvGraphicFramePr>
          <p:cNvPr id="3" name="object 3"/>
          <p:cNvGraphicFramePr>
            <a:graphicFrameLocks noGrp="1"/>
          </p:cNvGraphicFramePr>
          <p:nvPr/>
        </p:nvGraphicFramePr>
        <p:xfrm>
          <a:off x="1958341" y="1757426"/>
          <a:ext cx="4311643" cy="5677512"/>
        </p:xfrm>
        <a:graphic>
          <a:graphicData uri="http://schemas.openxmlformats.org/drawingml/2006/table">
            <a:tbl>
              <a:tblPr firstRow="1" bandRow="1">
                <a:tableStyleId>{2D5ABB26-0587-4C30-8999-92F81FD0307C}</a:tableStyleId>
              </a:tblPr>
              <a:tblGrid>
                <a:gridCol w="262255"/>
                <a:gridCol w="424180"/>
                <a:gridCol w="252095"/>
                <a:gridCol w="775969"/>
                <a:gridCol w="288925"/>
                <a:gridCol w="236219"/>
                <a:gridCol w="380364"/>
                <a:gridCol w="196851"/>
                <a:gridCol w="382269"/>
                <a:gridCol w="247651"/>
                <a:gridCol w="288289"/>
                <a:gridCol w="288289"/>
                <a:gridCol w="288289"/>
              </a:tblGrid>
              <a:tr h="374210">
                <a:tc>
                  <a:txBody>
                    <a:bodyPr/>
                    <a:lstStyle/>
                    <a:p>
                      <a:pPr marL="10160" algn="ctr">
                        <a:lnSpc>
                          <a:spcPct val="100000"/>
                        </a:lnSpc>
                        <a:spcBef>
                          <a:spcPts val="65"/>
                        </a:spcBef>
                      </a:pPr>
                      <a:r>
                        <a:rPr sz="1800" dirty="0">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6675">
                        <a:lnSpc>
                          <a:spcPct val="100000"/>
                        </a:lnSpc>
                        <a:spcBef>
                          <a:spcPts val="65"/>
                        </a:spcBef>
                      </a:pPr>
                      <a:r>
                        <a:rPr sz="1800" spc="10" dirty="0">
                          <a:solidFill>
                            <a:srgbClr val="FFFFFF"/>
                          </a:solidFill>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65"/>
                        </a:spcBef>
                      </a:pPr>
                      <a:r>
                        <a:rPr sz="1800" spc="10" dirty="0">
                          <a:solidFill>
                            <a:srgbClr val="FFFFFF"/>
                          </a:solidFill>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a:lnSpc>
                          <a:spcPct val="100000"/>
                        </a:lnSpc>
                      </a:pPr>
                      <a:endParaRPr sz="1700">
                        <a:latin typeface="Times New Roman"/>
                        <a:cs typeface="Times New Roman"/>
                      </a:endParaRPr>
                    </a:p>
                  </a:txBody>
                  <a:tcPr marL="0" marR="0" marT="0" marB="0">
                    <a:lnL w="9525">
                      <a:solidFill>
                        <a:srgbClr val="BEBEBE"/>
                      </a:solidFill>
                      <a:prstDash val="solid"/>
                    </a:lnL>
                  </a:tcPr>
                </a:tc>
                <a:tc rowSpan="4" gridSpan="9">
                  <a:txBody>
                    <a:bodyPr/>
                    <a:lstStyle/>
                    <a:p>
                      <a:pPr>
                        <a:lnSpc>
                          <a:spcPct val="100000"/>
                        </a:lnSpc>
                      </a:pPr>
                      <a:endParaRPr sz="1700">
                        <a:latin typeface="Times New Roman"/>
                        <a:cs typeface="Times New Roman"/>
                      </a:endParaRPr>
                    </a:p>
                  </a:txBody>
                  <a:tcPr marL="0" marR="0" marT="0" marB="0">
                    <a:lnB w="9525">
                      <a:solidFill>
                        <a:srgbClr val="BEBEBE"/>
                      </a:solidFill>
                      <a:prstDash val="solid"/>
                    </a:lnB>
                  </a:tcPr>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r>
              <a:tr h="365480">
                <a:tc>
                  <a:txBody>
                    <a:bodyPr/>
                    <a:lstStyle/>
                    <a:p>
                      <a:pPr marL="10160" algn="ctr">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2235">
                        <a:lnSpc>
                          <a:spcPct val="100000"/>
                        </a:lnSpc>
                        <a:spcBef>
                          <a:spcPts val="60"/>
                        </a:spcBef>
                      </a:pPr>
                      <a:r>
                        <a:rPr sz="1800" dirty="0">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795" algn="ctr">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a:lnSpc>
                          <a:spcPct val="100000"/>
                        </a:lnSpc>
                      </a:pPr>
                      <a:endParaRPr sz="1700">
                        <a:latin typeface="Times New Roman"/>
                        <a:cs typeface="Times New Roman"/>
                      </a:endParaRPr>
                    </a:p>
                  </a:txBody>
                  <a:tcPr marL="0" marR="0" marT="0" marB="0">
                    <a:lnL w="9525">
                      <a:solidFill>
                        <a:srgbClr val="BEBEBE"/>
                      </a:solidFill>
                      <a:prstDash val="solid"/>
                    </a:lnL>
                  </a:tcPr>
                </a:tc>
                <a:tc gridSpan="9" vMerge="1">
                  <a:txBody>
                    <a:bodyPr/>
                    <a:lstStyle/>
                    <a:p>
                      <a:endParaRPr/>
                    </a:p>
                  </a:txBody>
                  <a:tcPr marL="0" marR="0" marT="0" marB="0">
                    <a:lnB w="9525">
                      <a:solidFill>
                        <a:srgbClr val="BEBEBE"/>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r>
              <a:tr h="240861">
                <a:tc>
                  <a:txBody>
                    <a:bodyPr/>
                    <a:lstStyle/>
                    <a:p>
                      <a:pPr marL="10160" algn="ctr">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0"/>
                        </a:spcBef>
                      </a:pPr>
                      <a:r>
                        <a:rPr sz="1800" dirty="0">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a:lnSpc>
                          <a:spcPct val="100000"/>
                        </a:lnSpc>
                      </a:pPr>
                      <a:endParaRPr sz="1400">
                        <a:latin typeface="Times New Roman"/>
                        <a:cs typeface="Times New Roman"/>
                      </a:endParaRPr>
                    </a:p>
                  </a:txBody>
                  <a:tcPr marL="0" marR="0" marT="0" marB="0">
                    <a:lnL w="9525">
                      <a:solidFill>
                        <a:srgbClr val="BEBEBE"/>
                      </a:solidFill>
                      <a:prstDash val="solid"/>
                    </a:lnL>
                  </a:tcPr>
                </a:tc>
                <a:tc gridSpan="9" vMerge="1">
                  <a:txBody>
                    <a:bodyPr/>
                    <a:lstStyle/>
                    <a:p>
                      <a:endParaRPr/>
                    </a:p>
                  </a:txBody>
                  <a:tcPr marL="0" marR="0" marT="0" marB="0">
                    <a:lnB w="9525">
                      <a:solidFill>
                        <a:srgbClr val="BEBEBE"/>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r>
              <a:tr h="518371">
                <a:tc>
                  <a:txBody>
                    <a:bodyPr/>
                    <a:lstStyle/>
                    <a:p>
                      <a:pPr>
                        <a:lnSpc>
                          <a:spcPct val="100000"/>
                        </a:lnSpc>
                      </a:pPr>
                      <a:endParaRPr sz="1700">
                        <a:latin typeface="Times New Roman"/>
                        <a:cs typeface="Times New Roman"/>
                      </a:endParaRPr>
                    </a:p>
                  </a:txBody>
                  <a:tcPr marL="0" marR="0" marT="0" marB="0">
                    <a:lnT w="9525">
                      <a:solidFill>
                        <a:srgbClr val="BEBEBE"/>
                      </a:solidFill>
                      <a:prstDash val="solid"/>
                    </a:lnT>
                  </a:tcPr>
                </a:tc>
                <a:tc>
                  <a:txBody>
                    <a:bodyPr/>
                    <a:lstStyle/>
                    <a:p>
                      <a:pPr>
                        <a:lnSpc>
                          <a:spcPct val="100000"/>
                        </a:lnSpc>
                      </a:pPr>
                      <a:endParaRPr sz="1700">
                        <a:latin typeface="Times New Roman"/>
                        <a:cs typeface="Times New Roman"/>
                      </a:endParaRPr>
                    </a:p>
                  </a:txBody>
                  <a:tcPr marL="0" marR="0" marT="0" marB="0">
                    <a:lnT w="9525">
                      <a:solidFill>
                        <a:srgbClr val="BEBEBE"/>
                      </a:solidFill>
                      <a:prstDash val="solid"/>
                    </a:lnT>
                  </a:tcPr>
                </a:tc>
                <a:tc>
                  <a:txBody>
                    <a:bodyPr/>
                    <a:lstStyle/>
                    <a:p>
                      <a:pPr>
                        <a:lnSpc>
                          <a:spcPct val="100000"/>
                        </a:lnSpc>
                      </a:pPr>
                      <a:endParaRPr sz="1700">
                        <a:latin typeface="Times New Roman"/>
                        <a:cs typeface="Times New Roman"/>
                      </a:endParaRPr>
                    </a:p>
                  </a:txBody>
                  <a:tcPr marL="0" marR="0" marT="0" marB="0">
                    <a:lnT w="9525">
                      <a:solidFill>
                        <a:srgbClr val="BEBEBE"/>
                      </a:solidFill>
                      <a:prstDash val="solid"/>
                    </a:lnT>
                  </a:tcPr>
                </a:tc>
                <a:tc>
                  <a:txBody>
                    <a:bodyPr/>
                    <a:lstStyle/>
                    <a:p>
                      <a:pPr>
                        <a:lnSpc>
                          <a:spcPct val="100000"/>
                        </a:lnSpc>
                      </a:pPr>
                      <a:endParaRPr sz="1700">
                        <a:latin typeface="Times New Roman"/>
                        <a:cs typeface="Times New Roman"/>
                      </a:endParaRPr>
                    </a:p>
                  </a:txBody>
                  <a:tcPr marL="0" marR="0" marT="0" marB="0"/>
                </a:tc>
                <a:tc gridSpan="9" vMerge="1">
                  <a:txBody>
                    <a:bodyPr/>
                    <a:lstStyle/>
                    <a:p>
                      <a:endParaRPr/>
                    </a:p>
                  </a:txBody>
                  <a:tcPr marL="0" marR="0" marT="0" marB="0">
                    <a:lnB w="9525">
                      <a:solidFill>
                        <a:srgbClr val="BEBEBE"/>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r>
              <a:tr h="271429">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lnR w="9525">
                      <a:solidFill>
                        <a:srgbClr val="BEBEBE"/>
                      </a:solidFill>
                      <a:prstDash val="solid"/>
                    </a:lnR>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87813">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835" algn="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FDCFAA"/>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413">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415">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835" algn="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8">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bl>
          </a:graphicData>
        </a:graphic>
      </p:graphicFrame>
      <p:sp>
        <p:nvSpPr>
          <p:cNvPr id="4" name="object 4"/>
          <p:cNvSpPr/>
          <p:nvPr/>
        </p:nvSpPr>
        <p:spPr>
          <a:xfrm>
            <a:off x="2271271" y="2126491"/>
            <a:ext cx="3422015" cy="2244725"/>
          </a:xfrm>
          <a:custGeom>
            <a:avLst/>
            <a:gdLst/>
            <a:ahLst/>
            <a:cxnLst/>
            <a:rect l="l" t="t" r="r" b="b"/>
            <a:pathLst>
              <a:path w="3422015" h="2244725">
                <a:moveTo>
                  <a:pt x="312445" y="0"/>
                </a:moveTo>
                <a:lnTo>
                  <a:pt x="0" y="0"/>
                </a:lnTo>
                <a:lnTo>
                  <a:pt x="0" y="303288"/>
                </a:lnTo>
                <a:lnTo>
                  <a:pt x="312445" y="303288"/>
                </a:lnTo>
                <a:lnTo>
                  <a:pt x="312445" y="0"/>
                </a:lnTo>
                <a:close/>
              </a:path>
              <a:path w="3422015" h="2244725">
                <a:moveTo>
                  <a:pt x="634225" y="303288"/>
                </a:moveTo>
                <a:lnTo>
                  <a:pt x="312445" y="303288"/>
                </a:lnTo>
                <a:lnTo>
                  <a:pt x="312445" y="615924"/>
                </a:lnTo>
                <a:lnTo>
                  <a:pt x="634225" y="615924"/>
                </a:lnTo>
                <a:lnTo>
                  <a:pt x="634225" y="303288"/>
                </a:lnTo>
                <a:close/>
              </a:path>
              <a:path w="3422015" h="2244725">
                <a:moveTo>
                  <a:pt x="2267407" y="1684997"/>
                </a:moveTo>
                <a:lnTo>
                  <a:pt x="1978787" y="1684997"/>
                </a:lnTo>
                <a:lnTo>
                  <a:pt x="1978787" y="1964651"/>
                </a:lnTo>
                <a:lnTo>
                  <a:pt x="2267407" y="1964651"/>
                </a:lnTo>
                <a:lnTo>
                  <a:pt x="2267407" y="1684997"/>
                </a:lnTo>
                <a:close/>
              </a:path>
              <a:path w="3422015" h="2244725">
                <a:moveTo>
                  <a:pt x="2556014" y="1964651"/>
                </a:moveTo>
                <a:lnTo>
                  <a:pt x="2267407" y="1964651"/>
                </a:lnTo>
                <a:lnTo>
                  <a:pt x="2267407" y="2244293"/>
                </a:lnTo>
                <a:lnTo>
                  <a:pt x="2556014" y="2244293"/>
                </a:lnTo>
                <a:lnTo>
                  <a:pt x="2556014" y="1964651"/>
                </a:lnTo>
                <a:close/>
              </a:path>
              <a:path w="3422015" h="2244725">
                <a:moveTo>
                  <a:pt x="3133255" y="1964651"/>
                </a:moveTo>
                <a:lnTo>
                  <a:pt x="2844635" y="1964651"/>
                </a:lnTo>
                <a:lnTo>
                  <a:pt x="2844635" y="2244293"/>
                </a:lnTo>
                <a:lnTo>
                  <a:pt x="3133255" y="2244293"/>
                </a:lnTo>
                <a:lnTo>
                  <a:pt x="3133255" y="1964651"/>
                </a:lnTo>
                <a:close/>
              </a:path>
              <a:path w="3422015" h="2244725">
                <a:moveTo>
                  <a:pt x="3421418" y="1684997"/>
                </a:moveTo>
                <a:lnTo>
                  <a:pt x="3133255" y="1684997"/>
                </a:lnTo>
                <a:lnTo>
                  <a:pt x="3133255" y="1964651"/>
                </a:lnTo>
                <a:lnTo>
                  <a:pt x="3421418" y="1964651"/>
                </a:lnTo>
                <a:lnTo>
                  <a:pt x="3421418" y="1684997"/>
                </a:lnTo>
                <a:close/>
              </a:path>
            </a:pathLst>
          </a:custGeom>
          <a:solidFill>
            <a:srgbClr val="FFFFFF"/>
          </a:solidFill>
        </p:spPr>
        <p:txBody>
          <a:bodyPr wrap="square" lIns="0" tIns="0" rIns="0" bIns="0" rtlCol="0"/>
          <a:lstStyle/>
          <a:p>
            <a:endParaRPr/>
          </a:p>
        </p:txBody>
      </p:sp>
      <p:sp>
        <p:nvSpPr>
          <p:cNvPr id="5" name="object 5"/>
          <p:cNvSpPr/>
          <p:nvPr/>
        </p:nvSpPr>
        <p:spPr>
          <a:xfrm>
            <a:off x="4250056" y="4650426"/>
            <a:ext cx="577851" cy="559435"/>
          </a:xfrm>
          <a:custGeom>
            <a:avLst/>
            <a:gdLst/>
            <a:ahLst/>
            <a:cxnLst/>
            <a:rect l="l" t="t" r="r" b="b"/>
            <a:pathLst>
              <a:path w="577850" h="559435">
                <a:moveTo>
                  <a:pt x="288620" y="279641"/>
                </a:moveTo>
                <a:lnTo>
                  <a:pt x="0" y="279641"/>
                </a:lnTo>
                <a:lnTo>
                  <a:pt x="0" y="558825"/>
                </a:lnTo>
                <a:lnTo>
                  <a:pt x="288620" y="558825"/>
                </a:lnTo>
                <a:lnTo>
                  <a:pt x="288620" y="279641"/>
                </a:lnTo>
                <a:close/>
              </a:path>
              <a:path w="577850" h="559435">
                <a:moveTo>
                  <a:pt x="577227" y="0"/>
                </a:moveTo>
                <a:lnTo>
                  <a:pt x="288620" y="0"/>
                </a:lnTo>
                <a:lnTo>
                  <a:pt x="288620" y="279641"/>
                </a:lnTo>
                <a:lnTo>
                  <a:pt x="577227" y="279641"/>
                </a:lnTo>
                <a:lnTo>
                  <a:pt x="577227" y="0"/>
                </a:lnTo>
                <a:close/>
              </a:path>
            </a:pathLst>
          </a:custGeom>
          <a:solidFill>
            <a:srgbClr val="FFFFFF"/>
          </a:solidFill>
        </p:spPr>
        <p:txBody>
          <a:bodyPr wrap="square" lIns="0" tIns="0" rIns="0" bIns="0" rtlCol="0"/>
          <a:lstStyle/>
          <a:p>
            <a:endParaRPr/>
          </a:p>
        </p:txBody>
      </p:sp>
      <p:sp>
        <p:nvSpPr>
          <p:cNvPr id="6" name="object 6"/>
          <p:cNvSpPr/>
          <p:nvPr/>
        </p:nvSpPr>
        <p:spPr>
          <a:xfrm>
            <a:off x="5115906" y="4650426"/>
            <a:ext cx="577215" cy="559435"/>
          </a:xfrm>
          <a:custGeom>
            <a:avLst/>
            <a:gdLst/>
            <a:ahLst/>
            <a:cxnLst/>
            <a:rect l="l" t="t" r="r" b="b"/>
            <a:pathLst>
              <a:path w="577214" h="559435">
                <a:moveTo>
                  <a:pt x="288620" y="0"/>
                </a:moveTo>
                <a:lnTo>
                  <a:pt x="0" y="0"/>
                </a:lnTo>
                <a:lnTo>
                  <a:pt x="0" y="279641"/>
                </a:lnTo>
                <a:lnTo>
                  <a:pt x="288620" y="279641"/>
                </a:lnTo>
                <a:lnTo>
                  <a:pt x="288620" y="0"/>
                </a:lnTo>
                <a:close/>
              </a:path>
              <a:path w="577214" h="559435">
                <a:moveTo>
                  <a:pt x="576783" y="279641"/>
                </a:moveTo>
                <a:lnTo>
                  <a:pt x="288620" y="279641"/>
                </a:lnTo>
                <a:lnTo>
                  <a:pt x="288620" y="558825"/>
                </a:lnTo>
                <a:lnTo>
                  <a:pt x="576783" y="558825"/>
                </a:lnTo>
                <a:lnTo>
                  <a:pt x="576783" y="279641"/>
                </a:lnTo>
                <a:close/>
              </a:path>
            </a:pathLst>
          </a:custGeom>
          <a:solidFill>
            <a:srgbClr val="FFFFFF"/>
          </a:solidFill>
        </p:spPr>
        <p:txBody>
          <a:bodyPr wrap="square" lIns="0" tIns="0" rIns="0" bIns="0" rtlCol="0"/>
          <a:lstStyle/>
          <a:p>
            <a:endParaRPr/>
          </a:p>
        </p:txBody>
      </p:sp>
      <p:grpSp>
        <p:nvGrpSpPr>
          <p:cNvPr id="7" name="object 7"/>
          <p:cNvGrpSpPr/>
          <p:nvPr/>
        </p:nvGrpSpPr>
        <p:grpSpPr>
          <a:xfrm>
            <a:off x="1964436" y="1789176"/>
            <a:ext cx="3539491" cy="2621280"/>
            <a:chOff x="1964435" y="1789176"/>
            <a:chExt cx="3539490" cy="2621280"/>
          </a:xfrm>
        </p:grpSpPr>
        <p:sp>
          <p:nvSpPr>
            <p:cNvPr id="8" name="object 8"/>
            <p:cNvSpPr/>
            <p:nvPr/>
          </p:nvSpPr>
          <p:spPr>
            <a:xfrm>
              <a:off x="1967483" y="1834896"/>
              <a:ext cx="2859405" cy="2572385"/>
            </a:xfrm>
            <a:custGeom>
              <a:avLst/>
              <a:gdLst/>
              <a:ahLst/>
              <a:cxnLst/>
              <a:rect l="l" t="t" r="r" b="b"/>
              <a:pathLst>
                <a:path w="2859404" h="2572385">
                  <a:moveTo>
                    <a:pt x="2859278" y="1714500"/>
                  </a:moveTo>
                  <a:lnTo>
                    <a:pt x="949452" y="0"/>
                  </a:lnTo>
                </a:path>
                <a:path w="2859404" h="2572385">
                  <a:moveTo>
                    <a:pt x="2001901" y="2572385"/>
                  </a:moveTo>
                  <a:lnTo>
                    <a:pt x="0" y="920495"/>
                  </a:lnTo>
                </a:path>
              </a:pathLst>
            </a:custGeom>
            <a:ln w="6096">
              <a:solidFill>
                <a:srgbClr val="001F50"/>
              </a:solidFill>
            </a:ln>
          </p:spPr>
          <p:txBody>
            <a:bodyPr wrap="square" lIns="0" tIns="0" rIns="0" bIns="0" rtlCol="0"/>
            <a:lstStyle/>
            <a:p>
              <a:endParaRPr/>
            </a:p>
          </p:txBody>
        </p:sp>
        <p:sp>
          <p:nvSpPr>
            <p:cNvPr id="9" name="object 9"/>
            <p:cNvSpPr/>
            <p:nvPr/>
          </p:nvSpPr>
          <p:spPr>
            <a:xfrm>
              <a:off x="2269235" y="1827276"/>
              <a:ext cx="335280" cy="330835"/>
            </a:xfrm>
            <a:custGeom>
              <a:avLst/>
              <a:gdLst/>
              <a:ahLst/>
              <a:cxnLst/>
              <a:rect l="l" t="t" r="r" b="b"/>
              <a:pathLst>
                <a:path w="335280" h="330835">
                  <a:moveTo>
                    <a:pt x="0" y="330708"/>
                  </a:moveTo>
                  <a:lnTo>
                    <a:pt x="335280" y="330708"/>
                  </a:lnTo>
                  <a:lnTo>
                    <a:pt x="335280" y="0"/>
                  </a:lnTo>
                  <a:lnTo>
                    <a:pt x="0" y="0"/>
                  </a:lnTo>
                  <a:lnTo>
                    <a:pt x="0" y="330708"/>
                  </a:lnTo>
                  <a:close/>
                </a:path>
              </a:pathLst>
            </a:custGeom>
            <a:ln w="76200">
              <a:solidFill>
                <a:srgbClr val="B5914F"/>
              </a:solidFill>
            </a:ln>
          </p:spPr>
          <p:txBody>
            <a:bodyPr wrap="square" lIns="0" tIns="0" rIns="0" bIns="0" rtlCol="0"/>
            <a:lstStyle/>
            <a:p>
              <a:endParaRPr/>
            </a:p>
          </p:txBody>
        </p:sp>
        <p:sp>
          <p:nvSpPr>
            <p:cNvPr id="10" name="object 10"/>
            <p:cNvSpPr/>
            <p:nvPr/>
          </p:nvSpPr>
          <p:spPr>
            <a:xfrm>
              <a:off x="4251959" y="3549396"/>
              <a:ext cx="276225" cy="260985"/>
            </a:xfrm>
            <a:custGeom>
              <a:avLst/>
              <a:gdLst/>
              <a:ahLst/>
              <a:cxnLst/>
              <a:rect l="l" t="t" r="r" b="b"/>
              <a:pathLst>
                <a:path w="276225" h="260985">
                  <a:moveTo>
                    <a:pt x="0" y="260603"/>
                  </a:moveTo>
                  <a:lnTo>
                    <a:pt x="275843" y="260603"/>
                  </a:lnTo>
                  <a:lnTo>
                    <a:pt x="275843" y="0"/>
                  </a:lnTo>
                  <a:lnTo>
                    <a:pt x="0" y="0"/>
                  </a:lnTo>
                  <a:lnTo>
                    <a:pt x="0" y="260603"/>
                  </a:lnTo>
                  <a:close/>
                </a:path>
              </a:pathLst>
            </a:custGeom>
            <a:ln w="76200">
              <a:solidFill>
                <a:srgbClr val="FFC000"/>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4264278" y="2349235"/>
              <a:ext cx="61727" cy="20203"/>
            </a:xfrm>
            <a:prstGeom prst="rect">
              <a:avLst/>
            </a:prstGeom>
          </p:spPr>
        </p:pic>
        <p:pic>
          <p:nvPicPr>
            <p:cNvPr id="12" name="object 12"/>
            <p:cNvPicPr/>
            <p:nvPr/>
          </p:nvPicPr>
          <p:blipFill>
            <a:blip r:embed="rId3" cstate="print"/>
            <a:stretch>
              <a:fillRect/>
            </a:stretch>
          </p:blipFill>
          <p:spPr>
            <a:xfrm>
              <a:off x="4358131" y="2254250"/>
              <a:ext cx="342264" cy="164337"/>
            </a:xfrm>
            <a:prstGeom prst="rect">
              <a:avLst/>
            </a:prstGeom>
          </p:spPr>
        </p:pic>
        <p:pic>
          <p:nvPicPr>
            <p:cNvPr id="13" name="object 13"/>
            <p:cNvPicPr/>
            <p:nvPr/>
          </p:nvPicPr>
          <p:blipFill>
            <a:blip r:embed="rId2" cstate="print"/>
            <a:stretch>
              <a:fillRect/>
            </a:stretch>
          </p:blipFill>
          <p:spPr>
            <a:xfrm>
              <a:off x="4835778" y="2349235"/>
              <a:ext cx="61727" cy="20203"/>
            </a:xfrm>
            <a:prstGeom prst="rect">
              <a:avLst/>
            </a:prstGeom>
          </p:spPr>
        </p:pic>
        <p:pic>
          <p:nvPicPr>
            <p:cNvPr id="14" name="object 14"/>
            <p:cNvPicPr/>
            <p:nvPr/>
          </p:nvPicPr>
          <p:blipFill>
            <a:blip r:embed="rId4" cstate="print"/>
            <a:stretch>
              <a:fillRect/>
            </a:stretch>
          </p:blipFill>
          <p:spPr>
            <a:xfrm>
              <a:off x="4929631" y="2254250"/>
              <a:ext cx="573785" cy="164337"/>
            </a:xfrm>
            <a:prstGeom prst="rect">
              <a:avLst/>
            </a:prstGeom>
          </p:spPr>
        </p:pic>
        <p:sp>
          <p:nvSpPr>
            <p:cNvPr id="15" name="object 15"/>
            <p:cNvSpPr/>
            <p:nvPr/>
          </p:nvSpPr>
          <p:spPr>
            <a:xfrm>
              <a:off x="4812791" y="2179320"/>
              <a:ext cx="289560" cy="340360"/>
            </a:xfrm>
            <a:custGeom>
              <a:avLst/>
              <a:gdLst/>
              <a:ahLst/>
              <a:cxnLst/>
              <a:rect l="l" t="t" r="r" b="b"/>
              <a:pathLst>
                <a:path w="289560" h="340360">
                  <a:moveTo>
                    <a:pt x="0" y="339851"/>
                  </a:moveTo>
                  <a:lnTo>
                    <a:pt x="289560" y="339851"/>
                  </a:lnTo>
                  <a:lnTo>
                    <a:pt x="289560" y="0"/>
                  </a:lnTo>
                  <a:lnTo>
                    <a:pt x="0" y="0"/>
                  </a:lnTo>
                  <a:lnTo>
                    <a:pt x="0" y="339851"/>
                  </a:lnTo>
                  <a:close/>
                </a:path>
              </a:pathLst>
            </a:custGeom>
            <a:ln w="76200">
              <a:solidFill>
                <a:srgbClr val="FFC000"/>
              </a:solidFill>
            </a:ln>
          </p:spPr>
          <p:txBody>
            <a:bodyPr wrap="square" lIns="0" tIns="0" rIns="0" bIns="0" rtlCol="0"/>
            <a:lstStyle/>
            <a:p>
              <a:endParaRPr/>
            </a:p>
          </p:txBody>
        </p:sp>
        <p:sp>
          <p:nvSpPr>
            <p:cNvPr id="16" name="object 16"/>
            <p:cNvSpPr/>
            <p:nvPr/>
          </p:nvSpPr>
          <p:spPr>
            <a:xfrm>
              <a:off x="4248150" y="2180082"/>
              <a:ext cx="854075" cy="1631950"/>
            </a:xfrm>
            <a:custGeom>
              <a:avLst/>
              <a:gdLst/>
              <a:ahLst/>
              <a:cxnLst/>
              <a:rect l="l" t="t" r="r" b="b"/>
              <a:pathLst>
                <a:path w="854075" h="1631950">
                  <a:moveTo>
                    <a:pt x="288036" y="1631822"/>
                  </a:moveTo>
                  <a:lnTo>
                    <a:pt x="853821" y="339851"/>
                  </a:lnTo>
                </a:path>
                <a:path w="854075" h="1631950">
                  <a:moveTo>
                    <a:pt x="0" y="1370076"/>
                  </a:moveTo>
                  <a:lnTo>
                    <a:pt x="565530" y="0"/>
                  </a:lnTo>
                </a:path>
              </a:pathLst>
            </a:custGeom>
            <a:ln w="19812">
              <a:solidFill>
                <a:srgbClr val="FFC000"/>
              </a:solidFill>
            </a:ln>
          </p:spPr>
          <p:txBody>
            <a:bodyPr wrap="square" lIns="0" tIns="0" rIns="0" bIns="0" rtlCol="0"/>
            <a:lstStyle/>
            <a:p>
              <a:endParaRPr/>
            </a:p>
          </p:txBody>
        </p:sp>
        <p:sp>
          <p:nvSpPr>
            <p:cNvPr id="17" name="object 17"/>
            <p:cNvSpPr/>
            <p:nvPr/>
          </p:nvSpPr>
          <p:spPr>
            <a:xfrm>
              <a:off x="4238243" y="2179320"/>
              <a:ext cx="283845" cy="340360"/>
            </a:xfrm>
            <a:custGeom>
              <a:avLst/>
              <a:gdLst/>
              <a:ahLst/>
              <a:cxnLst/>
              <a:rect l="l" t="t" r="r" b="b"/>
              <a:pathLst>
                <a:path w="283845" h="340360">
                  <a:moveTo>
                    <a:pt x="0" y="339851"/>
                  </a:moveTo>
                  <a:lnTo>
                    <a:pt x="283463" y="339851"/>
                  </a:lnTo>
                  <a:lnTo>
                    <a:pt x="283463" y="0"/>
                  </a:lnTo>
                  <a:lnTo>
                    <a:pt x="0" y="0"/>
                  </a:lnTo>
                  <a:lnTo>
                    <a:pt x="0" y="339851"/>
                  </a:lnTo>
                  <a:close/>
                </a:path>
              </a:pathLst>
            </a:custGeom>
            <a:ln w="76199">
              <a:solidFill>
                <a:srgbClr val="B5914F"/>
              </a:solidFill>
            </a:ln>
          </p:spPr>
          <p:txBody>
            <a:bodyPr wrap="square" lIns="0" tIns="0" rIns="0" bIns="0" rtlCol="0"/>
            <a:lstStyle/>
            <a:p>
              <a:endParaRPr/>
            </a:p>
          </p:txBody>
        </p:sp>
        <p:sp>
          <p:nvSpPr>
            <p:cNvPr id="18" name="object 18"/>
            <p:cNvSpPr/>
            <p:nvPr/>
          </p:nvSpPr>
          <p:spPr>
            <a:xfrm>
              <a:off x="2269997" y="1828038"/>
              <a:ext cx="2252980" cy="678180"/>
            </a:xfrm>
            <a:custGeom>
              <a:avLst/>
              <a:gdLst/>
              <a:ahLst/>
              <a:cxnLst/>
              <a:rect l="l" t="t" r="r" b="b"/>
              <a:pathLst>
                <a:path w="2252979" h="678180">
                  <a:moveTo>
                    <a:pt x="335279" y="0"/>
                  </a:moveTo>
                  <a:lnTo>
                    <a:pt x="2252979" y="349123"/>
                  </a:lnTo>
                </a:path>
                <a:path w="2252979" h="678180">
                  <a:moveTo>
                    <a:pt x="0" y="310896"/>
                  </a:moveTo>
                  <a:lnTo>
                    <a:pt x="2008631" y="678052"/>
                  </a:lnTo>
                </a:path>
              </a:pathLst>
            </a:custGeom>
            <a:ln w="19812">
              <a:solidFill>
                <a:srgbClr val="FF0000"/>
              </a:solidFill>
            </a:ln>
          </p:spPr>
          <p:txBody>
            <a:bodyPr wrap="square" lIns="0" tIns="0" rIns="0" bIns="0" rtlCol="0"/>
            <a:lstStyle/>
            <a:p>
              <a:endParaRPr/>
            </a:p>
          </p:txBody>
        </p:sp>
      </p:grpSp>
      <p:sp>
        <p:nvSpPr>
          <p:cNvPr id="19" name="object 19"/>
          <p:cNvSpPr txBox="1">
            <a:spLocks noGrp="1"/>
          </p:cNvSpPr>
          <p:nvPr>
            <p:ph type="title"/>
          </p:nvPr>
        </p:nvSpPr>
        <p:spPr>
          <a:xfrm>
            <a:off x="1902967" y="106175"/>
            <a:ext cx="7132320"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Convolutional</a:t>
            </a:r>
            <a:r>
              <a:rPr sz="2200" b="1" spc="55" dirty="0">
                <a:solidFill>
                  <a:srgbClr val="000000"/>
                </a:solidFill>
                <a:latin typeface="Arial"/>
                <a:cs typeface="Arial"/>
              </a:rPr>
              <a:t> </a:t>
            </a:r>
            <a:r>
              <a:rPr sz="2200" b="1" spc="-10" dirty="0">
                <a:solidFill>
                  <a:srgbClr val="000000"/>
                </a:solidFill>
                <a:latin typeface="Arial"/>
                <a:cs typeface="Arial"/>
              </a:rPr>
              <a:t>Layer</a:t>
            </a:r>
            <a:r>
              <a:rPr sz="2200" b="1" spc="55" dirty="0">
                <a:solidFill>
                  <a:srgbClr val="000000"/>
                </a:solidFill>
                <a:latin typeface="Arial"/>
                <a:cs typeface="Arial"/>
              </a:rPr>
              <a:t> </a:t>
            </a:r>
            <a:r>
              <a:rPr sz="2200" b="1" spc="-5" dirty="0">
                <a:solidFill>
                  <a:srgbClr val="000000"/>
                </a:solidFill>
                <a:latin typeface="Arial"/>
                <a:cs typeface="Arial"/>
              </a:rPr>
              <a:t>–</a:t>
            </a:r>
            <a:r>
              <a:rPr sz="2200" b="1" spc="10" dirty="0">
                <a:solidFill>
                  <a:srgbClr val="000000"/>
                </a:solidFill>
                <a:latin typeface="Arial"/>
                <a:cs typeface="Arial"/>
              </a:rPr>
              <a:t> </a:t>
            </a:r>
            <a:r>
              <a:rPr sz="2200" b="1" spc="-5" dirty="0">
                <a:solidFill>
                  <a:srgbClr val="000000"/>
                </a:solidFill>
                <a:latin typeface="Arial"/>
                <a:cs typeface="Arial"/>
              </a:rPr>
              <a:t>Filters</a:t>
            </a:r>
            <a:r>
              <a:rPr sz="2200" b="1" spc="25" dirty="0">
                <a:solidFill>
                  <a:srgbClr val="000000"/>
                </a:solidFill>
                <a:latin typeface="Arial"/>
                <a:cs typeface="Arial"/>
              </a:rPr>
              <a:t> </a:t>
            </a:r>
            <a:r>
              <a:rPr sz="2200" b="1" spc="-5" dirty="0">
                <a:solidFill>
                  <a:srgbClr val="000000"/>
                </a:solidFill>
                <a:latin typeface="Arial"/>
                <a:cs typeface="Arial"/>
              </a:rPr>
              <a:t>–</a:t>
            </a:r>
            <a:r>
              <a:rPr sz="2200" b="1" spc="10" dirty="0">
                <a:solidFill>
                  <a:srgbClr val="000000"/>
                </a:solidFill>
                <a:latin typeface="Arial"/>
                <a:cs typeface="Arial"/>
              </a:rPr>
              <a:t> </a:t>
            </a:r>
            <a:r>
              <a:rPr sz="2200" b="1" spc="-5" dirty="0">
                <a:solidFill>
                  <a:srgbClr val="000000"/>
                </a:solidFill>
                <a:latin typeface="Arial"/>
                <a:cs typeface="Arial"/>
              </a:rPr>
              <a:t>Computation</a:t>
            </a:r>
            <a:r>
              <a:rPr sz="2200" b="1" spc="45" dirty="0">
                <a:solidFill>
                  <a:srgbClr val="000000"/>
                </a:solidFill>
                <a:latin typeface="Arial"/>
                <a:cs typeface="Arial"/>
              </a:rPr>
              <a:t> </a:t>
            </a:r>
            <a:r>
              <a:rPr sz="2200" b="1" spc="-5" dirty="0">
                <a:solidFill>
                  <a:srgbClr val="000000"/>
                </a:solidFill>
                <a:latin typeface="Arial"/>
                <a:cs typeface="Arial"/>
              </a:rPr>
              <a:t>Example</a:t>
            </a:r>
            <a:endParaRPr sz="2200">
              <a:latin typeface="Arial"/>
              <a:cs typeface="Aria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35</a:t>
            </a:fld>
            <a:endParaRPr spc="-5"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7389877" y="1854797"/>
          <a:ext cx="1730375" cy="1676846"/>
        </p:xfrm>
        <a:graphic>
          <a:graphicData uri="http://schemas.openxmlformats.org/drawingml/2006/table">
            <a:tbl>
              <a:tblPr firstRow="1" bandRow="1">
                <a:tableStyleId>{2D5ABB26-0587-4C30-8999-92F81FD0307C}</a:tableStyleId>
              </a:tblPr>
              <a:tblGrid>
                <a:gridCol w="577215"/>
                <a:gridCol w="576579"/>
                <a:gridCol w="576580"/>
              </a:tblGrid>
              <a:tr h="549554">
                <a:tc>
                  <a:txBody>
                    <a:bodyPr/>
                    <a:lstStyle/>
                    <a:p>
                      <a:pPr marL="189230">
                        <a:lnSpc>
                          <a:spcPct val="100000"/>
                        </a:lnSpc>
                        <a:spcBef>
                          <a:spcPts val="85"/>
                        </a:spcBef>
                      </a:pPr>
                      <a:r>
                        <a:rPr sz="3350" dirty="0">
                          <a:latin typeface="Calibri"/>
                          <a:cs typeface="Calibri"/>
                        </a:rPr>
                        <a:t>1</a:t>
                      </a:r>
                      <a:endParaRPr sz="3350">
                        <a:latin typeface="Calibri"/>
                        <a:cs typeface="Calibri"/>
                      </a:endParaRPr>
                    </a:p>
                  </a:txBody>
                  <a:tcPr marL="0" marR="0" marT="10795"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c>
                  <a:txBody>
                    <a:bodyPr/>
                    <a:lstStyle/>
                    <a:p>
                      <a:pPr marL="189230">
                        <a:lnSpc>
                          <a:spcPct val="100000"/>
                        </a:lnSpc>
                        <a:spcBef>
                          <a:spcPts val="85"/>
                        </a:spcBef>
                      </a:pPr>
                      <a:r>
                        <a:rPr sz="3350" dirty="0">
                          <a:latin typeface="Calibri"/>
                          <a:cs typeface="Calibri"/>
                        </a:rPr>
                        <a:t>1</a:t>
                      </a:r>
                      <a:endParaRPr sz="3350">
                        <a:latin typeface="Calibri"/>
                        <a:cs typeface="Calibri"/>
                      </a:endParaRPr>
                    </a:p>
                  </a:txBody>
                  <a:tcPr marL="0" marR="0" marT="10795" marB="0">
                    <a:lnL w="19050">
                      <a:solidFill>
                        <a:srgbClr val="BEBEBE"/>
                      </a:solidFill>
                      <a:prstDash val="solid"/>
                    </a:lnL>
                    <a:lnR w="19050">
                      <a:solidFill>
                        <a:srgbClr val="FDCFAA"/>
                      </a:solidFill>
                      <a:prstDash val="solid"/>
                    </a:lnR>
                    <a:lnT w="19050">
                      <a:solidFill>
                        <a:srgbClr val="BEBEBE"/>
                      </a:solidFill>
                      <a:prstDash val="solid"/>
                    </a:lnT>
                    <a:lnB w="19050">
                      <a:solidFill>
                        <a:srgbClr val="BEBEBE"/>
                      </a:solidFill>
                      <a:prstDash val="solid"/>
                    </a:lnB>
                  </a:tcPr>
                </a:tc>
                <a:tc>
                  <a:txBody>
                    <a:bodyPr/>
                    <a:lstStyle/>
                    <a:p>
                      <a:pPr marL="188595">
                        <a:lnSpc>
                          <a:spcPct val="100000"/>
                        </a:lnSpc>
                        <a:spcBef>
                          <a:spcPts val="85"/>
                        </a:spcBef>
                      </a:pPr>
                      <a:r>
                        <a:rPr sz="3350" dirty="0">
                          <a:latin typeface="Calibri"/>
                          <a:cs typeface="Calibri"/>
                        </a:rPr>
                        <a:t>1</a:t>
                      </a:r>
                      <a:endParaRPr sz="3350">
                        <a:latin typeface="Calibri"/>
                        <a:cs typeface="Calibri"/>
                      </a:endParaRPr>
                    </a:p>
                  </a:txBody>
                  <a:tcPr marL="0" marR="0" marT="10795" marB="0">
                    <a:lnL w="19050">
                      <a:solidFill>
                        <a:srgbClr val="FDCFAA"/>
                      </a:solidFill>
                      <a:prstDash val="solid"/>
                    </a:lnL>
                    <a:lnR w="19050">
                      <a:solidFill>
                        <a:srgbClr val="FDCFAA"/>
                      </a:solidFill>
                      <a:prstDash val="solid"/>
                    </a:lnR>
                    <a:lnT w="19050">
                      <a:solidFill>
                        <a:srgbClr val="FDCFAA"/>
                      </a:solidFill>
                      <a:prstDash val="solid"/>
                    </a:lnT>
                    <a:lnB w="19050">
                      <a:solidFill>
                        <a:srgbClr val="FDCFAA"/>
                      </a:solidFill>
                      <a:prstDash val="solid"/>
                    </a:lnB>
                  </a:tcPr>
                </a:tc>
              </a:tr>
              <a:tr h="568496">
                <a:tc>
                  <a:txBody>
                    <a:bodyPr/>
                    <a:lstStyle/>
                    <a:p>
                      <a:pPr>
                        <a:lnSpc>
                          <a:spcPct val="100000"/>
                        </a:lnSpc>
                      </a:pPr>
                      <a:endParaRPr sz="1800">
                        <a:latin typeface="Times New Roman"/>
                        <a:cs typeface="Times New Roman"/>
                      </a:endParaRPr>
                    </a:p>
                  </a:txBody>
                  <a:tcPr marL="0" marR="0" marT="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19050">
                      <a:solidFill>
                        <a:srgbClr val="BEBEBE"/>
                      </a:solidFill>
                      <a:prstDash val="solid"/>
                    </a:lnL>
                    <a:lnR w="19050">
                      <a:solidFill>
                        <a:srgbClr val="FDCFAA"/>
                      </a:solidFill>
                      <a:prstDash val="solid"/>
                    </a:lnR>
                    <a:lnT w="19050">
                      <a:solidFill>
                        <a:srgbClr val="BEBEBE"/>
                      </a:solidFill>
                      <a:prstDash val="solid"/>
                    </a:lnT>
                    <a:lnB w="19050">
                      <a:solidFill>
                        <a:srgbClr val="BEBEBE"/>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19050">
                      <a:solidFill>
                        <a:srgbClr val="FDCFAA"/>
                      </a:solidFill>
                      <a:prstDash val="solid"/>
                    </a:lnL>
                    <a:lnR w="19050">
                      <a:solidFill>
                        <a:srgbClr val="FDCFAA"/>
                      </a:solidFill>
                      <a:prstDash val="solid"/>
                    </a:lnR>
                    <a:lnT w="19050">
                      <a:solidFill>
                        <a:srgbClr val="FDCFAA"/>
                      </a:solidFill>
                      <a:prstDash val="solid"/>
                    </a:lnT>
                    <a:lnB w="19050">
                      <a:solidFill>
                        <a:srgbClr val="BEBEBE"/>
                      </a:solidFill>
                      <a:prstDash val="solid"/>
                    </a:lnB>
                    <a:solidFill>
                      <a:srgbClr val="D9D9D9"/>
                    </a:solidFill>
                  </a:tcPr>
                </a:tc>
              </a:tr>
              <a:tr h="558796">
                <a:tc>
                  <a:txBody>
                    <a:bodyPr/>
                    <a:lstStyle/>
                    <a:p>
                      <a:pPr>
                        <a:lnSpc>
                          <a:spcPct val="100000"/>
                        </a:lnSpc>
                      </a:pPr>
                      <a:endParaRPr sz="1800">
                        <a:latin typeface="Times New Roman"/>
                        <a:cs typeface="Times New Roman"/>
                      </a:endParaRPr>
                    </a:p>
                  </a:txBody>
                  <a:tcPr marL="0" marR="0" marT="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D9D9D9"/>
                    </a:solidFill>
                  </a:tcPr>
                </a:tc>
              </a:tr>
            </a:tbl>
          </a:graphicData>
        </a:graphic>
      </p:graphicFrame>
      <p:sp>
        <p:nvSpPr>
          <p:cNvPr id="3" name="object 3"/>
          <p:cNvSpPr/>
          <p:nvPr/>
        </p:nvSpPr>
        <p:spPr>
          <a:xfrm>
            <a:off x="2271268" y="2126487"/>
            <a:ext cx="634365" cy="615950"/>
          </a:xfrm>
          <a:custGeom>
            <a:avLst/>
            <a:gdLst/>
            <a:ahLst/>
            <a:cxnLst/>
            <a:rect l="l" t="t" r="r" b="b"/>
            <a:pathLst>
              <a:path w="634364" h="615950">
                <a:moveTo>
                  <a:pt x="312445" y="0"/>
                </a:moveTo>
                <a:lnTo>
                  <a:pt x="0" y="0"/>
                </a:lnTo>
                <a:lnTo>
                  <a:pt x="0" y="303288"/>
                </a:lnTo>
                <a:lnTo>
                  <a:pt x="312445" y="303288"/>
                </a:lnTo>
                <a:lnTo>
                  <a:pt x="312445" y="0"/>
                </a:lnTo>
                <a:close/>
              </a:path>
              <a:path w="634364" h="615950">
                <a:moveTo>
                  <a:pt x="634225" y="303288"/>
                </a:moveTo>
                <a:lnTo>
                  <a:pt x="312445" y="303288"/>
                </a:lnTo>
                <a:lnTo>
                  <a:pt x="312445" y="615924"/>
                </a:lnTo>
                <a:lnTo>
                  <a:pt x="634225" y="615924"/>
                </a:lnTo>
                <a:lnTo>
                  <a:pt x="634225" y="303288"/>
                </a:lnTo>
                <a:close/>
              </a:path>
            </a:pathLst>
          </a:custGeom>
          <a:solidFill>
            <a:srgbClr val="FFFFFF"/>
          </a:solidFill>
        </p:spPr>
        <p:txBody>
          <a:bodyPr wrap="square" lIns="0" tIns="0" rIns="0" bIns="0" rtlCol="0"/>
          <a:lstStyle/>
          <a:p>
            <a:endParaRPr/>
          </a:p>
        </p:txBody>
      </p:sp>
      <p:graphicFrame>
        <p:nvGraphicFramePr>
          <p:cNvPr id="4" name="object 4"/>
          <p:cNvGraphicFramePr>
            <a:graphicFrameLocks noGrp="1"/>
          </p:cNvGraphicFramePr>
          <p:nvPr/>
        </p:nvGraphicFramePr>
        <p:xfrm>
          <a:off x="1958339" y="1822709"/>
          <a:ext cx="939164" cy="910851"/>
        </p:xfrm>
        <a:graphic>
          <a:graphicData uri="http://schemas.openxmlformats.org/drawingml/2006/table">
            <a:tbl>
              <a:tblPr firstRow="1" bandRow="1">
                <a:tableStyleId>{2D5ABB26-0587-4C30-8999-92F81FD0307C}</a:tableStyleId>
              </a:tblPr>
              <a:tblGrid>
                <a:gridCol w="313055"/>
                <a:gridCol w="313055"/>
                <a:gridCol w="313055"/>
              </a:tblGrid>
              <a:tr h="303780">
                <a:tc>
                  <a:txBody>
                    <a:bodyPr/>
                    <a:lstStyle/>
                    <a:p>
                      <a:pPr marL="10160" algn="ctr">
                        <a:lnSpc>
                          <a:spcPct val="100000"/>
                        </a:lnSpc>
                        <a:spcBef>
                          <a:spcPts val="65"/>
                        </a:spcBef>
                      </a:pPr>
                      <a:r>
                        <a:rPr sz="1800" dirty="0">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6675">
                        <a:lnSpc>
                          <a:spcPct val="100000"/>
                        </a:lnSpc>
                        <a:spcBef>
                          <a:spcPts val="65"/>
                        </a:spcBef>
                      </a:pPr>
                      <a:r>
                        <a:rPr sz="1800" spc="10" dirty="0">
                          <a:solidFill>
                            <a:srgbClr val="FFFFFF"/>
                          </a:solidFill>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65"/>
                        </a:spcBef>
                      </a:pPr>
                      <a:r>
                        <a:rPr sz="1800" spc="10" dirty="0">
                          <a:solidFill>
                            <a:srgbClr val="FFFFFF"/>
                          </a:solidFill>
                          <a:latin typeface="Calibri"/>
                          <a:cs typeface="Calibri"/>
                        </a:rPr>
                        <a:t>-1</a:t>
                      </a:r>
                      <a:endParaRPr sz="180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03537">
                <a:tc>
                  <a:txBody>
                    <a:bodyPr/>
                    <a:lstStyle/>
                    <a:p>
                      <a:pPr marL="10160" algn="ctr">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2235">
                        <a:lnSpc>
                          <a:spcPct val="100000"/>
                        </a:lnSpc>
                        <a:spcBef>
                          <a:spcPts val="60"/>
                        </a:spcBef>
                      </a:pPr>
                      <a:r>
                        <a:rPr sz="1800" dirty="0">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795" algn="ctr">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03534">
                <a:tc>
                  <a:txBody>
                    <a:bodyPr/>
                    <a:lstStyle/>
                    <a:p>
                      <a:pPr marL="10160" algn="ctr">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6675">
                        <a:lnSpc>
                          <a:spcPct val="100000"/>
                        </a:lnSpc>
                        <a:spcBef>
                          <a:spcPts val="60"/>
                        </a:spcBef>
                      </a:pPr>
                      <a:r>
                        <a:rPr sz="1800" spc="10" dirty="0">
                          <a:solidFill>
                            <a:srgbClr val="FFFFFF"/>
                          </a:solidFill>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0"/>
                        </a:spcBef>
                      </a:pPr>
                      <a:r>
                        <a:rPr sz="1800" dirty="0">
                          <a:latin typeface="Calibri"/>
                          <a:cs typeface="Calibri"/>
                        </a:rPr>
                        <a:t>1</a:t>
                      </a:r>
                      <a:endParaRPr sz="180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r>
            </a:tbl>
          </a:graphicData>
        </a:graphic>
      </p:graphicFrame>
      <p:graphicFrame>
        <p:nvGraphicFramePr>
          <p:cNvPr id="5" name="object 5"/>
          <p:cNvGraphicFramePr>
            <a:graphicFrameLocks noGrp="1"/>
          </p:cNvGraphicFramePr>
          <p:nvPr/>
        </p:nvGraphicFramePr>
        <p:xfrm>
          <a:off x="3672839" y="3256351"/>
          <a:ext cx="2603500" cy="2516290"/>
        </p:xfrm>
        <a:graphic>
          <a:graphicData uri="http://schemas.openxmlformats.org/drawingml/2006/table">
            <a:tbl>
              <a:tblPr firstRow="1" bandRow="1">
                <a:tableStyleId>{2D5ABB26-0587-4C30-8999-92F81FD0307C}</a:tableStyleId>
              </a:tblPr>
              <a:tblGrid>
                <a:gridCol w="288925"/>
                <a:gridCol w="288925"/>
                <a:gridCol w="243840"/>
                <a:gridCol w="377825"/>
                <a:gridCol w="245745"/>
                <a:gridCol w="289560"/>
                <a:gridCol w="289560"/>
                <a:gridCol w="289560"/>
                <a:gridCol w="289560"/>
              </a:tblGrid>
              <a:tr h="271429">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8781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835" algn="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BEBEBE"/>
                      </a:solidFill>
                      <a:prstDash val="solid"/>
                    </a:lnT>
                    <a:lnB w="9525">
                      <a:solidFill>
                        <a:srgbClr val="FDCFAA"/>
                      </a:solidFill>
                      <a:prstDash val="solid"/>
                    </a:lnB>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413">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3980">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415">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4615">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835" algn="r">
                        <a:lnSpc>
                          <a:spcPct val="100000"/>
                        </a:lnSpc>
                        <a:spcBef>
                          <a:spcPts val="65"/>
                        </a:spcBef>
                      </a:pPr>
                      <a:r>
                        <a:rPr sz="1650" dirty="0">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9648">
                <a:tc>
                  <a:txBody>
                    <a:bodyPr/>
                    <a:lstStyle/>
                    <a:p>
                      <a:pPr marR="44450"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1594">
                        <a:lnSpc>
                          <a:spcPct val="100000"/>
                        </a:lnSpc>
                        <a:spcBef>
                          <a:spcPts val="65"/>
                        </a:spcBef>
                      </a:pPr>
                      <a:r>
                        <a:rPr sz="1650" spc="10" dirty="0">
                          <a:solidFill>
                            <a:srgbClr val="FFFFFF"/>
                          </a:solidFill>
                          <a:latin typeface="Calibri"/>
                          <a:cs typeface="Calibri"/>
                        </a:rPr>
                        <a:t>-1</a:t>
                      </a:r>
                      <a:endParaRPr sz="16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bl>
          </a:graphicData>
        </a:graphic>
      </p:graphicFrame>
      <p:sp>
        <p:nvSpPr>
          <p:cNvPr id="6" name="object 6"/>
          <p:cNvSpPr/>
          <p:nvPr/>
        </p:nvSpPr>
        <p:spPr>
          <a:xfrm>
            <a:off x="4250055" y="3811489"/>
            <a:ext cx="1442720" cy="559435"/>
          </a:xfrm>
          <a:custGeom>
            <a:avLst/>
            <a:gdLst/>
            <a:ahLst/>
            <a:cxnLst/>
            <a:rect l="l" t="t" r="r" b="b"/>
            <a:pathLst>
              <a:path w="1442720" h="559435">
                <a:moveTo>
                  <a:pt x="288620" y="0"/>
                </a:moveTo>
                <a:lnTo>
                  <a:pt x="0" y="0"/>
                </a:lnTo>
                <a:lnTo>
                  <a:pt x="0" y="279654"/>
                </a:lnTo>
                <a:lnTo>
                  <a:pt x="288620" y="279654"/>
                </a:lnTo>
                <a:lnTo>
                  <a:pt x="288620" y="0"/>
                </a:lnTo>
                <a:close/>
              </a:path>
              <a:path w="1442720" h="559435">
                <a:moveTo>
                  <a:pt x="577227" y="279654"/>
                </a:moveTo>
                <a:lnTo>
                  <a:pt x="288620" y="279654"/>
                </a:lnTo>
                <a:lnTo>
                  <a:pt x="288620" y="559295"/>
                </a:lnTo>
                <a:lnTo>
                  <a:pt x="577227" y="559295"/>
                </a:lnTo>
                <a:lnTo>
                  <a:pt x="577227" y="279654"/>
                </a:lnTo>
                <a:close/>
              </a:path>
              <a:path w="1442720" h="559435">
                <a:moveTo>
                  <a:pt x="1154468" y="279654"/>
                </a:moveTo>
                <a:lnTo>
                  <a:pt x="865847" y="279654"/>
                </a:lnTo>
                <a:lnTo>
                  <a:pt x="865847" y="559295"/>
                </a:lnTo>
                <a:lnTo>
                  <a:pt x="1154468" y="559295"/>
                </a:lnTo>
                <a:lnTo>
                  <a:pt x="1154468" y="279654"/>
                </a:lnTo>
                <a:close/>
              </a:path>
              <a:path w="1442720" h="559435">
                <a:moveTo>
                  <a:pt x="1442631" y="0"/>
                </a:moveTo>
                <a:lnTo>
                  <a:pt x="1154468" y="0"/>
                </a:lnTo>
                <a:lnTo>
                  <a:pt x="1154468" y="279654"/>
                </a:lnTo>
                <a:lnTo>
                  <a:pt x="1442631" y="279654"/>
                </a:lnTo>
                <a:lnTo>
                  <a:pt x="1442631" y="0"/>
                </a:lnTo>
                <a:close/>
              </a:path>
            </a:pathLst>
          </a:custGeom>
          <a:solidFill>
            <a:srgbClr val="FFFFFF"/>
          </a:solidFill>
        </p:spPr>
        <p:txBody>
          <a:bodyPr wrap="square" lIns="0" tIns="0" rIns="0" bIns="0" rtlCol="0"/>
          <a:lstStyle/>
          <a:p>
            <a:endParaRPr/>
          </a:p>
        </p:txBody>
      </p:sp>
      <p:sp>
        <p:nvSpPr>
          <p:cNvPr id="7" name="object 7"/>
          <p:cNvSpPr/>
          <p:nvPr/>
        </p:nvSpPr>
        <p:spPr>
          <a:xfrm>
            <a:off x="4250056" y="4650426"/>
            <a:ext cx="577851" cy="559435"/>
          </a:xfrm>
          <a:custGeom>
            <a:avLst/>
            <a:gdLst/>
            <a:ahLst/>
            <a:cxnLst/>
            <a:rect l="l" t="t" r="r" b="b"/>
            <a:pathLst>
              <a:path w="577850" h="559435">
                <a:moveTo>
                  <a:pt x="288620" y="279641"/>
                </a:moveTo>
                <a:lnTo>
                  <a:pt x="0" y="279641"/>
                </a:lnTo>
                <a:lnTo>
                  <a:pt x="0" y="558825"/>
                </a:lnTo>
                <a:lnTo>
                  <a:pt x="288620" y="558825"/>
                </a:lnTo>
                <a:lnTo>
                  <a:pt x="288620" y="279641"/>
                </a:lnTo>
                <a:close/>
              </a:path>
              <a:path w="577850" h="559435">
                <a:moveTo>
                  <a:pt x="577227" y="0"/>
                </a:moveTo>
                <a:lnTo>
                  <a:pt x="288620" y="0"/>
                </a:lnTo>
                <a:lnTo>
                  <a:pt x="288620" y="279641"/>
                </a:lnTo>
                <a:lnTo>
                  <a:pt x="577227" y="279641"/>
                </a:lnTo>
                <a:lnTo>
                  <a:pt x="577227" y="0"/>
                </a:lnTo>
                <a:close/>
              </a:path>
            </a:pathLst>
          </a:custGeom>
          <a:solidFill>
            <a:srgbClr val="FFFFFF"/>
          </a:solidFill>
        </p:spPr>
        <p:txBody>
          <a:bodyPr wrap="square" lIns="0" tIns="0" rIns="0" bIns="0" rtlCol="0"/>
          <a:lstStyle/>
          <a:p>
            <a:endParaRPr/>
          </a:p>
        </p:txBody>
      </p:sp>
      <p:sp>
        <p:nvSpPr>
          <p:cNvPr id="8" name="object 8"/>
          <p:cNvSpPr/>
          <p:nvPr/>
        </p:nvSpPr>
        <p:spPr>
          <a:xfrm>
            <a:off x="5115906" y="4650426"/>
            <a:ext cx="577215" cy="559435"/>
          </a:xfrm>
          <a:custGeom>
            <a:avLst/>
            <a:gdLst/>
            <a:ahLst/>
            <a:cxnLst/>
            <a:rect l="l" t="t" r="r" b="b"/>
            <a:pathLst>
              <a:path w="577214" h="559435">
                <a:moveTo>
                  <a:pt x="288620" y="0"/>
                </a:moveTo>
                <a:lnTo>
                  <a:pt x="0" y="0"/>
                </a:lnTo>
                <a:lnTo>
                  <a:pt x="0" y="279641"/>
                </a:lnTo>
                <a:lnTo>
                  <a:pt x="288620" y="279641"/>
                </a:lnTo>
                <a:lnTo>
                  <a:pt x="288620" y="0"/>
                </a:lnTo>
                <a:close/>
              </a:path>
              <a:path w="577214" h="559435">
                <a:moveTo>
                  <a:pt x="576783" y="279641"/>
                </a:moveTo>
                <a:lnTo>
                  <a:pt x="288620" y="279641"/>
                </a:lnTo>
                <a:lnTo>
                  <a:pt x="288620" y="558825"/>
                </a:lnTo>
                <a:lnTo>
                  <a:pt x="576783" y="558825"/>
                </a:lnTo>
                <a:lnTo>
                  <a:pt x="576783" y="279641"/>
                </a:lnTo>
                <a:close/>
              </a:path>
            </a:pathLst>
          </a:custGeom>
          <a:solidFill>
            <a:srgbClr val="FFFFFF"/>
          </a:solidFill>
        </p:spPr>
        <p:txBody>
          <a:bodyPr wrap="square" lIns="0" tIns="0" rIns="0" bIns="0" rtlCol="0"/>
          <a:lstStyle/>
          <a:p>
            <a:endParaRPr/>
          </a:p>
        </p:txBody>
      </p:sp>
      <p:grpSp>
        <p:nvGrpSpPr>
          <p:cNvPr id="9" name="object 9"/>
          <p:cNvGrpSpPr/>
          <p:nvPr/>
        </p:nvGrpSpPr>
        <p:grpSpPr>
          <a:xfrm>
            <a:off x="1964436" y="1819655"/>
            <a:ext cx="3539491" cy="2590800"/>
            <a:chOff x="1964435" y="1819655"/>
            <a:chExt cx="3539490" cy="2590800"/>
          </a:xfrm>
        </p:grpSpPr>
        <p:sp>
          <p:nvSpPr>
            <p:cNvPr id="10" name="object 10"/>
            <p:cNvSpPr/>
            <p:nvPr/>
          </p:nvSpPr>
          <p:spPr>
            <a:xfrm>
              <a:off x="1967483" y="1834895"/>
              <a:ext cx="2859405" cy="2572385"/>
            </a:xfrm>
            <a:custGeom>
              <a:avLst/>
              <a:gdLst/>
              <a:ahLst/>
              <a:cxnLst/>
              <a:rect l="l" t="t" r="r" b="b"/>
              <a:pathLst>
                <a:path w="2859404" h="2572385">
                  <a:moveTo>
                    <a:pt x="2859278" y="1714500"/>
                  </a:moveTo>
                  <a:lnTo>
                    <a:pt x="949452" y="0"/>
                  </a:lnTo>
                </a:path>
                <a:path w="2859404" h="2572385">
                  <a:moveTo>
                    <a:pt x="2001901" y="2572385"/>
                  </a:moveTo>
                  <a:lnTo>
                    <a:pt x="0" y="920495"/>
                  </a:lnTo>
                </a:path>
              </a:pathLst>
            </a:custGeom>
            <a:ln w="6096">
              <a:solidFill>
                <a:srgbClr val="001F50"/>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4264278" y="2349235"/>
              <a:ext cx="61727" cy="20203"/>
            </a:xfrm>
            <a:prstGeom prst="rect">
              <a:avLst/>
            </a:prstGeom>
          </p:spPr>
        </p:pic>
        <p:pic>
          <p:nvPicPr>
            <p:cNvPr id="12" name="object 12"/>
            <p:cNvPicPr/>
            <p:nvPr/>
          </p:nvPicPr>
          <p:blipFill>
            <a:blip r:embed="rId3" cstate="print"/>
            <a:stretch>
              <a:fillRect/>
            </a:stretch>
          </p:blipFill>
          <p:spPr>
            <a:xfrm>
              <a:off x="4358131" y="2254250"/>
              <a:ext cx="342264" cy="164337"/>
            </a:xfrm>
            <a:prstGeom prst="rect">
              <a:avLst/>
            </a:prstGeom>
          </p:spPr>
        </p:pic>
        <p:pic>
          <p:nvPicPr>
            <p:cNvPr id="13" name="object 13"/>
            <p:cNvPicPr/>
            <p:nvPr/>
          </p:nvPicPr>
          <p:blipFill>
            <a:blip r:embed="rId2" cstate="print"/>
            <a:stretch>
              <a:fillRect/>
            </a:stretch>
          </p:blipFill>
          <p:spPr>
            <a:xfrm>
              <a:off x="4835778" y="2349235"/>
              <a:ext cx="61727" cy="20203"/>
            </a:xfrm>
            <a:prstGeom prst="rect">
              <a:avLst/>
            </a:prstGeom>
          </p:spPr>
        </p:pic>
        <p:pic>
          <p:nvPicPr>
            <p:cNvPr id="14" name="object 14"/>
            <p:cNvPicPr/>
            <p:nvPr/>
          </p:nvPicPr>
          <p:blipFill>
            <a:blip r:embed="rId4" cstate="print"/>
            <a:stretch>
              <a:fillRect/>
            </a:stretch>
          </p:blipFill>
          <p:spPr>
            <a:xfrm>
              <a:off x="4929631" y="2254250"/>
              <a:ext cx="573785" cy="164337"/>
            </a:xfrm>
            <a:prstGeom prst="rect">
              <a:avLst/>
            </a:prstGeom>
          </p:spPr>
        </p:pic>
        <p:sp>
          <p:nvSpPr>
            <p:cNvPr id="15" name="object 15"/>
            <p:cNvSpPr/>
            <p:nvPr/>
          </p:nvSpPr>
          <p:spPr>
            <a:xfrm>
              <a:off x="4543043" y="2179319"/>
              <a:ext cx="559435" cy="1630680"/>
            </a:xfrm>
            <a:custGeom>
              <a:avLst/>
              <a:gdLst/>
              <a:ahLst/>
              <a:cxnLst/>
              <a:rect l="l" t="t" r="r" b="b"/>
              <a:pathLst>
                <a:path w="559435" h="1630679">
                  <a:moveTo>
                    <a:pt x="269747" y="339851"/>
                  </a:moveTo>
                  <a:lnTo>
                    <a:pt x="559307" y="339851"/>
                  </a:lnTo>
                  <a:lnTo>
                    <a:pt x="559307" y="0"/>
                  </a:lnTo>
                  <a:lnTo>
                    <a:pt x="269747" y="0"/>
                  </a:lnTo>
                  <a:lnTo>
                    <a:pt x="269747" y="339851"/>
                  </a:lnTo>
                  <a:close/>
                </a:path>
                <a:path w="559435" h="1630679">
                  <a:moveTo>
                    <a:pt x="0" y="1630679"/>
                  </a:moveTo>
                  <a:lnTo>
                    <a:pt x="275844" y="1630679"/>
                  </a:lnTo>
                  <a:lnTo>
                    <a:pt x="275844" y="1370076"/>
                  </a:lnTo>
                  <a:lnTo>
                    <a:pt x="0" y="1370076"/>
                  </a:lnTo>
                  <a:lnTo>
                    <a:pt x="0" y="1630679"/>
                  </a:lnTo>
                  <a:close/>
                </a:path>
              </a:pathLst>
            </a:custGeom>
            <a:ln w="76200">
              <a:solidFill>
                <a:srgbClr val="FFC000"/>
              </a:solidFill>
            </a:ln>
          </p:spPr>
          <p:txBody>
            <a:bodyPr wrap="square" lIns="0" tIns="0" rIns="0" bIns="0" rtlCol="0"/>
            <a:lstStyle/>
            <a:p>
              <a:endParaRPr/>
            </a:p>
          </p:txBody>
        </p:sp>
        <p:sp>
          <p:nvSpPr>
            <p:cNvPr id="16" name="object 16"/>
            <p:cNvSpPr/>
            <p:nvPr/>
          </p:nvSpPr>
          <p:spPr>
            <a:xfrm>
              <a:off x="4542281" y="2180081"/>
              <a:ext cx="560705" cy="1649730"/>
            </a:xfrm>
            <a:custGeom>
              <a:avLst/>
              <a:gdLst/>
              <a:ahLst/>
              <a:cxnLst/>
              <a:rect l="l" t="t" r="r" b="b"/>
              <a:pathLst>
                <a:path w="560704" h="1649729">
                  <a:moveTo>
                    <a:pt x="294131" y="1649348"/>
                  </a:moveTo>
                  <a:lnTo>
                    <a:pt x="560323" y="339851"/>
                  </a:lnTo>
                </a:path>
                <a:path w="560704" h="1649729">
                  <a:moveTo>
                    <a:pt x="0" y="1394840"/>
                  </a:moveTo>
                  <a:lnTo>
                    <a:pt x="271271" y="0"/>
                  </a:lnTo>
                </a:path>
              </a:pathLst>
            </a:custGeom>
            <a:ln w="19812">
              <a:solidFill>
                <a:srgbClr val="FFC000"/>
              </a:solidFill>
            </a:ln>
          </p:spPr>
          <p:txBody>
            <a:bodyPr wrap="square" lIns="0" tIns="0" rIns="0" bIns="0" rtlCol="0"/>
            <a:lstStyle/>
            <a:p>
              <a:endParaRPr/>
            </a:p>
          </p:txBody>
        </p:sp>
        <p:sp>
          <p:nvSpPr>
            <p:cNvPr id="17" name="object 17"/>
            <p:cNvSpPr/>
            <p:nvPr/>
          </p:nvSpPr>
          <p:spPr>
            <a:xfrm>
              <a:off x="4238243" y="2179319"/>
              <a:ext cx="283845" cy="340360"/>
            </a:xfrm>
            <a:custGeom>
              <a:avLst/>
              <a:gdLst/>
              <a:ahLst/>
              <a:cxnLst/>
              <a:rect l="l" t="t" r="r" b="b"/>
              <a:pathLst>
                <a:path w="283845" h="340360">
                  <a:moveTo>
                    <a:pt x="0" y="339851"/>
                  </a:moveTo>
                  <a:lnTo>
                    <a:pt x="283463" y="339851"/>
                  </a:lnTo>
                  <a:lnTo>
                    <a:pt x="283463" y="0"/>
                  </a:lnTo>
                  <a:lnTo>
                    <a:pt x="0" y="0"/>
                  </a:lnTo>
                  <a:lnTo>
                    <a:pt x="0" y="339851"/>
                  </a:lnTo>
                  <a:close/>
                </a:path>
              </a:pathLst>
            </a:custGeom>
            <a:ln w="76199">
              <a:solidFill>
                <a:srgbClr val="B5914F"/>
              </a:solidFill>
            </a:ln>
          </p:spPr>
          <p:txBody>
            <a:bodyPr wrap="square" lIns="0" tIns="0" rIns="0" bIns="0" rtlCol="0"/>
            <a:lstStyle/>
            <a:p>
              <a:endParaRPr/>
            </a:p>
          </p:txBody>
        </p:sp>
        <p:sp>
          <p:nvSpPr>
            <p:cNvPr id="18" name="object 18"/>
            <p:cNvSpPr/>
            <p:nvPr/>
          </p:nvSpPr>
          <p:spPr>
            <a:xfrm>
              <a:off x="2908553" y="1829561"/>
              <a:ext cx="1614805" cy="347980"/>
            </a:xfrm>
            <a:custGeom>
              <a:avLst/>
              <a:gdLst/>
              <a:ahLst/>
              <a:cxnLst/>
              <a:rect l="l" t="t" r="r" b="b"/>
              <a:pathLst>
                <a:path w="1614804" h="347980">
                  <a:moveTo>
                    <a:pt x="0" y="0"/>
                  </a:moveTo>
                  <a:lnTo>
                    <a:pt x="1614423" y="347472"/>
                  </a:lnTo>
                </a:path>
              </a:pathLst>
            </a:custGeom>
            <a:ln w="19812">
              <a:solidFill>
                <a:srgbClr val="FF0000"/>
              </a:solidFill>
            </a:ln>
          </p:spPr>
          <p:txBody>
            <a:bodyPr wrap="square" lIns="0" tIns="0" rIns="0" bIns="0" rtlCol="0"/>
            <a:lstStyle/>
            <a:p>
              <a:endParaRPr/>
            </a:p>
          </p:txBody>
        </p:sp>
      </p:grpSp>
      <p:grpSp>
        <p:nvGrpSpPr>
          <p:cNvPr id="19" name="object 19"/>
          <p:cNvGrpSpPr/>
          <p:nvPr/>
        </p:nvGrpSpPr>
        <p:grpSpPr>
          <a:xfrm>
            <a:off x="2543555" y="1783083"/>
            <a:ext cx="1744980" cy="733425"/>
            <a:chOff x="2543555" y="1783079"/>
            <a:chExt cx="1744980" cy="733425"/>
          </a:xfrm>
        </p:grpSpPr>
        <p:sp>
          <p:nvSpPr>
            <p:cNvPr id="20" name="object 20"/>
            <p:cNvSpPr/>
            <p:nvPr/>
          </p:nvSpPr>
          <p:spPr>
            <a:xfrm>
              <a:off x="2581655" y="1821179"/>
              <a:ext cx="334010" cy="330835"/>
            </a:xfrm>
            <a:custGeom>
              <a:avLst/>
              <a:gdLst/>
              <a:ahLst/>
              <a:cxnLst/>
              <a:rect l="l" t="t" r="r" b="b"/>
              <a:pathLst>
                <a:path w="334010" h="330835">
                  <a:moveTo>
                    <a:pt x="0" y="330708"/>
                  </a:moveTo>
                  <a:lnTo>
                    <a:pt x="333756" y="330708"/>
                  </a:lnTo>
                  <a:lnTo>
                    <a:pt x="333756" y="0"/>
                  </a:lnTo>
                  <a:lnTo>
                    <a:pt x="0" y="0"/>
                  </a:lnTo>
                  <a:lnTo>
                    <a:pt x="0" y="330708"/>
                  </a:lnTo>
                  <a:close/>
                </a:path>
              </a:pathLst>
            </a:custGeom>
            <a:ln w="76200">
              <a:solidFill>
                <a:srgbClr val="B5914F"/>
              </a:solidFill>
            </a:ln>
          </p:spPr>
          <p:txBody>
            <a:bodyPr wrap="square" lIns="0" tIns="0" rIns="0" bIns="0" rtlCol="0"/>
            <a:lstStyle/>
            <a:p>
              <a:endParaRPr/>
            </a:p>
          </p:txBody>
        </p:sp>
        <p:sp>
          <p:nvSpPr>
            <p:cNvPr id="21" name="object 21"/>
            <p:cNvSpPr/>
            <p:nvPr/>
          </p:nvSpPr>
          <p:spPr>
            <a:xfrm>
              <a:off x="2591561" y="2152649"/>
              <a:ext cx="1687195" cy="353695"/>
            </a:xfrm>
            <a:custGeom>
              <a:avLst/>
              <a:gdLst/>
              <a:ahLst/>
              <a:cxnLst/>
              <a:rect l="l" t="t" r="r" b="b"/>
              <a:pathLst>
                <a:path w="1687195" h="353694">
                  <a:moveTo>
                    <a:pt x="0" y="0"/>
                  </a:moveTo>
                  <a:lnTo>
                    <a:pt x="1687067" y="353567"/>
                  </a:lnTo>
                </a:path>
              </a:pathLst>
            </a:custGeom>
            <a:ln w="19812">
              <a:solidFill>
                <a:srgbClr val="FF0000"/>
              </a:solidFill>
            </a:ln>
          </p:spPr>
          <p:txBody>
            <a:bodyPr wrap="square" lIns="0" tIns="0" rIns="0" bIns="0" rtlCol="0"/>
            <a:lstStyle/>
            <a:p>
              <a:endParaRPr/>
            </a:p>
          </p:txBody>
        </p:sp>
      </p:grpSp>
      <p:sp>
        <p:nvSpPr>
          <p:cNvPr id="22" name="object 22"/>
          <p:cNvSpPr txBox="1">
            <a:spLocks noGrp="1"/>
          </p:cNvSpPr>
          <p:nvPr>
            <p:ph type="title"/>
          </p:nvPr>
        </p:nvSpPr>
        <p:spPr>
          <a:xfrm>
            <a:off x="1902967" y="106175"/>
            <a:ext cx="7132320"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Convolutional</a:t>
            </a:r>
            <a:r>
              <a:rPr sz="2200" b="1" spc="55" dirty="0">
                <a:solidFill>
                  <a:srgbClr val="000000"/>
                </a:solidFill>
                <a:latin typeface="Arial"/>
                <a:cs typeface="Arial"/>
              </a:rPr>
              <a:t> </a:t>
            </a:r>
            <a:r>
              <a:rPr sz="2200" b="1" spc="-10" dirty="0">
                <a:solidFill>
                  <a:srgbClr val="000000"/>
                </a:solidFill>
                <a:latin typeface="Arial"/>
                <a:cs typeface="Arial"/>
              </a:rPr>
              <a:t>Layer</a:t>
            </a:r>
            <a:r>
              <a:rPr sz="2200" b="1" spc="55" dirty="0">
                <a:solidFill>
                  <a:srgbClr val="000000"/>
                </a:solidFill>
                <a:latin typeface="Arial"/>
                <a:cs typeface="Arial"/>
              </a:rPr>
              <a:t> </a:t>
            </a:r>
            <a:r>
              <a:rPr sz="2200" b="1" spc="-5" dirty="0">
                <a:solidFill>
                  <a:srgbClr val="000000"/>
                </a:solidFill>
                <a:latin typeface="Arial"/>
                <a:cs typeface="Arial"/>
              </a:rPr>
              <a:t>–</a:t>
            </a:r>
            <a:r>
              <a:rPr sz="2200" b="1" spc="10" dirty="0">
                <a:solidFill>
                  <a:srgbClr val="000000"/>
                </a:solidFill>
                <a:latin typeface="Arial"/>
                <a:cs typeface="Arial"/>
              </a:rPr>
              <a:t> </a:t>
            </a:r>
            <a:r>
              <a:rPr sz="2200" b="1" spc="-5" dirty="0">
                <a:solidFill>
                  <a:srgbClr val="000000"/>
                </a:solidFill>
                <a:latin typeface="Arial"/>
                <a:cs typeface="Arial"/>
              </a:rPr>
              <a:t>Filters</a:t>
            </a:r>
            <a:r>
              <a:rPr sz="2200" b="1" spc="25" dirty="0">
                <a:solidFill>
                  <a:srgbClr val="000000"/>
                </a:solidFill>
                <a:latin typeface="Arial"/>
                <a:cs typeface="Arial"/>
              </a:rPr>
              <a:t> </a:t>
            </a:r>
            <a:r>
              <a:rPr sz="2200" b="1" spc="-5" dirty="0">
                <a:solidFill>
                  <a:srgbClr val="000000"/>
                </a:solidFill>
                <a:latin typeface="Arial"/>
                <a:cs typeface="Arial"/>
              </a:rPr>
              <a:t>–</a:t>
            </a:r>
            <a:r>
              <a:rPr sz="2200" b="1" spc="10" dirty="0">
                <a:solidFill>
                  <a:srgbClr val="000000"/>
                </a:solidFill>
                <a:latin typeface="Arial"/>
                <a:cs typeface="Arial"/>
              </a:rPr>
              <a:t> </a:t>
            </a:r>
            <a:r>
              <a:rPr sz="2200" b="1" spc="-5" dirty="0">
                <a:solidFill>
                  <a:srgbClr val="000000"/>
                </a:solidFill>
                <a:latin typeface="Arial"/>
                <a:cs typeface="Arial"/>
              </a:rPr>
              <a:t>Computation</a:t>
            </a:r>
            <a:r>
              <a:rPr sz="2200" b="1" spc="45" dirty="0">
                <a:solidFill>
                  <a:srgbClr val="000000"/>
                </a:solidFill>
                <a:latin typeface="Arial"/>
                <a:cs typeface="Arial"/>
              </a:rPr>
              <a:t> </a:t>
            </a:r>
            <a:r>
              <a:rPr sz="2200" b="1" spc="-5" dirty="0">
                <a:solidFill>
                  <a:srgbClr val="000000"/>
                </a:solidFill>
                <a:latin typeface="Arial"/>
                <a:cs typeface="Arial"/>
              </a:rPr>
              <a:t>Example</a:t>
            </a:r>
            <a:endParaRPr sz="2200">
              <a:latin typeface="Arial"/>
              <a:cs typeface="Arial"/>
            </a:endParaRPr>
          </a:p>
        </p:txBody>
      </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36</a:t>
            </a:fld>
            <a:endParaRPr spc="-5"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7293863" y="1821242"/>
          <a:ext cx="1697989" cy="1646717"/>
        </p:xfrm>
        <a:graphic>
          <a:graphicData uri="http://schemas.openxmlformats.org/drawingml/2006/table">
            <a:tbl>
              <a:tblPr firstRow="1" bandRow="1">
                <a:tableStyleId>{2D5ABB26-0587-4C30-8999-92F81FD0307C}</a:tableStyleId>
              </a:tblPr>
              <a:tblGrid>
                <a:gridCol w="566420"/>
                <a:gridCol w="565785"/>
                <a:gridCol w="565784"/>
              </a:tblGrid>
              <a:tr h="545160">
                <a:tc>
                  <a:txBody>
                    <a:bodyPr/>
                    <a:lstStyle/>
                    <a:p>
                      <a:pPr marL="18415" algn="ctr">
                        <a:lnSpc>
                          <a:spcPct val="100000"/>
                        </a:lnSpc>
                        <a:spcBef>
                          <a:spcPts val="70"/>
                        </a:spcBef>
                      </a:pPr>
                      <a:r>
                        <a:rPr sz="3300" dirty="0">
                          <a:latin typeface="Calibri"/>
                          <a:cs typeface="Calibri"/>
                        </a:rPr>
                        <a:t>1</a:t>
                      </a:r>
                      <a:endParaRPr sz="3300">
                        <a:latin typeface="Calibri"/>
                        <a:cs typeface="Calibri"/>
                      </a:endParaRPr>
                    </a:p>
                  </a:txBody>
                  <a:tcPr marL="0" marR="0" marT="8890" marB="0">
                    <a:lnL w="19050">
                      <a:solidFill>
                        <a:srgbClr val="FDCFAA"/>
                      </a:solidFill>
                      <a:prstDash val="solid"/>
                    </a:lnL>
                    <a:lnR w="19050">
                      <a:solidFill>
                        <a:srgbClr val="FDCFAA"/>
                      </a:solidFill>
                      <a:prstDash val="solid"/>
                    </a:lnR>
                    <a:lnT w="19050">
                      <a:solidFill>
                        <a:srgbClr val="BEBEBE"/>
                      </a:solidFill>
                      <a:prstDash val="solid"/>
                    </a:lnT>
                    <a:lnB w="19050">
                      <a:solidFill>
                        <a:srgbClr val="FDCFAA"/>
                      </a:solidFill>
                      <a:prstDash val="solid"/>
                    </a:lnB>
                  </a:tcPr>
                </a:tc>
                <a:tc>
                  <a:txBody>
                    <a:bodyPr/>
                    <a:lstStyle/>
                    <a:p>
                      <a:pPr marL="186055">
                        <a:lnSpc>
                          <a:spcPct val="100000"/>
                        </a:lnSpc>
                        <a:spcBef>
                          <a:spcPts val="70"/>
                        </a:spcBef>
                      </a:pPr>
                      <a:r>
                        <a:rPr sz="3300" dirty="0">
                          <a:latin typeface="Calibri"/>
                          <a:cs typeface="Calibri"/>
                        </a:rPr>
                        <a:t>1</a:t>
                      </a:r>
                      <a:endParaRPr sz="3300">
                        <a:latin typeface="Calibri"/>
                        <a:cs typeface="Calibri"/>
                      </a:endParaRPr>
                    </a:p>
                  </a:txBody>
                  <a:tcPr marL="0" marR="0" marT="8890" marB="0">
                    <a:lnL w="19050">
                      <a:solidFill>
                        <a:srgbClr val="FDCFAA"/>
                      </a:solidFill>
                      <a:prstDash val="solid"/>
                    </a:lnL>
                    <a:lnR w="19050">
                      <a:solidFill>
                        <a:srgbClr val="BEBEBE"/>
                      </a:solidFill>
                      <a:prstDash val="solid"/>
                    </a:lnR>
                    <a:lnT w="19050">
                      <a:solidFill>
                        <a:srgbClr val="BEBEBE"/>
                      </a:solidFill>
                      <a:prstDash val="solid"/>
                    </a:lnT>
                    <a:lnB w="19050">
                      <a:solidFill>
                        <a:srgbClr val="BEBEBE"/>
                      </a:solidFill>
                      <a:prstDash val="solid"/>
                    </a:lnB>
                  </a:tcPr>
                </a:tc>
                <a:tc>
                  <a:txBody>
                    <a:bodyPr/>
                    <a:lstStyle/>
                    <a:p>
                      <a:pPr marL="185420">
                        <a:lnSpc>
                          <a:spcPct val="100000"/>
                        </a:lnSpc>
                        <a:spcBef>
                          <a:spcPts val="70"/>
                        </a:spcBef>
                      </a:pPr>
                      <a:r>
                        <a:rPr sz="3300" dirty="0">
                          <a:latin typeface="Calibri"/>
                          <a:cs typeface="Calibri"/>
                        </a:rPr>
                        <a:t>1</a:t>
                      </a:r>
                      <a:endParaRPr sz="3300">
                        <a:latin typeface="Calibri"/>
                        <a:cs typeface="Calibri"/>
                      </a:endParaRPr>
                    </a:p>
                  </a:txBody>
                  <a:tcPr marL="0" marR="0" marT="889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r>
              <a:tr h="552801">
                <a:tc>
                  <a:txBody>
                    <a:bodyPr/>
                    <a:lstStyle/>
                    <a:p>
                      <a:pPr marL="18415" algn="ctr">
                        <a:lnSpc>
                          <a:spcPct val="100000"/>
                        </a:lnSpc>
                        <a:spcBef>
                          <a:spcPts val="95"/>
                        </a:spcBef>
                      </a:pPr>
                      <a:r>
                        <a:rPr sz="3300" dirty="0">
                          <a:latin typeface="Calibri"/>
                          <a:cs typeface="Calibri"/>
                        </a:rPr>
                        <a:t>1</a:t>
                      </a:r>
                      <a:endParaRPr sz="3300">
                        <a:latin typeface="Calibri"/>
                        <a:cs typeface="Calibri"/>
                      </a:endParaRPr>
                    </a:p>
                  </a:txBody>
                  <a:tcPr marL="0" marR="0" marT="12065" marB="0">
                    <a:lnL w="19050">
                      <a:solidFill>
                        <a:srgbClr val="FDCFAA"/>
                      </a:solidFill>
                      <a:prstDash val="solid"/>
                    </a:lnL>
                    <a:lnR w="19050">
                      <a:solidFill>
                        <a:srgbClr val="FDCFAA"/>
                      </a:solidFill>
                      <a:prstDash val="solid"/>
                    </a:lnR>
                    <a:lnT w="19050">
                      <a:solidFill>
                        <a:srgbClr val="FDCFAA"/>
                      </a:solidFill>
                      <a:prstDash val="solid"/>
                    </a:lnT>
                    <a:lnB w="19050">
                      <a:solidFill>
                        <a:srgbClr val="FDCFAA"/>
                      </a:solidFill>
                      <a:prstDash val="solid"/>
                    </a:lnB>
                  </a:tcPr>
                </a:tc>
                <a:tc>
                  <a:txBody>
                    <a:bodyPr/>
                    <a:lstStyle/>
                    <a:p>
                      <a:pPr>
                        <a:lnSpc>
                          <a:spcPct val="100000"/>
                        </a:lnSpc>
                      </a:pPr>
                      <a:endParaRPr sz="1700">
                        <a:latin typeface="Times New Roman"/>
                        <a:cs typeface="Times New Roman"/>
                      </a:endParaRPr>
                    </a:p>
                  </a:txBody>
                  <a:tcPr marL="0" marR="0" marT="0" marB="0">
                    <a:lnL w="19050">
                      <a:solidFill>
                        <a:srgbClr val="FDCFAA"/>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D9D9D9"/>
                    </a:solidFill>
                  </a:tcPr>
                </a:tc>
              </a:tr>
              <a:tr h="548756">
                <a:tc>
                  <a:txBody>
                    <a:bodyPr/>
                    <a:lstStyle/>
                    <a:p>
                      <a:pPr>
                        <a:lnSpc>
                          <a:spcPct val="100000"/>
                        </a:lnSpc>
                      </a:pPr>
                      <a:endParaRPr sz="1700">
                        <a:latin typeface="Times New Roman"/>
                        <a:cs typeface="Times New Roman"/>
                      </a:endParaRPr>
                    </a:p>
                  </a:txBody>
                  <a:tcPr marL="0" marR="0" marT="0" marB="0">
                    <a:lnL w="19050">
                      <a:solidFill>
                        <a:srgbClr val="FDCFAA"/>
                      </a:solidFill>
                      <a:prstDash val="solid"/>
                    </a:lnL>
                    <a:lnR w="19050">
                      <a:solidFill>
                        <a:srgbClr val="FDCFAA"/>
                      </a:solidFill>
                      <a:prstDash val="solid"/>
                    </a:lnR>
                    <a:lnT w="19050">
                      <a:solidFill>
                        <a:srgbClr val="FDCFAA"/>
                      </a:solidFill>
                      <a:prstDash val="solid"/>
                    </a:lnT>
                    <a:lnB w="19050">
                      <a:solidFill>
                        <a:srgbClr val="BEBEBE"/>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19050">
                      <a:solidFill>
                        <a:srgbClr val="FDCFAA"/>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D9D9D9"/>
                    </a:solidFill>
                  </a:tcPr>
                </a:tc>
              </a:tr>
            </a:tbl>
          </a:graphicData>
        </a:graphic>
      </p:graphicFrame>
      <p:graphicFrame>
        <p:nvGraphicFramePr>
          <p:cNvPr id="3" name="object 3"/>
          <p:cNvGraphicFramePr>
            <a:graphicFrameLocks noGrp="1"/>
          </p:cNvGraphicFramePr>
          <p:nvPr/>
        </p:nvGraphicFramePr>
        <p:xfrm>
          <a:off x="1950722" y="1804444"/>
          <a:ext cx="2279649" cy="892728"/>
        </p:xfrm>
        <a:graphic>
          <a:graphicData uri="http://schemas.openxmlformats.org/drawingml/2006/table">
            <a:tbl>
              <a:tblPr firstRow="1" bandRow="1">
                <a:tableStyleId>{2D5ABB26-0587-4C30-8999-92F81FD0307C}</a:tableStyleId>
              </a:tblPr>
              <a:tblGrid>
                <a:gridCol w="306705"/>
                <a:gridCol w="306705"/>
                <a:gridCol w="306704"/>
                <a:gridCol w="1359535"/>
              </a:tblGrid>
              <a:tr h="297736">
                <a:tc>
                  <a:txBody>
                    <a:bodyPr/>
                    <a:lstStyle/>
                    <a:p>
                      <a:pPr marL="10160" algn="ct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7625" algn="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rowSpan="2">
                  <a:txBody>
                    <a:bodyPr/>
                    <a:lstStyle/>
                    <a:p>
                      <a:pPr>
                        <a:lnSpc>
                          <a:spcPct val="100000"/>
                        </a:lnSpc>
                      </a:pPr>
                      <a:endParaRPr sz="1700">
                        <a:latin typeface="Times New Roman"/>
                        <a:cs typeface="Times New Roman"/>
                      </a:endParaRPr>
                    </a:p>
                  </a:txBody>
                  <a:tcPr marL="0" marR="0" marT="0" marB="0">
                    <a:lnL w="9525">
                      <a:solidFill>
                        <a:srgbClr val="BEBEBE"/>
                      </a:solidFill>
                      <a:prstDash val="solid"/>
                    </a:lnL>
                    <a:lnB w="53975">
                      <a:solidFill>
                        <a:srgbClr val="FF0000"/>
                      </a:solidFill>
                      <a:prstDash val="solid"/>
                    </a:lnB>
                  </a:tcPr>
                </a:tc>
              </a:tr>
              <a:tr h="354682">
                <a:tc>
                  <a:txBody>
                    <a:bodyPr/>
                    <a:lstStyle/>
                    <a:p>
                      <a:pPr marL="9525"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solidFill>
                      <a:srgbClr val="000000"/>
                    </a:solidFill>
                  </a:tcPr>
                </a:tc>
                <a:tc>
                  <a:txBody>
                    <a:bodyPr/>
                    <a:lstStyle/>
                    <a:p>
                      <a:pPr marR="82550" algn="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53975">
                      <a:solidFill>
                        <a:srgbClr val="FF0000"/>
                      </a:solidFill>
                      <a:prstDash val="solid"/>
                    </a:lnB>
                  </a:tcPr>
                </a:tc>
                <a:tc>
                  <a:txBody>
                    <a:bodyPr/>
                    <a:lstStyle/>
                    <a:p>
                      <a:pPr marL="10160"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53975">
                      <a:solidFill>
                        <a:srgbClr val="FF0000"/>
                      </a:solidFill>
                      <a:prstDash val="solid"/>
                    </a:lnB>
                    <a:solidFill>
                      <a:srgbClr val="000000"/>
                    </a:solidFill>
                  </a:tcPr>
                </a:tc>
                <a:tc vMerge="1">
                  <a:txBody>
                    <a:bodyPr/>
                    <a:lstStyle/>
                    <a:p>
                      <a:endParaRPr/>
                    </a:p>
                  </a:txBody>
                  <a:tcPr marL="0" marR="0" marT="0" marB="0">
                    <a:lnL w="9525">
                      <a:solidFill>
                        <a:srgbClr val="BEBEBE"/>
                      </a:solidFill>
                      <a:prstDash val="solid"/>
                    </a:lnL>
                    <a:lnB w="53975">
                      <a:solidFill>
                        <a:srgbClr val="FF0000"/>
                      </a:solidFill>
                      <a:prstDash val="solid"/>
                    </a:lnB>
                  </a:tcPr>
                </a:tc>
              </a:tr>
              <a:tr h="240310">
                <a:tc>
                  <a:txBody>
                    <a:bodyPr/>
                    <a:lstStyle/>
                    <a:p>
                      <a:pPr marL="9525" algn="ctr">
                        <a:lnSpc>
                          <a:spcPts val="1735"/>
                        </a:lnSpc>
                      </a:pPr>
                      <a:r>
                        <a:rPr sz="1800" spc="-5" dirty="0">
                          <a:solidFill>
                            <a:srgbClr val="FFFFFF"/>
                          </a:solidFill>
                          <a:latin typeface="Calibri"/>
                          <a:cs typeface="Calibri"/>
                        </a:rPr>
                        <a:t>-1</a:t>
                      </a:r>
                      <a:endParaRPr sz="1800">
                        <a:latin typeface="Calibri"/>
                        <a:cs typeface="Calibri"/>
                      </a:endParaRPr>
                    </a:p>
                  </a:txBody>
                  <a:tcPr marL="0" marR="0" marT="0" marB="0">
                    <a:lnL w="9525">
                      <a:solidFill>
                        <a:srgbClr val="BEBEBE"/>
                      </a:solidFill>
                      <a:prstDash val="solid"/>
                    </a:lnL>
                    <a:lnR w="9525">
                      <a:solidFill>
                        <a:srgbClr val="BEBEBE"/>
                      </a:solidFill>
                      <a:prstDash val="solid"/>
                    </a:lnR>
                    <a:lnB w="9525">
                      <a:solidFill>
                        <a:srgbClr val="BEBEBE"/>
                      </a:solidFill>
                      <a:prstDash val="solid"/>
                    </a:lnB>
                    <a:solidFill>
                      <a:srgbClr val="000000"/>
                    </a:solidFill>
                  </a:tcPr>
                </a:tc>
                <a:tc>
                  <a:txBody>
                    <a:bodyPr/>
                    <a:lstStyle/>
                    <a:p>
                      <a:pPr marR="47625" algn="r">
                        <a:lnSpc>
                          <a:spcPts val="1735"/>
                        </a:lnSpc>
                      </a:pPr>
                      <a:r>
                        <a:rPr sz="1800" spc="-5" dirty="0">
                          <a:solidFill>
                            <a:srgbClr val="FFFFFF"/>
                          </a:solidFill>
                          <a:latin typeface="Calibri"/>
                          <a:cs typeface="Calibri"/>
                        </a:rPr>
                        <a:t>-1</a:t>
                      </a:r>
                      <a:endParaRPr sz="1800">
                        <a:latin typeface="Calibri"/>
                        <a:cs typeface="Calibri"/>
                      </a:endParaRPr>
                    </a:p>
                  </a:txBody>
                  <a:tcPr marL="0" marR="0" marT="0" marB="0">
                    <a:lnL w="9525">
                      <a:solidFill>
                        <a:srgbClr val="BEBEBE"/>
                      </a:solidFill>
                      <a:prstDash val="solid"/>
                    </a:lnL>
                    <a:lnR w="9525">
                      <a:solidFill>
                        <a:srgbClr val="BEBEBE"/>
                      </a:solidFill>
                      <a:prstDash val="solid"/>
                    </a:lnR>
                    <a:lnT w="53975">
                      <a:solidFill>
                        <a:srgbClr val="FF0000"/>
                      </a:solidFill>
                      <a:prstDash val="solid"/>
                    </a:lnT>
                    <a:lnB w="9525">
                      <a:solidFill>
                        <a:srgbClr val="BEBEBE"/>
                      </a:solidFill>
                      <a:prstDash val="solid"/>
                    </a:lnB>
                    <a:solidFill>
                      <a:srgbClr val="000000"/>
                    </a:solidFill>
                  </a:tcPr>
                </a:tc>
                <a:tc>
                  <a:txBody>
                    <a:bodyPr/>
                    <a:lstStyle/>
                    <a:p>
                      <a:pPr marL="9525" algn="ctr">
                        <a:lnSpc>
                          <a:spcPts val="1735"/>
                        </a:lnSpc>
                      </a:pPr>
                      <a:r>
                        <a:rPr sz="1800" dirty="0">
                          <a:latin typeface="Calibri"/>
                          <a:cs typeface="Calibri"/>
                        </a:rPr>
                        <a:t>1</a:t>
                      </a:r>
                      <a:endParaRPr sz="1800">
                        <a:latin typeface="Calibri"/>
                        <a:cs typeface="Calibri"/>
                      </a:endParaRPr>
                    </a:p>
                  </a:txBody>
                  <a:tcPr marL="0" marR="0" marT="0" marB="0">
                    <a:lnL w="9525">
                      <a:solidFill>
                        <a:srgbClr val="BEBEBE"/>
                      </a:solidFill>
                      <a:prstDash val="solid"/>
                    </a:lnL>
                    <a:lnR w="9525">
                      <a:solidFill>
                        <a:srgbClr val="BEBEBE"/>
                      </a:solidFill>
                      <a:prstDash val="solid"/>
                    </a:lnR>
                    <a:lnT w="53975">
                      <a:solidFill>
                        <a:srgbClr val="FF0000"/>
                      </a:solidFill>
                      <a:prstDash val="solid"/>
                    </a:lnT>
                    <a:lnB w="9525">
                      <a:solidFill>
                        <a:srgbClr val="BEBEBE"/>
                      </a:solidFill>
                      <a:prstDash val="solid"/>
                    </a:lnB>
                  </a:tcPr>
                </a:tc>
                <a:tc>
                  <a:txBody>
                    <a:bodyPr/>
                    <a:lstStyle/>
                    <a:p>
                      <a:pPr>
                        <a:lnSpc>
                          <a:spcPct val="100000"/>
                        </a:lnSpc>
                      </a:pPr>
                      <a:endParaRPr sz="1400">
                        <a:latin typeface="Times New Roman"/>
                        <a:cs typeface="Times New Roman"/>
                      </a:endParaRPr>
                    </a:p>
                  </a:txBody>
                  <a:tcPr marL="0" marR="0" marT="0" marB="0">
                    <a:lnL w="9525">
                      <a:solidFill>
                        <a:srgbClr val="BEBEBE"/>
                      </a:solidFill>
                      <a:prstDash val="solid"/>
                    </a:lnL>
                    <a:lnT w="53975">
                      <a:solidFill>
                        <a:srgbClr val="FF0000"/>
                      </a:solidFill>
                      <a:prstDash val="solid"/>
                    </a:lnT>
                  </a:tcPr>
                </a:tc>
              </a:tr>
            </a:tbl>
          </a:graphicData>
        </a:graphic>
      </p:graphicFrame>
      <p:sp>
        <p:nvSpPr>
          <p:cNvPr id="4" name="object 4"/>
          <p:cNvSpPr/>
          <p:nvPr/>
        </p:nvSpPr>
        <p:spPr>
          <a:xfrm>
            <a:off x="2257622" y="2102180"/>
            <a:ext cx="306705" cy="297815"/>
          </a:xfrm>
          <a:custGeom>
            <a:avLst/>
            <a:gdLst/>
            <a:ahLst/>
            <a:cxnLst/>
            <a:rect l="l" t="t" r="r" b="b"/>
            <a:pathLst>
              <a:path w="306705" h="297814">
                <a:moveTo>
                  <a:pt x="0" y="297254"/>
                </a:moveTo>
                <a:lnTo>
                  <a:pt x="306413" y="297254"/>
                </a:lnTo>
                <a:lnTo>
                  <a:pt x="306413" y="0"/>
                </a:lnTo>
                <a:lnTo>
                  <a:pt x="0" y="0"/>
                </a:lnTo>
                <a:lnTo>
                  <a:pt x="0" y="297254"/>
                </a:lnTo>
                <a:close/>
              </a:path>
            </a:pathLst>
          </a:custGeom>
          <a:solidFill>
            <a:srgbClr val="FFFFFF"/>
          </a:solidFill>
        </p:spPr>
        <p:txBody>
          <a:bodyPr wrap="square" lIns="0" tIns="0" rIns="0" bIns="0" rtlCol="0"/>
          <a:lstStyle/>
          <a:p>
            <a:endParaRPr/>
          </a:p>
        </p:txBody>
      </p:sp>
      <p:graphicFrame>
        <p:nvGraphicFramePr>
          <p:cNvPr id="5" name="object 5"/>
          <p:cNvGraphicFramePr>
            <a:graphicFrameLocks noGrp="1"/>
          </p:cNvGraphicFramePr>
          <p:nvPr/>
        </p:nvGraphicFramePr>
        <p:xfrm>
          <a:off x="3630170" y="3209087"/>
          <a:ext cx="2543809" cy="2467636"/>
        </p:xfrm>
        <a:graphic>
          <a:graphicData uri="http://schemas.openxmlformats.org/drawingml/2006/table">
            <a:tbl>
              <a:tblPr firstRow="1" bandRow="1">
                <a:tableStyleId>{2D5ABB26-0587-4C30-8999-92F81FD0307C}</a:tableStyleId>
              </a:tblPr>
              <a:tblGrid>
                <a:gridCol w="247651"/>
                <a:gridCol w="370205"/>
                <a:gridCol w="230504"/>
                <a:gridCol w="282575"/>
                <a:gridCol w="282575"/>
                <a:gridCol w="282575"/>
                <a:gridCol w="282575"/>
                <a:gridCol w="282575"/>
                <a:gridCol w="282575"/>
              </a:tblGrid>
              <a:tr h="274174">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65886">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92710">
                        <a:lnSpc>
                          <a:spcPct val="100000"/>
                        </a:lnSpc>
                        <a:spcBef>
                          <a:spcPts val="30"/>
                        </a:spcBef>
                      </a:pPr>
                      <a:r>
                        <a:rPr sz="1650" dirty="0">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82605">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36">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R="76200" algn="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FDCFAA"/>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825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36">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825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36">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200" algn="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010">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012">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2710">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41">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bl>
          </a:graphicData>
        </a:graphic>
      </p:graphicFrame>
      <p:sp>
        <p:nvSpPr>
          <p:cNvPr id="6" name="object 6"/>
          <p:cNvSpPr/>
          <p:nvPr/>
        </p:nvSpPr>
        <p:spPr>
          <a:xfrm>
            <a:off x="5328440" y="3479215"/>
            <a:ext cx="565785" cy="548640"/>
          </a:xfrm>
          <a:custGeom>
            <a:avLst/>
            <a:gdLst/>
            <a:ahLst/>
            <a:cxnLst/>
            <a:rect l="l" t="t" r="r" b="b"/>
            <a:pathLst>
              <a:path w="565785" h="548639">
                <a:moveTo>
                  <a:pt x="282600" y="274281"/>
                </a:moveTo>
                <a:lnTo>
                  <a:pt x="0" y="274281"/>
                </a:lnTo>
                <a:lnTo>
                  <a:pt x="0" y="548513"/>
                </a:lnTo>
                <a:lnTo>
                  <a:pt x="282600" y="548513"/>
                </a:lnTo>
                <a:lnTo>
                  <a:pt x="282600" y="274281"/>
                </a:lnTo>
                <a:close/>
              </a:path>
              <a:path w="565785" h="548639">
                <a:moveTo>
                  <a:pt x="565683" y="0"/>
                </a:moveTo>
                <a:lnTo>
                  <a:pt x="282600" y="0"/>
                </a:lnTo>
                <a:lnTo>
                  <a:pt x="282600" y="274281"/>
                </a:lnTo>
                <a:lnTo>
                  <a:pt x="565683" y="274281"/>
                </a:lnTo>
                <a:lnTo>
                  <a:pt x="565683" y="0"/>
                </a:lnTo>
                <a:close/>
              </a:path>
            </a:pathLst>
          </a:custGeom>
          <a:solidFill>
            <a:srgbClr val="FFFFFF"/>
          </a:solidFill>
        </p:spPr>
        <p:txBody>
          <a:bodyPr wrap="square" lIns="0" tIns="0" rIns="0" bIns="0" rtlCol="0"/>
          <a:lstStyle/>
          <a:p>
            <a:endParaRPr/>
          </a:p>
        </p:txBody>
      </p:sp>
      <p:sp>
        <p:nvSpPr>
          <p:cNvPr id="7" name="object 7"/>
          <p:cNvSpPr/>
          <p:nvPr/>
        </p:nvSpPr>
        <p:spPr>
          <a:xfrm>
            <a:off x="3913215" y="3753501"/>
            <a:ext cx="1132205" cy="1645285"/>
          </a:xfrm>
          <a:custGeom>
            <a:avLst/>
            <a:gdLst/>
            <a:ahLst/>
            <a:cxnLst/>
            <a:rect l="l" t="t" r="r" b="b"/>
            <a:pathLst>
              <a:path w="1132204" h="1645285">
                <a:moveTo>
                  <a:pt x="283032" y="1370723"/>
                </a:moveTo>
                <a:lnTo>
                  <a:pt x="0" y="1370723"/>
                </a:lnTo>
                <a:lnTo>
                  <a:pt x="0" y="1644967"/>
                </a:lnTo>
                <a:lnTo>
                  <a:pt x="283032" y="1644967"/>
                </a:lnTo>
                <a:lnTo>
                  <a:pt x="283032" y="1370723"/>
                </a:lnTo>
                <a:close/>
              </a:path>
              <a:path w="1132204" h="1645285">
                <a:moveTo>
                  <a:pt x="566089" y="1096937"/>
                </a:moveTo>
                <a:lnTo>
                  <a:pt x="283032" y="1096937"/>
                </a:lnTo>
                <a:lnTo>
                  <a:pt x="283032" y="1370723"/>
                </a:lnTo>
                <a:lnTo>
                  <a:pt x="566089" y="1370723"/>
                </a:lnTo>
                <a:lnTo>
                  <a:pt x="566089" y="1096937"/>
                </a:lnTo>
                <a:close/>
              </a:path>
              <a:path w="1132204" h="1645285">
                <a:moveTo>
                  <a:pt x="566089" y="0"/>
                </a:moveTo>
                <a:lnTo>
                  <a:pt x="283032" y="0"/>
                </a:lnTo>
                <a:lnTo>
                  <a:pt x="283032" y="274231"/>
                </a:lnTo>
                <a:lnTo>
                  <a:pt x="566089" y="274231"/>
                </a:lnTo>
                <a:lnTo>
                  <a:pt x="566089" y="0"/>
                </a:lnTo>
                <a:close/>
              </a:path>
              <a:path w="1132204" h="1645285">
                <a:moveTo>
                  <a:pt x="849122" y="822706"/>
                </a:moveTo>
                <a:lnTo>
                  <a:pt x="566089" y="822706"/>
                </a:lnTo>
                <a:lnTo>
                  <a:pt x="566089" y="1096937"/>
                </a:lnTo>
                <a:lnTo>
                  <a:pt x="849122" y="1096937"/>
                </a:lnTo>
                <a:lnTo>
                  <a:pt x="849122" y="822706"/>
                </a:lnTo>
                <a:close/>
              </a:path>
              <a:path w="1132204" h="1645285">
                <a:moveTo>
                  <a:pt x="849122" y="274231"/>
                </a:moveTo>
                <a:lnTo>
                  <a:pt x="566089" y="274231"/>
                </a:lnTo>
                <a:lnTo>
                  <a:pt x="566089" y="548474"/>
                </a:lnTo>
                <a:lnTo>
                  <a:pt x="849122" y="548474"/>
                </a:lnTo>
                <a:lnTo>
                  <a:pt x="849122" y="274231"/>
                </a:lnTo>
                <a:close/>
              </a:path>
              <a:path w="1132204" h="1645285">
                <a:moveTo>
                  <a:pt x="1132166" y="548474"/>
                </a:moveTo>
                <a:lnTo>
                  <a:pt x="849122" y="548474"/>
                </a:lnTo>
                <a:lnTo>
                  <a:pt x="849122" y="822706"/>
                </a:lnTo>
                <a:lnTo>
                  <a:pt x="1132166" y="822706"/>
                </a:lnTo>
                <a:lnTo>
                  <a:pt x="1132166" y="548474"/>
                </a:lnTo>
                <a:close/>
              </a:path>
            </a:pathLst>
          </a:custGeom>
          <a:solidFill>
            <a:srgbClr val="FFFFFF"/>
          </a:solidFill>
        </p:spPr>
        <p:txBody>
          <a:bodyPr wrap="square" lIns="0" tIns="0" rIns="0" bIns="0" rtlCol="0"/>
          <a:lstStyle/>
          <a:p>
            <a:endParaRPr/>
          </a:p>
        </p:txBody>
      </p:sp>
      <p:sp>
        <p:nvSpPr>
          <p:cNvPr id="8" name="object 8"/>
          <p:cNvSpPr/>
          <p:nvPr/>
        </p:nvSpPr>
        <p:spPr>
          <a:xfrm>
            <a:off x="5328440" y="4850434"/>
            <a:ext cx="565785" cy="548640"/>
          </a:xfrm>
          <a:custGeom>
            <a:avLst/>
            <a:gdLst/>
            <a:ahLst/>
            <a:cxnLst/>
            <a:rect l="l" t="t" r="r" b="b"/>
            <a:pathLst>
              <a:path w="565785" h="548639">
                <a:moveTo>
                  <a:pt x="282600" y="0"/>
                </a:moveTo>
                <a:lnTo>
                  <a:pt x="0" y="0"/>
                </a:lnTo>
                <a:lnTo>
                  <a:pt x="0" y="273786"/>
                </a:lnTo>
                <a:lnTo>
                  <a:pt x="282600" y="273786"/>
                </a:lnTo>
                <a:lnTo>
                  <a:pt x="282600" y="0"/>
                </a:lnTo>
                <a:close/>
              </a:path>
              <a:path w="565785" h="548639">
                <a:moveTo>
                  <a:pt x="565696" y="273786"/>
                </a:moveTo>
                <a:lnTo>
                  <a:pt x="282600" y="273786"/>
                </a:lnTo>
                <a:lnTo>
                  <a:pt x="282600" y="548030"/>
                </a:lnTo>
                <a:lnTo>
                  <a:pt x="565696" y="548030"/>
                </a:lnTo>
                <a:lnTo>
                  <a:pt x="565696" y="273786"/>
                </a:lnTo>
                <a:close/>
              </a:path>
            </a:pathLst>
          </a:custGeom>
          <a:solidFill>
            <a:srgbClr val="FFFFFF"/>
          </a:solidFill>
        </p:spPr>
        <p:txBody>
          <a:bodyPr wrap="square" lIns="0" tIns="0" rIns="0" bIns="0" rtlCol="0"/>
          <a:lstStyle/>
          <a:p>
            <a:endParaRPr/>
          </a:p>
        </p:txBody>
      </p:sp>
      <p:grpSp>
        <p:nvGrpSpPr>
          <p:cNvPr id="9" name="object 9"/>
          <p:cNvGrpSpPr/>
          <p:nvPr/>
        </p:nvGrpSpPr>
        <p:grpSpPr>
          <a:xfrm>
            <a:off x="1918718" y="1813564"/>
            <a:ext cx="3506471" cy="2527935"/>
            <a:chOff x="1918716" y="1813560"/>
            <a:chExt cx="3506470" cy="2527935"/>
          </a:xfrm>
        </p:grpSpPr>
        <p:sp>
          <p:nvSpPr>
            <p:cNvPr id="10" name="object 10"/>
            <p:cNvSpPr/>
            <p:nvPr/>
          </p:nvSpPr>
          <p:spPr>
            <a:xfrm>
              <a:off x="1958340" y="1816608"/>
              <a:ext cx="2803525" cy="2522220"/>
            </a:xfrm>
            <a:custGeom>
              <a:avLst/>
              <a:gdLst/>
              <a:ahLst/>
              <a:cxnLst/>
              <a:rect l="l" t="t" r="r" b="b"/>
              <a:pathLst>
                <a:path w="2803525" h="2522220">
                  <a:moveTo>
                    <a:pt x="2803525" y="1680844"/>
                  </a:moveTo>
                  <a:lnTo>
                    <a:pt x="931164" y="0"/>
                  </a:lnTo>
                </a:path>
                <a:path w="2803525" h="2522220">
                  <a:moveTo>
                    <a:pt x="1962531" y="2521711"/>
                  </a:moveTo>
                  <a:lnTo>
                    <a:pt x="0" y="902207"/>
                  </a:lnTo>
                </a:path>
              </a:pathLst>
            </a:custGeom>
            <a:ln w="6096">
              <a:solidFill>
                <a:srgbClr val="001F50"/>
              </a:solidFill>
            </a:ln>
          </p:spPr>
          <p:txBody>
            <a:bodyPr wrap="square" lIns="0" tIns="0" rIns="0" bIns="0" rtlCol="0"/>
            <a:lstStyle/>
            <a:p>
              <a:endParaRPr/>
            </a:p>
          </p:txBody>
        </p:sp>
        <p:sp>
          <p:nvSpPr>
            <p:cNvPr id="11" name="object 11"/>
            <p:cNvSpPr/>
            <p:nvPr/>
          </p:nvSpPr>
          <p:spPr>
            <a:xfrm>
              <a:off x="1956816" y="2109216"/>
              <a:ext cx="327660" cy="325120"/>
            </a:xfrm>
            <a:custGeom>
              <a:avLst/>
              <a:gdLst/>
              <a:ahLst/>
              <a:cxnLst/>
              <a:rect l="l" t="t" r="r" b="b"/>
              <a:pathLst>
                <a:path w="327660" h="325119">
                  <a:moveTo>
                    <a:pt x="0" y="324612"/>
                  </a:moveTo>
                  <a:lnTo>
                    <a:pt x="327660" y="324612"/>
                  </a:lnTo>
                  <a:lnTo>
                    <a:pt x="327660" y="0"/>
                  </a:lnTo>
                  <a:lnTo>
                    <a:pt x="0" y="0"/>
                  </a:lnTo>
                  <a:lnTo>
                    <a:pt x="0" y="324612"/>
                  </a:lnTo>
                  <a:close/>
                </a:path>
              </a:pathLst>
            </a:custGeom>
            <a:ln w="76200">
              <a:solidFill>
                <a:srgbClr val="B5914F"/>
              </a:solidFill>
            </a:ln>
          </p:spPr>
          <p:txBody>
            <a:bodyPr wrap="square" lIns="0" tIns="0" rIns="0" bIns="0" rtlCol="0"/>
            <a:lstStyle/>
            <a:p>
              <a:endParaRPr/>
            </a:p>
          </p:txBody>
        </p:sp>
        <p:pic>
          <p:nvPicPr>
            <p:cNvPr id="12" name="object 12"/>
            <p:cNvPicPr/>
            <p:nvPr/>
          </p:nvPicPr>
          <p:blipFill>
            <a:blip r:embed="rId2" cstate="print"/>
            <a:stretch>
              <a:fillRect/>
            </a:stretch>
          </p:blipFill>
          <p:spPr>
            <a:xfrm>
              <a:off x="4210430" y="2319540"/>
              <a:ext cx="60492" cy="19799"/>
            </a:xfrm>
            <a:prstGeom prst="rect">
              <a:avLst/>
            </a:prstGeom>
          </p:spPr>
        </p:pic>
        <p:pic>
          <p:nvPicPr>
            <p:cNvPr id="13" name="object 13"/>
            <p:cNvPicPr/>
            <p:nvPr/>
          </p:nvPicPr>
          <p:blipFill>
            <a:blip r:embed="rId3" cstate="print"/>
            <a:stretch>
              <a:fillRect/>
            </a:stretch>
          </p:blipFill>
          <p:spPr>
            <a:xfrm>
              <a:off x="4302379" y="2226437"/>
              <a:ext cx="334391" cy="161036"/>
            </a:xfrm>
            <a:prstGeom prst="rect">
              <a:avLst/>
            </a:prstGeom>
          </p:spPr>
        </p:pic>
        <p:pic>
          <p:nvPicPr>
            <p:cNvPr id="14" name="object 14"/>
            <p:cNvPicPr/>
            <p:nvPr/>
          </p:nvPicPr>
          <p:blipFill>
            <a:blip r:embed="rId2" cstate="print"/>
            <a:stretch>
              <a:fillRect/>
            </a:stretch>
          </p:blipFill>
          <p:spPr>
            <a:xfrm>
              <a:off x="4771263" y="2319540"/>
              <a:ext cx="60491" cy="19799"/>
            </a:xfrm>
            <a:prstGeom prst="rect">
              <a:avLst/>
            </a:prstGeom>
          </p:spPr>
        </p:pic>
        <p:pic>
          <p:nvPicPr>
            <p:cNvPr id="15" name="object 15"/>
            <p:cNvPicPr/>
            <p:nvPr/>
          </p:nvPicPr>
          <p:blipFill>
            <a:blip r:embed="rId4" cstate="print"/>
            <a:stretch>
              <a:fillRect/>
            </a:stretch>
          </p:blipFill>
          <p:spPr>
            <a:xfrm>
              <a:off x="4863211" y="2226437"/>
              <a:ext cx="561975" cy="161036"/>
            </a:xfrm>
            <a:prstGeom prst="rect">
              <a:avLst/>
            </a:prstGeom>
          </p:spPr>
        </p:pic>
        <p:sp>
          <p:nvSpPr>
            <p:cNvPr id="16" name="object 16"/>
            <p:cNvSpPr/>
            <p:nvPr/>
          </p:nvSpPr>
          <p:spPr>
            <a:xfrm>
              <a:off x="3936492" y="2153412"/>
              <a:ext cx="1096010" cy="1868805"/>
            </a:xfrm>
            <a:custGeom>
              <a:avLst/>
              <a:gdLst/>
              <a:ahLst/>
              <a:cxnLst/>
              <a:rect l="l" t="t" r="r" b="b"/>
              <a:pathLst>
                <a:path w="1096010" h="1868804">
                  <a:moveTo>
                    <a:pt x="812292" y="333756"/>
                  </a:moveTo>
                  <a:lnTo>
                    <a:pt x="1095756" y="333756"/>
                  </a:lnTo>
                  <a:lnTo>
                    <a:pt x="1095756" y="0"/>
                  </a:lnTo>
                  <a:lnTo>
                    <a:pt x="812292" y="0"/>
                  </a:lnTo>
                  <a:lnTo>
                    <a:pt x="812292" y="333756"/>
                  </a:lnTo>
                  <a:close/>
                </a:path>
                <a:path w="1096010" h="1868804">
                  <a:moveTo>
                    <a:pt x="0" y="1868424"/>
                  </a:moveTo>
                  <a:lnTo>
                    <a:pt x="269748" y="1868424"/>
                  </a:lnTo>
                  <a:lnTo>
                    <a:pt x="269748" y="1613916"/>
                  </a:lnTo>
                  <a:lnTo>
                    <a:pt x="0" y="1613916"/>
                  </a:lnTo>
                  <a:lnTo>
                    <a:pt x="0" y="1868424"/>
                  </a:lnTo>
                  <a:close/>
                </a:path>
              </a:pathLst>
            </a:custGeom>
            <a:ln w="76200">
              <a:solidFill>
                <a:srgbClr val="FFC000"/>
              </a:solidFill>
            </a:ln>
          </p:spPr>
          <p:txBody>
            <a:bodyPr wrap="square" lIns="0" tIns="0" rIns="0" bIns="0" rtlCol="0"/>
            <a:lstStyle/>
            <a:p>
              <a:endParaRPr/>
            </a:p>
          </p:txBody>
        </p:sp>
        <p:sp>
          <p:nvSpPr>
            <p:cNvPr id="17" name="object 17"/>
            <p:cNvSpPr/>
            <p:nvPr/>
          </p:nvSpPr>
          <p:spPr>
            <a:xfrm>
              <a:off x="3937254" y="2154174"/>
              <a:ext cx="1094105" cy="1870075"/>
            </a:xfrm>
            <a:custGeom>
              <a:avLst/>
              <a:gdLst/>
              <a:ahLst/>
              <a:cxnLst/>
              <a:rect l="l" t="t" r="r" b="b"/>
              <a:pathLst>
                <a:path w="1094104" h="1870075">
                  <a:moveTo>
                    <a:pt x="248412" y="1869820"/>
                  </a:moveTo>
                  <a:lnTo>
                    <a:pt x="1093978" y="333755"/>
                  </a:lnTo>
                </a:path>
                <a:path w="1094104" h="1870075">
                  <a:moveTo>
                    <a:pt x="0" y="1612645"/>
                  </a:moveTo>
                  <a:lnTo>
                    <a:pt x="812926" y="0"/>
                  </a:lnTo>
                </a:path>
              </a:pathLst>
            </a:custGeom>
            <a:ln w="19812">
              <a:solidFill>
                <a:srgbClr val="FFC000"/>
              </a:solidFill>
            </a:ln>
          </p:spPr>
          <p:txBody>
            <a:bodyPr wrap="square" lIns="0" tIns="0" rIns="0" bIns="0" rtlCol="0"/>
            <a:lstStyle/>
            <a:p>
              <a:endParaRPr/>
            </a:p>
          </p:txBody>
        </p:sp>
        <p:sp>
          <p:nvSpPr>
            <p:cNvPr id="18" name="object 18"/>
            <p:cNvSpPr/>
            <p:nvPr/>
          </p:nvSpPr>
          <p:spPr>
            <a:xfrm>
              <a:off x="4184904" y="2153412"/>
              <a:ext cx="277495" cy="334010"/>
            </a:xfrm>
            <a:custGeom>
              <a:avLst/>
              <a:gdLst/>
              <a:ahLst/>
              <a:cxnLst/>
              <a:rect l="l" t="t" r="r" b="b"/>
              <a:pathLst>
                <a:path w="277495" h="334010">
                  <a:moveTo>
                    <a:pt x="0" y="333756"/>
                  </a:moveTo>
                  <a:lnTo>
                    <a:pt x="277367" y="333756"/>
                  </a:lnTo>
                  <a:lnTo>
                    <a:pt x="277367" y="0"/>
                  </a:lnTo>
                  <a:lnTo>
                    <a:pt x="0" y="0"/>
                  </a:lnTo>
                  <a:lnTo>
                    <a:pt x="0" y="333756"/>
                  </a:lnTo>
                  <a:close/>
                </a:path>
              </a:pathLst>
            </a:custGeom>
            <a:ln w="76200">
              <a:solidFill>
                <a:srgbClr val="B5914F"/>
              </a:solidFill>
            </a:ln>
          </p:spPr>
          <p:txBody>
            <a:bodyPr wrap="square" lIns="0" tIns="0" rIns="0" bIns="0" rtlCol="0"/>
            <a:lstStyle/>
            <a:p>
              <a:endParaRPr/>
            </a:p>
          </p:txBody>
        </p:sp>
        <p:sp>
          <p:nvSpPr>
            <p:cNvPr id="19" name="object 19"/>
            <p:cNvSpPr/>
            <p:nvPr/>
          </p:nvSpPr>
          <p:spPr>
            <a:xfrm>
              <a:off x="2233422" y="2108454"/>
              <a:ext cx="2230755" cy="43180"/>
            </a:xfrm>
            <a:custGeom>
              <a:avLst/>
              <a:gdLst/>
              <a:ahLst/>
              <a:cxnLst/>
              <a:rect l="l" t="t" r="r" b="b"/>
              <a:pathLst>
                <a:path w="2230754" h="43180">
                  <a:moveTo>
                    <a:pt x="0" y="0"/>
                  </a:moveTo>
                  <a:lnTo>
                    <a:pt x="2230247" y="42925"/>
                  </a:lnTo>
                </a:path>
              </a:pathLst>
            </a:custGeom>
            <a:ln w="19812">
              <a:solidFill>
                <a:srgbClr val="FF0000"/>
              </a:solidFill>
            </a:ln>
          </p:spPr>
          <p:txBody>
            <a:bodyPr wrap="square" lIns="0" tIns="0" rIns="0" bIns="0" rtlCol="0"/>
            <a:lstStyle/>
            <a:p>
              <a:endParaRPr/>
            </a:p>
          </p:txBody>
        </p:sp>
      </p:grpSp>
      <p:sp>
        <p:nvSpPr>
          <p:cNvPr id="20" name="object 20"/>
          <p:cNvSpPr txBox="1">
            <a:spLocks noGrp="1"/>
          </p:cNvSpPr>
          <p:nvPr>
            <p:ph type="title"/>
          </p:nvPr>
        </p:nvSpPr>
        <p:spPr>
          <a:xfrm>
            <a:off x="1902967" y="106175"/>
            <a:ext cx="7132320"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Convolutional</a:t>
            </a:r>
            <a:r>
              <a:rPr sz="2200" b="1" spc="55" dirty="0">
                <a:solidFill>
                  <a:srgbClr val="000000"/>
                </a:solidFill>
                <a:latin typeface="Arial"/>
                <a:cs typeface="Arial"/>
              </a:rPr>
              <a:t> </a:t>
            </a:r>
            <a:r>
              <a:rPr sz="2200" b="1" spc="-10" dirty="0">
                <a:solidFill>
                  <a:srgbClr val="000000"/>
                </a:solidFill>
                <a:latin typeface="Arial"/>
                <a:cs typeface="Arial"/>
              </a:rPr>
              <a:t>Layer</a:t>
            </a:r>
            <a:r>
              <a:rPr sz="2200" b="1" spc="55" dirty="0">
                <a:solidFill>
                  <a:srgbClr val="000000"/>
                </a:solidFill>
                <a:latin typeface="Arial"/>
                <a:cs typeface="Arial"/>
              </a:rPr>
              <a:t> </a:t>
            </a:r>
            <a:r>
              <a:rPr sz="2200" b="1" spc="-5" dirty="0">
                <a:solidFill>
                  <a:srgbClr val="000000"/>
                </a:solidFill>
                <a:latin typeface="Arial"/>
                <a:cs typeface="Arial"/>
              </a:rPr>
              <a:t>–</a:t>
            </a:r>
            <a:r>
              <a:rPr sz="2200" b="1" spc="10" dirty="0">
                <a:solidFill>
                  <a:srgbClr val="000000"/>
                </a:solidFill>
                <a:latin typeface="Arial"/>
                <a:cs typeface="Arial"/>
              </a:rPr>
              <a:t> </a:t>
            </a:r>
            <a:r>
              <a:rPr sz="2200" b="1" spc="-5" dirty="0">
                <a:solidFill>
                  <a:srgbClr val="000000"/>
                </a:solidFill>
                <a:latin typeface="Arial"/>
                <a:cs typeface="Arial"/>
              </a:rPr>
              <a:t>Filters</a:t>
            </a:r>
            <a:r>
              <a:rPr sz="2200" b="1" spc="25" dirty="0">
                <a:solidFill>
                  <a:srgbClr val="000000"/>
                </a:solidFill>
                <a:latin typeface="Arial"/>
                <a:cs typeface="Arial"/>
              </a:rPr>
              <a:t> </a:t>
            </a:r>
            <a:r>
              <a:rPr sz="2200" b="1" spc="-5" dirty="0">
                <a:solidFill>
                  <a:srgbClr val="000000"/>
                </a:solidFill>
                <a:latin typeface="Arial"/>
                <a:cs typeface="Arial"/>
              </a:rPr>
              <a:t>–</a:t>
            </a:r>
            <a:r>
              <a:rPr sz="2200" b="1" spc="10" dirty="0">
                <a:solidFill>
                  <a:srgbClr val="000000"/>
                </a:solidFill>
                <a:latin typeface="Arial"/>
                <a:cs typeface="Arial"/>
              </a:rPr>
              <a:t> </a:t>
            </a:r>
            <a:r>
              <a:rPr sz="2200" b="1" spc="-5" dirty="0">
                <a:solidFill>
                  <a:srgbClr val="000000"/>
                </a:solidFill>
                <a:latin typeface="Arial"/>
                <a:cs typeface="Arial"/>
              </a:rPr>
              <a:t>Computation</a:t>
            </a:r>
            <a:r>
              <a:rPr sz="2200" b="1" spc="45" dirty="0">
                <a:solidFill>
                  <a:srgbClr val="000000"/>
                </a:solidFill>
                <a:latin typeface="Arial"/>
                <a:cs typeface="Arial"/>
              </a:rPr>
              <a:t> </a:t>
            </a:r>
            <a:r>
              <a:rPr sz="2200" b="1" spc="-5" dirty="0">
                <a:solidFill>
                  <a:srgbClr val="000000"/>
                </a:solidFill>
                <a:latin typeface="Arial"/>
                <a:cs typeface="Arial"/>
              </a:rPr>
              <a:t>Example</a:t>
            </a:r>
            <a:endParaRPr sz="2200">
              <a:latin typeface="Arial"/>
              <a:cs typeface="Arial"/>
            </a:endParaRPr>
          </a:p>
        </p:txBody>
      </p:sp>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37</a:t>
            </a:fld>
            <a:endParaRPr spc="-5"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7283197" y="1844102"/>
          <a:ext cx="1709419" cy="1655765"/>
        </p:xfrm>
        <a:graphic>
          <a:graphicData uri="http://schemas.openxmlformats.org/drawingml/2006/table">
            <a:tbl>
              <a:tblPr firstRow="1" bandRow="1">
                <a:tableStyleId>{2D5ABB26-0587-4C30-8999-92F81FD0307C}</a:tableStyleId>
              </a:tblPr>
              <a:tblGrid>
                <a:gridCol w="570231"/>
                <a:gridCol w="569595"/>
                <a:gridCol w="569595"/>
              </a:tblGrid>
              <a:tr h="545116">
                <a:tc>
                  <a:txBody>
                    <a:bodyPr/>
                    <a:lstStyle/>
                    <a:p>
                      <a:pPr marL="186690">
                        <a:lnSpc>
                          <a:spcPct val="100000"/>
                        </a:lnSpc>
                        <a:spcBef>
                          <a:spcPts val="90"/>
                        </a:spcBef>
                      </a:pPr>
                      <a:r>
                        <a:rPr sz="3300" dirty="0">
                          <a:latin typeface="Calibri"/>
                          <a:cs typeface="Calibri"/>
                        </a:rPr>
                        <a:t>1</a:t>
                      </a:r>
                      <a:endParaRPr sz="3300">
                        <a:latin typeface="Calibri"/>
                        <a:cs typeface="Calibri"/>
                      </a:endParaRPr>
                    </a:p>
                  </a:txBody>
                  <a:tcPr marL="0" marR="0" marT="11430" marB="0">
                    <a:lnL w="19050">
                      <a:solidFill>
                        <a:srgbClr val="BEBEBE"/>
                      </a:solidFill>
                      <a:prstDash val="solid"/>
                    </a:lnL>
                    <a:lnR w="76200">
                      <a:solidFill>
                        <a:srgbClr val="FDCFAA"/>
                      </a:solidFill>
                      <a:prstDash val="solid"/>
                    </a:lnR>
                    <a:lnT w="19050">
                      <a:solidFill>
                        <a:srgbClr val="BEBEBE"/>
                      </a:solidFill>
                      <a:prstDash val="solid"/>
                    </a:lnT>
                    <a:lnB w="76200">
                      <a:solidFill>
                        <a:srgbClr val="FDCFAA"/>
                      </a:solidFill>
                      <a:prstDash val="solid"/>
                    </a:lnB>
                  </a:tcPr>
                </a:tc>
                <a:tc>
                  <a:txBody>
                    <a:bodyPr/>
                    <a:lstStyle/>
                    <a:p>
                      <a:pPr marL="19050" algn="ctr">
                        <a:lnSpc>
                          <a:spcPct val="100000"/>
                        </a:lnSpc>
                        <a:spcBef>
                          <a:spcPts val="90"/>
                        </a:spcBef>
                      </a:pPr>
                      <a:r>
                        <a:rPr sz="3300" dirty="0">
                          <a:latin typeface="Calibri"/>
                          <a:cs typeface="Calibri"/>
                        </a:rPr>
                        <a:t>1</a:t>
                      </a:r>
                      <a:endParaRPr sz="3300">
                        <a:latin typeface="Calibri"/>
                        <a:cs typeface="Calibri"/>
                      </a:endParaRPr>
                    </a:p>
                  </a:txBody>
                  <a:tcPr marL="0" marR="0" marT="11430" marB="0">
                    <a:lnL w="76200">
                      <a:solidFill>
                        <a:srgbClr val="FDCFAA"/>
                      </a:solidFill>
                      <a:prstDash val="solid"/>
                    </a:lnL>
                    <a:lnR w="76200">
                      <a:solidFill>
                        <a:srgbClr val="FDCFAA"/>
                      </a:solidFill>
                      <a:prstDash val="solid"/>
                    </a:lnR>
                    <a:lnT w="19050">
                      <a:solidFill>
                        <a:srgbClr val="BEBEBE"/>
                      </a:solidFill>
                      <a:prstDash val="solid"/>
                    </a:lnT>
                    <a:lnB w="76200">
                      <a:solidFill>
                        <a:srgbClr val="FDCFAA"/>
                      </a:solidFill>
                      <a:prstDash val="solid"/>
                    </a:lnB>
                  </a:tcPr>
                </a:tc>
                <a:tc>
                  <a:txBody>
                    <a:bodyPr/>
                    <a:lstStyle/>
                    <a:p>
                      <a:pPr marL="186690">
                        <a:lnSpc>
                          <a:spcPct val="100000"/>
                        </a:lnSpc>
                        <a:spcBef>
                          <a:spcPts val="90"/>
                        </a:spcBef>
                      </a:pPr>
                      <a:r>
                        <a:rPr sz="3300" dirty="0">
                          <a:latin typeface="Calibri"/>
                          <a:cs typeface="Calibri"/>
                        </a:rPr>
                        <a:t>1</a:t>
                      </a:r>
                      <a:endParaRPr sz="3300">
                        <a:latin typeface="Calibri"/>
                        <a:cs typeface="Calibri"/>
                      </a:endParaRPr>
                    </a:p>
                  </a:txBody>
                  <a:tcPr marL="0" marR="0" marT="11430" marB="0">
                    <a:lnL w="76200">
                      <a:solidFill>
                        <a:srgbClr val="FDCFAA"/>
                      </a:solidFill>
                      <a:prstDash val="solid"/>
                    </a:lnL>
                    <a:lnR w="19050">
                      <a:solidFill>
                        <a:srgbClr val="BEBEBE"/>
                      </a:solidFill>
                      <a:prstDash val="solid"/>
                    </a:lnR>
                    <a:lnT w="19050">
                      <a:solidFill>
                        <a:srgbClr val="BEBEBE"/>
                      </a:solidFill>
                      <a:prstDash val="solid"/>
                    </a:lnT>
                    <a:lnB w="76200">
                      <a:solidFill>
                        <a:srgbClr val="FDCFAA"/>
                      </a:solidFill>
                      <a:prstDash val="solid"/>
                    </a:lnB>
                  </a:tcPr>
                </a:tc>
              </a:tr>
              <a:tr h="558878">
                <a:tc>
                  <a:txBody>
                    <a:bodyPr/>
                    <a:lstStyle/>
                    <a:p>
                      <a:pPr marL="186690">
                        <a:lnSpc>
                          <a:spcPct val="100000"/>
                        </a:lnSpc>
                        <a:spcBef>
                          <a:spcPts val="140"/>
                        </a:spcBef>
                      </a:pPr>
                      <a:r>
                        <a:rPr sz="3300" dirty="0">
                          <a:latin typeface="Calibri"/>
                          <a:cs typeface="Calibri"/>
                        </a:rPr>
                        <a:t>1</a:t>
                      </a:r>
                      <a:endParaRPr sz="3300">
                        <a:latin typeface="Calibri"/>
                        <a:cs typeface="Calibri"/>
                      </a:endParaRPr>
                    </a:p>
                  </a:txBody>
                  <a:tcPr marL="0" marR="0" marT="17780" marB="0">
                    <a:lnL w="19050">
                      <a:solidFill>
                        <a:srgbClr val="BEBEBE"/>
                      </a:solidFill>
                      <a:prstDash val="solid"/>
                    </a:lnL>
                    <a:lnR w="76200">
                      <a:solidFill>
                        <a:srgbClr val="FDCFAA"/>
                      </a:solidFill>
                      <a:prstDash val="solid"/>
                    </a:lnR>
                    <a:lnT w="76200">
                      <a:solidFill>
                        <a:srgbClr val="FDCFAA"/>
                      </a:solidFill>
                      <a:prstDash val="solid"/>
                    </a:lnT>
                    <a:lnB w="76200">
                      <a:solidFill>
                        <a:srgbClr val="FDCFAA"/>
                      </a:solidFill>
                      <a:prstDash val="solid"/>
                    </a:lnB>
                  </a:tcPr>
                </a:tc>
                <a:tc>
                  <a:txBody>
                    <a:bodyPr/>
                    <a:lstStyle/>
                    <a:p>
                      <a:pPr marL="19050" algn="ctr">
                        <a:lnSpc>
                          <a:spcPct val="100000"/>
                        </a:lnSpc>
                        <a:spcBef>
                          <a:spcPts val="140"/>
                        </a:spcBef>
                      </a:pPr>
                      <a:r>
                        <a:rPr sz="3300" dirty="0">
                          <a:latin typeface="Calibri"/>
                          <a:cs typeface="Calibri"/>
                        </a:rPr>
                        <a:t>1</a:t>
                      </a:r>
                      <a:endParaRPr sz="3300">
                        <a:latin typeface="Calibri"/>
                        <a:cs typeface="Calibri"/>
                      </a:endParaRPr>
                    </a:p>
                  </a:txBody>
                  <a:tcPr marL="0" marR="0" marT="17780" marB="0">
                    <a:lnL w="76200">
                      <a:solidFill>
                        <a:srgbClr val="FDCFAA"/>
                      </a:solidFill>
                      <a:prstDash val="solid"/>
                    </a:lnL>
                    <a:lnR w="76200">
                      <a:solidFill>
                        <a:srgbClr val="FDCFAA"/>
                      </a:solidFill>
                      <a:prstDash val="solid"/>
                    </a:lnR>
                    <a:lnT w="76200">
                      <a:solidFill>
                        <a:srgbClr val="FDCFAA"/>
                      </a:solidFill>
                      <a:prstDash val="solid"/>
                    </a:lnT>
                    <a:lnB w="76200">
                      <a:solidFill>
                        <a:srgbClr val="FDCFAA"/>
                      </a:solidFill>
                      <a:prstDash val="solid"/>
                    </a:lnB>
                  </a:tcPr>
                </a:tc>
                <a:tc>
                  <a:txBody>
                    <a:bodyPr/>
                    <a:lstStyle/>
                    <a:p>
                      <a:pPr>
                        <a:lnSpc>
                          <a:spcPct val="100000"/>
                        </a:lnSpc>
                      </a:pPr>
                      <a:endParaRPr sz="1700">
                        <a:latin typeface="Times New Roman"/>
                        <a:cs typeface="Times New Roman"/>
                      </a:endParaRPr>
                    </a:p>
                  </a:txBody>
                  <a:tcPr marL="0" marR="0" marT="0" marB="0">
                    <a:lnL w="76200">
                      <a:solidFill>
                        <a:srgbClr val="FDCFAA"/>
                      </a:solidFill>
                      <a:prstDash val="solid"/>
                    </a:lnL>
                    <a:lnR w="19050">
                      <a:solidFill>
                        <a:srgbClr val="BEBEBE"/>
                      </a:solidFill>
                      <a:prstDash val="solid"/>
                    </a:lnR>
                    <a:lnT w="76200">
                      <a:solidFill>
                        <a:srgbClr val="FDCFAA"/>
                      </a:solidFill>
                      <a:prstDash val="solid"/>
                    </a:lnT>
                    <a:lnB w="76200">
                      <a:solidFill>
                        <a:srgbClr val="FDCFAA"/>
                      </a:solidFill>
                      <a:prstDash val="solid"/>
                    </a:lnB>
                    <a:solidFill>
                      <a:srgbClr val="D9D9D9"/>
                    </a:solidFill>
                  </a:tcPr>
                </a:tc>
              </a:tr>
              <a:tr h="551771">
                <a:tc>
                  <a:txBody>
                    <a:bodyPr/>
                    <a:lstStyle/>
                    <a:p>
                      <a:pPr>
                        <a:lnSpc>
                          <a:spcPct val="100000"/>
                        </a:lnSpc>
                      </a:pPr>
                      <a:endParaRPr sz="1700">
                        <a:latin typeface="Times New Roman"/>
                        <a:cs typeface="Times New Roman"/>
                      </a:endParaRPr>
                    </a:p>
                  </a:txBody>
                  <a:tcPr marL="0" marR="0" marT="0" marB="0">
                    <a:lnL w="19050">
                      <a:solidFill>
                        <a:srgbClr val="BEBEBE"/>
                      </a:solidFill>
                      <a:prstDash val="solid"/>
                    </a:lnL>
                    <a:lnR w="76200">
                      <a:solidFill>
                        <a:srgbClr val="FDCFAA"/>
                      </a:solidFill>
                      <a:prstDash val="solid"/>
                    </a:lnR>
                    <a:lnT w="76200">
                      <a:solidFill>
                        <a:srgbClr val="FDCFAA"/>
                      </a:solidFill>
                      <a:prstDash val="solid"/>
                    </a:lnT>
                    <a:lnB w="19050">
                      <a:solidFill>
                        <a:srgbClr val="BEBEBE"/>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76200">
                      <a:solidFill>
                        <a:srgbClr val="FDCFAA"/>
                      </a:solidFill>
                      <a:prstDash val="solid"/>
                    </a:lnL>
                    <a:lnR w="76200">
                      <a:solidFill>
                        <a:srgbClr val="FDCFAA"/>
                      </a:solidFill>
                      <a:prstDash val="solid"/>
                    </a:lnR>
                    <a:lnT w="76200">
                      <a:solidFill>
                        <a:srgbClr val="FDCFAA"/>
                      </a:solidFill>
                      <a:prstDash val="solid"/>
                    </a:lnT>
                    <a:lnB w="19050">
                      <a:solidFill>
                        <a:srgbClr val="BEBEBE"/>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76200">
                      <a:solidFill>
                        <a:srgbClr val="FDCFAA"/>
                      </a:solidFill>
                      <a:prstDash val="solid"/>
                    </a:lnL>
                    <a:lnR w="19050">
                      <a:solidFill>
                        <a:srgbClr val="BEBEBE"/>
                      </a:solidFill>
                      <a:prstDash val="solid"/>
                    </a:lnR>
                    <a:lnT w="76200">
                      <a:solidFill>
                        <a:srgbClr val="FDCFAA"/>
                      </a:solidFill>
                      <a:prstDash val="solid"/>
                    </a:lnT>
                    <a:lnB w="19050">
                      <a:solidFill>
                        <a:srgbClr val="BEBEBE"/>
                      </a:solidFill>
                      <a:prstDash val="solid"/>
                    </a:lnB>
                    <a:solidFill>
                      <a:srgbClr val="D9D9D9"/>
                    </a:solidFill>
                  </a:tcPr>
                </a:tc>
              </a:tr>
            </a:tbl>
          </a:graphicData>
        </a:graphic>
      </p:graphicFrame>
      <p:graphicFrame>
        <p:nvGraphicFramePr>
          <p:cNvPr id="3" name="object 3"/>
          <p:cNvGraphicFramePr>
            <a:graphicFrameLocks noGrp="1"/>
          </p:cNvGraphicFramePr>
          <p:nvPr/>
        </p:nvGraphicFramePr>
        <p:xfrm>
          <a:off x="1950720" y="1808781"/>
          <a:ext cx="4231637" cy="5518985"/>
        </p:xfrm>
        <a:graphic>
          <a:graphicData uri="http://schemas.openxmlformats.org/drawingml/2006/table">
            <a:tbl>
              <a:tblPr firstRow="1" bandRow="1">
                <a:tableStyleId>{2D5ABB26-0587-4C30-8999-92F81FD0307C}</a:tableStyleId>
              </a:tblPr>
              <a:tblGrid>
                <a:gridCol w="262891"/>
                <a:gridCol w="415925"/>
                <a:gridCol w="241300"/>
                <a:gridCol w="758824"/>
                <a:gridCol w="283211"/>
                <a:gridCol w="231775"/>
                <a:gridCol w="387351"/>
                <a:gridCol w="179705"/>
                <a:gridCol w="375919"/>
                <a:gridCol w="243204"/>
                <a:gridCol w="283845"/>
                <a:gridCol w="283845"/>
                <a:gridCol w="283845"/>
              </a:tblGrid>
              <a:tr h="289058">
                <a:tc>
                  <a:txBody>
                    <a:bodyPr/>
                    <a:lstStyle/>
                    <a:p>
                      <a:pPr marL="10160" algn="ct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7625" algn="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a:lnSpc>
                          <a:spcPct val="100000"/>
                        </a:lnSpc>
                      </a:pPr>
                      <a:endParaRPr sz="1700">
                        <a:latin typeface="Times New Roman"/>
                        <a:cs typeface="Times New Roman"/>
                      </a:endParaRPr>
                    </a:p>
                  </a:txBody>
                  <a:tcPr marL="0" marR="0" marT="0" marB="0">
                    <a:lnL w="9525">
                      <a:solidFill>
                        <a:srgbClr val="BEBEBE"/>
                      </a:solidFill>
                      <a:prstDash val="solid"/>
                    </a:lnL>
                  </a:tcPr>
                </a:tc>
                <a:tc rowSpan="4" gridSpan="9">
                  <a:txBody>
                    <a:bodyPr/>
                    <a:lstStyle/>
                    <a:p>
                      <a:pPr>
                        <a:lnSpc>
                          <a:spcPct val="100000"/>
                        </a:lnSpc>
                      </a:pPr>
                      <a:endParaRPr sz="1700">
                        <a:latin typeface="Times New Roman"/>
                        <a:cs typeface="Times New Roman"/>
                      </a:endParaRPr>
                    </a:p>
                  </a:txBody>
                  <a:tcPr marL="0" marR="0" marT="0" marB="0">
                    <a:lnB w="9525">
                      <a:solidFill>
                        <a:srgbClr val="BEBEBE"/>
                      </a:solidFill>
                      <a:prstDash val="solid"/>
                    </a:lnB>
                  </a:tcPr>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r>
              <a:tr h="367601">
                <a:tc>
                  <a:txBody>
                    <a:bodyPr/>
                    <a:lstStyle/>
                    <a:p>
                      <a:pPr marL="9525"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82550" algn="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a:lnSpc>
                          <a:spcPct val="100000"/>
                        </a:lnSpc>
                      </a:pPr>
                      <a:endParaRPr sz="1700">
                        <a:latin typeface="Times New Roman"/>
                        <a:cs typeface="Times New Roman"/>
                      </a:endParaRPr>
                    </a:p>
                  </a:txBody>
                  <a:tcPr marL="0" marR="0" marT="0" marB="0">
                    <a:lnL w="9525">
                      <a:solidFill>
                        <a:srgbClr val="BEBEBE"/>
                      </a:solidFill>
                      <a:prstDash val="solid"/>
                    </a:lnL>
                  </a:tcPr>
                </a:tc>
                <a:tc gridSpan="9" vMerge="1">
                  <a:txBody>
                    <a:bodyPr/>
                    <a:lstStyle/>
                    <a:p>
                      <a:endParaRPr/>
                    </a:p>
                  </a:txBody>
                  <a:tcPr marL="0" marR="0" marT="0" marB="0">
                    <a:lnB w="9525">
                      <a:solidFill>
                        <a:srgbClr val="BEBEBE"/>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r>
              <a:tr h="236069">
                <a:tc>
                  <a:txBody>
                    <a:bodyPr/>
                    <a:lstStyle/>
                    <a:p>
                      <a:pPr marL="9525"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7625" algn="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a:lnSpc>
                          <a:spcPct val="100000"/>
                        </a:lnSpc>
                      </a:pPr>
                      <a:endParaRPr sz="1400">
                        <a:latin typeface="Times New Roman"/>
                        <a:cs typeface="Times New Roman"/>
                      </a:endParaRPr>
                    </a:p>
                  </a:txBody>
                  <a:tcPr marL="0" marR="0" marT="0" marB="0">
                    <a:lnL w="9525">
                      <a:solidFill>
                        <a:srgbClr val="BEBEBE"/>
                      </a:solidFill>
                      <a:prstDash val="solid"/>
                    </a:lnL>
                  </a:tcPr>
                </a:tc>
                <a:tc gridSpan="9" vMerge="1">
                  <a:txBody>
                    <a:bodyPr/>
                    <a:lstStyle/>
                    <a:p>
                      <a:endParaRPr/>
                    </a:p>
                  </a:txBody>
                  <a:tcPr marL="0" marR="0" marT="0" marB="0">
                    <a:lnB w="9525">
                      <a:solidFill>
                        <a:srgbClr val="BEBEBE"/>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r>
              <a:tr h="507580">
                <a:tc>
                  <a:txBody>
                    <a:bodyPr/>
                    <a:lstStyle/>
                    <a:p>
                      <a:pPr>
                        <a:lnSpc>
                          <a:spcPct val="100000"/>
                        </a:lnSpc>
                      </a:pPr>
                      <a:endParaRPr sz="1700">
                        <a:latin typeface="Times New Roman"/>
                        <a:cs typeface="Times New Roman"/>
                      </a:endParaRPr>
                    </a:p>
                  </a:txBody>
                  <a:tcPr marL="0" marR="0" marT="0" marB="0">
                    <a:lnT w="9525">
                      <a:solidFill>
                        <a:srgbClr val="BEBEBE"/>
                      </a:solidFill>
                      <a:prstDash val="solid"/>
                    </a:lnT>
                  </a:tcPr>
                </a:tc>
                <a:tc>
                  <a:txBody>
                    <a:bodyPr/>
                    <a:lstStyle/>
                    <a:p>
                      <a:pPr>
                        <a:lnSpc>
                          <a:spcPct val="100000"/>
                        </a:lnSpc>
                      </a:pPr>
                      <a:endParaRPr sz="1700">
                        <a:latin typeface="Times New Roman"/>
                        <a:cs typeface="Times New Roman"/>
                      </a:endParaRPr>
                    </a:p>
                  </a:txBody>
                  <a:tcPr marL="0" marR="0" marT="0" marB="0">
                    <a:lnT w="9525">
                      <a:solidFill>
                        <a:srgbClr val="BEBEBE"/>
                      </a:solidFill>
                      <a:prstDash val="solid"/>
                    </a:lnT>
                  </a:tcPr>
                </a:tc>
                <a:tc>
                  <a:txBody>
                    <a:bodyPr/>
                    <a:lstStyle/>
                    <a:p>
                      <a:pPr>
                        <a:lnSpc>
                          <a:spcPct val="100000"/>
                        </a:lnSpc>
                      </a:pPr>
                      <a:endParaRPr sz="1700">
                        <a:latin typeface="Times New Roman"/>
                        <a:cs typeface="Times New Roman"/>
                      </a:endParaRPr>
                    </a:p>
                  </a:txBody>
                  <a:tcPr marL="0" marR="0" marT="0" marB="0">
                    <a:lnT w="9525">
                      <a:solidFill>
                        <a:srgbClr val="BEBEBE"/>
                      </a:solidFill>
                      <a:prstDash val="solid"/>
                    </a:lnT>
                  </a:tcPr>
                </a:tc>
                <a:tc>
                  <a:txBody>
                    <a:bodyPr/>
                    <a:lstStyle/>
                    <a:p>
                      <a:pPr>
                        <a:lnSpc>
                          <a:spcPct val="100000"/>
                        </a:lnSpc>
                      </a:pPr>
                      <a:endParaRPr sz="1700">
                        <a:latin typeface="Times New Roman"/>
                        <a:cs typeface="Times New Roman"/>
                      </a:endParaRPr>
                    </a:p>
                  </a:txBody>
                  <a:tcPr marL="0" marR="0" marT="0" marB="0"/>
                </a:tc>
                <a:tc gridSpan="9" vMerge="1">
                  <a:txBody>
                    <a:bodyPr/>
                    <a:lstStyle/>
                    <a:p>
                      <a:endParaRPr/>
                    </a:p>
                  </a:txBody>
                  <a:tcPr marL="0" marR="0" marT="0" marB="0">
                    <a:lnB w="9525">
                      <a:solidFill>
                        <a:srgbClr val="BEBEBE"/>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r>
              <a:tr h="27417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65886">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92710">
                        <a:lnSpc>
                          <a:spcPct val="100000"/>
                        </a:lnSpc>
                        <a:spcBef>
                          <a:spcPts val="30"/>
                        </a:spcBef>
                      </a:pPr>
                      <a:r>
                        <a:rPr sz="1650" dirty="0">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31747">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25094">
                <a:tc>
                  <a:txBody>
                    <a:bodyPr/>
                    <a:lstStyle/>
                    <a:p>
                      <a:pPr>
                        <a:lnSpc>
                          <a:spcPct val="100000"/>
                        </a:lnSpc>
                      </a:pPr>
                      <a:endParaRPr sz="1300">
                        <a:latin typeface="Times New Roman"/>
                        <a:cs typeface="Times New Roman"/>
                      </a:endParaRPr>
                    </a:p>
                  </a:txBody>
                  <a:tcPr marL="0" marR="0" marT="0" marB="0"/>
                </a:tc>
                <a:tc>
                  <a:txBody>
                    <a:bodyPr/>
                    <a:lstStyle/>
                    <a:p>
                      <a:pPr>
                        <a:lnSpc>
                          <a:spcPct val="100000"/>
                        </a:lnSpc>
                      </a:pPr>
                      <a:endParaRPr sz="1300">
                        <a:latin typeface="Times New Roman"/>
                        <a:cs typeface="Times New Roman"/>
                      </a:endParaRPr>
                    </a:p>
                  </a:txBody>
                  <a:tcPr marL="0" marR="0" marT="0" marB="0"/>
                </a:tc>
                <a:tc>
                  <a:txBody>
                    <a:bodyPr/>
                    <a:lstStyle/>
                    <a:p>
                      <a:pPr>
                        <a:lnSpc>
                          <a:spcPct val="100000"/>
                        </a:lnSpc>
                      </a:pPr>
                      <a:endParaRPr sz="1300">
                        <a:latin typeface="Times New Roman"/>
                        <a:cs typeface="Times New Roman"/>
                      </a:endParaRPr>
                    </a:p>
                  </a:txBody>
                  <a:tcPr marL="0" marR="0" marT="0" marB="0"/>
                </a:tc>
                <a:tc>
                  <a:txBody>
                    <a:bodyPr/>
                    <a:lstStyle/>
                    <a:p>
                      <a:pPr>
                        <a:lnSpc>
                          <a:spcPct val="100000"/>
                        </a:lnSpc>
                      </a:pPr>
                      <a:endParaRPr sz="13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R="76200" algn="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FDCFAA"/>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825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36">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825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36">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200" algn="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010">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012">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2710">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41">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bl>
          </a:graphicData>
        </a:graphic>
      </p:graphicFrame>
      <p:sp>
        <p:nvSpPr>
          <p:cNvPr id="4" name="object 4"/>
          <p:cNvSpPr/>
          <p:nvPr/>
        </p:nvSpPr>
        <p:spPr>
          <a:xfrm>
            <a:off x="5328440" y="3479215"/>
            <a:ext cx="565785" cy="548640"/>
          </a:xfrm>
          <a:custGeom>
            <a:avLst/>
            <a:gdLst/>
            <a:ahLst/>
            <a:cxnLst/>
            <a:rect l="l" t="t" r="r" b="b"/>
            <a:pathLst>
              <a:path w="565785" h="548639">
                <a:moveTo>
                  <a:pt x="282600" y="274281"/>
                </a:moveTo>
                <a:lnTo>
                  <a:pt x="0" y="274281"/>
                </a:lnTo>
                <a:lnTo>
                  <a:pt x="0" y="548513"/>
                </a:lnTo>
                <a:lnTo>
                  <a:pt x="282600" y="548513"/>
                </a:lnTo>
                <a:lnTo>
                  <a:pt x="282600" y="274281"/>
                </a:lnTo>
                <a:close/>
              </a:path>
              <a:path w="565785" h="548639">
                <a:moveTo>
                  <a:pt x="565683" y="0"/>
                </a:moveTo>
                <a:lnTo>
                  <a:pt x="282600" y="0"/>
                </a:lnTo>
                <a:lnTo>
                  <a:pt x="282600" y="274281"/>
                </a:lnTo>
                <a:lnTo>
                  <a:pt x="565683" y="274281"/>
                </a:lnTo>
                <a:lnTo>
                  <a:pt x="565683" y="0"/>
                </a:lnTo>
                <a:close/>
              </a:path>
            </a:pathLst>
          </a:custGeom>
          <a:solidFill>
            <a:srgbClr val="FFFFFF"/>
          </a:solidFill>
        </p:spPr>
        <p:txBody>
          <a:bodyPr wrap="square" lIns="0" tIns="0" rIns="0" bIns="0" rtlCol="0"/>
          <a:lstStyle/>
          <a:p>
            <a:endParaRPr/>
          </a:p>
        </p:txBody>
      </p:sp>
      <p:sp>
        <p:nvSpPr>
          <p:cNvPr id="5" name="object 5"/>
          <p:cNvSpPr/>
          <p:nvPr/>
        </p:nvSpPr>
        <p:spPr>
          <a:xfrm>
            <a:off x="2257616" y="2102184"/>
            <a:ext cx="2788285" cy="3296285"/>
          </a:xfrm>
          <a:custGeom>
            <a:avLst/>
            <a:gdLst/>
            <a:ahLst/>
            <a:cxnLst/>
            <a:rect l="l" t="t" r="r" b="b"/>
            <a:pathLst>
              <a:path w="2788285" h="3296285">
                <a:moveTo>
                  <a:pt x="306412" y="0"/>
                </a:moveTo>
                <a:lnTo>
                  <a:pt x="0" y="0"/>
                </a:lnTo>
                <a:lnTo>
                  <a:pt x="0" y="297256"/>
                </a:lnTo>
                <a:lnTo>
                  <a:pt x="306412" y="297256"/>
                </a:lnTo>
                <a:lnTo>
                  <a:pt x="306412" y="0"/>
                </a:lnTo>
                <a:close/>
              </a:path>
              <a:path w="2788285" h="3296285">
                <a:moveTo>
                  <a:pt x="1938629" y="3022041"/>
                </a:moveTo>
                <a:lnTo>
                  <a:pt x="1655597" y="3022041"/>
                </a:lnTo>
                <a:lnTo>
                  <a:pt x="1655597" y="3296285"/>
                </a:lnTo>
                <a:lnTo>
                  <a:pt x="1938629" y="3296285"/>
                </a:lnTo>
                <a:lnTo>
                  <a:pt x="1938629" y="3022041"/>
                </a:lnTo>
                <a:close/>
              </a:path>
              <a:path w="2788285" h="3296285">
                <a:moveTo>
                  <a:pt x="2221687" y="2748254"/>
                </a:moveTo>
                <a:lnTo>
                  <a:pt x="1938629" y="2748254"/>
                </a:lnTo>
                <a:lnTo>
                  <a:pt x="1938629" y="3022041"/>
                </a:lnTo>
                <a:lnTo>
                  <a:pt x="2221687" y="3022041"/>
                </a:lnTo>
                <a:lnTo>
                  <a:pt x="2221687" y="2748254"/>
                </a:lnTo>
                <a:close/>
              </a:path>
              <a:path w="2788285" h="3296285">
                <a:moveTo>
                  <a:pt x="2221687" y="1651317"/>
                </a:moveTo>
                <a:lnTo>
                  <a:pt x="1938629" y="1651317"/>
                </a:lnTo>
                <a:lnTo>
                  <a:pt x="1938629" y="1925548"/>
                </a:lnTo>
                <a:lnTo>
                  <a:pt x="2221687" y="1925548"/>
                </a:lnTo>
                <a:lnTo>
                  <a:pt x="2221687" y="1651317"/>
                </a:lnTo>
                <a:close/>
              </a:path>
              <a:path w="2788285" h="3296285">
                <a:moveTo>
                  <a:pt x="2504719" y="2474023"/>
                </a:moveTo>
                <a:lnTo>
                  <a:pt x="2221687" y="2474023"/>
                </a:lnTo>
                <a:lnTo>
                  <a:pt x="2221687" y="2748254"/>
                </a:lnTo>
                <a:lnTo>
                  <a:pt x="2504719" y="2748254"/>
                </a:lnTo>
                <a:lnTo>
                  <a:pt x="2504719" y="2474023"/>
                </a:lnTo>
                <a:close/>
              </a:path>
              <a:path w="2788285" h="3296285">
                <a:moveTo>
                  <a:pt x="2504719" y="1925548"/>
                </a:moveTo>
                <a:lnTo>
                  <a:pt x="2221687" y="1925548"/>
                </a:lnTo>
                <a:lnTo>
                  <a:pt x="2221687" y="2199792"/>
                </a:lnTo>
                <a:lnTo>
                  <a:pt x="2504719" y="2199792"/>
                </a:lnTo>
                <a:lnTo>
                  <a:pt x="2504719" y="1925548"/>
                </a:lnTo>
                <a:close/>
              </a:path>
              <a:path w="2788285" h="3296285">
                <a:moveTo>
                  <a:pt x="2787764" y="2199792"/>
                </a:moveTo>
                <a:lnTo>
                  <a:pt x="2504719" y="2199792"/>
                </a:lnTo>
                <a:lnTo>
                  <a:pt x="2504719" y="2474023"/>
                </a:lnTo>
                <a:lnTo>
                  <a:pt x="2787764" y="2474023"/>
                </a:lnTo>
                <a:lnTo>
                  <a:pt x="2787764" y="2199792"/>
                </a:lnTo>
                <a:close/>
              </a:path>
            </a:pathLst>
          </a:custGeom>
          <a:solidFill>
            <a:srgbClr val="FFFFFF"/>
          </a:solidFill>
        </p:spPr>
        <p:txBody>
          <a:bodyPr wrap="square" lIns="0" tIns="0" rIns="0" bIns="0" rtlCol="0"/>
          <a:lstStyle/>
          <a:p>
            <a:endParaRPr/>
          </a:p>
        </p:txBody>
      </p:sp>
      <p:sp>
        <p:nvSpPr>
          <p:cNvPr id="6" name="object 6"/>
          <p:cNvSpPr/>
          <p:nvPr/>
        </p:nvSpPr>
        <p:spPr>
          <a:xfrm>
            <a:off x="5328440" y="4850434"/>
            <a:ext cx="565785" cy="548640"/>
          </a:xfrm>
          <a:custGeom>
            <a:avLst/>
            <a:gdLst/>
            <a:ahLst/>
            <a:cxnLst/>
            <a:rect l="l" t="t" r="r" b="b"/>
            <a:pathLst>
              <a:path w="565785" h="548639">
                <a:moveTo>
                  <a:pt x="282600" y="0"/>
                </a:moveTo>
                <a:lnTo>
                  <a:pt x="0" y="0"/>
                </a:lnTo>
                <a:lnTo>
                  <a:pt x="0" y="273786"/>
                </a:lnTo>
                <a:lnTo>
                  <a:pt x="282600" y="273786"/>
                </a:lnTo>
                <a:lnTo>
                  <a:pt x="282600" y="0"/>
                </a:lnTo>
                <a:close/>
              </a:path>
              <a:path w="565785" h="548639">
                <a:moveTo>
                  <a:pt x="565696" y="273786"/>
                </a:moveTo>
                <a:lnTo>
                  <a:pt x="282600" y="273786"/>
                </a:lnTo>
                <a:lnTo>
                  <a:pt x="282600" y="548030"/>
                </a:lnTo>
                <a:lnTo>
                  <a:pt x="565696" y="548030"/>
                </a:lnTo>
                <a:lnTo>
                  <a:pt x="565696" y="273786"/>
                </a:lnTo>
                <a:close/>
              </a:path>
            </a:pathLst>
          </a:custGeom>
          <a:solidFill>
            <a:srgbClr val="FFFFFF"/>
          </a:solidFill>
        </p:spPr>
        <p:txBody>
          <a:bodyPr wrap="square" lIns="0" tIns="0" rIns="0" bIns="0" rtlCol="0"/>
          <a:lstStyle/>
          <a:p>
            <a:endParaRPr/>
          </a:p>
        </p:txBody>
      </p:sp>
      <p:grpSp>
        <p:nvGrpSpPr>
          <p:cNvPr id="7" name="object 7"/>
          <p:cNvGrpSpPr/>
          <p:nvPr/>
        </p:nvGrpSpPr>
        <p:grpSpPr>
          <a:xfrm>
            <a:off x="1955292" y="1813564"/>
            <a:ext cx="3449320" cy="2527935"/>
            <a:chOff x="1955292" y="1813560"/>
            <a:chExt cx="3449320" cy="2527935"/>
          </a:xfrm>
        </p:grpSpPr>
        <p:sp>
          <p:nvSpPr>
            <p:cNvPr id="8" name="object 8"/>
            <p:cNvSpPr/>
            <p:nvPr/>
          </p:nvSpPr>
          <p:spPr>
            <a:xfrm>
              <a:off x="1958340" y="1816608"/>
              <a:ext cx="2803525" cy="2522220"/>
            </a:xfrm>
            <a:custGeom>
              <a:avLst/>
              <a:gdLst/>
              <a:ahLst/>
              <a:cxnLst/>
              <a:rect l="l" t="t" r="r" b="b"/>
              <a:pathLst>
                <a:path w="2803525" h="2522220">
                  <a:moveTo>
                    <a:pt x="2803525" y="1680844"/>
                  </a:moveTo>
                  <a:lnTo>
                    <a:pt x="931164" y="0"/>
                  </a:lnTo>
                </a:path>
                <a:path w="2803525" h="2522220">
                  <a:moveTo>
                    <a:pt x="1962531" y="2521711"/>
                  </a:moveTo>
                  <a:lnTo>
                    <a:pt x="0" y="902207"/>
                  </a:lnTo>
                </a:path>
              </a:pathLst>
            </a:custGeom>
            <a:ln w="6096">
              <a:solidFill>
                <a:srgbClr val="001F50"/>
              </a:solidFill>
            </a:ln>
          </p:spPr>
          <p:txBody>
            <a:bodyPr wrap="square" lIns="0" tIns="0" rIns="0" bIns="0" rtlCol="0"/>
            <a:lstStyle/>
            <a:p>
              <a:endParaRPr/>
            </a:p>
          </p:txBody>
        </p:sp>
        <p:sp>
          <p:nvSpPr>
            <p:cNvPr id="9" name="object 9"/>
            <p:cNvSpPr/>
            <p:nvPr/>
          </p:nvSpPr>
          <p:spPr>
            <a:xfrm>
              <a:off x="2267712" y="2110740"/>
              <a:ext cx="327660" cy="325120"/>
            </a:xfrm>
            <a:custGeom>
              <a:avLst/>
              <a:gdLst/>
              <a:ahLst/>
              <a:cxnLst/>
              <a:rect l="l" t="t" r="r" b="b"/>
              <a:pathLst>
                <a:path w="327660" h="325119">
                  <a:moveTo>
                    <a:pt x="0" y="324612"/>
                  </a:moveTo>
                  <a:lnTo>
                    <a:pt x="327660" y="324612"/>
                  </a:lnTo>
                  <a:lnTo>
                    <a:pt x="327660" y="0"/>
                  </a:lnTo>
                  <a:lnTo>
                    <a:pt x="0" y="0"/>
                  </a:lnTo>
                  <a:lnTo>
                    <a:pt x="0" y="324612"/>
                  </a:lnTo>
                  <a:close/>
                </a:path>
              </a:pathLst>
            </a:custGeom>
            <a:ln w="76200">
              <a:solidFill>
                <a:srgbClr val="B5914F"/>
              </a:solidFill>
            </a:ln>
          </p:spPr>
          <p:txBody>
            <a:bodyPr wrap="square" lIns="0" tIns="0" rIns="0" bIns="0" rtlCol="0"/>
            <a:lstStyle/>
            <a:p>
              <a:endParaRPr/>
            </a:p>
          </p:txBody>
        </p:sp>
        <p:sp>
          <p:nvSpPr>
            <p:cNvPr id="10" name="object 10"/>
            <p:cNvSpPr/>
            <p:nvPr/>
          </p:nvSpPr>
          <p:spPr>
            <a:xfrm>
              <a:off x="4206240" y="3765804"/>
              <a:ext cx="283845" cy="269875"/>
            </a:xfrm>
            <a:custGeom>
              <a:avLst/>
              <a:gdLst/>
              <a:ahLst/>
              <a:cxnLst/>
              <a:rect l="l" t="t" r="r" b="b"/>
              <a:pathLst>
                <a:path w="283845" h="269875">
                  <a:moveTo>
                    <a:pt x="0" y="269748"/>
                  </a:moveTo>
                  <a:lnTo>
                    <a:pt x="283463" y="269748"/>
                  </a:lnTo>
                  <a:lnTo>
                    <a:pt x="283463" y="0"/>
                  </a:lnTo>
                  <a:lnTo>
                    <a:pt x="0" y="0"/>
                  </a:lnTo>
                  <a:lnTo>
                    <a:pt x="0" y="269748"/>
                  </a:lnTo>
                  <a:close/>
                </a:path>
              </a:pathLst>
            </a:custGeom>
            <a:ln w="76200">
              <a:solidFill>
                <a:srgbClr val="FFC000"/>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4293870" y="2221357"/>
              <a:ext cx="1110741" cy="161035"/>
            </a:xfrm>
            <a:prstGeom prst="rect">
              <a:avLst/>
            </a:prstGeom>
          </p:spPr>
        </p:pic>
        <p:sp>
          <p:nvSpPr>
            <p:cNvPr id="12" name="object 12"/>
            <p:cNvSpPr/>
            <p:nvPr/>
          </p:nvSpPr>
          <p:spPr>
            <a:xfrm>
              <a:off x="4748784" y="2153412"/>
              <a:ext cx="283845" cy="334010"/>
            </a:xfrm>
            <a:custGeom>
              <a:avLst/>
              <a:gdLst/>
              <a:ahLst/>
              <a:cxnLst/>
              <a:rect l="l" t="t" r="r" b="b"/>
              <a:pathLst>
                <a:path w="283845" h="334010">
                  <a:moveTo>
                    <a:pt x="0" y="333756"/>
                  </a:moveTo>
                  <a:lnTo>
                    <a:pt x="283463" y="333756"/>
                  </a:lnTo>
                  <a:lnTo>
                    <a:pt x="283463" y="0"/>
                  </a:lnTo>
                  <a:lnTo>
                    <a:pt x="0" y="0"/>
                  </a:lnTo>
                  <a:lnTo>
                    <a:pt x="0" y="333756"/>
                  </a:lnTo>
                  <a:close/>
                </a:path>
              </a:pathLst>
            </a:custGeom>
            <a:ln w="76200">
              <a:solidFill>
                <a:srgbClr val="FFC000"/>
              </a:solidFill>
            </a:ln>
          </p:spPr>
          <p:txBody>
            <a:bodyPr wrap="square" lIns="0" tIns="0" rIns="0" bIns="0" rtlCol="0"/>
            <a:lstStyle/>
            <a:p>
              <a:endParaRPr/>
            </a:p>
          </p:txBody>
        </p:sp>
        <p:sp>
          <p:nvSpPr>
            <p:cNvPr id="13" name="object 13"/>
            <p:cNvSpPr/>
            <p:nvPr/>
          </p:nvSpPr>
          <p:spPr>
            <a:xfrm>
              <a:off x="4205477" y="2154174"/>
              <a:ext cx="826769" cy="1882775"/>
            </a:xfrm>
            <a:custGeom>
              <a:avLst/>
              <a:gdLst/>
              <a:ahLst/>
              <a:cxnLst/>
              <a:rect l="l" t="t" r="r" b="b"/>
              <a:pathLst>
                <a:path w="826770" h="1882775">
                  <a:moveTo>
                    <a:pt x="284988" y="1882394"/>
                  </a:moveTo>
                  <a:lnTo>
                    <a:pt x="826643" y="333755"/>
                  </a:lnTo>
                </a:path>
                <a:path w="826770" h="1882775">
                  <a:moveTo>
                    <a:pt x="0" y="1626615"/>
                  </a:moveTo>
                  <a:lnTo>
                    <a:pt x="544449" y="0"/>
                  </a:lnTo>
                </a:path>
              </a:pathLst>
            </a:custGeom>
            <a:ln w="19812">
              <a:solidFill>
                <a:srgbClr val="FFC000"/>
              </a:solidFill>
            </a:ln>
          </p:spPr>
          <p:txBody>
            <a:bodyPr wrap="square" lIns="0" tIns="0" rIns="0" bIns="0" rtlCol="0"/>
            <a:lstStyle/>
            <a:p>
              <a:endParaRPr/>
            </a:p>
          </p:txBody>
        </p:sp>
        <p:sp>
          <p:nvSpPr>
            <p:cNvPr id="14" name="object 14"/>
            <p:cNvSpPr/>
            <p:nvPr/>
          </p:nvSpPr>
          <p:spPr>
            <a:xfrm>
              <a:off x="4184904" y="2153412"/>
              <a:ext cx="277495" cy="334010"/>
            </a:xfrm>
            <a:custGeom>
              <a:avLst/>
              <a:gdLst/>
              <a:ahLst/>
              <a:cxnLst/>
              <a:rect l="l" t="t" r="r" b="b"/>
              <a:pathLst>
                <a:path w="277495" h="334010">
                  <a:moveTo>
                    <a:pt x="0" y="333756"/>
                  </a:moveTo>
                  <a:lnTo>
                    <a:pt x="277367" y="333756"/>
                  </a:lnTo>
                  <a:lnTo>
                    <a:pt x="277367" y="0"/>
                  </a:lnTo>
                  <a:lnTo>
                    <a:pt x="0" y="0"/>
                  </a:lnTo>
                  <a:lnTo>
                    <a:pt x="0" y="333756"/>
                  </a:lnTo>
                  <a:close/>
                </a:path>
              </a:pathLst>
            </a:custGeom>
            <a:ln w="76200">
              <a:solidFill>
                <a:srgbClr val="B5914F"/>
              </a:solidFill>
            </a:ln>
          </p:spPr>
          <p:txBody>
            <a:bodyPr wrap="square" lIns="0" tIns="0" rIns="0" bIns="0" rtlCol="0"/>
            <a:lstStyle/>
            <a:p>
              <a:endParaRPr/>
            </a:p>
          </p:txBody>
        </p:sp>
        <p:sp>
          <p:nvSpPr>
            <p:cNvPr id="15" name="object 15"/>
            <p:cNvSpPr/>
            <p:nvPr/>
          </p:nvSpPr>
          <p:spPr>
            <a:xfrm>
              <a:off x="2433066" y="2111502"/>
              <a:ext cx="2031364" cy="363855"/>
            </a:xfrm>
            <a:custGeom>
              <a:avLst/>
              <a:gdLst/>
              <a:ahLst/>
              <a:cxnLst/>
              <a:rect l="l" t="t" r="r" b="b"/>
              <a:pathLst>
                <a:path w="2031364" h="363855">
                  <a:moveTo>
                    <a:pt x="0" y="0"/>
                  </a:moveTo>
                  <a:lnTo>
                    <a:pt x="2030857" y="39877"/>
                  </a:lnTo>
                </a:path>
                <a:path w="2031364" h="363855">
                  <a:moveTo>
                    <a:pt x="0" y="324612"/>
                  </a:moveTo>
                  <a:lnTo>
                    <a:pt x="1792223" y="363727"/>
                  </a:lnTo>
                </a:path>
              </a:pathLst>
            </a:custGeom>
            <a:ln w="19812">
              <a:solidFill>
                <a:srgbClr val="FF0000"/>
              </a:solidFill>
            </a:ln>
          </p:spPr>
          <p:txBody>
            <a:bodyPr wrap="square" lIns="0" tIns="0" rIns="0" bIns="0" rtlCol="0"/>
            <a:lstStyle/>
            <a:p>
              <a:endParaRPr/>
            </a:p>
          </p:txBody>
        </p:sp>
      </p:grpSp>
      <p:sp>
        <p:nvSpPr>
          <p:cNvPr id="16" name="object 16"/>
          <p:cNvSpPr txBox="1">
            <a:spLocks noGrp="1"/>
          </p:cNvSpPr>
          <p:nvPr>
            <p:ph type="title"/>
          </p:nvPr>
        </p:nvSpPr>
        <p:spPr>
          <a:xfrm>
            <a:off x="2055369" y="258270"/>
            <a:ext cx="7133591"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Convolutional</a:t>
            </a:r>
            <a:r>
              <a:rPr sz="2200" b="1" spc="65" dirty="0">
                <a:solidFill>
                  <a:srgbClr val="000000"/>
                </a:solidFill>
                <a:latin typeface="Arial"/>
                <a:cs typeface="Arial"/>
              </a:rPr>
              <a:t> </a:t>
            </a:r>
            <a:r>
              <a:rPr sz="2200" b="1" spc="-10" dirty="0">
                <a:solidFill>
                  <a:srgbClr val="000000"/>
                </a:solidFill>
                <a:latin typeface="Arial"/>
                <a:cs typeface="Arial"/>
              </a:rPr>
              <a:t>Layer</a:t>
            </a:r>
            <a:r>
              <a:rPr sz="2200" b="1" spc="55" dirty="0">
                <a:solidFill>
                  <a:srgbClr val="000000"/>
                </a:solidFill>
                <a:latin typeface="Arial"/>
                <a:cs typeface="Arial"/>
              </a:rPr>
              <a:t> </a:t>
            </a:r>
            <a:r>
              <a:rPr sz="2200" b="1" spc="-5" dirty="0">
                <a:solidFill>
                  <a:srgbClr val="000000"/>
                </a:solidFill>
                <a:latin typeface="Arial"/>
                <a:cs typeface="Arial"/>
              </a:rPr>
              <a:t>–</a:t>
            </a:r>
            <a:r>
              <a:rPr sz="2200" b="1" spc="20" dirty="0">
                <a:solidFill>
                  <a:srgbClr val="000000"/>
                </a:solidFill>
                <a:latin typeface="Arial"/>
                <a:cs typeface="Arial"/>
              </a:rPr>
              <a:t> </a:t>
            </a:r>
            <a:r>
              <a:rPr sz="2200" b="1" spc="-5" dirty="0">
                <a:solidFill>
                  <a:srgbClr val="000000"/>
                </a:solidFill>
                <a:latin typeface="Arial"/>
                <a:cs typeface="Arial"/>
              </a:rPr>
              <a:t>Filters</a:t>
            </a:r>
            <a:r>
              <a:rPr sz="2200" b="1" spc="30" dirty="0">
                <a:solidFill>
                  <a:srgbClr val="000000"/>
                </a:solidFill>
                <a:latin typeface="Arial"/>
                <a:cs typeface="Arial"/>
              </a:rPr>
              <a:t> </a:t>
            </a:r>
            <a:r>
              <a:rPr sz="2200" b="1" spc="-5" dirty="0">
                <a:solidFill>
                  <a:srgbClr val="000000"/>
                </a:solidFill>
                <a:latin typeface="Arial"/>
                <a:cs typeface="Arial"/>
              </a:rPr>
              <a:t>–</a:t>
            </a:r>
            <a:r>
              <a:rPr sz="2200" b="1" spc="15" dirty="0">
                <a:solidFill>
                  <a:srgbClr val="000000"/>
                </a:solidFill>
                <a:latin typeface="Arial"/>
                <a:cs typeface="Arial"/>
              </a:rPr>
              <a:t> </a:t>
            </a:r>
            <a:r>
              <a:rPr sz="2200" b="1" spc="-5" dirty="0">
                <a:solidFill>
                  <a:srgbClr val="000000"/>
                </a:solidFill>
                <a:latin typeface="Arial"/>
                <a:cs typeface="Arial"/>
              </a:rPr>
              <a:t>Computation</a:t>
            </a:r>
            <a:r>
              <a:rPr sz="2200" b="1" spc="50" dirty="0">
                <a:solidFill>
                  <a:srgbClr val="000000"/>
                </a:solidFill>
                <a:latin typeface="Arial"/>
                <a:cs typeface="Arial"/>
              </a:rPr>
              <a:t> </a:t>
            </a:r>
            <a:r>
              <a:rPr sz="2200" b="1" spc="-5" dirty="0">
                <a:solidFill>
                  <a:srgbClr val="000000"/>
                </a:solidFill>
                <a:latin typeface="Arial"/>
                <a:cs typeface="Arial"/>
              </a:rPr>
              <a:t>Example</a:t>
            </a:r>
            <a:endParaRPr sz="2200">
              <a:latin typeface="Arial"/>
              <a:cs typeface="Arial"/>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38</a:t>
            </a:fld>
            <a:endParaRPr spc="-5"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7272527" y="1804449"/>
          <a:ext cx="1726564" cy="1675399"/>
        </p:xfrm>
        <a:graphic>
          <a:graphicData uri="http://schemas.openxmlformats.org/drawingml/2006/table">
            <a:tbl>
              <a:tblPr firstRow="1" bandRow="1">
                <a:tableStyleId>{2D5ABB26-0587-4C30-8999-92F81FD0307C}</a:tableStyleId>
              </a:tblPr>
              <a:tblGrid>
                <a:gridCol w="575945"/>
                <a:gridCol w="575311"/>
                <a:gridCol w="575309"/>
              </a:tblGrid>
              <a:tr h="558766">
                <a:tc>
                  <a:txBody>
                    <a:bodyPr/>
                    <a:lstStyle/>
                    <a:p>
                      <a:pPr marL="19050" algn="ctr">
                        <a:lnSpc>
                          <a:spcPct val="100000"/>
                        </a:lnSpc>
                        <a:spcBef>
                          <a:spcPts val="80"/>
                        </a:spcBef>
                      </a:pPr>
                      <a:r>
                        <a:rPr sz="3350" dirty="0">
                          <a:latin typeface="Calibri"/>
                          <a:cs typeface="Calibri"/>
                        </a:rPr>
                        <a:t>1</a:t>
                      </a:r>
                      <a:endParaRPr sz="3350">
                        <a:latin typeface="Calibri"/>
                        <a:cs typeface="Calibri"/>
                      </a:endParaRPr>
                    </a:p>
                  </a:txBody>
                  <a:tcPr marL="0" marR="0" marT="1016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c>
                  <a:txBody>
                    <a:bodyPr/>
                    <a:lstStyle/>
                    <a:p>
                      <a:pPr marL="19050" algn="ctr">
                        <a:lnSpc>
                          <a:spcPct val="100000"/>
                        </a:lnSpc>
                        <a:spcBef>
                          <a:spcPts val="80"/>
                        </a:spcBef>
                      </a:pPr>
                      <a:r>
                        <a:rPr sz="3350" dirty="0">
                          <a:latin typeface="Calibri"/>
                          <a:cs typeface="Calibri"/>
                        </a:rPr>
                        <a:t>1</a:t>
                      </a:r>
                      <a:endParaRPr sz="3350">
                        <a:latin typeface="Calibri"/>
                        <a:cs typeface="Calibri"/>
                      </a:endParaRPr>
                    </a:p>
                  </a:txBody>
                  <a:tcPr marL="0" marR="0" marT="10160" marB="0">
                    <a:lnL w="19050">
                      <a:solidFill>
                        <a:srgbClr val="BEBEBE"/>
                      </a:solidFill>
                      <a:prstDash val="solid"/>
                    </a:lnL>
                    <a:lnR w="19050">
                      <a:solidFill>
                        <a:srgbClr val="BEBEBE"/>
                      </a:solidFill>
                      <a:prstDash val="solid"/>
                    </a:lnR>
                    <a:lnT w="19050">
                      <a:solidFill>
                        <a:srgbClr val="BEBEBE"/>
                      </a:solidFill>
                      <a:prstDash val="solid"/>
                    </a:lnT>
                    <a:lnB w="76200">
                      <a:solidFill>
                        <a:srgbClr val="FDCFAA"/>
                      </a:solidFill>
                      <a:prstDash val="solid"/>
                    </a:lnB>
                  </a:tcPr>
                </a:tc>
                <a:tc>
                  <a:txBody>
                    <a:bodyPr/>
                    <a:lstStyle/>
                    <a:p>
                      <a:pPr marR="161925" algn="r">
                        <a:lnSpc>
                          <a:spcPct val="100000"/>
                        </a:lnSpc>
                        <a:spcBef>
                          <a:spcPts val="80"/>
                        </a:spcBef>
                      </a:pPr>
                      <a:r>
                        <a:rPr sz="3350" dirty="0">
                          <a:latin typeface="Calibri"/>
                          <a:cs typeface="Calibri"/>
                        </a:rPr>
                        <a:t>1</a:t>
                      </a:r>
                      <a:endParaRPr sz="3350">
                        <a:latin typeface="Calibri"/>
                        <a:cs typeface="Calibri"/>
                      </a:endParaRPr>
                    </a:p>
                  </a:txBody>
                  <a:tcPr marL="0" marR="0" marT="10160" marB="0">
                    <a:lnL w="19050">
                      <a:solidFill>
                        <a:srgbClr val="BEBEBE"/>
                      </a:solidFill>
                      <a:prstDash val="solid"/>
                    </a:lnL>
                    <a:lnR w="19050">
                      <a:solidFill>
                        <a:srgbClr val="BEBEBE"/>
                      </a:solidFill>
                      <a:prstDash val="solid"/>
                    </a:lnR>
                    <a:lnT w="19050">
                      <a:solidFill>
                        <a:srgbClr val="BEBEBE"/>
                      </a:solidFill>
                      <a:prstDash val="solid"/>
                    </a:lnT>
                    <a:lnB w="76200">
                      <a:solidFill>
                        <a:srgbClr val="FDCFAA"/>
                      </a:solidFill>
                      <a:prstDash val="solid"/>
                    </a:lnB>
                  </a:tcPr>
                </a:tc>
              </a:tr>
              <a:tr h="558319">
                <a:tc>
                  <a:txBody>
                    <a:bodyPr/>
                    <a:lstStyle/>
                    <a:p>
                      <a:pPr marL="19050" algn="ctr">
                        <a:lnSpc>
                          <a:spcPct val="100000"/>
                        </a:lnSpc>
                        <a:spcBef>
                          <a:spcPts val="75"/>
                        </a:spcBef>
                      </a:pPr>
                      <a:r>
                        <a:rPr sz="3350" dirty="0">
                          <a:latin typeface="Calibri"/>
                          <a:cs typeface="Calibri"/>
                        </a:rPr>
                        <a:t>1</a:t>
                      </a:r>
                      <a:endParaRPr sz="3350">
                        <a:latin typeface="Calibri"/>
                        <a:cs typeface="Calibri"/>
                      </a:endParaRPr>
                    </a:p>
                  </a:txBody>
                  <a:tcPr marL="0" marR="0" marT="9525"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c>
                  <a:txBody>
                    <a:bodyPr/>
                    <a:lstStyle/>
                    <a:p>
                      <a:pPr marL="19050" algn="ctr">
                        <a:lnSpc>
                          <a:spcPct val="100000"/>
                        </a:lnSpc>
                        <a:spcBef>
                          <a:spcPts val="75"/>
                        </a:spcBef>
                      </a:pPr>
                      <a:r>
                        <a:rPr sz="3350" dirty="0">
                          <a:latin typeface="Calibri"/>
                          <a:cs typeface="Calibri"/>
                        </a:rPr>
                        <a:t>1</a:t>
                      </a:r>
                      <a:endParaRPr sz="3350">
                        <a:latin typeface="Calibri"/>
                        <a:cs typeface="Calibri"/>
                      </a:endParaRPr>
                    </a:p>
                  </a:txBody>
                  <a:tcPr marL="0" marR="0" marT="9525" marB="0">
                    <a:lnL w="19050">
                      <a:solidFill>
                        <a:srgbClr val="BEBEBE"/>
                      </a:solidFill>
                      <a:prstDash val="solid"/>
                    </a:lnL>
                    <a:lnR w="76200">
                      <a:solidFill>
                        <a:srgbClr val="FDCFAA"/>
                      </a:solidFill>
                      <a:prstDash val="solid"/>
                    </a:lnR>
                    <a:lnT w="76200">
                      <a:solidFill>
                        <a:srgbClr val="FDCFAA"/>
                      </a:solidFill>
                      <a:prstDash val="solid"/>
                    </a:lnT>
                    <a:lnB w="76200">
                      <a:solidFill>
                        <a:srgbClr val="FDCFAA"/>
                      </a:solidFill>
                      <a:prstDash val="solid"/>
                    </a:lnB>
                  </a:tcPr>
                </a:tc>
                <a:tc>
                  <a:txBody>
                    <a:bodyPr/>
                    <a:lstStyle/>
                    <a:p>
                      <a:pPr marR="161925" algn="r">
                        <a:lnSpc>
                          <a:spcPct val="100000"/>
                        </a:lnSpc>
                        <a:spcBef>
                          <a:spcPts val="75"/>
                        </a:spcBef>
                      </a:pPr>
                      <a:r>
                        <a:rPr sz="3350" dirty="0">
                          <a:latin typeface="Calibri"/>
                          <a:cs typeface="Calibri"/>
                        </a:rPr>
                        <a:t>1</a:t>
                      </a:r>
                      <a:endParaRPr sz="3350">
                        <a:latin typeface="Calibri"/>
                        <a:cs typeface="Calibri"/>
                      </a:endParaRPr>
                    </a:p>
                  </a:txBody>
                  <a:tcPr marL="0" marR="0" marT="9525" marB="0">
                    <a:lnL w="76200">
                      <a:solidFill>
                        <a:srgbClr val="FDCFAA"/>
                      </a:solidFill>
                      <a:prstDash val="solid"/>
                    </a:lnL>
                    <a:lnR w="76200">
                      <a:solidFill>
                        <a:srgbClr val="FDCFAA"/>
                      </a:solidFill>
                      <a:prstDash val="solid"/>
                    </a:lnR>
                    <a:lnT w="76200">
                      <a:solidFill>
                        <a:srgbClr val="FDCFAA"/>
                      </a:solidFill>
                      <a:prstDash val="solid"/>
                    </a:lnT>
                    <a:lnB w="76200">
                      <a:solidFill>
                        <a:srgbClr val="FDCFAA"/>
                      </a:solidFill>
                      <a:prstDash val="solid"/>
                    </a:lnB>
                  </a:tcPr>
                </a:tc>
              </a:tr>
              <a:tr h="558314">
                <a:tc>
                  <a:txBody>
                    <a:bodyPr/>
                    <a:lstStyle/>
                    <a:p>
                      <a:pPr>
                        <a:lnSpc>
                          <a:spcPct val="100000"/>
                        </a:lnSpc>
                      </a:pPr>
                      <a:endParaRPr sz="1700">
                        <a:latin typeface="Times New Roman"/>
                        <a:cs typeface="Times New Roman"/>
                      </a:endParaRPr>
                    </a:p>
                  </a:txBody>
                  <a:tcPr marL="0" marR="0" marT="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19050">
                      <a:solidFill>
                        <a:srgbClr val="BEBEBE"/>
                      </a:solidFill>
                      <a:prstDash val="solid"/>
                    </a:lnL>
                    <a:lnR w="76200">
                      <a:solidFill>
                        <a:srgbClr val="FDCFAA"/>
                      </a:solidFill>
                      <a:prstDash val="solid"/>
                    </a:lnR>
                    <a:lnT w="76200">
                      <a:solidFill>
                        <a:srgbClr val="FDCFAA"/>
                      </a:solidFill>
                      <a:prstDash val="solid"/>
                    </a:lnT>
                    <a:lnB w="19050">
                      <a:solidFill>
                        <a:srgbClr val="BEBEBE"/>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76200">
                      <a:solidFill>
                        <a:srgbClr val="FDCFAA"/>
                      </a:solidFill>
                      <a:prstDash val="solid"/>
                    </a:lnL>
                    <a:lnR w="76200">
                      <a:solidFill>
                        <a:srgbClr val="FDCFAA"/>
                      </a:solidFill>
                      <a:prstDash val="solid"/>
                    </a:lnR>
                    <a:lnT w="76200">
                      <a:solidFill>
                        <a:srgbClr val="FDCFAA"/>
                      </a:solidFill>
                      <a:prstDash val="solid"/>
                    </a:lnT>
                    <a:lnB w="19050">
                      <a:solidFill>
                        <a:srgbClr val="BEBEBE"/>
                      </a:solidFill>
                      <a:prstDash val="solid"/>
                    </a:lnB>
                    <a:solidFill>
                      <a:srgbClr val="D9D9D9"/>
                    </a:solidFill>
                  </a:tcPr>
                </a:tc>
              </a:tr>
            </a:tbl>
          </a:graphicData>
        </a:graphic>
      </p:graphicFrame>
      <p:sp>
        <p:nvSpPr>
          <p:cNvPr id="3" name="object 3"/>
          <p:cNvSpPr/>
          <p:nvPr/>
        </p:nvSpPr>
        <p:spPr>
          <a:xfrm>
            <a:off x="2257622" y="2102180"/>
            <a:ext cx="306705" cy="297815"/>
          </a:xfrm>
          <a:custGeom>
            <a:avLst/>
            <a:gdLst/>
            <a:ahLst/>
            <a:cxnLst/>
            <a:rect l="l" t="t" r="r" b="b"/>
            <a:pathLst>
              <a:path w="306705" h="297814">
                <a:moveTo>
                  <a:pt x="0" y="297254"/>
                </a:moveTo>
                <a:lnTo>
                  <a:pt x="306413" y="297254"/>
                </a:lnTo>
                <a:lnTo>
                  <a:pt x="306413" y="0"/>
                </a:lnTo>
                <a:lnTo>
                  <a:pt x="0" y="0"/>
                </a:lnTo>
                <a:lnTo>
                  <a:pt x="0" y="297254"/>
                </a:lnTo>
                <a:close/>
              </a:path>
            </a:pathLst>
          </a:custGeom>
          <a:solidFill>
            <a:srgbClr val="FFFFFF"/>
          </a:solidFill>
        </p:spPr>
        <p:txBody>
          <a:bodyPr wrap="square" lIns="0" tIns="0" rIns="0" bIns="0" rtlCol="0"/>
          <a:lstStyle/>
          <a:p>
            <a:endParaRPr/>
          </a:p>
        </p:txBody>
      </p:sp>
      <p:graphicFrame>
        <p:nvGraphicFramePr>
          <p:cNvPr id="4" name="object 4"/>
          <p:cNvGraphicFramePr>
            <a:graphicFrameLocks noGrp="1"/>
          </p:cNvGraphicFramePr>
          <p:nvPr/>
        </p:nvGraphicFramePr>
        <p:xfrm>
          <a:off x="1950720" y="1804448"/>
          <a:ext cx="920115" cy="892729"/>
        </p:xfrm>
        <a:graphic>
          <a:graphicData uri="http://schemas.openxmlformats.org/drawingml/2006/table">
            <a:tbl>
              <a:tblPr firstRow="1" bandRow="1">
                <a:tableStyleId>{2D5ABB26-0587-4C30-8999-92F81FD0307C}</a:tableStyleId>
              </a:tblPr>
              <a:tblGrid>
                <a:gridCol w="306705"/>
                <a:gridCol w="306705"/>
                <a:gridCol w="306704"/>
              </a:tblGrid>
              <a:tr h="297736">
                <a:tc>
                  <a:txBody>
                    <a:bodyPr/>
                    <a:lstStyle/>
                    <a:p>
                      <a:pPr marL="10160" algn="ct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7625" algn="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97498">
                <a:tc>
                  <a:txBody>
                    <a:bodyPr/>
                    <a:lstStyle/>
                    <a:p>
                      <a:pPr marL="9525"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82550" algn="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97495">
                <a:tc>
                  <a:txBody>
                    <a:bodyPr/>
                    <a:lstStyle/>
                    <a:p>
                      <a:pPr marL="9525"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7625" algn="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r>
            </a:tbl>
          </a:graphicData>
        </a:graphic>
      </p:graphicFrame>
      <p:graphicFrame>
        <p:nvGraphicFramePr>
          <p:cNvPr id="5" name="object 5"/>
          <p:cNvGraphicFramePr>
            <a:graphicFrameLocks noGrp="1"/>
          </p:cNvGraphicFramePr>
          <p:nvPr/>
        </p:nvGraphicFramePr>
        <p:xfrm>
          <a:off x="3630168" y="3209087"/>
          <a:ext cx="2549525" cy="2467636"/>
        </p:xfrm>
        <a:graphic>
          <a:graphicData uri="http://schemas.openxmlformats.org/drawingml/2006/table">
            <a:tbl>
              <a:tblPr firstRow="1" bandRow="1">
                <a:tableStyleId>{2D5ABB26-0587-4C30-8999-92F81FD0307C}</a:tableStyleId>
              </a:tblPr>
              <a:tblGrid>
                <a:gridCol w="283211"/>
                <a:gridCol w="283211"/>
                <a:gridCol w="242571"/>
                <a:gridCol w="370840"/>
                <a:gridCol w="236855"/>
                <a:gridCol w="283211"/>
                <a:gridCol w="283211"/>
                <a:gridCol w="283211"/>
                <a:gridCol w="283211"/>
              </a:tblGrid>
              <a:tr h="274174">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65886">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92710">
                        <a:lnSpc>
                          <a:spcPct val="100000"/>
                        </a:lnSpc>
                        <a:spcBef>
                          <a:spcPts val="30"/>
                        </a:spcBef>
                      </a:pPr>
                      <a:r>
                        <a:rPr sz="1650" dirty="0">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82605">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36">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R="76200" algn="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FDCFAA"/>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825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36">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825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36">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200" algn="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010">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012">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2710">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41">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bl>
          </a:graphicData>
        </a:graphic>
      </p:graphicFrame>
      <p:sp>
        <p:nvSpPr>
          <p:cNvPr id="6" name="object 6"/>
          <p:cNvSpPr/>
          <p:nvPr/>
        </p:nvSpPr>
        <p:spPr>
          <a:xfrm>
            <a:off x="5328440" y="3479215"/>
            <a:ext cx="565785" cy="548640"/>
          </a:xfrm>
          <a:custGeom>
            <a:avLst/>
            <a:gdLst/>
            <a:ahLst/>
            <a:cxnLst/>
            <a:rect l="l" t="t" r="r" b="b"/>
            <a:pathLst>
              <a:path w="565785" h="548639">
                <a:moveTo>
                  <a:pt x="282600" y="274281"/>
                </a:moveTo>
                <a:lnTo>
                  <a:pt x="0" y="274281"/>
                </a:lnTo>
                <a:lnTo>
                  <a:pt x="0" y="548513"/>
                </a:lnTo>
                <a:lnTo>
                  <a:pt x="282600" y="548513"/>
                </a:lnTo>
                <a:lnTo>
                  <a:pt x="282600" y="274281"/>
                </a:lnTo>
                <a:close/>
              </a:path>
              <a:path w="565785" h="548639">
                <a:moveTo>
                  <a:pt x="565683" y="0"/>
                </a:moveTo>
                <a:lnTo>
                  <a:pt x="282600" y="0"/>
                </a:lnTo>
                <a:lnTo>
                  <a:pt x="282600" y="274281"/>
                </a:lnTo>
                <a:lnTo>
                  <a:pt x="565683" y="274281"/>
                </a:lnTo>
                <a:lnTo>
                  <a:pt x="565683" y="0"/>
                </a:lnTo>
                <a:close/>
              </a:path>
            </a:pathLst>
          </a:custGeom>
          <a:solidFill>
            <a:srgbClr val="FFFFFF"/>
          </a:solidFill>
        </p:spPr>
        <p:txBody>
          <a:bodyPr wrap="square" lIns="0" tIns="0" rIns="0" bIns="0" rtlCol="0"/>
          <a:lstStyle/>
          <a:p>
            <a:endParaRPr/>
          </a:p>
        </p:txBody>
      </p:sp>
      <p:sp>
        <p:nvSpPr>
          <p:cNvPr id="7" name="object 7"/>
          <p:cNvSpPr/>
          <p:nvPr/>
        </p:nvSpPr>
        <p:spPr>
          <a:xfrm>
            <a:off x="3913215" y="3753501"/>
            <a:ext cx="1132205" cy="1645285"/>
          </a:xfrm>
          <a:custGeom>
            <a:avLst/>
            <a:gdLst/>
            <a:ahLst/>
            <a:cxnLst/>
            <a:rect l="l" t="t" r="r" b="b"/>
            <a:pathLst>
              <a:path w="1132204" h="1645285">
                <a:moveTo>
                  <a:pt x="283032" y="1370723"/>
                </a:moveTo>
                <a:lnTo>
                  <a:pt x="0" y="1370723"/>
                </a:lnTo>
                <a:lnTo>
                  <a:pt x="0" y="1644967"/>
                </a:lnTo>
                <a:lnTo>
                  <a:pt x="283032" y="1644967"/>
                </a:lnTo>
                <a:lnTo>
                  <a:pt x="283032" y="1370723"/>
                </a:lnTo>
                <a:close/>
              </a:path>
              <a:path w="1132204" h="1645285">
                <a:moveTo>
                  <a:pt x="566089" y="1096937"/>
                </a:moveTo>
                <a:lnTo>
                  <a:pt x="283032" y="1096937"/>
                </a:lnTo>
                <a:lnTo>
                  <a:pt x="283032" y="1370723"/>
                </a:lnTo>
                <a:lnTo>
                  <a:pt x="566089" y="1370723"/>
                </a:lnTo>
                <a:lnTo>
                  <a:pt x="566089" y="1096937"/>
                </a:lnTo>
                <a:close/>
              </a:path>
              <a:path w="1132204" h="1645285">
                <a:moveTo>
                  <a:pt x="566089" y="0"/>
                </a:moveTo>
                <a:lnTo>
                  <a:pt x="283032" y="0"/>
                </a:lnTo>
                <a:lnTo>
                  <a:pt x="283032" y="274231"/>
                </a:lnTo>
                <a:lnTo>
                  <a:pt x="566089" y="274231"/>
                </a:lnTo>
                <a:lnTo>
                  <a:pt x="566089" y="0"/>
                </a:lnTo>
                <a:close/>
              </a:path>
              <a:path w="1132204" h="1645285">
                <a:moveTo>
                  <a:pt x="849122" y="822706"/>
                </a:moveTo>
                <a:lnTo>
                  <a:pt x="566089" y="822706"/>
                </a:lnTo>
                <a:lnTo>
                  <a:pt x="566089" y="1096937"/>
                </a:lnTo>
                <a:lnTo>
                  <a:pt x="849122" y="1096937"/>
                </a:lnTo>
                <a:lnTo>
                  <a:pt x="849122" y="822706"/>
                </a:lnTo>
                <a:close/>
              </a:path>
              <a:path w="1132204" h="1645285">
                <a:moveTo>
                  <a:pt x="849122" y="274231"/>
                </a:moveTo>
                <a:lnTo>
                  <a:pt x="566089" y="274231"/>
                </a:lnTo>
                <a:lnTo>
                  <a:pt x="566089" y="548474"/>
                </a:lnTo>
                <a:lnTo>
                  <a:pt x="849122" y="548474"/>
                </a:lnTo>
                <a:lnTo>
                  <a:pt x="849122" y="274231"/>
                </a:lnTo>
                <a:close/>
              </a:path>
              <a:path w="1132204" h="1645285">
                <a:moveTo>
                  <a:pt x="1132166" y="548474"/>
                </a:moveTo>
                <a:lnTo>
                  <a:pt x="849122" y="548474"/>
                </a:lnTo>
                <a:lnTo>
                  <a:pt x="849122" y="822706"/>
                </a:lnTo>
                <a:lnTo>
                  <a:pt x="1132166" y="822706"/>
                </a:lnTo>
                <a:lnTo>
                  <a:pt x="1132166" y="548474"/>
                </a:lnTo>
                <a:close/>
              </a:path>
            </a:pathLst>
          </a:custGeom>
          <a:solidFill>
            <a:srgbClr val="FFFFFF"/>
          </a:solidFill>
        </p:spPr>
        <p:txBody>
          <a:bodyPr wrap="square" lIns="0" tIns="0" rIns="0" bIns="0" rtlCol="0"/>
          <a:lstStyle/>
          <a:p>
            <a:endParaRPr/>
          </a:p>
        </p:txBody>
      </p:sp>
      <p:sp>
        <p:nvSpPr>
          <p:cNvPr id="8" name="object 8"/>
          <p:cNvSpPr/>
          <p:nvPr/>
        </p:nvSpPr>
        <p:spPr>
          <a:xfrm>
            <a:off x="5328440" y="4850434"/>
            <a:ext cx="565785" cy="548640"/>
          </a:xfrm>
          <a:custGeom>
            <a:avLst/>
            <a:gdLst/>
            <a:ahLst/>
            <a:cxnLst/>
            <a:rect l="l" t="t" r="r" b="b"/>
            <a:pathLst>
              <a:path w="565785" h="548639">
                <a:moveTo>
                  <a:pt x="282600" y="0"/>
                </a:moveTo>
                <a:lnTo>
                  <a:pt x="0" y="0"/>
                </a:lnTo>
                <a:lnTo>
                  <a:pt x="0" y="273786"/>
                </a:lnTo>
                <a:lnTo>
                  <a:pt x="282600" y="273786"/>
                </a:lnTo>
                <a:lnTo>
                  <a:pt x="282600" y="0"/>
                </a:lnTo>
                <a:close/>
              </a:path>
              <a:path w="565785" h="548639">
                <a:moveTo>
                  <a:pt x="565696" y="273786"/>
                </a:moveTo>
                <a:lnTo>
                  <a:pt x="282600" y="273786"/>
                </a:lnTo>
                <a:lnTo>
                  <a:pt x="282600" y="548030"/>
                </a:lnTo>
                <a:lnTo>
                  <a:pt x="565696" y="548030"/>
                </a:lnTo>
                <a:lnTo>
                  <a:pt x="565696" y="273786"/>
                </a:lnTo>
                <a:close/>
              </a:path>
            </a:pathLst>
          </a:custGeom>
          <a:solidFill>
            <a:srgbClr val="FFFFFF"/>
          </a:solidFill>
        </p:spPr>
        <p:txBody>
          <a:bodyPr wrap="square" lIns="0" tIns="0" rIns="0" bIns="0" rtlCol="0"/>
          <a:lstStyle/>
          <a:p>
            <a:endParaRPr/>
          </a:p>
        </p:txBody>
      </p:sp>
      <p:sp>
        <p:nvSpPr>
          <p:cNvPr id="9" name="object 9"/>
          <p:cNvSpPr/>
          <p:nvPr/>
        </p:nvSpPr>
        <p:spPr>
          <a:xfrm>
            <a:off x="2561846" y="2106167"/>
            <a:ext cx="327660" cy="325120"/>
          </a:xfrm>
          <a:custGeom>
            <a:avLst/>
            <a:gdLst/>
            <a:ahLst/>
            <a:cxnLst/>
            <a:rect l="l" t="t" r="r" b="b"/>
            <a:pathLst>
              <a:path w="327660" h="325119">
                <a:moveTo>
                  <a:pt x="0" y="324612"/>
                </a:moveTo>
                <a:lnTo>
                  <a:pt x="327660" y="324612"/>
                </a:lnTo>
                <a:lnTo>
                  <a:pt x="327660" y="0"/>
                </a:lnTo>
                <a:lnTo>
                  <a:pt x="0" y="0"/>
                </a:lnTo>
                <a:lnTo>
                  <a:pt x="0" y="324612"/>
                </a:lnTo>
                <a:close/>
              </a:path>
            </a:pathLst>
          </a:custGeom>
          <a:ln w="76200">
            <a:solidFill>
              <a:srgbClr val="B5914F"/>
            </a:solidFill>
          </a:ln>
        </p:spPr>
        <p:txBody>
          <a:bodyPr wrap="square" lIns="0" tIns="0" rIns="0" bIns="0" rtlCol="0"/>
          <a:lstStyle/>
          <a:p>
            <a:endParaRPr/>
          </a:p>
        </p:txBody>
      </p:sp>
      <p:grpSp>
        <p:nvGrpSpPr>
          <p:cNvPr id="10" name="object 10"/>
          <p:cNvGrpSpPr/>
          <p:nvPr/>
        </p:nvGrpSpPr>
        <p:grpSpPr>
          <a:xfrm>
            <a:off x="1955293" y="1813564"/>
            <a:ext cx="3470275" cy="2527935"/>
            <a:chOff x="1955292" y="1813560"/>
            <a:chExt cx="3470275" cy="2527935"/>
          </a:xfrm>
        </p:grpSpPr>
        <p:sp>
          <p:nvSpPr>
            <p:cNvPr id="11" name="object 11"/>
            <p:cNvSpPr/>
            <p:nvPr/>
          </p:nvSpPr>
          <p:spPr>
            <a:xfrm>
              <a:off x="1958340" y="1816608"/>
              <a:ext cx="2803525" cy="2522220"/>
            </a:xfrm>
            <a:custGeom>
              <a:avLst/>
              <a:gdLst/>
              <a:ahLst/>
              <a:cxnLst/>
              <a:rect l="l" t="t" r="r" b="b"/>
              <a:pathLst>
                <a:path w="2803525" h="2522220">
                  <a:moveTo>
                    <a:pt x="2803525" y="1680844"/>
                  </a:moveTo>
                  <a:lnTo>
                    <a:pt x="931164" y="0"/>
                  </a:lnTo>
                </a:path>
                <a:path w="2803525" h="2522220">
                  <a:moveTo>
                    <a:pt x="1962531" y="2521711"/>
                  </a:moveTo>
                  <a:lnTo>
                    <a:pt x="0" y="902207"/>
                  </a:lnTo>
                </a:path>
              </a:pathLst>
            </a:custGeom>
            <a:ln w="6096">
              <a:solidFill>
                <a:srgbClr val="001F50"/>
              </a:solidFill>
            </a:ln>
          </p:spPr>
          <p:txBody>
            <a:bodyPr wrap="square" lIns="0" tIns="0" rIns="0" bIns="0" rtlCol="0"/>
            <a:lstStyle/>
            <a:p>
              <a:endParaRPr/>
            </a:p>
          </p:txBody>
        </p:sp>
        <p:pic>
          <p:nvPicPr>
            <p:cNvPr id="12" name="object 12"/>
            <p:cNvPicPr/>
            <p:nvPr/>
          </p:nvPicPr>
          <p:blipFill>
            <a:blip r:embed="rId2" cstate="print"/>
            <a:stretch>
              <a:fillRect/>
            </a:stretch>
          </p:blipFill>
          <p:spPr>
            <a:xfrm>
              <a:off x="4210431" y="2319540"/>
              <a:ext cx="60492" cy="19799"/>
            </a:xfrm>
            <a:prstGeom prst="rect">
              <a:avLst/>
            </a:prstGeom>
          </p:spPr>
        </p:pic>
        <p:pic>
          <p:nvPicPr>
            <p:cNvPr id="13" name="object 13"/>
            <p:cNvPicPr/>
            <p:nvPr/>
          </p:nvPicPr>
          <p:blipFill>
            <a:blip r:embed="rId3" cstate="print"/>
            <a:stretch>
              <a:fillRect/>
            </a:stretch>
          </p:blipFill>
          <p:spPr>
            <a:xfrm>
              <a:off x="4302379" y="2226437"/>
              <a:ext cx="334391" cy="161036"/>
            </a:xfrm>
            <a:prstGeom prst="rect">
              <a:avLst/>
            </a:prstGeom>
          </p:spPr>
        </p:pic>
        <p:pic>
          <p:nvPicPr>
            <p:cNvPr id="14" name="object 14"/>
            <p:cNvPicPr/>
            <p:nvPr/>
          </p:nvPicPr>
          <p:blipFill>
            <a:blip r:embed="rId2" cstate="print"/>
            <a:stretch>
              <a:fillRect/>
            </a:stretch>
          </p:blipFill>
          <p:spPr>
            <a:xfrm>
              <a:off x="4771263" y="2319540"/>
              <a:ext cx="60491" cy="19799"/>
            </a:xfrm>
            <a:prstGeom prst="rect">
              <a:avLst/>
            </a:prstGeom>
          </p:spPr>
        </p:pic>
        <p:pic>
          <p:nvPicPr>
            <p:cNvPr id="15" name="object 15"/>
            <p:cNvPicPr/>
            <p:nvPr/>
          </p:nvPicPr>
          <p:blipFill>
            <a:blip r:embed="rId4" cstate="print"/>
            <a:stretch>
              <a:fillRect/>
            </a:stretch>
          </p:blipFill>
          <p:spPr>
            <a:xfrm>
              <a:off x="4863211" y="2226437"/>
              <a:ext cx="561975" cy="161036"/>
            </a:xfrm>
            <a:prstGeom prst="rect">
              <a:avLst/>
            </a:prstGeom>
          </p:spPr>
        </p:pic>
        <p:sp>
          <p:nvSpPr>
            <p:cNvPr id="16" name="object 16"/>
            <p:cNvSpPr/>
            <p:nvPr/>
          </p:nvSpPr>
          <p:spPr>
            <a:xfrm>
              <a:off x="4491227" y="2153412"/>
              <a:ext cx="541020" cy="1868805"/>
            </a:xfrm>
            <a:custGeom>
              <a:avLst/>
              <a:gdLst/>
              <a:ahLst/>
              <a:cxnLst/>
              <a:rect l="l" t="t" r="r" b="b"/>
              <a:pathLst>
                <a:path w="541020" h="1868804">
                  <a:moveTo>
                    <a:pt x="257556" y="333756"/>
                  </a:moveTo>
                  <a:lnTo>
                    <a:pt x="541020" y="333756"/>
                  </a:lnTo>
                  <a:lnTo>
                    <a:pt x="541020" y="0"/>
                  </a:lnTo>
                  <a:lnTo>
                    <a:pt x="257556" y="0"/>
                  </a:lnTo>
                  <a:lnTo>
                    <a:pt x="257556" y="333756"/>
                  </a:lnTo>
                  <a:close/>
                </a:path>
                <a:path w="541020" h="1868804">
                  <a:moveTo>
                    <a:pt x="0" y="1868424"/>
                  </a:moveTo>
                  <a:lnTo>
                    <a:pt x="269748" y="1868424"/>
                  </a:lnTo>
                  <a:lnTo>
                    <a:pt x="269748" y="1613916"/>
                  </a:lnTo>
                  <a:lnTo>
                    <a:pt x="0" y="1613916"/>
                  </a:lnTo>
                  <a:lnTo>
                    <a:pt x="0" y="1868424"/>
                  </a:lnTo>
                  <a:close/>
                </a:path>
              </a:pathLst>
            </a:custGeom>
            <a:ln w="76200">
              <a:solidFill>
                <a:srgbClr val="FFC000"/>
              </a:solidFill>
            </a:ln>
          </p:spPr>
          <p:txBody>
            <a:bodyPr wrap="square" lIns="0" tIns="0" rIns="0" bIns="0" rtlCol="0"/>
            <a:lstStyle/>
            <a:p>
              <a:endParaRPr/>
            </a:p>
          </p:txBody>
        </p:sp>
        <p:sp>
          <p:nvSpPr>
            <p:cNvPr id="17" name="object 17"/>
            <p:cNvSpPr/>
            <p:nvPr/>
          </p:nvSpPr>
          <p:spPr>
            <a:xfrm>
              <a:off x="4488942" y="2154174"/>
              <a:ext cx="543560" cy="1854200"/>
            </a:xfrm>
            <a:custGeom>
              <a:avLst/>
              <a:gdLst/>
              <a:ahLst/>
              <a:cxnLst/>
              <a:rect l="l" t="t" r="r" b="b"/>
              <a:pathLst>
                <a:path w="543560" h="1854200">
                  <a:moveTo>
                    <a:pt x="275844" y="1853819"/>
                  </a:moveTo>
                  <a:lnTo>
                    <a:pt x="543179" y="333755"/>
                  </a:lnTo>
                </a:path>
                <a:path w="543560" h="1854200">
                  <a:moveTo>
                    <a:pt x="0" y="1612645"/>
                  </a:moveTo>
                  <a:lnTo>
                    <a:pt x="260223" y="0"/>
                  </a:lnTo>
                </a:path>
              </a:pathLst>
            </a:custGeom>
            <a:ln w="19812">
              <a:solidFill>
                <a:srgbClr val="FFC000"/>
              </a:solidFill>
            </a:ln>
          </p:spPr>
          <p:txBody>
            <a:bodyPr wrap="square" lIns="0" tIns="0" rIns="0" bIns="0" rtlCol="0"/>
            <a:lstStyle/>
            <a:p>
              <a:endParaRPr/>
            </a:p>
          </p:txBody>
        </p:sp>
        <p:sp>
          <p:nvSpPr>
            <p:cNvPr id="18" name="object 18"/>
            <p:cNvSpPr/>
            <p:nvPr/>
          </p:nvSpPr>
          <p:spPr>
            <a:xfrm>
              <a:off x="4184904" y="2153412"/>
              <a:ext cx="277495" cy="334010"/>
            </a:xfrm>
            <a:custGeom>
              <a:avLst/>
              <a:gdLst/>
              <a:ahLst/>
              <a:cxnLst/>
              <a:rect l="l" t="t" r="r" b="b"/>
              <a:pathLst>
                <a:path w="277495" h="334010">
                  <a:moveTo>
                    <a:pt x="0" y="333756"/>
                  </a:moveTo>
                  <a:lnTo>
                    <a:pt x="277367" y="333756"/>
                  </a:lnTo>
                  <a:lnTo>
                    <a:pt x="277367" y="0"/>
                  </a:lnTo>
                  <a:lnTo>
                    <a:pt x="0" y="0"/>
                  </a:lnTo>
                  <a:lnTo>
                    <a:pt x="0" y="333756"/>
                  </a:lnTo>
                  <a:close/>
                </a:path>
              </a:pathLst>
            </a:custGeom>
            <a:ln w="76200">
              <a:solidFill>
                <a:srgbClr val="B5914F"/>
              </a:solidFill>
            </a:ln>
          </p:spPr>
          <p:txBody>
            <a:bodyPr wrap="square" lIns="0" tIns="0" rIns="0" bIns="0" rtlCol="0"/>
            <a:lstStyle/>
            <a:p>
              <a:endParaRPr/>
            </a:p>
          </p:txBody>
        </p:sp>
        <p:sp>
          <p:nvSpPr>
            <p:cNvPr id="19" name="object 19"/>
            <p:cNvSpPr/>
            <p:nvPr/>
          </p:nvSpPr>
          <p:spPr>
            <a:xfrm>
              <a:off x="2853690" y="2106930"/>
              <a:ext cx="1610995" cy="368300"/>
            </a:xfrm>
            <a:custGeom>
              <a:avLst/>
              <a:gdLst/>
              <a:ahLst/>
              <a:cxnLst/>
              <a:rect l="l" t="t" r="r" b="b"/>
              <a:pathLst>
                <a:path w="1610995" h="368300">
                  <a:moveTo>
                    <a:pt x="35052" y="0"/>
                  </a:moveTo>
                  <a:lnTo>
                    <a:pt x="1610740" y="43942"/>
                  </a:lnTo>
                </a:path>
                <a:path w="1610995" h="368300">
                  <a:moveTo>
                    <a:pt x="0" y="312420"/>
                  </a:moveTo>
                  <a:lnTo>
                    <a:pt x="1372108" y="367919"/>
                  </a:lnTo>
                </a:path>
              </a:pathLst>
            </a:custGeom>
            <a:ln w="19812">
              <a:solidFill>
                <a:srgbClr val="FF0000"/>
              </a:solidFill>
            </a:ln>
          </p:spPr>
          <p:txBody>
            <a:bodyPr wrap="square" lIns="0" tIns="0" rIns="0" bIns="0" rtlCol="0"/>
            <a:lstStyle/>
            <a:p>
              <a:endParaRPr/>
            </a:p>
          </p:txBody>
        </p:sp>
      </p:grpSp>
      <p:sp>
        <p:nvSpPr>
          <p:cNvPr id="20" name="object 20"/>
          <p:cNvSpPr txBox="1">
            <a:spLocks noGrp="1"/>
          </p:cNvSpPr>
          <p:nvPr>
            <p:ph type="title"/>
          </p:nvPr>
        </p:nvSpPr>
        <p:spPr>
          <a:xfrm>
            <a:off x="2055369" y="258270"/>
            <a:ext cx="7133591"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Convolutional</a:t>
            </a:r>
            <a:r>
              <a:rPr sz="2200" b="1" spc="65" dirty="0">
                <a:solidFill>
                  <a:srgbClr val="000000"/>
                </a:solidFill>
                <a:latin typeface="Arial"/>
                <a:cs typeface="Arial"/>
              </a:rPr>
              <a:t> </a:t>
            </a:r>
            <a:r>
              <a:rPr sz="2200" b="1" spc="-10" dirty="0">
                <a:solidFill>
                  <a:srgbClr val="000000"/>
                </a:solidFill>
                <a:latin typeface="Arial"/>
                <a:cs typeface="Arial"/>
              </a:rPr>
              <a:t>Layer</a:t>
            </a:r>
            <a:r>
              <a:rPr sz="2200" b="1" spc="55" dirty="0">
                <a:solidFill>
                  <a:srgbClr val="000000"/>
                </a:solidFill>
                <a:latin typeface="Arial"/>
                <a:cs typeface="Arial"/>
              </a:rPr>
              <a:t> </a:t>
            </a:r>
            <a:r>
              <a:rPr sz="2200" b="1" spc="-5" dirty="0">
                <a:solidFill>
                  <a:srgbClr val="000000"/>
                </a:solidFill>
                <a:latin typeface="Arial"/>
                <a:cs typeface="Arial"/>
              </a:rPr>
              <a:t>–</a:t>
            </a:r>
            <a:r>
              <a:rPr sz="2200" b="1" spc="20" dirty="0">
                <a:solidFill>
                  <a:srgbClr val="000000"/>
                </a:solidFill>
                <a:latin typeface="Arial"/>
                <a:cs typeface="Arial"/>
              </a:rPr>
              <a:t> </a:t>
            </a:r>
            <a:r>
              <a:rPr sz="2200" b="1" spc="-5" dirty="0">
                <a:solidFill>
                  <a:srgbClr val="000000"/>
                </a:solidFill>
                <a:latin typeface="Arial"/>
                <a:cs typeface="Arial"/>
              </a:rPr>
              <a:t>Filters</a:t>
            </a:r>
            <a:r>
              <a:rPr sz="2200" b="1" spc="30" dirty="0">
                <a:solidFill>
                  <a:srgbClr val="000000"/>
                </a:solidFill>
                <a:latin typeface="Arial"/>
                <a:cs typeface="Arial"/>
              </a:rPr>
              <a:t> </a:t>
            </a:r>
            <a:r>
              <a:rPr sz="2200" b="1" spc="-5" dirty="0">
                <a:solidFill>
                  <a:srgbClr val="000000"/>
                </a:solidFill>
                <a:latin typeface="Arial"/>
                <a:cs typeface="Arial"/>
              </a:rPr>
              <a:t>–</a:t>
            </a:r>
            <a:r>
              <a:rPr sz="2200" b="1" spc="15" dirty="0">
                <a:solidFill>
                  <a:srgbClr val="000000"/>
                </a:solidFill>
                <a:latin typeface="Arial"/>
                <a:cs typeface="Arial"/>
              </a:rPr>
              <a:t> </a:t>
            </a:r>
            <a:r>
              <a:rPr sz="2200" b="1" spc="-5" dirty="0">
                <a:solidFill>
                  <a:srgbClr val="000000"/>
                </a:solidFill>
                <a:latin typeface="Arial"/>
                <a:cs typeface="Arial"/>
              </a:rPr>
              <a:t>Computation</a:t>
            </a:r>
            <a:r>
              <a:rPr sz="2200" b="1" spc="50" dirty="0">
                <a:solidFill>
                  <a:srgbClr val="000000"/>
                </a:solidFill>
                <a:latin typeface="Arial"/>
                <a:cs typeface="Arial"/>
              </a:rPr>
              <a:t> </a:t>
            </a:r>
            <a:r>
              <a:rPr sz="2200" b="1" spc="-5" dirty="0">
                <a:solidFill>
                  <a:srgbClr val="000000"/>
                </a:solidFill>
                <a:latin typeface="Arial"/>
                <a:cs typeface="Arial"/>
              </a:rPr>
              <a:t>Example</a:t>
            </a:r>
            <a:endParaRPr sz="2200">
              <a:latin typeface="Arial"/>
              <a:cs typeface="Arial"/>
            </a:endParaRPr>
          </a:p>
        </p:txBody>
      </p:sp>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39</a:t>
            </a:fld>
            <a:endParaRPr spc="-5"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504" y="106175"/>
            <a:ext cx="1653539"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Introduction</a:t>
            </a:r>
            <a:endParaRPr sz="2200">
              <a:latin typeface="Arial"/>
              <a:cs typeface="Arial"/>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4</a:t>
            </a:fld>
            <a:endParaRPr spc="-5" dirty="0"/>
          </a:p>
        </p:txBody>
      </p:sp>
      <p:sp>
        <p:nvSpPr>
          <p:cNvPr id="3" name="object 3"/>
          <p:cNvSpPr txBox="1"/>
          <p:nvPr/>
        </p:nvSpPr>
        <p:spPr>
          <a:xfrm>
            <a:off x="381103" y="919075"/>
            <a:ext cx="11273791" cy="879728"/>
          </a:xfrm>
          <a:prstGeom prst="rect">
            <a:avLst/>
          </a:prstGeom>
        </p:spPr>
        <p:txBody>
          <a:bodyPr vert="horz" wrap="square" lIns="0" tIns="134620" rIns="0" bIns="0" rtlCol="0">
            <a:spAutoFit/>
          </a:bodyPr>
          <a:lstStyle/>
          <a:p>
            <a:pPr marL="193675" indent="-181610">
              <a:lnSpc>
                <a:spcPct val="100000"/>
              </a:lnSpc>
              <a:spcBef>
                <a:spcPts val="1060"/>
              </a:spcBef>
              <a:buFont typeface="Wingdings"/>
              <a:buChar char=""/>
              <a:tabLst>
                <a:tab pos="194310" algn="l"/>
              </a:tabLst>
            </a:pPr>
            <a:r>
              <a:rPr sz="2000" dirty="0">
                <a:latin typeface="Arial MT"/>
                <a:cs typeface="Arial MT"/>
              </a:rPr>
              <a:t>A</a:t>
            </a:r>
            <a:r>
              <a:rPr sz="2000" spc="-5" dirty="0">
                <a:latin typeface="Arial MT"/>
                <a:cs typeface="Arial MT"/>
              </a:rPr>
              <a:t> </a:t>
            </a:r>
            <a:r>
              <a:rPr sz="2000" dirty="0">
                <a:latin typeface="Arial MT"/>
                <a:cs typeface="Arial MT"/>
              </a:rPr>
              <a:t>convolutional</a:t>
            </a:r>
            <a:r>
              <a:rPr sz="2000" spc="-10" dirty="0">
                <a:latin typeface="Arial MT"/>
                <a:cs typeface="Arial MT"/>
              </a:rPr>
              <a:t> </a:t>
            </a:r>
            <a:r>
              <a:rPr sz="2000" dirty="0">
                <a:latin typeface="Arial MT"/>
                <a:cs typeface="Arial MT"/>
              </a:rPr>
              <a:t>neural</a:t>
            </a:r>
            <a:r>
              <a:rPr sz="2000" spc="-25" dirty="0">
                <a:latin typeface="Arial MT"/>
                <a:cs typeface="Arial MT"/>
              </a:rPr>
              <a:t> </a:t>
            </a:r>
            <a:r>
              <a:rPr sz="2000" dirty="0">
                <a:latin typeface="Arial MT"/>
                <a:cs typeface="Arial MT"/>
              </a:rPr>
              <a:t>network</a:t>
            </a:r>
            <a:r>
              <a:rPr sz="2000" spc="-20" dirty="0">
                <a:latin typeface="Arial MT"/>
                <a:cs typeface="Arial MT"/>
              </a:rPr>
              <a:t> </a:t>
            </a:r>
            <a:r>
              <a:rPr sz="2000" dirty="0">
                <a:latin typeface="Arial MT"/>
                <a:cs typeface="Arial MT"/>
              </a:rPr>
              <a:t>(or</a:t>
            </a:r>
            <a:r>
              <a:rPr sz="2000" spc="-5" dirty="0">
                <a:latin typeface="Arial MT"/>
                <a:cs typeface="Arial MT"/>
              </a:rPr>
              <a:t> </a:t>
            </a:r>
            <a:r>
              <a:rPr sz="2000" dirty="0">
                <a:latin typeface="Arial MT"/>
                <a:cs typeface="Arial MT"/>
              </a:rPr>
              <a:t>ConvNet)</a:t>
            </a:r>
            <a:r>
              <a:rPr sz="2000" spc="-20" dirty="0">
                <a:latin typeface="Arial MT"/>
                <a:cs typeface="Arial MT"/>
              </a:rPr>
              <a:t> </a:t>
            </a:r>
            <a:r>
              <a:rPr sz="2000" dirty="0">
                <a:latin typeface="Arial MT"/>
                <a:cs typeface="Arial MT"/>
              </a:rPr>
              <a:t>is</a:t>
            </a:r>
            <a:r>
              <a:rPr sz="2000" spc="-5" dirty="0">
                <a:latin typeface="Arial MT"/>
                <a:cs typeface="Arial MT"/>
              </a:rPr>
              <a:t> </a:t>
            </a:r>
            <a:r>
              <a:rPr sz="2000" dirty="0">
                <a:latin typeface="Arial MT"/>
                <a:cs typeface="Arial MT"/>
              </a:rPr>
              <a:t>a</a:t>
            </a:r>
            <a:r>
              <a:rPr sz="2000" spc="5" dirty="0">
                <a:latin typeface="Arial MT"/>
                <a:cs typeface="Arial MT"/>
              </a:rPr>
              <a:t> </a:t>
            </a:r>
            <a:r>
              <a:rPr sz="2000" spc="-5" dirty="0">
                <a:latin typeface="Arial MT"/>
                <a:cs typeface="Arial MT"/>
              </a:rPr>
              <a:t>type</a:t>
            </a:r>
            <a:r>
              <a:rPr sz="2000" spc="-15" dirty="0">
                <a:latin typeface="Arial MT"/>
                <a:cs typeface="Arial MT"/>
              </a:rPr>
              <a:t> </a:t>
            </a:r>
            <a:r>
              <a:rPr sz="2000" dirty="0">
                <a:latin typeface="Arial MT"/>
                <a:cs typeface="Arial MT"/>
              </a:rPr>
              <a:t>of</a:t>
            </a:r>
            <a:r>
              <a:rPr sz="2000" spc="-5" dirty="0">
                <a:latin typeface="Arial MT"/>
                <a:cs typeface="Arial MT"/>
              </a:rPr>
              <a:t> </a:t>
            </a:r>
            <a:r>
              <a:rPr sz="2000" dirty="0">
                <a:latin typeface="Arial MT"/>
                <a:cs typeface="Arial MT"/>
              </a:rPr>
              <a:t>feed-forward</a:t>
            </a:r>
            <a:r>
              <a:rPr sz="2000" spc="-35" dirty="0">
                <a:latin typeface="Arial MT"/>
                <a:cs typeface="Arial MT"/>
              </a:rPr>
              <a:t> </a:t>
            </a:r>
            <a:r>
              <a:rPr sz="2000" spc="-5" dirty="0">
                <a:latin typeface="Arial MT"/>
                <a:cs typeface="Arial MT"/>
              </a:rPr>
              <a:t>artificial</a:t>
            </a:r>
            <a:r>
              <a:rPr sz="2000" spc="-10" dirty="0">
                <a:latin typeface="Arial MT"/>
                <a:cs typeface="Arial MT"/>
              </a:rPr>
              <a:t> </a:t>
            </a:r>
            <a:r>
              <a:rPr sz="2000" dirty="0">
                <a:latin typeface="Arial MT"/>
                <a:cs typeface="Arial MT"/>
              </a:rPr>
              <a:t>neural</a:t>
            </a:r>
            <a:r>
              <a:rPr sz="2000" spc="-5" dirty="0">
                <a:latin typeface="Arial MT"/>
                <a:cs typeface="Arial MT"/>
              </a:rPr>
              <a:t> </a:t>
            </a:r>
            <a:r>
              <a:rPr sz="2000" dirty="0">
                <a:latin typeface="Arial MT"/>
                <a:cs typeface="Arial MT"/>
              </a:rPr>
              <a:t>network</a:t>
            </a:r>
            <a:endParaRPr sz="2000">
              <a:latin typeface="Arial MT"/>
              <a:cs typeface="Arial MT"/>
            </a:endParaRPr>
          </a:p>
          <a:p>
            <a:pPr marL="193675" indent="-181610">
              <a:lnSpc>
                <a:spcPct val="100000"/>
              </a:lnSpc>
              <a:spcBef>
                <a:spcPts val="960"/>
              </a:spcBef>
              <a:buFont typeface="Wingdings"/>
              <a:buChar char=""/>
              <a:tabLst>
                <a:tab pos="194310" algn="l"/>
              </a:tabLst>
            </a:pPr>
            <a:r>
              <a:rPr sz="2000" dirty="0">
                <a:latin typeface="Arial MT"/>
                <a:cs typeface="Arial MT"/>
              </a:rPr>
              <a:t>The</a:t>
            </a:r>
            <a:r>
              <a:rPr sz="2000" spc="-15" dirty="0">
                <a:latin typeface="Arial MT"/>
                <a:cs typeface="Arial MT"/>
              </a:rPr>
              <a:t> </a:t>
            </a:r>
            <a:r>
              <a:rPr sz="2000" dirty="0">
                <a:latin typeface="Arial MT"/>
                <a:cs typeface="Arial MT"/>
              </a:rPr>
              <a:t>architecture</a:t>
            </a:r>
            <a:r>
              <a:rPr sz="2000" spc="-40" dirty="0">
                <a:latin typeface="Arial MT"/>
                <a:cs typeface="Arial MT"/>
              </a:rPr>
              <a:t> </a:t>
            </a:r>
            <a:r>
              <a:rPr sz="2000" dirty="0">
                <a:latin typeface="Arial MT"/>
                <a:cs typeface="Arial MT"/>
              </a:rPr>
              <a:t>of</a:t>
            </a:r>
            <a:r>
              <a:rPr sz="2000" spc="-15" dirty="0">
                <a:latin typeface="Arial MT"/>
                <a:cs typeface="Arial MT"/>
              </a:rPr>
              <a:t> </a:t>
            </a:r>
            <a:r>
              <a:rPr sz="2000" dirty="0">
                <a:latin typeface="Arial MT"/>
                <a:cs typeface="Arial MT"/>
              </a:rPr>
              <a:t>a ConvNet</a:t>
            </a:r>
            <a:r>
              <a:rPr sz="2000" spc="-15" dirty="0">
                <a:latin typeface="Arial MT"/>
                <a:cs typeface="Arial MT"/>
              </a:rPr>
              <a:t> </a:t>
            </a:r>
            <a:r>
              <a:rPr sz="2000" dirty="0">
                <a:latin typeface="Arial MT"/>
                <a:cs typeface="Arial MT"/>
              </a:rPr>
              <a:t>is</a:t>
            </a:r>
            <a:r>
              <a:rPr sz="2000" spc="-15" dirty="0">
                <a:latin typeface="Arial MT"/>
                <a:cs typeface="Arial MT"/>
              </a:rPr>
              <a:t> </a:t>
            </a:r>
            <a:r>
              <a:rPr sz="2000" dirty="0">
                <a:latin typeface="Arial MT"/>
                <a:cs typeface="Arial MT"/>
              </a:rPr>
              <a:t>designed</a:t>
            </a:r>
            <a:r>
              <a:rPr sz="2000" spc="-20" dirty="0">
                <a:latin typeface="Arial MT"/>
                <a:cs typeface="Arial MT"/>
              </a:rPr>
              <a:t> </a:t>
            </a:r>
            <a:r>
              <a:rPr sz="2000" dirty="0">
                <a:latin typeface="Arial MT"/>
                <a:cs typeface="Arial MT"/>
              </a:rPr>
              <a:t>to</a:t>
            </a:r>
            <a:r>
              <a:rPr sz="2000" spc="-10" dirty="0">
                <a:latin typeface="Arial MT"/>
                <a:cs typeface="Arial MT"/>
              </a:rPr>
              <a:t> </a:t>
            </a:r>
            <a:r>
              <a:rPr sz="2000" dirty="0">
                <a:latin typeface="Arial MT"/>
                <a:cs typeface="Arial MT"/>
              </a:rPr>
              <a:t>take</a:t>
            </a:r>
            <a:r>
              <a:rPr sz="2000" spc="-20" dirty="0">
                <a:latin typeface="Arial MT"/>
                <a:cs typeface="Arial MT"/>
              </a:rPr>
              <a:t> </a:t>
            </a:r>
            <a:r>
              <a:rPr sz="2000" dirty="0">
                <a:latin typeface="Arial MT"/>
                <a:cs typeface="Arial MT"/>
              </a:rPr>
              <a:t>advantage</a:t>
            </a:r>
            <a:r>
              <a:rPr sz="2000" spc="-30" dirty="0">
                <a:latin typeface="Arial MT"/>
                <a:cs typeface="Arial MT"/>
              </a:rPr>
              <a:t> </a:t>
            </a:r>
            <a:r>
              <a:rPr sz="2000" dirty="0">
                <a:latin typeface="Arial MT"/>
                <a:cs typeface="Arial MT"/>
              </a:rPr>
              <a:t>of</a:t>
            </a:r>
            <a:r>
              <a:rPr sz="2000" spc="-15" dirty="0">
                <a:latin typeface="Arial MT"/>
                <a:cs typeface="Arial MT"/>
              </a:rPr>
              <a:t> </a:t>
            </a:r>
            <a:r>
              <a:rPr sz="2000" dirty="0">
                <a:latin typeface="Arial MT"/>
                <a:cs typeface="Arial MT"/>
              </a:rPr>
              <a:t>the</a:t>
            </a:r>
            <a:r>
              <a:rPr sz="2000" spc="-20" dirty="0">
                <a:latin typeface="Arial MT"/>
                <a:cs typeface="Arial MT"/>
              </a:rPr>
              <a:t> </a:t>
            </a:r>
            <a:r>
              <a:rPr sz="2000" dirty="0">
                <a:latin typeface="Arial MT"/>
                <a:cs typeface="Arial MT"/>
              </a:rPr>
              <a:t>2D</a:t>
            </a:r>
            <a:r>
              <a:rPr sz="2000" spc="5" dirty="0">
                <a:latin typeface="Arial MT"/>
                <a:cs typeface="Arial MT"/>
              </a:rPr>
              <a:t> </a:t>
            </a:r>
            <a:r>
              <a:rPr sz="2000" dirty="0">
                <a:latin typeface="Arial MT"/>
                <a:cs typeface="Arial MT"/>
              </a:rPr>
              <a:t>structure</a:t>
            </a:r>
            <a:r>
              <a:rPr sz="2000" spc="-35" dirty="0">
                <a:latin typeface="Arial MT"/>
                <a:cs typeface="Arial MT"/>
              </a:rPr>
              <a:t> </a:t>
            </a:r>
            <a:r>
              <a:rPr sz="2000" dirty="0">
                <a:latin typeface="Arial MT"/>
                <a:cs typeface="Arial MT"/>
              </a:rPr>
              <a:t>of</a:t>
            </a:r>
            <a:r>
              <a:rPr sz="2000" spc="-20" dirty="0">
                <a:latin typeface="Arial MT"/>
                <a:cs typeface="Arial MT"/>
              </a:rPr>
              <a:t> </a:t>
            </a:r>
            <a:r>
              <a:rPr sz="2000" dirty="0">
                <a:latin typeface="Arial MT"/>
                <a:cs typeface="Arial MT"/>
              </a:rPr>
              <a:t>an</a:t>
            </a:r>
            <a:r>
              <a:rPr sz="2000" spc="-10" dirty="0">
                <a:latin typeface="Arial MT"/>
                <a:cs typeface="Arial MT"/>
              </a:rPr>
              <a:t> </a:t>
            </a:r>
            <a:r>
              <a:rPr sz="2000" dirty="0">
                <a:latin typeface="Arial MT"/>
                <a:cs typeface="Arial MT"/>
              </a:rPr>
              <a:t>input</a:t>
            </a:r>
            <a:r>
              <a:rPr sz="2000" spc="-20" dirty="0">
                <a:latin typeface="Arial MT"/>
                <a:cs typeface="Arial MT"/>
              </a:rPr>
              <a:t> </a:t>
            </a:r>
            <a:r>
              <a:rPr sz="2000" dirty="0">
                <a:latin typeface="Arial MT"/>
                <a:cs typeface="Arial MT"/>
              </a:rPr>
              <a:t>image.</a:t>
            </a:r>
            <a:endParaRPr sz="2000">
              <a:latin typeface="Arial MT"/>
              <a:cs typeface="Arial MT"/>
            </a:endParaRPr>
          </a:p>
        </p:txBody>
      </p:sp>
      <p:sp>
        <p:nvSpPr>
          <p:cNvPr id="4" name="object 4"/>
          <p:cNvSpPr txBox="1"/>
          <p:nvPr/>
        </p:nvSpPr>
        <p:spPr>
          <a:xfrm>
            <a:off x="381101" y="3162429"/>
            <a:ext cx="10982960" cy="1805623"/>
          </a:xfrm>
          <a:prstGeom prst="rect">
            <a:avLst/>
          </a:prstGeom>
        </p:spPr>
        <p:txBody>
          <a:bodyPr vert="horz" wrap="square" lIns="0" tIns="12700" rIns="0" bIns="0" rtlCol="0">
            <a:spAutoFit/>
          </a:bodyPr>
          <a:lstStyle/>
          <a:p>
            <a:pPr marL="4711700" indent="-4318635">
              <a:lnSpc>
                <a:spcPct val="100000"/>
              </a:lnSpc>
              <a:spcBef>
                <a:spcPts val="100"/>
              </a:spcBef>
              <a:buClr>
                <a:srgbClr val="00AF50"/>
              </a:buClr>
              <a:buChar char=""/>
              <a:tabLst>
                <a:tab pos="4711700" algn="l"/>
                <a:tab pos="4712335" algn="l"/>
              </a:tabLst>
            </a:pPr>
            <a:r>
              <a:rPr sz="5400" dirty="0">
                <a:solidFill>
                  <a:srgbClr val="FF0000"/>
                </a:solidFill>
                <a:latin typeface="Wingdings"/>
                <a:cs typeface="Wingdings"/>
              </a:rPr>
              <a:t></a:t>
            </a:r>
            <a:endParaRPr sz="5400">
              <a:latin typeface="Wingdings"/>
              <a:cs typeface="Wingdings"/>
            </a:endParaRPr>
          </a:p>
          <a:p>
            <a:pPr marL="193675" marR="5080" indent="-181610">
              <a:lnSpc>
                <a:spcPct val="100000"/>
              </a:lnSpc>
              <a:spcBef>
                <a:spcPts val="2690"/>
              </a:spcBef>
              <a:buFont typeface="Wingdings"/>
              <a:buChar char=""/>
              <a:tabLst>
                <a:tab pos="194310" algn="l"/>
              </a:tabLst>
            </a:pPr>
            <a:r>
              <a:rPr sz="2000" dirty="0">
                <a:latin typeface="Arial MT"/>
                <a:cs typeface="Arial MT"/>
              </a:rPr>
              <a:t>A</a:t>
            </a:r>
            <a:r>
              <a:rPr sz="2000" spc="-10" dirty="0">
                <a:latin typeface="Arial MT"/>
                <a:cs typeface="Arial MT"/>
              </a:rPr>
              <a:t> </a:t>
            </a:r>
            <a:r>
              <a:rPr sz="2000" dirty="0">
                <a:latin typeface="Arial MT"/>
                <a:cs typeface="Arial MT"/>
              </a:rPr>
              <a:t>ConvNet</a:t>
            </a:r>
            <a:r>
              <a:rPr sz="2000" spc="-10" dirty="0">
                <a:latin typeface="Arial MT"/>
                <a:cs typeface="Arial MT"/>
              </a:rPr>
              <a:t> </a:t>
            </a:r>
            <a:r>
              <a:rPr sz="2000" dirty="0">
                <a:latin typeface="Arial MT"/>
                <a:cs typeface="Arial MT"/>
              </a:rPr>
              <a:t>is comprised</a:t>
            </a:r>
            <a:r>
              <a:rPr sz="2000" spc="-50" dirty="0">
                <a:latin typeface="Arial MT"/>
                <a:cs typeface="Arial MT"/>
              </a:rPr>
              <a:t> </a:t>
            </a:r>
            <a:r>
              <a:rPr sz="2000" dirty="0">
                <a:latin typeface="Arial MT"/>
                <a:cs typeface="Arial MT"/>
              </a:rPr>
              <a:t>of</a:t>
            </a:r>
            <a:r>
              <a:rPr sz="2000" spc="-10" dirty="0">
                <a:latin typeface="Arial MT"/>
                <a:cs typeface="Arial MT"/>
              </a:rPr>
              <a:t> </a:t>
            </a:r>
            <a:r>
              <a:rPr sz="2000" dirty="0">
                <a:latin typeface="Arial MT"/>
                <a:cs typeface="Arial MT"/>
              </a:rPr>
              <a:t>one</a:t>
            </a:r>
            <a:r>
              <a:rPr sz="2000" spc="-10" dirty="0">
                <a:latin typeface="Arial MT"/>
                <a:cs typeface="Arial MT"/>
              </a:rPr>
              <a:t> </a:t>
            </a:r>
            <a:r>
              <a:rPr sz="2000" dirty="0">
                <a:latin typeface="Arial MT"/>
                <a:cs typeface="Arial MT"/>
              </a:rPr>
              <a:t>or</a:t>
            </a:r>
            <a:r>
              <a:rPr sz="2000" spc="-25" dirty="0">
                <a:latin typeface="Arial MT"/>
                <a:cs typeface="Arial MT"/>
              </a:rPr>
              <a:t> </a:t>
            </a:r>
            <a:r>
              <a:rPr sz="2000" dirty="0">
                <a:latin typeface="Arial MT"/>
                <a:cs typeface="Arial MT"/>
              </a:rPr>
              <a:t>more</a:t>
            </a:r>
            <a:r>
              <a:rPr sz="2000" spc="-25" dirty="0">
                <a:latin typeface="Arial MT"/>
                <a:cs typeface="Arial MT"/>
              </a:rPr>
              <a:t> </a:t>
            </a:r>
            <a:r>
              <a:rPr sz="2000" dirty="0">
                <a:latin typeface="Arial MT"/>
                <a:cs typeface="Arial MT"/>
              </a:rPr>
              <a:t>convolutional</a:t>
            </a:r>
            <a:r>
              <a:rPr sz="2000" spc="-15" dirty="0">
                <a:latin typeface="Arial MT"/>
                <a:cs typeface="Arial MT"/>
              </a:rPr>
              <a:t> </a:t>
            </a:r>
            <a:r>
              <a:rPr sz="2000" dirty="0">
                <a:latin typeface="Arial MT"/>
                <a:cs typeface="Arial MT"/>
              </a:rPr>
              <a:t>layers</a:t>
            </a:r>
            <a:r>
              <a:rPr sz="2000" spc="-10" dirty="0">
                <a:latin typeface="Arial MT"/>
                <a:cs typeface="Arial MT"/>
              </a:rPr>
              <a:t> </a:t>
            </a:r>
            <a:r>
              <a:rPr sz="2000" dirty="0">
                <a:latin typeface="Arial MT"/>
                <a:cs typeface="Arial MT"/>
              </a:rPr>
              <a:t>(often</a:t>
            </a:r>
            <a:r>
              <a:rPr sz="2000" spc="-25" dirty="0">
                <a:latin typeface="Arial MT"/>
                <a:cs typeface="Arial MT"/>
              </a:rPr>
              <a:t> </a:t>
            </a:r>
            <a:r>
              <a:rPr sz="2000" dirty="0">
                <a:latin typeface="Arial MT"/>
                <a:cs typeface="Arial MT"/>
              </a:rPr>
              <a:t>with</a:t>
            </a:r>
            <a:r>
              <a:rPr sz="2000" spc="-20" dirty="0">
                <a:latin typeface="Arial MT"/>
                <a:cs typeface="Arial MT"/>
              </a:rPr>
              <a:t> </a:t>
            </a:r>
            <a:r>
              <a:rPr sz="2000" dirty="0">
                <a:latin typeface="Arial MT"/>
                <a:cs typeface="Arial MT"/>
              </a:rPr>
              <a:t>a pooling</a:t>
            </a:r>
            <a:r>
              <a:rPr sz="2000" spc="-10" dirty="0">
                <a:latin typeface="Arial MT"/>
                <a:cs typeface="Arial MT"/>
              </a:rPr>
              <a:t> </a:t>
            </a:r>
            <a:r>
              <a:rPr sz="2000" dirty="0">
                <a:latin typeface="Arial MT"/>
                <a:cs typeface="Arial MT"/>
              </a:rPr>
              <a:t>step)</a:t>
            </a:r>
            <a:r>
              <a:rPr sz="2000" spc="-25" dirty="0">
                <a:latin typeface="Arial MT"/>
                <a:cs typeface="Arial MT"/>
              </a:rPr>
              <a:t> </a:t>
            </a:r>
            <a:r>
              <a:rPr sz="2000" dirty="0">
                <a:latin typeface="Arial MT"/>
                <a:cs typeface="Arial MT"/>
              </a:rPr>
              <a:t>and</a:t>
            </a:r>
            <a:r>
              <a:rPr sz="2000" spc="-10" dirty="0">
                <a:latin typeface="Arial MT"/>
                <a:cs typeface="Arial MT"/>
              </a:rPr>
              <a:t> </a:t>
            </a:r>
            <a:r>
              <a:rPr sz="2000" dirty="0">
                <a:latin typeface="Arial MT"/>
                <a:cs typeface="Arial MT"/>
              </a:rPr>
              <a:t>then </a:t>
            </a:r>
            <a:r>
              <a:rPr sz="2000" spc="-540" dirty="0">
                <a:latin typeface="Arial MT"/>
                <a:cs typeface="Arial MT"/>
              </a:rPr>
              <a:t> </a:t>
            </a:r>
            <a:r>
              <a:rPr sz="2000" dirty="0">
                <a:latin typeface="Arial MT"/>
                <a:cs typeface="Arial MT"/>
              </a:rPr>
              <a:t>followed</a:t>
            </a:r>
            <a:r>
              <a:rPr sz="2000" spc="-15" dirty="0">
                <a:latin typeface="Arial MT"/>
                <a:cs typeface="Arial MT"/>
              </a:rPr>
              <a:t> </a:t>
            </a:r>
            <a:r>
              <a:rPr sz="2000" dirty="0">
                <a:latin typeface="Arial MT"/>
                <a:cs typeface="Arial MT"/>
              </a:rPr>
              <a:t>by</a:t>
            </a:r>
            <a:r>
              <a:rPr sz="2000" spc="-10" dirty="0">
                <a:latin typeface="Arial MT"/>
                <a:cs typeface="Arial MT"/>
              </a:rPr>
              <a:t> </a:t>
            </a:r>
            <a:r>
              <a:rPr sz="2000" dirty="0">
                <a:latin typeface="Arial MT"/>
                <a:cs typeface="Arial MT"/>
              </a:rPr>
              <a:t>one</a:t>
            </a:r>
            <a:r>
              <a:rPr sz="2000" spc="-10" dirty="0">
                <a:latin typeface="Arial MT"/>
                <a:cs typeface="Arial MT"/>
              </a:rPr>
              <a:t> </a:t>
            </a:r>
            <a:r>
              <a:rPr sz="2000" dirty="0">
                <a:latin typeface="Arial MT"/>
                <a:cs typeface="Arial MT"/>
              </a:rPr>
              <a:t>or</a:t>
            </a:r>
            <a:r>
              <a:rPr sz="2000" spc="-15" dirty="0">
                <a:latin typeface="Arial MT"/>
                <a:cs typeface="Arial MT"/>
              </a:rPr>
              <a:t> </a:t>
            </a:r>
            <a:r>
              <a:rPr sz="2000" dirty="0">
                <a:latin typeface="Arial MT"/>
                <a:cs typeface="Arial MT"/>
              </a:rPr>
              <a:t>more</a:t>
            </a:r>
            <a:r>
              <a:rPr sz="2000" spc="-25" dirty="0">
                <a:latin typeface="Arial MT"/>
                <a:cs typeface="Arial MT"/>
              </a:rPr>
              <a:t> </a:t>
            </a:r>
            <a:r>
              <a:rPr sz="2000" dirty="0">
                <a:latin typeface="Arial MT"/>
                <a:cs typeface="Arial MT"/>
              </a:rPr>
              <a:t>fully</a:t>
            </a:r>
            <a:r>
              <a:rPr sz="2000" spc="-5" dirty="0">
                <a:latin typeface="Arial MT"/>
                <a:cs typeface="Arial MT"/>
              </a:rPr>
              <a:t> </a:t>
            </a:r>
            <a:r>
              <a:rPr sz="2000" dirty="0">
                <a:latin typeface="Arial MT"/>
                <a:cs typeface="Arial MT"/>
              </a:rPr>
              <a:t>connected</a:t>
            </a:r>
            <a:r>
              <a:rPr sz="2000" spc="-55" dirty="0">
                <a:latin typeface="Arial MT"/>
                <a:cs typeface="Arial MT"/>
              </a:rPr>
              <a:t> </a:t>
            </a:r>
            <a:r>
              <a:rPr sz="2000" dirty="0">
                <a:latin typeface="Arial MT"/>
                <a:cs typeface="Arial MT"/>
              </a:rPr>
              <a:t>layers</a:t>
            </a:r>
            <a:r>
              <a:rPr sz="2000" spc="-15" dirty="0">
                <a:latin typeface="Arial MT"/>
                <a:cs typeface="Arial MT"/>
              </a:rPr>
              <a:t> </a:t>
            </a:r>
            <a:r>
              <a:rPr sz="2000" dirty="0">
                <a:latin typeface="Arial MT"/>
                <a:cs typeface="Arial MT"/>
              </a:rPr>
              <a:t>as</a:t>
            </a:r>
            <a:r>
              <a:rPr sz="2000" spc="-10" dirty="0">
                <a:latin typeface="Arial MT"/>
                <a:cs typeface="Arial MT"/>
              </a:rPr>
              <a:t> </a:t>
            </a:r>
            <a:r>
              <a:rPr sz="2000" dirty="0">
                <a:latin typeface="Arial MT"/>
                <a:cs typeface="Arial MT"/>
              </a:rPr>
              <a:t>in a</a:t>
            </a:r>
            <a:r>
              <a:rPr sz="2000" spc="-15" dirty="0">
                <a:latin typeface="Arial MT"/>
                <a:cs typeface="Arial MT"/>
              </a:rPr>
              <a:t> </a:t>
            </a:r>
            <a:r>
              <a:rPr sz="2000" dirty="0">
                <a:latin typeface="Arial MT"/>
                <a:cs typeface="Arial MT"/>
              </a:rPr>
              <a:t>standard</a:t>
            </a:r>
            <a:r>
              <a:rPr sz="2000" spc="-40" dirty="0">
                <a:latin typeface="Arial MT"/>
                <a:cs typeface="Arial MT"/>
              </a:rPr>
              <a:t> </a:t>
            </a:r>
            <a:r>
              <a:rPr sz="2000" dirty="0">
                <a:latin typeface="Arial MT"/>
                <a:cs typeface="Arial MT"/>
              </a:rPr>
              <a:t>multilayer</a:t>
            </a:r>
            <a:r>
              <a:rPr sz="2000" spc="-15" dirty="0">
                <a:latin typeface="Arial MT"/>
                <a:cs typeface="Arial MT"/>
              </a:rPr>
              <a:t> </a:t>
            </a:r>
            <a:r>
              <a:rPr sz="2000" dirty="0">
                <a:latin typeface="Arial MT"/>
                <a:cs typeface="Arial MT"/>
              </a:rPr>
              <a:t>neural</a:t>
            </a:r>
            <a:r>
              <a:rPr sz="2000" spc="-10" dirty="0">
                <a:latin typeface="Arial MT"/>
                <a:cs typeface="Arial MT"/>
              </a:rPr>
              <a:t> </a:t>
            </a:r>
            <a:r>
              <a:rPr sz="2000" dirty="0">
                <a:latin typeface="Arial MT"/>
                <a:cs typeface="Arial MT"/>
              </a:rPr>
              <a:t>network.</a:t>
            </a:r>
            <a:endParaRPr sz="2000">
              <a:latin typeface="Arial MT"/>
              <a:cs typeface="Arial MT"/>
            </a:endParaRPr>
          </a:p>
        </p:txBody>
      </p:sp>
      <p:grpSp>
        <p:nvGrpSpPr>
          <p:cNvPr id="5" name="object 5"/>
          <p:cNvGrpSpPr/>
          <p:nvPr/>
        </p:nvGrpSpPr>
        <p:grpSpPr>
          <a:xfrm>
            <a:off x="6670548" y="2514600"/>
            <a:ext cx="2909571" cy="1969135"/>
            <a:chOff x="6670547" y="2514600"/>
            <a:chExt cx="2909570" cy="1969135"/>
          </a:xfrm>
        </p:grpSpPr>
        <p:pic>
          <p:nvPicPr>
            <p:cNvPr id="6" name="object 6"/>
            <p:cNvPicPr/>
            <p:nvPr/>
          </p:nvPicPr>
          <p:blipFill>
            <a:blip r:embed="rId2" cstate="print"/>
            <a:stretch>
              <a:fillRect/>
            </a:stretch>
          </p:blipFill>
          <p:spPr>
            <a:xfrm>
              <a:off x="7153655" y="2514600"/>
              <a:ext cx="2426207" cy="1969008"/>
            </a:xfrm>
            <a:prstGeom prst="rect">
              <a:avLst/>
            </a:prstGeom>
          </p:spPr>
        </p:pic>
        <p:sp>
          <p:nvSpPr>
            <p:cNvPr id="7" name="object 7"/>
            <p:cNvSpPr/>
            <p:nvPr/>
          </p:nvSpPr>
          <p:spPr>
            <a:xfrm>
              <a:off x="6675119" y="2596896"/>
              <a:ext cx="478790" cy="227329"/>
            </a:xfrm>
            <a:custGeom>
              <a:avLst/>
              <a:gdLst/>
              <a:ahLst/>
              <a:cxnLst/>
              <a:rect l="l" t="t" r="r" b="b"/>
              <a:pathLst>
                <a:path w="478790" h="227330">
                  <a:moveTo>
                    <a:pt x="364998" y="0"/>
                  </a:moveTo>
                  <a:lnTo>
                    <a:pt x="364998" y="56768"/>
                  </a:lnTo>
                  <a:lnTo>
                    <a:pt x="0" y="56768"/>
                  </a:lnTo>
                  <a:lnTo>
                    <a:pt x="0" y="170306"/>
                  </a:lnTo>
                  <a:lnTo>
                    <a:pt x="364998" y="170306"/>
                  </a:lnTo>
                  <a:lnTo>
                    <a:pt x="364998" y="227075"/>
                  </a:lnTo>
                  <a:lnTo>
                    <a:pt x="478535" y="113537"/>
                  </a:lnTo>
                  <a:lnTo>
                    <a:pt x="364998" y="0"/>
                  </a:lnTo>
                  <a:close/>
                </a:path>
              </a:pathLst>
            </a:custGeom>
            <a:solidFill>
              <a:srgbClr val="0060B1"/>
            </a:solidFill>
          </p:spPr>
          <p:txBody>
            <a:bodyPr wrap="square" lIns="0" tIns="0" rIns="0" bIns="0" rtlCol="0"/>
            <a:lstStyle/>
            <a:p>
              <a:endParaRPr/>
            </a:p>
          </p:txBody>
        </p:sp>
        <p:sp>
          <p:nvSpPr>
            <p:cNvPr id="8" name="object 8"/>
            <p:cNvSpPr/>
            <p:nvPr/>
          </p:nvSpPr>
          <p:spPr>
            <a:xfrm>
              <a:off x="6675119" y="2596896"/>
              <a:ext cx="478790" cy="227329"/>
            </a:xfrm>
            <a:custGeom>
              <a:avLst/>
              <a:gdLst/>
              <a:ahLst/>
              <a:cxnLst/>
              <a:rect l="l" t="t" r="r" b="b"/>
              <a:pathLst>
                <a:path w="478790" h="227330">
                  <a:moveTo>
                    <a:pt x="0" y="56768"/>
                  </a:moveTo>
                  <a:lnTo>
                    <a:pt x="364998" y="56768"/>
                  </a:lnTo>
                  <a:lnTo>
                    <a:pt x="364998" y="0"/>
                  </a:lnTo>
                  <a:lnTo>
                    <a:pt x="478535" y="113537"/>
                  </a:lnTo>
                  <a:lnTo>
                    <a:pt x="364998" y="227075"/>
                  </a:lnTo>
                  <a:lnTo>
                    <a:pt x="364998" y="170306"/>
                  </a:lnTo>
                  <a:lnTo>
                    <a:pt x="0" y="170306"/>
                  </a:lnTo>
                  <a:lnTo>
                    <a:pt x="0" y="56768"/>
                  </a:lnTo>
                  <a:close/>
                </a:path>
              </a:pathLst>
            </a:custGeom>
            <a:ln w="9144">
              <a:solidFill>
                <a:srgbClr val="000000"/>
              </a:solidFill>
            </a:ln>
          </p:spPr>
          <p:txBody>
            <a:bodyPr wrap="square" lIns="0" tIns="0" rIns="0" bIns="0" rtlCol="0"/>
            <a:lstStyle/>
            <a:p>
              <a:endParaRPr/>
            </a:p>
          </p:txBody>
        </p:sp>
      </p:grpSp>
      <p:grpSp>
        <p:nvGrpSpPr>
          <p:cNvPr id="9" name="object 9"/>
          <p:cNvGrpSpPr/>
          <p:nvPr/>
        </p:nvGrpSpPr>
        <p:grpSpPr>
          <a:xfrm>
            <a:off x="2973326" y="2407920"/>
            <a:ext cx="2822575" cy="2258695"/>
            <a:chOff x="2973323" y="2407920"/>
            <a:chExt cx="2822575" cy="2258695"/>
          </a:xfrm>
        </p:grpSpPr>
        <p:pic>
          <p:nvPicPr>
            <p:cNvPr id="10" name="object 10"/>
            <p:cNvPicPr/>
            <p:nvPr/>
          </p:nvPicPr>
          <p:blipFill>
            <a:blip r:embed="rId3" cstate="print"/>
            <a:stretch>
              <a:fillRect/>
            </a:stretch>
          </p:blipFill>
          <p:spPr>
            <a:xfrm>
              <a:off x="2973323" y="2514600"/>
              <a:ext cx="2034539" cy="1972056"/>
            </a:xfrm>
            <a:prstGeom prst="rect">
              <a:avLst/>
            </a:prstGeom>
          </p:spPr>
        </p:pic>
        <p:pic>
          <p:nvPicPr>
            <p:cNvPr id="11" name="object 11"/>
            <p:cNvPicPr/>
            <p:nvPr/>
          </p:nvPicPr>
          <p:blipFill>
            <a:blip r:embed="rId4" cstate="print"/>
            <a:stretch>
              <a:fillRect/>
            </a:stretch>
          </p:blipFill>
          <p:spPr>
            <a:xfrm>
              <a:off x="4838700" y="2407920"/>
              <a:ext cx="957072" cy="2258567"/>
            </a:xfrm>
            <a:prstGeom prst="rect">
              <a:avLst/>
            </a:prstGeom>
          </p:spPr>
        </p:pic>
        <p:sp>
          <p:nvSpPr>
            <p:cNvPr id="12" name="object 12"/>
            <p:cNvSpPr/>
            <p:nvPr/>
          </p:nvSpPr>
          <p:spPr>
            <a:xfrm>
              <a:off x="4880609" y="2446782"/>
              <a:ext cx="853440" cy="2135505"/>
            </a:xfrm>
            <a:custGeom>
              <a:avLst/>
              <a:gdLst/>
              <a:ahLst/>
              <a:cxnLst/>
              <a:rect l="l" t="t" r="r" b="b"/>
              <a:pathLst>
                <a:path w="853439" h="2135504">
                  <a:moveTo>
                    <a:pt x="0" y="0"/>
                  </a:moveTo>
                  <a:lnTo>
                    <a:pt x="76714" y="1147"/>
                  </a:lnTo>
                  <a:lnTo>
                    <a:pt x="148912" y="4453"/>
                  </a:lnTo>
                  <a:lnTo>
                    <a:pt x="215392" y="9717"/>
                  </a:lnTo>
                  <a:lnTo>
                    <a:pt x="274947" y="16738"/>
                  </a:lnTo>
                  <a:lnTo>
                    <a:pt x="326374" y="25312"/>
                  </a:lnTo>
                  <a:lnTo>
                    <a:pt x="368469" y="35240"/>
                  </a:lnTo>
                  <a:lnTo>
                    <a:pt x="419846" y="58345"/>
                  </a:lnTo>
                  <a:lnTo>
                    <a:pt x="426719" y="71119"/>
                  </a:lnTo>
                  <a:lnTo>
                    <a:pt x="426719" y="996441"/>
                  </a:lnTo>
                  <a:lnTo>
                    <a:pt x="433593" y="1009216"/>
                  </a:lnTo>
                  <a:lnTo>
                    <a:pt x="484970" y="1032321"/>
                  </a:lnTo>
                  <a:lnTo>
                    <a:pt x="527065" y="1042249"/>
                  </a:lnTo>
                  <a:lnTo>
                    <a:pt x="578492" y="1050823"/>
                  </a:lnTo>
                  <a:lnTo>
                    <a:pt x="638048" y="1057844"/>
                  </a:lnTo>
                  <a:lnTo>
                    <a:pt x="704527" y="1063108"/>
                  </a:lnTo>
                  <a:lnTo>
                    <a:pt x="776725" y="1066414"/>
                  </a:lnTo>
                  <a:lnTo>
                    <a:pt x="853439" y="1067562"/>
                  </a:lnTo>
                  <a:lnTo>
                    <a:pt x="776725" y="1068709"/>
                  </a:lnTo>
                  <a:lnTo>
                    <a:pt x="704527" y="1072015"/>
                  </a:lnTo>
                  <a:lnTo>
                    <a:pt x="638047" y="1077279"/>
                  </a:lnTo>
                  <a:lnTo>
                    <a:pt x="578492" y="1084300"/>
                  </a:lnTo>
                  <a:lnTo>
                    <a:pt x="527065" y="1092874"/>
                  </a:lnTo>
                  <a:lnTo>
                    <a:pt x="484970" y="1102802"/>
                  </a:lnTo>
                  <a:lnTo>
                    <a:pt x="433593" y="1125907"/>
                  </a:lnTo>
                  <a:lnTo>
                    <a:pt x="426719" y="1138681"/>
                  </a:lnTo>
                  <a:lnTo>
                    <a:pt x="426719" y="2064003"/>
                  </a:lnTo>
                  <a:lnTo>
                    <a:pt x="419846" y="2076778"/>
                  </a:lnTo>
                  <a:lnTo>
                    <a:pt x="368469" y="2099883"/>
                  </a:lnTo>
                  <a:lnTo>
                    <a:pt x="326374" y="2109811"/>
                  </a:lnTo>
                  <a:lnTo>
                    <a:pt x="274947" y="2118385"/>
                  </a:lnTo>
                  <a:lnTo>
                    <a:pt x="215391" y="2125406"/>
                  </a:lnTo>
                  <a:lnTo>
                    <a:pt x="148912" y="2130670"/>
                  </a:lnTo>
                  <a:lnTo>
                    <a:pt x="76714" y="2133976"/>
                  </a:lnTo>
                  <a:lnTo>
                    <a:pt x="0" y="2135123"/>
                  </a:lnTo>
                </a:path>
              </a:pathLst>
            </a:custGeom>
            <a:ln w="38100">
              <a:solidFill>
                <a:srgbClr val="0060B1"/>
              </a:solidFill>
            </a:ln>
          </p:spPr>
          <p:txBody>
            <a:bodyPr wrap="square" lIns="0" tIns="0" rIns="0" bIns="0" rtlCol="0"/>
            <a:lstStyle/>
            <a:p>
              <a:endParaRPr/>
            </a:p>
          </p:txBody>
        </p:sp>
      </p:grpSp>
      <p:sp>
        <p:nvSpPr>
          <p:cNvPr id="13" name="object 13"/>
          <p:cNvSpPr txBox="1"/>
          <p:nvPr/>
        </p:nvSpPr>
        <p:spPr>
          <a:xfrm>
            <a:off x="6018659" y="3000249"/>
            <a:ext cx="363855" cy="321242"/>
          </a:xfrm>
          <a:prstGeom prst="rect">
            <a:avLst/>
          </a:prstGeom>
        </p:spPr>
        <p:txBody>
          <a:bodyPr vert="horz" wrap="square" lIns="0" tIns="13335" rIns="0" bIns="0" rtlCol="0">
            <a:spAutoFit/>
          </a:bodyPr>
          <a:lstStyle/>
          <a:p>
            <a:pPr marL="12700">
              <a:lnSpc>
                <a:spcPct val="100000"/>
              </a:lnSpc>
              <a:spcBef>
                <a:spcPts val="105"/>
              </a:spcBef>
            </a:pPr>
            <a:r>
              <a:rPr sz="2000" b="1" spc="-5" dirty="0">
                <a:latin typeface="Arial"/>
                <a:cs typeface="Arial"/>
              </a:rPr>
              <a:t>VS</a:t>
            </a:r>
            <a:endParaRPr sz="2000">
              <a:latin typeface="Arial"/>
              <a:cs typeface="Aria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7251618" y="1816636"/>
          <a:ext cx="1703705" cy="1652780"/>
        </p:xfrm>
        <a:graphic>
          <a:graphicData uri="http://schemas.openxmlformats.org/drawingml/2006/table">
            <a:tbl>
              <a:tblPr firstRow="1" bandRow="1">
                <a:tableStyleId>{2D5ABB26-0587-4C30-8999-92F81FD0307C}</a:tableStyleId>
              </a:tblPr>
              <a:tblGrid>
                <a:gridCol w="568325"/>
                <a:gridCol w="567691"/>
                <a:gridCol w="567691"/>
              </a:tblGrid>
              <a:tr h="551222">
                <a:tc>
                  <a:txBody>
                    <a:bodyPr/>
                    <a:lstStyle/>
                    <a:p>
                      <a:pPr marL="18415" algn="ctr">
                        <a:lnSpc>
                          <a:spcPct val="100000"/>
                        </a:lnSpc>
                        <a:spcBef>
                          <a:spcPts val="85"/>
                        </a:spcBef>
                      </a:pPr>
                      <a:r>
                        <a:rPr sz="3300" dirty="0">
                          <a:latin typeface="Calibri"/>
                          <a:cs typeface="Calibri"/>
                        </a:rPr>
                        <a:t>1</a:t>
                      </a:r>
                      <a:endParaRPr sz="3300">
                        <a:latin typeface="Calibri"/>
                        <a:cs typeface="Calibri"/>
                      </a:endParaRPr>
                    </a:p>
                  </a:txBody>
                  <a:tcPr marL="0" marR="0" marT="10795"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c>
                  <a:txBody>
                    <a:bodyPr/>
                    <a:lstStyle/>
                    <a:p>
                      <a:pPr marL="19050" algn="ctr">
                        <a:lnSpc>
                          <a:spcPct val="100000"/>
                        </a:lnSpc>
                        <a:spcBef>
                          <a:spcPts val="85"/>
                        </a:spcBef>
                      </a:pPr>
                      <a:r>
                        <a:rPr sz="3300" dirty="0">
                          <a:latin typeface="Calibri"/>
                          <a:cs typeface="Calibri"/>
                        </a:rPr>
                        <a:t>1</a:t>
                      </a:r>
                      <a:endParaRPr sz="3300">
                        <a:latin typeface="Calibri"/>
                        <a:cs typeface="Calibri"/>
                      </a:endParaRPr>
                    </a:p>
                  </a:txBody>
                  <a:tcPr marL="0" marR="0" marT="10795"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c>
                  <a:txBody>
                    <a:bodyPr/>
                    <a:lstStyle/>
                    <a:p>
                      <a:pPr marR="160020" algn="r">
                        <a:lnSpc>
                          <a:spcPct val="100000"/>
                        </a:lnSpc>
                        <a:spcBef>
                          <a:spcPts val="85"/>
                        </a:spcBef>
                      </a:pPr>
                      <a:r>
                        <a:rPr sz="3300" dirty="0">
                          <a:latin typeface="Calibri"/>
                          <a:cs typeface="Calibri"/>
                        </a:rPr>
                        <a:t>1</a:t>
                      </a:r>
                      <a:endParaRPr sz="3300">
                        <a:latin typeface="Calibri"/>
                        <a:cs typeface="Calibri"/>
                      </a:endParaRPr>
                    </a:p>
                  </a:txBody>
                  <a:tcPr marL="0" marR="0" marT="10795"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r>
              <a:tr h="545627">
                <a:tc>
                  <a:txBody>
                    <a:bodyPr/>
                    <a:lstStyle/>
                    <a:p>
                      <a:pPr marL="18415" algn="ctr">
                        <a:lnSpc>
                          <a:spcPct val="100000"/>
                        </a:lnSpc>
                        <a:spcBef>
                          <a:spcPts val="75"/>
                        </a:spcBef>
                      </a:pPr>
                      <a:r>
                        <a:rPr sz="3300" dirty="0">
                          <a:latin typeface="Calibri"/>
                          <a:cs typeface="Calibri"/>
                        </a:rPr>
                        <a:t>1</a:t>
                      </a:r>
                      <a:endParaRPr sz="3300">
                        <a:latin typeface="Calibri"/>
                        <a:cs typeface="Calibri"/>
                      </a:endParaRPr>
                    </a:p>
                  </a:txBody>
                  <a:tcPr marL="0" marR="0" marT="9525" marB="0">
                    <a:lnL w="76200">
                      <a:solidFill>
                        <a:srgbClr val="FDCFAA"/>
                      </a:solidFill>
                      <a:prstDash val="solid"/>
                    </a:lnL>
                    <a:lnR w="76200">
                      <a:solidFill>
                        <a:srgbClr val="FDCFAA"/>
                      </a:solidFill>
                      <a:prstDash val="solid"/>
                    </a:lnR>
                    <a:lnT w="19050">
                      <a:solidFill>
                        <a:srgbClr val="BEBEBE"/>
                      </a:solidFill>
                      <a:prstDash val="solid"/>
                    </a:lnT>
                    <a:lnB w="76200">
                      <a:solidFill>
                        <a:srgbClr val="FDCFAA"/>
                      </a:solidFill>
                      <a:prstDash val="solid"/>
                    </a:lnB>
                  </a:tcPr>
                </a:tc>
                <a:tc>
                  <a:txBody>
                    <a:bodyPr/>
                    <a:lstStyle/>
                    <a:p>
                      <a:pPr marL="19050" algn="ctr">
                        <a:lnSpc>
                          <a:spcPct val="100000"/>
                        </a:lnSpc>
                        <a:spcBef>
                          <a:spcPts val="75"/>
                        </a:spcBef>
                      </a:pPr>
                      <a:r>
                        <a:rPr sz="3300" dirty="0">
                          <a:latin typeface="Calibri"/>
                          <a:cs typeface="Calibri"/>
                        </a:rPr>
                        <a:t>1</a:t>
                      </a:r>
                      <a:endParaRPr sz="3300">
                        <a:latin typeface="Calibri"/>
                        <a:cs typeface="Calibri"/>
                      </a:endParaRPr>
                    </a:p>
                  </a:txBody>
                  <a:tcPr marL="0" marR="0" marT="9525" marB="0">
                    <a:lnL w="76200">
                      <a:solidFill>
                        <a:srgbClr val="FDCFAA"/>
                      </a:solidFill>
                      <a:prstDash val="solid"/>
                    </a:lnL>
                    <a:lnR w="19050">
                      <a:solidFill>
                        <a:srgbClr val="BEBEBE"/>
                      </a:solidFill>
                      <a:prstDash val="solid"/>
                    </a:lnR>
                    <a:lnT w="19050">
                      <a:solidFill>
                        <a:srgbClr val="BEBEBE"/>
                      </a:solidFill>
                      <a:prstDash val="solid"/>
                    </a:lnT>
                    <a:lnB w="76200">
                      <a:solidFill>
                        <a:srgbClr val="FDCFAA"/>
                      </a:solidFill>
                      <a:prstDash val="solid"/>
                    </a:lnB>
                  </a:tcPr>
                </a:tc>
                <a:tc>
                  <a:txBody>
                    <a:bodyPr/>
                    <a:lstStyle/>
                    <a:p>
                      <a:pPr marR="160020" algn="r">
                        <a:lnSpc>
                          <a:spcPct val="100000"/>
                        </a:lnSpc>
                        <a:spcBef>
                          <a:spcPts val="75"/>
                        </a:spcBef>
                      </a:pPr>
                      <a:r>
                        <a:rPr sz="3300" dirty="0">
                          <a:latin typeface="Calibri"/>
                          <a:cs typeface="Calibri"/>
                        </a:rPr>
                        <a:t>1</a:t>
                      </a:r>
                      <a:endParaRPr sz="3300">
                        <a:latin typeface="Calibri"/>
                        <a:cs typeface="Calibri"/>
                      </a:endParaRPr>
                    </a:p>
                  </a:txBody>
                  <a:tcPr marL="0" marR="0" marT="9525"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r>
              <a:tr h="555931">
                <a:tc>
                  <a:txBody>
                    <a:bodyPr/>
                    <a:lstStyle/>
                    <a:p>
                      <a:pPr marL="18415" algn="ctr">
                        <a:lnSpc>
                          <a:spcPct val="100000"/>
                        </a:lnSpc>
                        <a:spcBef>
                          <a:spcPts val="120"/>
                        </a:spcBef>
                      </a:pPr>
                      <a:r>
                        <a:rPr sz="3300" dirty="0">
                          <a:latin typeface="Calibri"/>
                          <a:cs typeface="Calibri"/>
                        </a:rPr>
                        <a:t>1</a:t>
                      </a:r>
                      <a:endParaRPr sz="3300">
                        <a:latin typeface="Calibri"/>
                        <a:cs typeface="Calibri"/>
                      </a:endParaRPr>
                    </a:p>
                  </a:txBody>
                  <a:tcPr marL="0" marR="0" marT="15240" marB="0">
                    <a:lnL w="76200">
                      <a:solidFill>
                        <a:srgbClr val="FDCFAA"/>
                      </a:solidFill>
                      <a:prstDash val="solid"/>
                    </a:lnL>
                    <a:lnR w="76200">
                      <a:solidFill>
                        <a:srgbClr val="FDCFAA"/>
                      </a:solidFill>
                      <a:prstDash val="solid"/>
                    </a:lnR>
                    <a:lnT w="76200">
                      <a:solidFill>
                        <a:srgbClr val="FDCFAA"/>
                      </a:solidFill>
                      <a:prstDash val="solid"/>
                    </a:lnT>
                    <a:lnB w="76200">
                      <a:solidFill>
                        <a:srgbClr val="FDCFAA"/>
                      </a:solidFill>
                      <a:prstDash val="solid"/>
                    </a:lnB>
                  </a:tcPr>
                </a:tc>
                <a:tc>
                  <a:txBody>
                    <a:bodyPr/>
                    <a:lstStyle/>
                    <a:p>
                      <a:pPr>
                        <a:lnSpc>
                          <a:spcPct val="100000"/>
                        </a:lnSpc>
                      </a:pPr>
                      <a:endParaRPr sz="1800">
                        <a:latin typeface="Times New Roman"/>
                        <a:cs typeface="Times New Roman"/>
                      </a:endParaRPr>
                    </a:p>
                  </a:txBody>
                  <a:tcPr marL="0" marR="0" marT="0" marB="0">
                    <a:lnL w="76200">
                      <a:solidFill>
                        <a:srgbClr val="FDCFAA"/>
                      </a:solidFill>
                      <a:prstDash val="solid"/>
                    </a:lnL>
                    <a:lnR w="19050">
                      <a:solidFill>
                        <a:srgbClr val="BEBEBE"/>
                      </a:solidFill>
                      <a:prstDash val="solid"/>
                    </a:lnR>
                    <a:lnT w="76200">
                      <a:solidFill>
                        <a:srgbClr val="FDCFAA"/>
                      </a:solidFill>
                      <a:prstDash val="solid"/>
                    </a:lnT>
                    <a:lnB w="76200">
                      <a:solidFill>
                        <a:srgbClr val="FDCFAA"/>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D9D9D9"/>
                    </a:solidFill>
                  </a:tcPr>
                </a:tc>
              </a:tr>
            </a:tbl>
          </a:graphicData>
        </a:graphic>
      </p:graphicFrame>
      <p:graphicFrame>
        <p:nvGraphicFramePr>
          <p:cNvPr id="3" name="object 3"/>
          <p:cNvGraphicFramePr>
            <a:graphicFrameLocks noGrp="1"/>
          </p:cNvGraphicFramePr>
          <p:nvPr/>
        </p:nvGraphicFramePr>
        <p:xfrm>
          <a:off x="1868907" y="1808777"/>
          <a:ext cx="4317360" cy="5597790"/>
        </p:xfrm>
        <a:graphic>
          <a:graphicData uri="http://schemas.openxmlformats.org/drawingml/2006/table">
            <a:tbl>
              <a:tblPr firstRow="1" bandRow="1">
                <a:tableStyleId>{2D5ABB26-0587-4C30-8999-92F81FD0307C}</a:tableStyleId>
              </a:tblPr>
              <a:tblGrid>
                <a:gridCol w="445135"/>
                <a:gridCol w="250825"/>
                <a:gridCol w="307340"/>
                <a:gridCol w="759460"/>
                <a:gridCol w="239395"/>
                <a:gridCol w="379731"/>
                <a:gridCol w="271144"/>
                <a:gridCol w="193675"/>
                <a:gridCol w="375919"/>
                <a:gridCol w="243204"/>
                <a:gridCol w="283845"/>
                <a:gridCol w="283845"/>
                <a:gridCol w="283845"/>
              </a:tblGrid>
              <a:tr h="297736">
                <a:tc>
                  <a:txBody>
                    <a:bodyPr/>
                    <a:lstStyle/>
                    <a:p>
                      <a:pPr marL="10160" algn="ct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7625" algn="r">
                        <a:lnSpc>
                          <a:spcPct val="100000"/>
                        </a:lnSpc>
                        <a:spcBef>
                          <a:spcPts val="25"/>
                        </a:spcBef>
                      </a:pPr>
                      <a:r>
                        <a:rPr sz="1800"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a:lnSpc>
                          <a:spcPct val="100000"/>
                        </a:lnSpc>
                      </a:pPr>
                      <a:endParaRPr sz="1800">
                        <a:latin typeface="Times New Roman"/>
                        <a:cs typeface="Times New Roman"/>
                      </a:endParaRPr>
                    </a:p>
                  </a:txBody>
                  <a:tcPr marL="0" marR="0" marT="0" marB="0">
                    <a:lnL w="9525">
                      <a:solidFill>
                        <a:srgbClr val="BEBEBE"/>
                      </a:solidFill>
                      <a:prstDash val="solid"/>
                    </a:lnL>
                  </a:tcPr>
                </a:tc>
                <a:tc rowSpan="4" gridSpan="9">
                  <a:txBody>
                    <a:bodyPr/>
                    <a:lstStyle/>
                    <a:p>
                      <a:pPr>
                        <a:lnSpc>
                          <a:spcPct val="100000"/>
                        </a:lnSpc>
                      </a:pPr>
                      <a:endParaRPr sz="1800">
                        <a:latin typeface="Times New Roman"/>
                        <a:cs typeface="Times New Roman"/>
                      </a:endParaRPr>
                    </a:p>
                  </a:txBody>
                  <a:tcPr marL="0" marR="0" marT="0" marB="0">
                    <a:lnB w="9525">
                      <a:solidFill>
                        <a:srgbClr val="BEBEBE"/>
                      </a:solidFill>
                      <a:prstDash val="solid"/>
                    </a:lnB>
                  </a:tcPr>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r>
              <a:tr h="358923">
                <a:tc>
                  <a:txBody>
                    <a:bodyPr/>
                    <a:lstStyle/>
                    <a:p>
                      <a:pPr marL="9525"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82550" algn="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a:lnSpc>
                          <a:spcPct val="100000"/>
                        </a:lnSpc>
                      </a:pPr>
                      <a:endParaRPr sz="1800">
                        <a:latin typeface="Times New Roman"/>
                        <a:cs typeface="Times New Roman"/>
                      </a:endParaRPr>
                    </a:p>
                  </a:txBody>
                  <a:tcPr marL="0" marR="0" marT="0" marB="0">
                    <a:lnL w="9525">
                      <a:solidFill>
                        <a:srgbClr val="BEBEBE"/>
                      </a:solidFill>
                      <a:prstDash val="solid"/>
                    </a:lnL>
                  </a:tcPr>
                </a:tc>
                <a:tc gridSpan="9" vMerge="1">
                  <a:txBody>
                    <a:bodyPr/>
                    <a:lstStyle/>
                    <a:p>
                      <a:endParaRPr/>
                    </a:p>
                  </a:txBody>
                  <a:tcPr marL="0" marR="0" marT="0" marB="0">
                    <a:lnB w="9525">
                      <a:solidFill>
                        <a:srgbClr val="BEBEBE"/>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r>
              <a:tr h="236069">
                <a:tc>
                  <a:txBody>
                    <a:bodyPr/>
                    <a:lstStyle/>
                    <a:p>
                      <a:pPr marL="9525"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7625" algn="r">
                        <a:lnSpc>
                          <a:spcPct val="100000"/>
                        </a:lnSpc>
                        <a:spcBef>
                          <a:spcPts val="25"/>
                        </a:spcBef>
                      </a:pPr>
                      <a:r>
                        <a:rPr sz="1800"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a:lnSpc>
                          <a:spcPct val="100000"/>
                        </a:lnSpc>
                      </a:pPr>
                      <a:endParaRPr sz="1400">
                        <a:latin typeface="Times New Roman"/>
                        <a:cs typeface="Times New Roman"/>
                      </a:endParaRPr>
                    </a:p>
                  </a:txBody>
                  <a:tcPr marL="0" marR="0" marT="0" marB="0">
                    <a:lnL w="9525">
                      <a:solidFill>
                        <a:srgbClr val="BEBEBE"/>
                      </a:solidFill>
                      <a:prstDash val="solid"/>
                    </a:lnL>
                  </a:tcPr>
                </a:tc>
                <a:tc gridSpan="9" vMerge="1">
                  <a:txBody>
                    <a:bodyPr/>
                    <a:lstStyle/>
                    <a:p>
                      <a:endParaRPr/>
                    </a:p>
                  </a:txBody>
                  <a:tcPr marL="0" marR="0" marT="0" marB="0">
                    <a:lnB w="9525">
                      <a:solidFill>
                        <a:srgbClr val="BEBEBE"/>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r>
              <a:tr h="507580">
                <a:tc>
                  <a:txBody>
                    <a:bodyPr/>
                    <a:lstStyle/>
                    <a:p>
                      <a:pPr>
                        <a:lnSpc>
                          <a:spcPct val="100000"/>
                        </a:lnSpc>
                      </a:pPr>
                      <a:endParaRPr sz="1800">
                        <a:latin typeface="Times New Roman"/>
                        <a:cs typeface="Times New Roman"/>
                      </a:endParaRPr>
                    </a:p>
                  </a:txBody>
                  <a:tcPr marL="0" marR="0" marT="0" marB="0">
                    <a:lnT w="9525">
                      <a:solidFill>
                        <a:srgbClr val="BEBEBE"/>
                      </a:solidFill>
                      <a:prstDash val="solid"/>
                    </a:lnT>
                  </a:tcPr>
                </a:tc>
                <a:tc>
                  <a:txBody>
                    <a:bodyPr/>
                    <a:lstStyle/>
                    <a:p>
                      <a:pPr>
                        <a:lnSpc>
                          <a:spcPct val="100000"/>
                        </a:lnSpc>
                      </a:pPr>
                      <a:endParaRPr sz="1800">
                        <a:latin typeface="Times New Roman"/>
                        <a:cs typeface="Times New Roman"/>
                      </a:endParaRPr>
                    </a:p>
                  </a:txBody>
                  <a:tcPr marL="0" marR="0" marT="0" marB="0">
                    <a:lnT w="9525">
                      <a:solidFill>
                        <a:srgbClr val="BEBEBE"/>
                      </a:solidFill>
                      <a:prstDash val="solid"/>
                    </a:lnT>
                  </a:tcPr>
                </a:tc>
                <a:tc>
                  <a:txBody>
                    <a:bodyPr/>
                    <a:lstStyle/>
                    <a:p>
                      <a:pPr>
                        <a:lnSpc>
                          <a:spcPct val="100000"/>
                        </a:lnSpc>
                      </a:pPr>
                      <a:endParaRPr sz="1800">
                        <a:latin typeface="Times New Roman"/>
                        <a:cs typeface="Times New Roman"/>
                      </a:endParaRPr>
                    </a:p>
                  </a:txBody>
                  <a:tcPr marL="0" marR="0" marT="0" marB="0">
                    <a:lnT w="9525">
                      <a:solidFill>
                        <a:srgbClr val="BEBEBE"/>
                      </a:solidFill>
                      <a:prstDash val="solid"/>
                    </a:lnT>
                  </a:tcPr>
                </a:tc>
                <a:tc>
                  <a:txBody>
                    <a:bodyPr/>
                    <a:lstStyle/>
                    <a:p>
                      <a:pPr>
                        <a:lnSpc>
                          <a:spcPct val="100000"/>
                        </a:lnSpc>
                      </a:pPr>
                      <a:endParaRPr sz="1800">
                        <a:latin typeface="Times New Roman"/>
                        <a:cs typeface="Times New Roman"/>
                      </a:endParaRPr>
                    </a:p>
                  </a:txBody>
                  <a:tcPr marL="0" marR="0" marT="0" marB="0"/>
                </a:tc>
                <a:tc gridSpan="9" vMerge="1">
                  <a:txBody>
                    <a:bodyPr/>
                    <a:lstStyle/>
                    <a:p>
                      <a:endParaRPr/>
                    </a:p>
                  </a:txBody>
                  <a:tcPr marL="0" marR="0" marT="0" marB="0">
                    <a:lnB w="9525">
                      <a:solidFill>
                        <a:srgbClr val="BEBEBE"/>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r>
              <a:tr h="27417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55">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92710">
                        <a:lnSpc>
                          <a:spcPct val="100000"/>
                        </a:lnSpc>
                        <a:spcBef>
                          <a:spcPts val="30"/>
                        </a:spcBef>
                      </a:pPr>
                      <a:r>
                        <a:rPr sz="1650" dirty="0">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65867">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34075">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R="76200" algn="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FDCFAA"/>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825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22766">
                <a:tc>
                  <a:txBody>
                    <a:bodyPr/>
                    <a:lstStyle/>
                    <a:p>
                      <a:pPr>
                        <a:lnSpc>
                          <a:spcPct val="100000"/>
                        </a:lnSpc>
                      </a:pPr>
                      <a:endParaRPr sz="1300">
                        <a:latin typeface="Times New Roman"/>
                        <a:cs typeface="Times New Roman"/>
                      </a:endParaRPr>
                    </a:p>
                  </a:txBody>
                  <a:tcPr marL="0" marR="0" marT="0" marB="0"/>
                </a:tc>
                <a:tc>
                  <a:txBody>
                    <a:bodyPr/>
                    <a:lstStyle/>
                    <a:p>
                      <a:pPr>
                        <a:lnSpc>
                          <a:spcPct val="100000"/>
                        </a:lnSpc>
                      </a:pPr>
                      <a:endParaRPr sz="1300">
                        <a:latin typeface="Times New Roman"/>
                        <a:cs typeface="Times New Roman"/>
                      </a:endParaRPr>
                    </a:p>
                  </a:txBody>
                  <a:tcPr marL="0" marR="0" marT="0" marB="0"/>
                </a:tc>
                <a:tc>
                  <a:txBody>
                    <a:bodyPr/>
                    <a:lstStyle/>
                    <a:p>
                      <a:pPr>
                        <a:lnSpc>
                          <a:spcPct val="100000"/>
                        </a:lnSpc>
                      </a:pPr>
                      <a:endParaRPr sz="1300">
                        <a:latin typeface="Times New Roman"/>
                        <a:cs typeface="Times New Roman"/>
                      </a:endParaRPr>
                    </a:p>
                  </a:txBody>
                  <a:tcPr marL="0" marR="0" marT="0" marB="0"/>
                </a:tc>
                <a:tc>
                  <a:txBody>
                    <a:bodyPr/>
                    <a:lstStyle/>
                    <a:p>
                      <a:pPr>
                        <a:lnSpc>
                          <a:spcPct val="100000"/>
                        </a:lnSpc>
                      </a:pPr>
                      <a:endParaRPr sz="13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825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36">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200" algn="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010">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012">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2710">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41">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bl>
          </a:graphicData>
        </a:graphic>
      </p:graphicFrame>
      <p:sp>
        <p:nvSpPr>
          <p:cNvPr id="4" name="object 4"/>
          <p:cNvSpPr/>
          <p:nvPr/>
        </p:nvSpPr>
        <p:spPr>
          <a:xfrm>
            <a:off x="5328440" y="3479215"/>
            <a:ext cx="565785" cy="548640"/>
          </a:xfrm>
          <a:custGeom>
            <a:avLst/>
            <a:gdLst/>
            <a:ahLst/>
            <a:cxnLst/>
            <a:rect l="l" t="t" r="r" b="b"/>
            <a:pathLst>
              <a:path w="565785" h="548639">
                <a:moveTo>
                  <a:pt x="282600" y="274281"/>
                </a:moveTo>
                <a:lnTo>
                  <a:pt x="0" y="274281"/>
                </a:lnTo>
                <a:lnTo>
                  <a:pt x="0" y="548513"/>
                </a:lnTo>
                <a:lnTo>
                  <a:pt x="282600" y="548513"/>
                </a:lnTo>
                <a:lnTo>
                  <a:pt x="282600" y="274281"/>
                </a:lnTo>
                <a:close/>
              </a:path>
              <a:path w="565785" h="548639">
                <a:moveTo>
                  <a:pt x="565683" y="0"/>
                </a:moveTo>
                <a:lnTo>
                  <a:pt x="282600" y="0"/>
                </a:lnTo>
                <a:lnTo>
                  <a:pt x="282600" y="274281"/>
                </a:lnTo>
                <a:lnTo>
                  <a:pt x="565683" y="274281"/>
                </a:lnTo>
                <a:lnTo>
                  <a:pt x="565683" y="0"/>
                </a:lnTo>
                <a:close/>
              </a:path>
            </a:pathLst>
          </a:custGeom>
          <a:solidFill>
            <a:srgbClr val="FFFFFF"/>
          </a:solidFill>
        </p:spPr>
        <p:txBody>
          <a:bodyPr wrap="square" lIns="0" tIns="0" rIns="0" bIns="0" rtlCol="0"/>
          <a:lstStyle/>
          <a:p>
            <a:endParaRPr/>
          </a:p>
        </p:txBody>
      </p:sp>
      <p:sp>
        <p:nvSpPr>
          <p:cNvPr id="5" name="object 5"/>
          <p:cNvSpPr/>
          <p:nvPr/>
        </p:nvSpPr>
        <p:spPr>
          <a:xfrm>
            <a:off x="2257616" y="2102184"/>
            <a:ext cx="2788285" cy="3296285"/>
          </a:xfrm>
          <a:custGeom>
            <a:avLst/>
            <a:gdLst/>
            <a:ahLst/>
            <a:cxnLst/>
            <a:rect l="l" t="t" r="r" b="b"/>
            <a:pathLst>
              <a:path w="2788285" h="3296285">
                <a:moveTo>
                  <a:pt x="306412" y="0"/>
                </a:moveTo>
                <a:lnTo>
                  <a:pt x="0" y="0"/>
                </a:lnTo>
                <a:lnTo>
                  <a:pt x="0" y="297256"/>
                </a:lnTo>
                <a:lnTo>
                  <a:pt x="306412" y="297256"/>
                </a:lnTo>
                <a:lnTo>
                  <a:pt x="306412" y="0"/>
                </a:lnTo>
                <a:close/>
              </a:path>
              <a:path w="2788285" h="3296285">
                <a:moveTo>
                  <a:pt x="1938629" y="3022041"/>
                </a:moveTo>
                <a:lnTo>
                  <a:pt x="1655597" y="3022041"/>
                </a:lnTo>
                <a:lnTo>
                  <a:pt x="1655597" y="3296285"/>
                </a:lnTo>
                <a:lnTo>
                  <a:pt x="1938629" y="3296285"/>
                </a:lnTo>
                <a:lnTo>
                  <a:pt x="1938629" y="3022041"/>
                </a:lnTo>
                <a:close/>
              </a:path>
              <a:path w="2788285" h="3296285">
                <a:moveTo>
                  <a:pt x="2221687" y="2748254"/>
                </a:moveTo>
                <a:lnTo>
                  <a:pt x="1938629" y="2748254"/>
                </a:lnTo>
                <a:lnTo>
                  <a:pt x="1938629" y="3022041"/>
                </a:lnTo>
                <a:lnTo>
                  <a:pt x="2221687" y="3022041"/>
                </a:lnTo>
                <a:lnTo>
                  <a:pt x="2221687" y="2748254"/>
                </a:lnTo>
                <a:close/>
              </a:path>
              <a:path w="2788285" h="3296285">
                <a:moveTo>
                  <a:pt x="2221687" y="1651317"/>
                </a:moveTo>
                <a:lnTo>
                  <a:pt x="1938629" y="1651317"/>
                </a:lnTo>
                <a:lnTo>
                  <a:pt x="1938629" y="1925548"/>
                </a:lnTo>
                <a:lnTo>
                  <a:pt x="2221687" y="1925548"/>
                </a:lnTo>
                <a:lnTo>
                  <a:pt x="2221687" y="1651317"/>
                </a:lnTo>
                <a:close/>
              </a:path>
              <a:path w="2788285" h="3296285">
                <a:moveTo>
                  <a:pt x="2504719" y="2474023"/>
                </a:moveTo>
                <a:lnTo>
                  <a:pt x="2221687" y="2474023"/>
                </a:lnTo>
                <a:lnTo>
                  <a:pt x="2221687" y="2748254"/>
                </a:lnTo>
                <a:lnTo>
                  <a:pt x="2504719" y="2748254"/>
                </a:lnTo>
                <a:lnTo>
                  <a:pt x="2504719" y="2474023"/>
                </a:lnTo>
                <a:close/>
              </a:path>
              <a:path w="2788285" h="3296285">
                <a:moveTo>
                  <a:pt x="2504719" y="1925548"/>
                </a:moveTo>
                <a:lnTo>
                  <a:pt x="2221687" y="1925548"/>
                </a:lnTo>
                <a:lnTo>
                  <a:pt x="2221687" y="2199792"/>
                </a:lnTo>
                <a:lnTo>
                  <a:pt x="2504719" y="2199792"/>
                </a:lnTo>
                <a:lnTo>
                  <a:pt x="2504719" y="1925548"/>
                </a:lnTo>
                <a:close/>
              </a:path>
              <a:path w="2788285" h="3296285">
                <a:moveTo>
                  <a:pt x="2787764" y="2199792"/>
                </a:moveTo>
                <a:lnTo>
                  <a:pt x="2504719" y="2199792"/>
                </a:lnTo>
                <a:lnTo>
                  <a:pt x="2504719" y="2474023"/>
                </a:lnTo>
                <a:lnTo>
                  <a:pt x="2787764" y="2474023"/>
                </a:lnTo>
                <a:lnTo>
                  <a:pt x="2787764" y="2199792"/>
                </a:lnTo>
                <a:close/>
              </a:path>
            </a:pathLst>
          </a:custGeom>
          <a:solidFill>
            <a:srgbClr val="FFFFFF"/>
          </a:solidFill>
        </p:spPr>
        <p:txBody>
          <a:bodyPr wrap="square" lIns="0" tIns="0" rIns="0" bIns="0" rtlCol="0"/>
          <a:lstStyle/>
          <a:p>
            <a:endParaRPr/>
          </a:p>
        </p:txBody>
      </p:sp>
      <p:sp>
        <p:nvSpPr>
          <p:cNvPr id="6" name="object 6"/>
          <p:cNvSpPr/>
          <p:nvPr/>
        </p:nvSpPr>
        <p:spPr>
          <a:xfrm>
            <a:off x="5328440" y="4850434"/>
            <a:ext cx="565785" cy="548640"/>
          </a:xfrm>
          <a:custGeom>
            <a:avLst/>
            <a:gdLst/>
            <a:ahLst/>
            <a:cxnLst/>
            <a:rect l="l" t="t" r="r" b="b"/>
            <a:pathLst>
              <a:path w="565785" h="548639">
                <a:moveTo>
                  <a:pt x="282600" y="0"/>
                </a:moveTo>
                <a:lnTo>
                  <a:pt x="0" y="0"/>
                </a:lnTo>
                <a:lnTo>
                  <a:pt x="0" y="273786"/>
                </a:lnTo>
                <a:lnTo>
                  <a:pt x="282600" y="273786"/>
                </a:lnTo>
                <a:lnTo>
                  <a:pt x="282600" y="0"/>
                </a:lnTo>
                <a:close/>
              </a:path>
              <a:path w="565785" h="548639">
                <a:moveTo>
                  <a:pt x="565696" y="273786"/>
                </a:moveTo>
                <a:lnTo>
                  <a:pt x="282600" y="273786"/>
                </a:lnTo>
                <a:lnTo>
                  <a:pt x="282600" y="548030"/>
                </a:lnTo>
                <a:lnTo>
                  <a:pt x="565696" y="548030"/>
                </a:lnTo>
                <a:lnTo>
                  <a:pt x="565696" y="273786"/>
                </a:lnTo>
                <a:close/>
              </a:path>
            </a:pathLst>
          </a:custGeom>
          <a:solidFill>
            <a:srgbClr val="FFFFFF"/>
          </a:solidFill>
        </p:spPr>
        <p:txBody>
          <a:bodyPr wrap="square" lIns="0" tIns="0" rIns="0" bIns="0" rtlCol="0"/>
          <a:lstStyle/>
          <a:p>
            <a:endParaRPr/>
          </a:p>
        </p:txBody>
      </p:sp>
      <p:grpSp>
        <p:nvGrpSpPr>
          <p:cNvPr id="7" name="object 7"/>
          <p:cNvGrpSpPr/>
          <p:nvPr/>
        </p:nvGrpSpPr>
        <p:grpSpPr>
          <a:xfrm>
            <a:off x="1905000" y="1813564"/>
            <a:ext cx="3520440" cy="2539365"/>
            <a:chOff x="1905000" y="1813560"/>
            <a:chExt cx="3520440" cy="2539365"/>
          </a:xfrm>
        </p:grpSpPr>
        <p:sp>
          <p:nvSpPr>
            <p:cNvPr id="8" name="object 8"/>
            <p:cNvSpPr/>
            <p:nvPr/>
          </p:nvSpPr>
          <p:spPr>
            <a:xfrm>
              <a:off x="1958339" y="1816608"/>
              <a:ext cx="2803525" cy="2522220"/>
            </a:xfrm>
            <a:custGeom>
              <a:avLst/>
              <a:gdLst/>
              <a:ahLst/>
              <a:cxnLst/>
              <a:rect l="l" t="t" r="r" b="b"/>
              <a:pathLst>
                <a:path w="2803525" h="2522220">
                  <a:moveTo>
                    <a:pt x="2803525" y="1680844"/>
                  </a:moveTo>
                  <a:lnTo>
                    <a:pt x="931164" y="0"/>
                  </a:lnTo>
                </a:path>
                <a:path w="2803525" h="2522220">
                  <a:moveTo>
                    <a:pt x="1962531" y="2521711"/>
                  </a:moveTo>
                  <a:lnTo>
                    <a:pt x="0" y="902207"/>
                  </a:lnTo>
                </a:path>
              </a:pathLst>
            </a:custGeom>
            <a:ln w="6096">
              <a:solidFill>
                <a:srgbClr val="001F50"/>
              </a:solidFill>
            </a:ln>
          </p:spPr>
          <p:txBody>
            <a:bodyPr wrap="square" lIns="0" tIns="0" rIns="0" bIns="0" rtlCol="0"/>
            <a:lstStyle/>
            <a:p>
              <a:endParaRPr/>
            </a:p>
          </p:txBody>
        </p:sp>
        <p:sp>
          <p:nvSpPr>
            <p:cNvPr id="9" name="object 9"/>
            <p:cNvSpPr/>
            <p:nvPr/>
          </p:nvSpPr>
          <p:spPr>
            <a:xfrm>
              <a:off x="1943100" y="2398776"/>
              <a:ext cx="327660" cy="325120"/>
            </a:xfrm>
            <a:custGeom>
              <a:avLst/>
              <a:gdLst/>
              <a:ahLst/>
              <a:cxnLst/>
              <a:rect l="l" t="t" r="r" b="b"/>
              <a:pathLst>
                <a:path w="327660" h="325119">
                  <a:moveTo>
                    <a:pt x="0" y="324612"/>
                  </a:moveTo>
                  <a:lnTo>
                    <a:pt x="327660" y="324612"/>
                  </a:lnTo>
                  <a:lnTo>
                    <a:pt x="327660" y="0"/>
                  </a:lnTo>
                  <a:lnTo>
                    <a:pt x="0" y="0"/>
                  </a:lnTo>
                  <a:lnTo>
                    <a:pt x="0" y="324612"/>
                  </a:lnTo>
                  <a:close/>
                </a:path>
              </a:pathLst>
            </a:custGeom>
            <a:ln w="76200">
              <a:solidFill>
                <a:srgbClr val="B5914F"/>
              </a:solidFill>
            </a:ln>
          </p:spPr>
          <p:txBody>
            <a:bodyPr wrap="square" lIns="0" tIns="0" rIns="0" bIns="0" rtlCol="0"/>
            <a:lstStyle/>
            <a:p>
              <a:endParaRPr/>
            </a:p>
          </p:txBody>
        </p:sp>
        <p:sp>
          <p:nvSpPr>
            <p:cNvPr id="10" name="object 10"/>
            <p:cNvSpPr/>
            <p:nvPr/>
          </p:nvSpPr>
          <p:spPr>
            <a:xfrm>
              <a:off x="3918204" y="4050792"/>
              <a:ext cx="287020" cy="264160"/>
            </a:xfrm>
            <a:custGeom>
              <a:avLst/>
              <a:gdLst/>
              <a:ahLst/>
              <a:cxnLst/>
              <a:rect l="l" t="t" r="r" b="b"/>
              <a:pathLst>
                <a:path w="287020" h="264160">
                  <a:moveTo>
                    <a:pt x="0" y="263651"/>
                  </a:moveTo>
                  <a:lnTo>
                    <a:pt x="286512" y="263651"/>
                  </a:lnTo>
                  <a:lnTo>
                    <a:pt x="286512" y="0"/>
                  </a:lnTo>
                  <a:lnTo>
                    <a:pt x="0" y="0"/>
                  </a:lnTo>
                  <a:lnTo>
                    <a:pt x="0" y="263651"/>
                  </a:lnTo>
                  <a:close/>
                </a:path>
              </a:pathLst>
            </a:custGeom>
            <a:ln w="76200">
              <a:solidFill>
                <a:srgbClr val="FFC000"/>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4210430" y="2319540"/>
              <a:ext cx="60492" cy="19799"/>
            </a:xfrm>
            <a:prstGeom prst="rect">
              <a:avLst/>
            </a:prstGeom>
          </p:spPr>
        </p:pic>
        <p:pic>
          <p:nvPicPr>
            <p:cNvPr id="12" name="object 12"/>
            <p:cNvPicPr/>
            <p:nvPr/>
          </p:nvPicPr>
          <p:blipFill>
            <a:blip r:embed="rId3" cstate="print"/>
            <a:stretch>
              <a:fillRect/>
            </a:stretch>
          </p:blipFill>
          <p:spPr>
            <a:xfrm>
              <a:off x="4302379" y="2226437"/>
              <a:ext cx="334391" cy="161036"/>
            </a:xfrm>
            <a:prstGeom prst="rect">
              <a:avLst/>
            </a:prstGeom>
          </p:spPr>
        </p:pic>
        <p:pic>
          <p:nvPicPr>
            <p:cNvPr id="13" name="object 13"/>
            <p:cNvPicPr/>
            <p:nvPr/>
          </p:nvPicPr>
          <p:blipFill>
            <a:blip r:embed="rId2" cstate="print"/>
            <a:stretch>
              <a:fillRect/>
            </a:stretch>
          </p:blipFill>
          <p:spPr>
            <a:xfrm>
              <a:off x="4771263" y="2319540"/>
              <a:ext cx="60491" cy="19799"/>
            </a:xfrm>
            <a:prstGeom prst="rect">
              <a:avLst/>
            </a:prstGeom>
          </p:spPr>
        </p:pic>
        <p:pic>
          <p:nvPicPr>
            <p:cNvPr id="14" name="object 14"/>
            <p:cNvPicPr/>
            <p:nvPr/>
          </p:nvPicPr>
          <p:blipFill>
            <a:blip r:embed="rId4" cstate="print"/>
            <a:stretch>
              <a:fillRect/>
            </a:stretch>
          </p:blipFill>
          <p:spPr>
            <a:xfrm>
              <a:off x="4863210" y="2226437"/>
              <a:ext cx="561975" cy="161036"/>
            </a:xfrm>
            <a:prstGeom prst="rect">
              <a:avLst/>
            </a:prstGeom>
          </p:spPr>
        </p:pic>
        <p:sp>
          <p:nvSpPr>
            <p:cNvPr id="15" name="object 15"/>
            <p:cNvSpPr/>
            <p:nvPr/>
          </p:nvSpPr>
          <p:spPr>
            <a:xfrm>
              <a:off x="4748783" y="2153412"/>
              <a:ext cx="283845" cy="334010"/>
            </a:xfrm>
            <a:custGeom>
              <a:avLst/>
              <a:gdLst/>
              <a:ahLst/>
              <a:cxnLst/>
              <a:rect l="l" t="t" r="r" b="b"/>
              <a:pathLst>
                <a:path w="283845" h="334010">
                  <a:moveTo>
                    <a:pt x="0" y="333756"/>
                  </a:moveTo>
                  <a:lnTo>
                    <a:pt x="283463" y="333756"/>
                  </a:lnTo>
                  <a:lnTo>
                    <a:pt x="283463" y="0"/>
                  </a:lnTo>
                  <a:lnTo>
                    <a:pt x="0" y="0"/>
                  </a:lnTo>
                  <a:lnTo>
                    <a:pt x="0" y="333756"/>
                  </a:lnTo>
                  <a:close/>
                </a:path>
              </a:pathLst>
            </a:custGeom>
            <a:ln w="76200">
              <a:solidFill>
                <a:srgbClr val="FFC000"/>
              </a:solidFill>
            </a:ln>
          </p:spPr>
          <p:txBody>
            <a:bodyPr wrap="square" lIns="0" tIns="0" rIns="0" bIns="0" rtlCol="0"/>
            <a:lstStyle/>
            <a:p>
              <a:endParaRPr/>
            </a:p>
          </p:txBody>
        </p:sp>
        <p:sp>
          <p:nvSpPr>
            <p:cNvPr id="16" name="object 16"/>
            <p:cNvSpPr/>
            <p:nvPr/>
          </p:nvSpPr>
          <p:spPr>
            <a:xfrm>
              <a:off x="3915917" y="2154174"/>
              <a:ext cx="1115695" cy="2162810"/>
            </a:xfrm>
            <a:custGeom>
              <a:avLst/>
              <a:gdLst/>
              <a:ahLst/>
              <a:cxnLst/>
              <a:rect l="l" t="t" r="r" b="b"/>
              <a:pathLst>
                <a:path w="1115695" h="2162810">
                  <a:moveTo>
                    <a:pt x="291084" y="2162302"/>
                  </a:moveTo>
                  <a:lnTo>
                    <a:pt x="1115441" y="333755"/>
                  </a:lnTo>
                </a:path>
                <a:path w="1115695" h="2162810">
                  <a:moveTo>
                    <a:pt x="0" y="1896871"/>
                  </a:moveTo>
                  <a:lnTo>
                    <a:pt x="833374" y="0"/>
                  </a:lnTo>
                </a:path>
              </a:pathLst>
            </a:custGeom>
            <a:ln w="19812">
              <a:solidFill>
                <a:srgbClr val="FFC000"/>
              </a:solidFill>
            </a:ln>
          </p:spPr>
          <p:txBody>
            <a:bodyPr wrap="square" lIns="0" tIns="0" rIns="0" bIns="0" rtlCol="0"/>
            <a:lstStyle/>
            <a:p>
              <a:endParaRPr/>
            </a:p>
          </p:txBody>
        </p:sp>
        <p:sp>
          <p:nvSpPr>
            <p:cNvPr id="17" name="object 17"/>
            <p:cNvSpPr/>
            <p:nvPr/>
          </p:nvSpPr>
          <p:spPr>
            <a:xfrm>
              <a:off x="4184904" y="2153412"/>
              <a:ext cx="277495" cy="334010"/>
            </a:xfrm>
            <a:custGeom>
              <a:avLst/>
              <a:gdLst/>
              <a:ahLst/>
              <a:cxnLst/>
              <a:rect l="l" t="t" r="r" b="b"/>
              <a:pathLst>
                <a:path w="277495" h="334010">
                  <a:moveTo>
                    <a:pt x="0" y="333756"/>
                  </a:moveTo>
                  <a:lnTo>
                    <a:pt x="277367" y="333756"/>
                  </a:lnTo>
                  <a:lnTo>
                    <a:pt x="277367" y="0"/>
                  </a:lnTo>
                  <a:lnTo>
                    <a:pt x="0" y="0"/>
                  </a:lnTo>
                  <a:lnTo>
                    <a:pt x="0" y="333756"/>
                  </a:lnTo>
                  <a:close/>
                </a:path>
              </a:pathLst>
            </a:custGeom>
            <a:ln w="76200">
              <a:solidFill>
                <a:srgbClr val="B5914F"/>
              </a:solidFill>
            </a:ln>
          </p:spPr>
          <p:txBody>
            <a:bodyPr wrap="square" lIns="0" tIns="0" rIns="0" bIns="0" rtlCol="0"/>
            <a:lstStyle/>
            <a:p>
              <a:endParaRPr/>
            </a:p>
          </p:txBody>
        </p:sp>
        <p:sp>
          <p:nvSpPr>
            <p:cNvPr id="18" name="object 18"/>
            <p:cNvSpPr/>
            <p:nvPr/>
          </p:nvSpPr>
          <p:spPr>
            <a:xfrm>
              <a:off x="1959102" y="2151126"/>
              <a:ext cx="2505075" cy="569595"/>
            </a:xfrm>
            <a:custGeom>
              <a:avLst/>
              <a:gdLst/>
              <a:ahLst/>
              <a:cxnLst/>
              <a:rect l="l" t="t" r="r" b="b"/>
              <a:pathLst>
                <a:path w="2505075" h="569594">
                  <a:moveTo>
                    <a:pt x="0" y="249047"/>
                  </a:moveTo>
                  <a:lnTo>
                    <a:pt x="2504567" y="0"/>
                  </a:lnTo>
                </a:path>
                <a:path w="2505075" h="569594">
                  <a:moveTo>
                    <a:pt x="303275" y="569087"/>
                  </a:moveTo>
                  <a:lnTo>
                    <a:pt x="2265553" y="323088"/>
                  </a:lnTo>
                </a:path>
              </a:pathLst>
            </a:custGeom>
            <a:ln w="19812">
              <a:solidFill>
                <a:srgbClr val="FF0000"/>
              </a:solidFill>
            </a:ln>
          </p:spPr>
          <p:txBody>
            <a:bodyPr wrap="square" lIns="0" tIns="0" rIns="0" bIns="0" rtlCol="0"/>
            <a:lstStyle/>
            <a:p>
              <a:endParaRPr/>
            </a:p>
          </p:txBody>
        </p:sp>
      </p:grpSp>
      <p:sp>
        <p:nvSpPr>
          <p:cNvPr id="19" name="object 19"/>
          <p:cNvSpPr txBox="1">
            <a:spLocks noGrp="1"/>
          </p:cNvSpPr>
          <p:nvPr>
            <p:ph type="title"/>
          </p:nvPr>
        </p:nvSpPr>
        <p:spPr>
          <a:xfrm>
            <a:off x="1902967" y="106175"/>
            <a:ext cx="7132320"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Convolutional</a:t>
            </a:r>
            <a:r>
              <a:rPr sz="2200" b="1" spc="55" dirty="0">
                <a:solidFill>
                  <a:srgbClr val="000000"/>
                </a:solidFill>
                <a:latin typeface="Arial"/>
                <a:cs typeface="Arial"/>
              </a:rPr>
              <a:t> </a:t>
            </a:r>
            <a:r>
              <a:rPr sz="2200" b="1" spc="-10" dirty="0">
                <a:solidFill>
                  <a:srgbClr val="000000"/>
                </a:solidFill>
                <a:latin typeface="Arial"/>
                <a:cs typeface="Arial"/>
              </a:rPr>
              <a:t>Layer</a:t>
            </a:r>
            <a:r>
              <a:rPr sz="2200" b="1" spc="55" dirty="0">
                <a:solidFill>
                  <a:srgbClr val="000000"/>
                </a:solidFill>
                <a:latin typeface="Arial"/>
                <a:cs typeface="Arial"/>
              </a:rPr>
              <a:t> </a:t>
            </a:r>
            <a:r>
              <a:rPr sz="2200" b="1" spc="-5" dirty="0">
                <a:solidFill>
                  <a:srgbClr val="000000"/>
                </a:solidFill>
                <a:latin typeface="Arial"/>
                <a:cs typeface="Arial"/>
              </a:rPr>
              <a:t>–</a:t>
            </a:r>
            <a:r>
              <a:rPr sz="2200" b="1" spc="10" dirty="0">
                <a:solidFill>
                  <a:srgbClr val="000000"/>
                </a:solidFill>
                <a:latin typeface="Arial"/>
                <a:cs typeface="Arial"/>
              </a:rPr>
              <a:t> </a:t>
            </a:r>
            <a:r>
              <a:rPr sz="2200" b="1" spc="-5" dirty="0">
                <a:solidFill>
                  <a:srgbClr val="000000"/>
                </a:solidFill>
                <a:latin typeface="Arial"/>
                <a:cs typeface="Arial"/>
              </a:rPr>
              <a:t>Filters</a:t>
            </a:r>
            <a:r>
              <a:rPr sz="2200" b="1" spc="25" dirty="0">
                <a:solidFill>
                  <a:srgbClr val="000000"/>
                </a:solidFill>
                <a:latin typeface="Arial"/>
                <a:cs typeface="Arial"/>
              </a:rPr>
              <a:t> </a:t>
            </a:r>
            <a:r>
              <a:rPr sz="2200" b="1" spc="-5" dirty="0">
                <a:solidFill>
                  <a:srgbClr val="000000"/>
                </a:solidFill>
                <a:latin typeface="Arial"/>
                <a:cs typeface="Arial"/>
              </a:rPr>
              <a:t>–</a:t>
            </a:r>
            <a:r>
              <a:rPr sz="2200" b="1" spc="10" dirty="0">
                <a:solidFill>
                  <a:srgbClr val="000000"/>
                </a:solidFill>
                <a:latin typeface="Arial"/>
                <a:cs typeface="Arial"/>
              </a:rPr>
              <a:t> </a:t>
            </a:r>
            <a:r>
              <a:rPr sz="2200" b="1" spc="-5" dirty="0">
                <a:solidFill>
                  <a:srgbClr val="000000"/>
                </a:solidFill>
                <a:latin typeface="Arial"/>
                <a:cs typeface="Arial"/>
              </a:rPr>
              <a:t>Computation</a:t>
            </a:r>
            <a:r>
              <a:rPr sz="2200" b="1" spc="45" dirty="0">
                <a:solidFill>
                  <a:srgbClr val="000000"/>
                </a:solidFill>
                <a:latin typeface="Arial"/>
                <a:cs typeface="Arial"/>
              </a:rPr>
              <a:t> </a:t>
            </a:r>
            <a:r>
              <a:rPr sz="2200" b="1" spc="-5" dirty="0">
                <a:solidFill>
                  <a:srgbClr val="000000"/>
                </a:solidFill>
                <a:latin typeface="Arial"/>
                <a:cs typeface="Arial"/>
              </a:rPr>
              <a:t>Example</a:t>
            </a:r>
            <a:endParaRPr sz="2200">
              <a:latin typeface="Arial"/>
              <a:cs typeface="Aria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40</a:t>
            </a:fld>
            <a:endParaRPr spc="-5"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7272528" y="1818190"/>
          <a:ext cx="1701799" cy="1651242"/>
        </p:xfrm>
        <a:graphic>
          <a:graphicData uri="http://schemas.openxmlformats.org/drawingml/2006/table">
            <a:tbl>
              <a:tblPr firstRow="1" bandRow="1">
                <a:tableStyleId>{2D5ABB26-0587-4C30-8999-92F81FD0307C}</a:tableStyleId>
              </a:tblPr>
              <a:tblGrid>
                <a:gridCol w="567691"/>
                <a:gridCol w="567055"/>
                <a:gridCol w="567055"/>
              </a:tblGrid>
              <a:tr h="550709">
                <a:tc>
                  <a:txBody>
                    <a:bodyPr/>
                    <a:lstStyle/>
                    <a:p>
                      <a:pPr marR="160020" algn="r">
                        <a:lnSpc>
                          <a:spcPct val="100000"/>
                        </a:lnSpc>
                        <a:spcBef>
                          <a:spcPts val="80"/>
                        </a:spcBef>
                      </a:pPr>
                      <a:r>
                        <a:rPr sz="3300" dirty="0">
                          <a:latin typeface="Calibri"/>
                          <a:cs typeface="Calibri"/>
                        </a:rPr>
                        <a:t>1</a:t>
                      </a:r>
                      <a:endParaRPr sz="3300">
                        <a:latin typeface="Calibri"/>
                        <a:cs typeface="Calibri"/>
                      </a:endParaRPr>
                    </a:p>
                  </a:txBody>
                  <a:tcPr marL="0" marR="0" marT="1016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c>
                  <a:txBody>
                    <a:bodyPr/>
                    <a:lstStyle/>
                    <a:p>
                      <a:pPr marL="19050" algn="ctr">
                        <a:lnSpc>
                          <a:spcPct val="100000"/>
                        </a:lnSpc>
                        <a:spcBef>
                          <a:spcPts val="80"/>
                        </a:spcBef>
                      </a:pPr>
                      <a:r>
                        <a:rPr sz="3300" dirty="0">
                          <a:latin typeface="Calibri"/>
                          <a:cs typeface="Calibri"/>
                        </a:rPr>
                        <a:t>1</a:t>
                      </a:r>
                      <a:endParaRPr sz="3300">
                        <a:latin typeface="Calibri"/>
                        <a:cs typeface="Calibri"/>
                      </a:endParaRPr>
                    </a:p>
                  </a:txBody>
                  <a:tcPr marL="0" marR="0" marT="1016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c>
                  <a:txBody>
                    <a:bodyPr/>
                    <a:lstStyle/>
                    <a:p>
                      <a:pPr marL="18415" algn="ctr">
                        <a:lnSpc>
                          <a:spcPct val="100000"/>
                        </a:lnSpc>
                        <a:spcBef>
                          <a:spcPts val="80"/>
                        </a:spcBef>
                      </a:pPr>
                      <a:r>
                        <a:rPr sz="3300" dirty="0">
                          <a:latin typeface="Calibri"/>
                          <a:cs typeface="Calibri"/>
                        </a:rPr>
                        <a:t>1</a:t>
                      </a:r>
                      <a:endParaRPr sz="3300">
                        <a:latin typeface="Calibri"/>
                        <a:cs typeface="Calibri"/>
                      </a:endParaRPr>
                    </a:p>
                  </a:txBody>
                  <a:tcPr marL="0" marR="0" marT="1016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r>
              <a:tr h="544593">
                <a:tc>
                  <a:txBody>
                    <a:bodyPr/>
                    <a:lstStyle/>
                    <a:p>
                      <a:pPr marR="160020" algn="r">
                        <a:lnSpc>
                          <a:spcPct val="100000"/>
                        </a:lnSpc>
                        <a:spcBef>
                          <a:spcPts val="75"/>
                        </a:spcBef>
                      </a:pPr>
                      <a:r>
                        <a:rPr sz="3300" dirty="0">
                          <a:latin typeface="Calibri"/>
                          <a:cs typeface="Calibri"/>
                        </a:rPr>
                        <a:t>1</a:t>
                      </a:r>
                      <a:endParaRPr sz="3300">
                        <a:latin typeface="Calibri"/>
                        <a:cs typeface="Calibri"/>
                      </a:endParaRPr>
                    </a:p>
                  </a:txBody>
                  <a:tcPr marL="0" marR="0" marT="9525" marB="0">
                    <a:lnL w="19050">
                      <a:solidFill>
                        <a:srgbClr val="BEBEBE"/>
                      </a:solidFill>
                      <a:prstDash val="solid"/>
                    </a:lnL>
                    <a:lnR w="76200">
                      <a:solidFill>
                        <a:srgbClr val="FDCFAA"/>
                      </a:solidFill>
                      <a:prstDash val="solid"/>
                    </a:lnR>
                    <a:lnT w="19050">
                      <a:solidFill>
                        <a:srgbClr val="BEBEBE"/>
                      </a:solidFill>
                      <a:prstDash val="solid"/>
                    </a:lnT>
                    <a:lnB w="76200">
                      <a:solidFill>
                        <a:srgbClr val="FDCFAA"/>
                      </a:solidFill>
                      <a:prstDash val="solid"/>
                    </a:lnB>
                  </a:tcPr>
                </a:tc>
                <a:tc>
                  <a:txBody>
                    <a:bodyPr/>
                    <a:lstStyle/>
                    <a:p>
                      <a:pPr marL="19050" algn="ctr">
                        <a:lnSpc>
                          <a:spcPct val="100000"/>
                        </a:lnSpc>
                        <a:spcBef>
                          <a:spcPts val="75"/>
                        </a:spcBef>
                      </a:pPr>
                      <a:r>
                        <a:rPr sz="3300" dirty="0">
                          <a:latin typeface="Calibri"/>
                          <a:cs typeface="Calibri"/>
                        </a:rPr>
                        <a:t>1</a:t>
                      </a:r>
                      <a:endParaRPr sz="3300">
                        <a:latin typeface="Calibri"/>
                        <a:cs typeface="Calibri"/>
                      </a:endParaRPr>
                    </a:p>
                  </a:txBody>
                  <a:tcPr marL="0" marR="0" marT="9525" marB="0">
                    <a:lnL w="76200">
                      <a:solidFill>
                        <a:srgbClr val="FDCFAA"/>
                      </a:solidFill>
                      <a:prstDash val="solid"/>
                    </a:lnL>
                    <a:lnR w="76200">
                      <a:solidFill>
                        <a:srgbClr val="FDCFAA"/>
                      </a:solidFill>
                      <a:prstDash val="solid"/>
                    </a:lnR>
                    <a:lnT w="19050">
                      <a:solidFill>
                        <a:srgbClr val="BEBEBE"/>
                      </a:solidFill>
                      <a:prstDash val="solid"/>
                    </a:lnT>
                    <a:lnB w="76200">
                      <a:solidFill>
                        <a:srgbClr val="FDCFAA"/>
                      </a:solidFill>
                      <a:prstDash val="solid"/>
                    </a:lnB>
                  </a:tcPr>
                </a:tc>
                <a:tc>
                  <a:txBody>
                    <a:bodyPr/>
                    <a:lstStyle/>
                    <a:p>
                      <a:pPr marL="18415" algn="ctr">
                        <a:lnSpc>
                          <a:spcPct val="100000"/>
                        </a:lnSpc>
                        <a:spcBef>
                          <a:spcPts val="75"/>
                        </a:spcBef>
                      </a:pPr>
                      <a:r>
                        <a:rPr sz="3300" dirty="0">
                          <a:latin typeface="Calibri"/>
                          <a:cs typeface="Calibri"/>
                        </a:rPr>
                        <a:t>1</a:t>
                      </a:r>
                      <a:endParaRPr sz="3300">
                        <a:latin typeface="Calibri"/>
                        <a:cs typeface="Calibri"/>
                      </a:endParaRPr>
                    </a:p>
                  </a:txBody>
                  <a:tcPr marL="0" marR="0" marT="9525" marB="0">
                    <a:lnL w="76200">
                      <a:solidFill>
                        <a:srgbClr val="FDCFAA"/>
                      </a:solidFill>
                      <a:prstDash val="solid"/>
                    </a:lnL>
                    <a:lnR w="19050">
                      <a:solidFill>
                        <a:srgbClr val="BEBEBE"/>
                      </a:solidFill>
                      <a:prstDash val="solid"/>
                    </a:lnR>
                    <a:lnT w="19050">
                      <a:solidFill>
                        <a:srgbClr val="BEBEBE"/>
                      </a:solidFill>
                      <a:prstDash val="solid"/>
                    </a:lnT>
                    <a:lnB w="76200">
                      <a:solidFill>
                        <a:srgbClr val="FDCFAA"/>
                      </a:solidFill>
                      <a:prstDash val="solid"/>
                    </a:lnB>
                  </a:tcPr>
                </a:tc>
              </a:tr>
              <a:tr h="555940">
                <a:tc>
                  <a:txBody>
                    <a:bodyPr/>
                    <a:lstStyle/>
                    <a:p>
                      <a:pPr marR="160020" algn="r">
                        <a:lnSpc>
                          <a:spcPct val="100000"/>
                        </a:lnSpc>
                        <a:spcBef>
                          <a:spcPts val="120"/>
                        </a:spcBef>
                      </a:pPr>
                      <a:r>
                        <a:rPr sz="3300" dirty="0">
                          <a:latin typeface="Calibri"/>
                          <a:cs typeface="Calibri"/>
                        </a:rPr>
                        <a:t>1</a:t>
                      </a:r>
                      <a:endParaRPr sz="3300">
                        <a:latin typeface="Calibri"/>
                        <a:cs typeface="Calibri"/>
                      </a:endParaRPr>
                    </a:p>
                  </a:txBody>
                  <a:tcPr marL="0" marR="0" marT="15240" marB="0">
                    <a:lnL w="19050">
                      <a:solidFill>
                        <a:srgbClr val="BEBEBE"/>
                      </a:solidFill>
                      <a:prstDash val="solid"/>
                    </a:lnL>
                    <a:lnR w="76200">
                      <a:solidFill>
                        <a:srgbClr val="FDCFAA"/>
                      </a:solidFill>
                      <a:prstDash val="solid"/>
                    </a:lnR>
                    <a:lnT w="76200">
                      <a:solidFill>
                        <a:srgbClr val="FDCFAA"/>
                      </a:solidFill>
                      <a:prstDash val="solid"/>
                    </a:lnT>
                    <a:lnB w="76200">
                      <a:solidFill>
                        <a:srgbClr val="FDCFAA"/>
                      </a:solidFill>
                      <a:prstDash val="solid"/>
                    </a:lnB>
                  </a:tcPr>
                </a:tc>
                <a:tc>
                  <a:txBody>
                    <a:bodyPr/>
                    <a:lstStyle/>
                    <a:p>
                      <a:pPr marL="19050" algn="ctr">
                        <a:lnSpc>
                          <a:spcPct val="100000"/>
                        </a:lnSpc>
                        <a:spcBef>
                          <a:spcPts val="120"/>
                        </a:spcBef>
                      </a:pPr>
                      <a:r>
                        <a:rPr sz="3300" dirty="0">
                          <a:latin typeface="Calibri"/>
                          <a:cs typeface="Calibri"/>
                        </a:rPr>
                        <a:t>1</a:t>
                      </a:r>
                      <a:endParaRPr sz="3300">
                        <a:latin typeface="Calibri"/>
                        <a:cs typeface="Calibri"/>
                      </a:endParaRPr>
                    </a:p>
                  </a:txBody>
                  <a:tcPr marL="0" marR="0" marT="15240" marB="0">
                    <a:lnL w="76200">
                      <a:solidFill>
                        <a:srgbClr val="FDCFAA"/>
                      </a:solidFill>
                      <a:prstDash val="solid"/>
                    </a:lnL>
                    <a:lnR w="76200">
                      <a:solidFill>
                        <a:srgbClr val="FDCFAA"/>
                      </a:solidFill>
                      <a:prstDash val="solid"/>
                    </a:lnR>
                    <a:lnT w="76200">
                      <a:solidFill>
                        <a:srgbClr val="FDCFAA"/>
                      </a:solidFill>
                      <a:prstDash val="solid"/>
                    </a:lnT>
                    <a:lnB w="76200">
                      <a:solidFill>
                        <a:srgbClr val="FDCFAA"/>
                      </a:solidFill>
                      <a:prstDash val="solid"/>
                    </a:lnB>
                  </a:tcPr>
                </a:tc>
                <a:tc>
                  <a:txBody>
                    <a:bodyPr/>
                    <a:lstStyle/>
                    <a:p>
                      <a:pPr>
                        <a:lnSpc>
                          <a:spcPct val="100000"/>
                        </a:lnSpc>
                      </a:pPr>
                      <a:endParaRPr sz="1800">
                        <a:latin typeface="Times New Roman"/>
                        <a:cs typeface="Times New Roman"/>
                      </a:endParaRPr>
                    </a:p>
                  </a:txBody>
                  <a:tcPr marL="0" marR="0" marT="0" marB="0">
                    <a:lnL w="76200">
                      <a:solidFill>
                        <a:srgbClr val="FDCFAA"/>
                      </a:solidFill>
                      <a:prstDash val="solid"/>
                    </a:lnL>
                    <a:lnR w="19050">
                      <a:solidFill>
                        <a:srgbClr val="BEBEBE"/>
                      </a:solidFill>
                      <a:prstDash val="solid"/>
                    </a:lnR>
                    <a:lnT w="76200">
                      <a:solidFill>
                        <a:srgbClr val="FDCFAA"/>
                      </a:solidFill>
                      <a:prstDash val="solid"/>
                    </a:lnT>
                    <a:lnB w="76200">
                      <a:solidFill>
                        <a:srgbClr val="FDCFAA"/>
                      </a:solidFill>
                      <a:prstDash val="solid"/>
                    </a:lnB>
                    <a:solidFill>
                      <a:srgbClr val="D9D9D9"/>
                    </a:solidFill>
                  </a:tcPr>
                </a:tc>
              </a:tr>
            </a:tbl>
          </a:graphicData>
        </a:graphic>
      </p:graphicFrame>
      <p:graphicFrame>
        <p:nvGraphicFramePr>
          <p:cNvPr id="3" name="object 3"/>
          <p:cNvGraphicFramePr>
            <a:graphicFrameLocks noGrp="1"/>
          </p:cNvGraphicFramePr>
          <p:nvPr/>
        </p:nvGraphicFramePr>
        <p:xfrm>
          <a:off x="1950720" y="1808777"/>
          <a:ext cx="4227829" cy="5600434"/>
        </p:xfrm>
        <a:graphic>
          <a:graphicData uri="http://schemas.openxmlformats.org/drawingml/2006/table">
            <a:tbl>
              <a:tblPr firstRow="1" bandRow="1">
                <a:tableStyleId>{2D5ABB26-0587-4C30-8999-92F81FD0307C}</a:tableStyleId>
              </a:tblPr>
              <a:tblGrid>
                <a:gridCol w="251460"/>
                <a:gridCol w="415925"/>
                <a:gridCol w="252729"/>
                <a:gridCol w="758825"/>
                <a:gridCol w="283211"/>
                <a:gridCol w="231775"/>
                <a:gridCol w="384811"/>
                <a:gridCol w="181611"/>
                <a:gridCol w="375285"/>
                <a:gridCol w="242571"/>
                <a:gridCol w="283211"/>
                <a:gridCol w="283211"/>
                <a:gridCol w="283211"/>
              </a:tblGrid>
              <a:tr h="297736">
                <a:tc>
                  <a:txBody>
                    <a:bodyPr/>
                    <a:lstStyle/>
                    <a:p>
                      <a:pPr marL="10160" algn="ct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7625" algn="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a:lnSpc>
                          <a:spcPct val="100000"/>
                        </a:lnSpc>
                      </a:pPr>
                      <a:endParaRPr sz="1800">
                        <a:latin typeface="Times New Roman"/>
                        <a:cs typeface="Times New Roman"/>
                      </a:endParaRPr>
                    </a:p>
                  </a:txBody>
                  <a:tcPr marL="0" marR="0" marT="0" marB="0">
                    <a:lnL w="9525">
                      <a:solidFill>
                        <a:srgbClr val="BEBEBE"/>
                      </a:solidFill>
                      <a:prstDash val="solid"/>
                    </a:lnL>
                  </a:tcPr>
                </a:tc>
                <a:tc rowSpan="4" gridSpan="9">
                  <a:txBody>
                    <a:bodyPr/>
                    <a:lstStyle/>
                    <a:p>
                      <a:pPr>
                        <a:lnSpc>
                          <a:spcPct val="100000"/>
                        </a:lnSpc>
                      </a:pPr>
                      <a:endParaRPr sz="1800">
                        <a:latin typeface="Times New Roman"/>
                        <a:cs typeface="Times New Roman"/>
                      </a:endParaRPr>
                    </a:p>
                  </a:txBody>
                  <a:tcPr marL="0" marR="0" marT="0" marB="0">
                    <a:lnB w="9525">
                      <a:solidFill>
                        <a:srgbClr val="BEBEBE"/>
                      </a:solidFill>
                      <a:prstDash val="solid"/>
                    </a:lnB>
                  </a:tcPr>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r>
              <a:tr h="358923">
                <a:tc>
                  <a:txBody>
                    <a:bodyPr/>
                    <a:lstStyle/>
                    <a:p>
                      <a:pPr marL="9525"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82550" algn="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a:lnSpc>
                          <a:spcPct val="100000"/>
                        </a:lnSpc>
                      </a:pPr>
                      <a:endParaRPr sz="1800">
                        <a:latin typeface="Times New Roman"/>
                        <a:cs typeface="Times New Roman"/>
                      </a:endParaRPr>
                    </a:p>
                  </a:txBody>
                  <a:tcPr marL="0" marR="0" marT="0" marB="0">
                    <a:lnL w="9525">
                      <a:solidFill>
                        <a:srgbClr val="BEBEBE"/>
                      </a:solidFill>
                      <a:prstDash val="solid"/>
                    </a:lnL>
                  </a:tcPr>
                </a:tc>
                <a:tc gridSpan="9" vMerge="1">
                  <a:txBody>
                    <a:bodyPr/>
                    <a:lstStyle/>
                    <a:p>
                      <a:endParaRPr/>
                    </a:p>
                  </a:txBody>
                  <a:tcPr marL="0" marR="0" marT="0" marB="0">
                    <a:lnB w="9525">
                      <a:solidFill>
                        <a:srgbClr val="BEBEBE"/>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r>
              <a:tr h="236069">
                <a:tc>
                  <a:txBody>
                    <a:bodyPr/>
                    <a:lstStyle/>
                    <a:p>
                      <a:pPr marL="9525"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7625" algn="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a:lnSpc>
                          <a:spcPct val="100000"/>
                        </a:lnSpc>
                      </a:pPr>
                      <a:endParaRPr sz="1400">
                        <a:latin typeface="Times New Roman"/>
                        <a:cs typeface="Times New Roman"/>
                      </a:endParaRPr>
                    </a:p>
                  </a:txBody>
                  <a:tcPr marL="0" marR="0" marT="0" marB="0">
                    <a:lnL w="9525">
                      <a:solidFill>
                        <a:srgbClr val="BEBEBE"/>
                      </a:solidFill>
                      <a:prstDash val="solid"/>
                    </a:lnL>
                  </a:tcPr>
                </a:tc>
                <a:tc gridSpan="9" vMerge="1">
                  <a:txBody>
                    <a:bodyPr/>
                    <a:lstStyle/>
                    <a:p>
                      <a:endParaRPr/>
                    </a:p>
                  </a:txBody>
                  <a:tcPr marL="0" marR="0" marT="0" marB="0">
                    <a:lnB w="9525">
                      <a:solidFill>
                        <a:srgbClr val="BEBEBE"/>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r>
              <a:tr h="507580">
                <a:tc>
                  <a:txBody>
                    <a:bodyPr/>
                    <a:lstStyle/>
                    <a:p>
                      <a:pPr>
                        <a:lnSpc>
                          <a:spcPct val="100000"/>
                        </a:lnSpc>
                      </a:pPr>
                      <a:endParaRPr sz="1800">
                        <a:latin typeface="Times New Roman"/>
                        <a:cs typeface="Times New Roman"/>
                      </a:endParaRPr>
                    </a:p>
                  </a:txBody>
                  <a:tcPr marL="0" marR="0" marT="0" marB="0">
                    <a:lnT w="9525">
                      <a:solidFill>
                        <a:srgbClr val="BEBEBE"/>
                      </a:solidFill>
                      <a:prstDash val="solid"/>
                    </a:lnT>
                  </a:tcPr>
                </a:tc>
                <a:tc>
                  <a:txBody>
                    <a:bodyPr/>
                    <a:lstStyle/>
                    <a:p>
                      <a:pPr>
                        <a:lnSpc>
                          <a:spcPct val="100000"/>
                        </a:lnSpc>
                      </a:pPr>
                      <a:endParaRPr sz="1800">
                        <a:latin typeface="Times New Roman"/>
                        <a:cs typeface="Times New Roman"/>
                      </a:endParaRPr>
                    </a:p>
                  </a:txBody>
                  <a:tcPr marL="0" marR="0" marT="0" marB="0">
                    <a:lnT w="9525">
                      <a:solidFill>
                        <a:srgbClr val="BEBEBE"/>
                      </a:solidFill>
                      <a:prstDash val="solid"/>
                    </a:lnT>
                  </a:tcPr>
                </a:tc>
                <a:tc>
                  <a:txBody>
                    <a:bodyPr/>
                    <a:lstStyle/>
                    <a:p>
                      <a:pPr>
                        <a:lnSpc>
                          <a:spcPct val="100000"/>
                        </a:lnSpc>
                      </a:pPr>
                      <a:endParaRPr sz="1800">
                        <a:latin typeface="Times New Roman"/>
                        <a:cs typeface="Times New Roman"/>
                      </a:endParaRPr>
                    </a:p>
                  </a:txBody>
                  <a:tcPr marL="0" marR="0" marT="0" marB="0">
                    <a:lnT w="9525">
                      <a:solidFill>
                        <a:srgbClr val="BEBEBE"/>
                      </a:solidFill>
                      <a:prstDash val="solid"/>
                    </a:lnT>
                  </a:tcPr>
                </a:tc>
                <a:tc>
                  <a:txBody>
                    <a:bodyPr/>
                    <a:lstStyle/>
                    <a:p>
                      <a:pPr>
                        <a:lnSpc>
                          <a:spcPct val="100000"/>
                        </a:lnSpc>
                      </a:pPr>
                      <a:endParaRPr sz="1800">
                        <a:latin typeface="Times New Roman"/>
                        <a:cs typeface="Times New Roman"/>
                      </a:endParaRPr>
                    </a:p>
                  </a:txBody>
                  <a:tcPr marL="0" marR="0" marT="0" marB="0"/>
                </a:tc>
                <a:tc gridSpan="9" vMerge="1">
                  <a:txBody>
                    <a:bodyPr/>
                    <a:lstStyle/>
                    <a:p>
                      <a:endParaRPr/>
                    </a:p>
                  </a:txBody>
                  <a:tcPr marL="0" marR="0" marT="0" marB="0">
                    <a:lnB w="9525">
                      <a:solidFill>
                        <a:srgbClr val="BEBEBE"/>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r>
              <a:tr h="27417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55">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92710">
                        <a:lnSpc>
                          <a:spcPct val="100000"/>
                        </a:lnSpc>
                        <a:spcBef>
                          <a:spcPts val="30"/>
                        </a:spcBef>
                      </a:pPr>
                      <a:r>
                        <a:rPr sz="1650" dirty="0">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68141">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36719">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R="76200" algn="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FDCFAA"/>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825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17849">
                <a:tc>
                  <a:txBody>
                    <a:bodyPr/>
                    <a:lstStyle/>
                    <a:p>
                      <a:pPr>
                        <a:lnSpc>
                          <a:spcPct val="100000"/>
                        </a:lnSpc>
                      </a:pPr>
                      <a:endParaRPr sz="1300">
                        <a:latin typeface="Times New Roman"/>
                        <a:cs typeface="Times New Roman"/>
                      </a:endParaRPr>
                    </a:p>
                  </a:txBody>
                  <a:tcPr marL="0" marR="0" marT="0" marB="0"/>
                </a:tc>
                <a:tc>
                  <a:txBody>
                    <a:bodyPr/>
                    <a:lstStyle/>
                    <a:p>
                      <a:pPr>
                        <a:lnSpc>
                          <a:spcPct val="100000"/>
                        </a:lnSpc>
                      </a:pPr>
                      <a:endParaRPr sz="1300">
                        <a:latin typeface="Times New Roman"/>
                        <a:cs typeface="Times New Roman"/>
                      </a:endParaRPr>
                    </a:p>
                  </a:txBody>
                  <a:tcPr marL="0" marR="0" marT="0" marB="0"/>
                </a:tc>
                <a:tc>
                  <a:txBody>
                    <a:bodyPr/>
                    <a:lstStyle/>
                    <a:p>
                      <a:pPr>
                        <a:lnSpc>
                          <a:spcPct val="100000"/>
                        </a:lnSpc>
                      </a:pPr>
                      <a:endParaRPr sz="1300">
                        <a:latin typeface="Times New Roman"/>
                        <a:cs typeface="Times New Roman"/>
                      </a:endParaRPr>
                    </a:p>
                  </a:txBody>
                  <a:tcPr marL="0" marR="0" marT="0" marB="0"/>
                </a:tc>
                <a:tc>
                  <a:txBody>
                    <a:bodyPr/>
                    <a:lstStyle/>
                    <a:p>
                      <a:pPr>
                        <a:lnSpc>
                          <a:spcPct val="100000"/>
                        </a:lnSpc>
                      </a:pPr>
                      <a:endParaRPr sz="13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825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36">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200" algn="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010">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012">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2710">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41">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bl>
          </a:graphicData>
        </a:graphic>
      </p:graphicFrame>
      <p:sp>
        <p:nvSpPr>
          <p:cNvPr id="4" name="object 4"/>
          <p:cNvSpPr/>
          <p:nvPr/>
        </p:nvSpPr>
        <p:spPr>
          <a:xfrm>
            <a:off x="5328440" y="3479215"/>
            <a:ext cx="565785" cy="548640"/>
          </a:xfrm>
          <a:custGeom>
            <a:avLst/>
            <a:gdLst/>
            <a:ahLst/>
            <a:cxnLst/>
            <a:rect l="l" t="t" r="r" b="b"/>
            <a:pathLst>
              <a:path w="565785" h="548639">
                <a:moveTo>
                  <a:pt x="282600" y="274281"/>
                </a:moveTo>
                <a:lnTo>
                  <a:pt x="0" y="274281"/>
                </a:lnTo>
                <a:lnTo>
                  <a:pt x="0" y="548513"/>
                </a:lnTo>
                <a:lnTo>
                  <a:pt x="282600" y="548513"/>
                </a:lnTo>
                <a:lnTo>
                  <a:pt x="282600" y="274281"/>
                </a:lnTo>
                <a:close/>
              </a:path>
              <a:path w="565785" h="548639">
                <a:moveTo>
                  <a:pt x="565683" y="0"/>
                </a:moveTo>
                <a:lnTo>
                  <a:pt x="282600" y="0"/>
                </a:lnTo>
                <a:lnTo>
                  <a:pt x="282600" y="274281"/>
                </a:lnTo>
                <a:lnTo>
                  <a:pt x="565683" y="274281"/>
                </a:lnTo>
                <a:lnTo>
                  <a:pt x="565683" y="0"/>
                </a:lnTo>
                <a:close/>
              </a:path>
            </a:pathLst>
          </a:custGeom>
          <a:solidFill>
            <a:srgbClr val="FFFFFF"/>
          </a:solidFill>
        </p:spPr>
        <p:txBody>
          <a:bodyPr wrap="square" lIns="0" tIns="0" rIns="0" bIns="0" rtlCol="0"/>
          <a:lstStyle/>
          <a:p>
            <a:endParaRPr/>
          </a:p>
        </p:txBody>
      </p:sp>
      <p:sp>
        <p:nvSpPr>
          <p:cNvPr id="5" name="object 5"/>
          <p:cNvSpPr/>
          <p:nvPr/>
        </p:nvSpPr>
        <p:spPr>
          <a:xfrm>
            <a:off x="2257616" y="2102184"/>
            <a:ext cx="2788285" cy="3296285"/>
          </a:xfrm>
          <a:custGeom>
            <a:avLst/>
            <a:gdLst/>
            <a:ahLst/>
            <a:cxnLst/>
            <a:rect l="l" t="t" r="r" b="b"/>
            <a:pathLst>
              <a:path w="2788285" h="3296285">
                <a:moveTo>
                  <a:pt x="306412" y="0"/>
                </a:moveTo>
                <a:lnTo>
                  <a:pt x="0" y="0"/>
                </a:lnTo>
                <a:lnTo>
                  <a:pt x="0" y="297256"/>
                </a:lnTo>
                <a:lnTo>
                  <a:pt x="306412" y="297256"/>
                </a:lnTo>
                <a:lnTo>
                  <a:pt x="306412" y="0"/>
                </a:lnTo>
                <a:close/>
              </a:path>
              <a:path w="2788285" h="3296285">
                <a:moveTo>
                  <a:pt x="1938629" y="3022041"/>
                </a:moveTo>
                <a:lnTo>
                  <a:pt x="1655597" y="3022041"/>
                </a:lnTo>
                <a:lnTo>
                  <a:pt x="1655597" y="3296285"/>
                </a:lnTo>
                <a:lnTo>
                  <a:pt x="1938629" y="3296285"/>
                </a:lnTo>
                <a:lnTo>
                  <a:pt x="1938629" y="3022041"/>
                </a:lnTo>
                <a:close/>
              </a:path>
              <a:path w="2788285" h="3296285">
                <a:moveTo>
                  <a:pt x="2221687" y="2748254"/>
                </a:moveTo>
                <a:lnTo>
                  <a:pt x="1938629" y="2748254"/>
                </a:lnTo>
                <a:lnTo>
                  <a:pt x="1938629" y="3022041"/>
                </a:lnTo>
                <a:lnTo>
                  <a:pt x="2221687" y="3022041"/>
                </a:lnTo>
                <a:lnTo>
                  <a:pt x="2221687" y="2748254"/>
                </a:lnTo>
                <a:close/>
              </a:path>
              <a:path w="2788285" h="3296285">
                <a:moveTo>
                  <a:pt x="2221687" y="1651317"/>
                </a:moveTo>
                <a:lnTo>
                  <a:pt x="1938629" y="1651317"/>
                </a:lnTo>
                <a:lnTo>
                  <a:pt x="1938629" y="1925548"/>
                </a:lnTo>
                <a:lnTo>
                  <a:pt x="2221687" y="1925548"/>
                </a:lnTo>
                <a:lnTo>
                  <a:pt x="2221687" y="1651317"/>
                </a:lnTo>
                <a:close/>
              </a:path>
              <a:path w="2788285" h="3296285">
                <a:moveTo>
                  <a:pt x="2504719" y="2474023"/>
                </a:moveTo>
                <a:lnTo>
                  <a:pt x="2221687" y="2474023"/>
                </a:lnTo>
                <a:lnTo>
                  <a:pt x="2221687" y="2748254"/>
                </a:lnTo>
                <a:lnTo>
                  <a:pt x="2504719" y="2748254"/>
                </a:lnTo>
                <a:lnTo>
                  <a:pt x="2504719" y="2474023"/>
                </a:lnTo>
                <a:close/>
              </a:path>
              <a:path w="2788285" h="3296285">
                <a:moveTo>
                  <a:pt x="2504719" y="1925548"/>
                </a:moveTo>
                <a:lnTo>
                  <a:pt x="2221687" y="1925548"/>
                </a:lnTo>
                <a:lnTo>
                  <a:pt x="2221687" y="2199792"/>
                </a:lnTo>
                <a:lnTo>
                  <a:pt x="2504719" y="2199792"/>
                </a:lnTo>
                <a:lnTo>
                  <a:pt x="2504719" y="1925548"/>
                </a:lnTo>
                <a:close/>
              </a:path>
              <a:path w="2788285" h="3296285">
                <a:moveTo>
                  <a:pt x="2787764" y="2199792"/>
                </a:moveTo>
                <a:lnTo>
                  <a:pt x="2504719" y="2199792"/>
                </a:lnTo>
                <a:lnTo>
                  <a:pt x="2504719" y="2474023"/>
                </a:lnTo>
                <a:lnTo>
                  <a:pt x="2787764" y="2474023"/>
                </a:lnTo>
                <a:lnTo>
                  <a:pt x="2787764" y="2199792"/>
                </a:lnTo>
                <a:close/>
              </a:path>
            </a:pathLst>
          </a:custGeom>
          <a:solidFill>
            <a:srgbClr val="FFFFFF"/>
          </a:solidFill>
        </p:spPr>
        <p:txBody>
          <a:bodyPr wrap="square" lIns="0" tIns="0" rIns="0" bIns="0" rtlCol="0"/>
          <a:lstStyle/>
          <a:p>
            <a:endParaRPr/>
          </a:p>
        </p:txBody>
      </p:sp>
      <p:sp>
        <p:nvSpPr>
          <p:cNvPr id="6" name="object 6"/>
          <p:cNvSpPr/>
          <p:nvPr/>
        </p:nvSpPr>
        <p:spPr>
          <a:xfrm>
            <a:off x="5328440" y="4850434"/>
            <a:ext cx="565785" cy="548640"/>
          </a:xfrm>
          <a:custGeom>
            <a:avLst/>
            <a:gdLst/>
            <a:ahLst/>
            <a:cxnLst/>
            <a:rect l="l" t="t" r="r" b="b"/>
            <a:pathLst>
              <a:path w="565785" h="548639">
                <a:moveTo>
                  <a:pt x="282600" y="0"/>
                </a:moveTo>
                <a:lnTo>
                  <a:pt x="0" y="0"/>
                </a:lnTo>
                <a:lnTo>
                  <a:pt x="0" y="273786"/>
                </a:lnTo>
                <a:lnTo>
                  <a:pt x="282600" y="273786"/>
                </a:lnTo>
                <a:lnTo>
                  <a:pt x="282600" y="0"/>
                </a:lnTo>
                <a:close/>
              </a:path>
              <a:path w="565785" h="548639">
                <a:moveTo>
                  <a:pt x="565696" y="273786"/>
                </a:moveTo>
                <a:lnTo>
                  <a:pt x="282600" y="273786"/>
                </a:lnTo>
                <a:lnTo>
                  <a:pt x="282600" y="548030"/>
                </a:lnTo>
                <a:lnTo>
                  <a:pt x="565696" y="548030"/>
                </a:lnTo>
                <a:lnTo>
                  <a:pt x="565696" y="273786"/>
                </a:lnTo>
                <a:close/>
              </a:path>
            </a:pathLst>
          </a:custGeom>
          <a:solidFill>
            <a:srgbClr val="FFFFFF"/>
          </a:solidFill>
        </p:spPr>
        <p:txBody>
          <a:bodyPr wrap="square" lIns="0" tIns="0" rIns="0" bIns="0" rtlCol="0"/>
          <a:lstStyle/>
          <a:p>
            <a:endParaRPr/>
          </a:p>
        </p:txBody>
      </p:sp>
      <p:grpSp>
        <p:nvGrpSpPr>
          <p:cNvPr id="7" name="object 7"/>
          <p:cNvGrpSpPr/>
          <p:nvPr/>
        </p:nvGrpSpPr>
        <p:grpSpPr>
          <a:xfrm>
            <a:off x="1955293" y="1813564"/>
            <a:ext cx="3470275" cy="2554605"/>
            <a:chOff x="1955292" y="1813560"/>
            <a:chExt cx="3470275" cy="2554605"/>
          </a:xfrm>
        </p:grpSpPr>
        <p:sp>
          <p:nvSpPr>
            <p:cNvPr id="8" name="object 8"/>
            <p:cNvSpPr/>
            <p:nvPr/>
          </p:nvSpPr>
          <p:spPr>
            <a:xfrm>
              <a:off x="1958340" y="1816608"/>
              <a:ext cx="2803525" cy="2522220"/>
            </a:xfrm>
            <a:custGeom>
              <a:avLst/>
              <a:gdLst/>
              <a:ahLst/>
              <a:cxnLst/>
              <a:rect l="l" t="t" r="r" b="b"/>
              <a:pathLst>
                <a:path w="2803525" h="2522220">
                  <a:moveTo>
                    <a:pt x="2803525" y="1680844"/>
                  </a:moveTo>
                  <a:lnTo>
                    <a:pt x="931164" y="0"/>
                  </a:lnTo>
                </a:path>
                <a:path w="2803525" h="2522220">
                  <a:moveTo>
                    <a:pt x="1962531" y="2521711"/>
                  </a:moveTo>
                  <a:lnTo>
                    <a:pt x="0" y="902207"/>
                  </a:lnTo>
                </a:path>
              </a:pathLst>
            </a:custGeom>
            <a:ln w="6096">
              <a:solidFill>
                <a:srgbClr val="001F50"/>
              </a:solidFill>
            </a:ln>
          </p:spPr>
          <p:txBody>
            <a:bodyPr wrap="square" lIns="0" tIns="0" rIns="0" bIns="0" rtlCol="0"/>
            <a:lstStyle/>
            <a:p>
              <a:endParaRPr/>
            </a:p>
          </p:txBody>
        </p:sp>
        <p:sp>
          <p:nvSpPr>
            <p:cNvPr id="9" name="object 9"/>
            <p:cNvSpPr/>
            <p:nvPr/>
          </p:nvSpPr>
          <p:spPr>
            <a:xfrm>
              <a:off x="2244852" y="2395728"/>
              <a:ext cx="327660" cy="325120"/>
            </a:xfrm>
            <a:custGeom>
              <a:avLst/>
              <a:gdLst/>
              <a:ahLst/>
              <a:cxnLst/>
              <a:rect l="l" t="t" r="r" b="b"/>
              <a:pathLst>
                <a:path w="327660" h="325119">
                  <a:moveTo>
                    <a:pt x="0" y="324612"/>
                  </a:moveTo>
                  <a:lnTo>
                    <a:pt x="327660" y="324612"/>
                  </a:lnTo>
                  <a:lnTo>
                    <a:pt x="327660" y="0"/>
                  </a:lnTo>
                  <a:lnTo>
                    <a:pt x="0" y="0"/>
                  </a:lnTo>
                  <a:lnTo>
                    <a:pt x="0" y="324612"/>
                  </a:lnTo>
                  <a:close/>
                </a:path>
              </a:pathLst>
            </a:custGeom>
            <a:ln w="76200">
              <a:solidFill>
                <a:srgbClr val="B5914F"/>
              </a:solidFill>
            </a:ln>
          </p:spPr>
          <p:txBody>
            <a:bodyPr wrap="square" lIns="0" tIns="0" rIns="0" bIns="0" rtlCol="0"/>
            <a:lstStyle/>
            <a:p>
              <a:endParaRPr/>
            </a:p>
          </p:txBody>
        </p:sp>
        <p:sp>
          <p:nvSpPr>
            <p:cNvPr id="10" name="object 10"/>
            <p:cNvSpPr/>
            <p:nvPr/>
          </p:nvSpPr>
          <p:spPr>
            <a:xfrm>
              <a:off x="4197096" y="4066032"/>
              <a:ext cx="288290" cy="264160"/>
            </a:xfrm>
            <a:custGeom>
              <a:avLst/>
              <a:gdLst/>
              <a:ahLst/>
              <a:cxnLst/>
              <a:rect l="l" t="t" r="r" b="b"/>
              <a:pathLst>
                <a:path w="288289" h="264160">
                  <a:moveTo>
                    <a:pt x="0" y="263652"/>
                  </a:moveTo>
                  <a:lnTo>
                    <a:pt x="288036" y="263652"/>
                  </a:lnTo>
                  <a:lnTo>
                    <a:pt x="288036" y="0"/>
                  </a:lnTo>
                  <a:lnTo>
                    <a:pt x="0" y="0"/>
                  </a:lnTo>
                  <a:lnTo>
                    <a:pt x="0" y="263652"/>
                  </a:lnTo>
                  <a:close/>
                </a:path>
              </a:pathLst>
            </a:custGeom>
            <a:ln w="76200">
              <a:solidFill>
                <a:srgbClr val="FFC000"/>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4210431" y="2319540"/>
              <a:ext cx="60492" cy="19799"/>
            </a:xfrm>
            <a:prstGeom prst="rect">
              <a:avLst/>
            </a:prstGeom>
          </p:spPr>
        </p:pic>
        <p:pic>
          <p:nvPicPr>
            <p:cNvPr id="12" name="object 12"/>
            <p:cNvPicPr/>
            <p:nvPr/>
          </p:nvPicPr>
          <p:blipFill>
            <a:blip r:embed="rId3" cstate="print"/>
            <a:stretch>
              <a:fillRect/>
            </a:stretch>
          </p:blipFill>
          <p:spPr>
            <a:xfrm>
              <a:off x="4302379" y="2226437"/>
              <a:ext cx="334391" cy="161036"/>
            </a:xfrm>
            <a:prstGeom prst="rect">
              <a:avLst/>
            </a:prstGeom>
          </p:spPr>
        </p:pic>
        <p:pic>
          <p:nvPicPr>
            <p:cNvPr id="13" name="object 13"/>
            <p:cNvPicPr/>
            <p:nvPr/>
          </p:nvPicPr>
          <p:blipFill>
            <a:blip r:embed="rId2" cstate="print"/>
            <a:stretch>
              <a:fillRect/>
            </a:stretch>
          </p:blipFill>
          <p:spPr>
            <a:xfrm>
              <a:off x="4771263" y="2319540"/>
              <a:ext cx="60491" cy="19799"/>
            </a:xfrm>
            <a:prstGeom prst="rect">
              <a:avLst/>
            </a:prstGeom>
          </p:spPr>
        </p:pic>
        <p:pic>
          <p:nvPicPr>
            <p:cNvPr id="14" name="object 14"/>
            <p:cNvPicPr/>
            <p:nvPr/>
          </p:nvPicPr>
          <p:blipFill>
            <a:blip r:embed="rId4" cstate="print"/>
            <a:stretch>
              <a:fillRect/>
            </a:stretch>
          </p:blipFill>
          <p:spPr>
            <a:xfrm>
              <a:off x="4863211" y="2226437"/>
              <a:ext cx="561975" cy="161036"/>
            </a:xfrm>
            <a:prstGeom prst="rect">
              <a:avLst/>
            </a:prstGeom>
          </p:spPr>
        </p:pic>
        <p:sp>
          <p:nvSpPr>
            <p:cNvPr id="15" name="object 15"/>
            <p:cNvSpPr/>
            <p:nvPr/>
          </p:nvSpPr>
          <p:spPr>
            <a:xfrm>
              <a:off x="4748784" y="2153412"/>
              <a:ext cx="283845" cy="334010"/>
            </a:xfrm>
            <a:custGeom>
              <a:avLst/>
              <a:gdLst/>
              <a:ahLst/>
              <a:cxnLst/>
              <a:rect l="l" t="t" r="r" b="b"/>
              <a:pathLst>
                <a:path w="283845" h="334010">
                  <a:moveTo>
                    <a:pt x="0" y="333756"/>
                  </a:moveTo>
                  <a:lnTo>
                    <a:pt x="283463" y="333756"/>
                  </a:lnTo>
                  <a:lnTo>
                    <a:pt x="283463" y="0"/>
                  </a:lnTo>
                  <a:lnTo>
                    <a:pt x="0" y="0"/>
                  </a:lnTo>
                  <a:lnTo>
                    <a:pt x="0" y="333756"/>
                  </a:lnTo>
                  <a:close/>
                </a:path>
              </a:pathLst>
            </a:custGeom>
            <a:ln w="76200">
              <a:solidFill>
                <a:srgbClr val="FFC000"/>
              </a:solidFill>
            </a:ln>
          </p:spPr>
          <p:txBody>
            <a:bodyPr wrap="square" lIns="0" tIns="0" rIns="0" bIns="0" rtlCol="0"/>
            <a:lstStyle/>
            <a:p>
              <a:endParaRPr/>
            </a:p>
          </p:txBody>
        </p:sp>
        <p:sp>
          <p:nvSpPr>
            <p:cNvPr id="16" name="object 16"/>
            <p:cNvSpPr/>
            <p:nvPr/>
          </p:nvSpPr>
          <p:spPr>
            <a:xfrm>
              <a:off x="4196334" y="2154174"/>
              <a:ext cx="836294" cy="2185035"/>
            </a:xfrm>
            <a:custGeom>
              <a:avLst/>
              <a:gdLst/>
              <a:ahLst/>
              <a:cxnLst/>
              <a:rect l="l" t="t" r="r" b="b"/>
              <a:pathLst>
                <a:path w="836295" h="2185035">
                  <a:moveTo>
                    <a:pt x="297179" y="2184781"/>
                  </a:moveTo>
                  <a:lnTo>
                    <a:pt x="836167" y="333755"/>
                  </a:lnTo>
                </a:path>
                <a:path w="836295" h="2185035">
                  <a:moveTo>
                    <a:pt x="0" y="1916811"/>
                  </a:moveTo>
                  <a:lnTo>
                    <a:pt x="553338" y="0"/>
                  </a:lnTo>
                </a:path>
              </a:pathLst>
            </a:custGeom>
            <a:ln w="19812">
              <a:solidFill>
                <a:srgbClr val="FFC000"/>
              </a:solidFill>
            </a:ln>
          </p:spPr>
          <p:txBody>
            <a:bodyPr wrap="square" lIns="0" tIns="0" rIns="0" bIns="0" rtlCol="0"/>
            <a:lstStyle/>
            <a:p>
              <a:endParaRPr/>
            </a:p>
          </p:txBody>
        </p:sp>
        <p:sp>
          <p:nvSpPr>
            <p:cNvPr id="17" name="object 17"/>
            <p:cNvSpPr/>
            <p:nvPr/>
          </p:nvSpPr>
          <p:spPr>
            <a:xfrm>
              <a:off x="4184904" y="2153412"/>
              <a:ext cx="277495" cy="334010"/>
            </a:xfrm>
            <a:custGeom>
              <a:avLst/>
              <a:gdLst/>
              <a:ahLst/>
              <a:cxnLst/>
              <a:rect l="l" t="t" r="r" b="b"/>
              <a:pathLst>
                <a:path w="277495" h="334010">
                  <a:moveTo>
                    <a:pt x="0" y="333756"/>
                  </a:moveTo>
                  <a:lnTo>
                    <a:pt x="277367" y="333756"/>
                  </a:lnTo>
                  <a:lnTo>
                    <a:pt x="277367" y="0"/>
                  </a:lnTo>
                  <a:lnTo>
                    <a:pt x="0" y="0"/>
                  </a:lnTo>
                  <a:lnTo>
                    <a:pt x="0" y="333756"/>
                  </a:lnTo>
                  <a:close/>
                </a:path>
              </a:pathLst>
            </a:custGeom>
            <a:ln w="76200">
              <a:solidFill>
                <a:srgbClr val="B5914F"/>
              </a:solidFill>
            </a:ln>
          </p:spPr>
          <p:txBody>
            <a:bodyPr wrap="square" lIns="0" tIns="0" rIns="0" bIns="0" rtlCol="0"/>
            <a:lstStyle/>
            <a:p>
              <a:endParaRPr/>
            </a:p>
          </p:txBody>
        </p:sp>
        <p:sp>
          <p:nvSpPr>
            <p:cNvPr id="18" name="object 18"/>
            <p:cNvSpPr/>
            <p:nvPr/>
          </p:nvSpPr>
          <p:spPr>
            <a:xfrm>
              <a:off x="2245614" y="2151126"/>
              <a:ext cx="2218055" cy="554355"/>
            </a:xfrm>
            <a:custGeom>
              <a:avLst/>
              <a:gdLst/>
              <a:ahLst/>
              <a:cxnLst/>
              <a:rect l="l" t="t" r="r" b="b"/>
              <a:pathLst>
                <a:path w="2218054" h="554355">
                  <a:moveTo>
                    <a:pt x="0" y="243839"/>
                  </a:moveTo>
                  <a:lnTo>
                    <a:pt x="2217547" y="0"/>
                  </a:lnTo>
                </a:path>
                <a:path w="2218054" h="554355">
                  <a:moveTo>
                    <a:pt x="309372" y="554354"/>
                  </a:moveTo>
                  <a:lnTo>
                    <a:pt x="1979549" y="323088"/>
                  </a:lnTo>
                </a:path>
              </a:pathLst>
            </a:custGeom>
            <a:ln w="19812">
              <a:solidFill>
                <a:srgbClr val="FF0000"/>
              </a:solidFill>
            </a:ln>
          </p:spPr>
          <p:txBody>
            <a:bodyPr wrap="square" lIns="0" tIns="0" rIns="0" bIns="0" rtlCol="0"/>
            <a:lstStyle/>
            <a:p>
              <a:endParaRPr/>
            </a:p>
          </p:txBody>
        </p:sp>
      </p:grpSp>
      <p:sp>
        <p:nvSpPr>
          <p:cNvPr id="19" name="object 19"/>
          <p:cNvSpPr txBox="1">
            <a:spLocks noGrp="1"/>
          </p:cNvSpPr>
          <p:nvPr>
            <p:ph type="title"/>
          </p:nvPr>
        </p:nvSpPr>
        <p:spPr>
          <a:xfrm>
            <a:off x="1902967" y="106175"/>
            <a:ext cx="7132320"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Convolutional</a:t>
            </a:r>
            <a:r>
              <a:rPr sz="2200" b="1" spc="55" dirty="0">
                <a:solidFill>
                  <a:srgbClr val="000000"/>
                </a:solidFill>
                <a:latin typeface="Arial"/>
                <a:cs typeface="Arial"/>
              </a:rPr>
              <a:t> </a:t>
            </a:r>
            <a:r>
              <a:rPr sz="2200" b="1" spc="-10" dirty="0">
                <a:solidFill>
                  <a:srgbClr val="000000"/>
                </a:solidFill>
                <a:latin typeface="Arial"/>
                <a:cs typeface="Arial"/>
              </a:rPr>
              <a:t>Layer</a:t>
            </a:r>
            <a:r>
              <a:rPr sz="2200" b="1" spc="55" dirty="0">
                <a:solidFill>
                  <a:srgbClr val="000000"/>
                </a:solidFill>
                <a:latin typeface="Arial"/>
                <a:cs typeface="Arial"/>
              </a:rPr>
              <a:t> </a:t>
            </a:r>
            <a:r>
              <a:rPr sz="2200" b="1" spc="-5" dirty="0">
                <a:solidFill>
                  <a:srgbClr val="000000"/>
                </a:solidFill>
                <a:latin typeface="Arial"/>
                <a:cs typeface="Arial"/>
              </a:rPr>
              <a:t>–</a:t>
            </a:r>
            <a:r>
              <a:rPr sz="2200" b="1" spc="10" dirty="0">
                <a:solidFill>
                  <a:srgbClr val="000000"/>
                </a:solidFill>
                <a:latin typeface="Arial"/>
                <a:cs typeface="Arial"/>
              </a:rPr>
              <a:t> </a:t>
            </a:r>
            <a:r>
              <a:rPr sz="2200" b="1" spc="-5" dirty="0">
                <a:solidFill>
                  <a:srgbClr val="000000"/>
                </a:solidFill>
                <a:latin typeface="Arial"/>
                <a:cs typeface="Arial"/>
              </a:rPr>
              <a:t>Filters</a:t>
            </a:r>
            <a:r>
              <a:rPr sz="2200" b="1" spc="25" dirty="0">
                <a:solidFill>
                  <a:srgbClr val="000000"/>
                </a:solidFill>
                <a:latin typeface="Arial"/>
                <a:cs typeface="Arial"/>
              </a:rPr>
              <a:t> </a:t>
            </a:r>
            <a:r>
              <a:rPr sz="2200" b="1" spc="-5" dirty="0">
                <a:solidFill>
                  <a:srgbClr val="000000"/>
                </a:solidFill>
                <a:latin typeface="Arial"/>
                <a:cs typeface="Arial"/>
              </a:rPr>
              <a:t>–</a:t>
            </a:r>
            <a:r>
              <a:rPr sz="2200" b="1" spc="10" dirty="0">
                <a:solidFill>
                  <a:srgbClr val="000000"/>
                </a:solidFill>
                <a:latin typeface="Arial"/>
                <a:cs typeface="Arial"/>
              </a:rPr>
              <a:t> </a:t>
            </a:r>
            <a:r>
              <a:rPr sz="2200" b="1" spc="-5" dirty="0">
                <a:solidFill>
                  <a:srgbClr val="000000"/>
                </a:solidFill>
                <a:latin typeface="Arial"/>
                <a:cs typeface="Arial"/>
              </a:rPr>
              <a:t>Computation</a:t>
            </a:r>
            <a:r>
              <a:rPr sz="2200" b="1" spc="45" dirty="0">
                <a:solidFill>
                  <a:srgbClr val="000000"/>
                </a:solidFill>
                <a:latin typeface="Arial"/>
                <a:cs typeface="Arial"/>
              </a:rPr>
              <a:t> </a:t>
            </a:r>
            <a:r>
              <a:rPr sz="2200" b="1" spc="-5" dirty="0">
                <a:solidFill>
                  <a:srgbClr val="000000"/>
                </a:solidFill>
                <a:latin typeface="Arial"/>
                <a:cs typeface="Arial"/>
              </a:rPr>
              <a:t>Example</a:t>
            </a:r>
            <a:endParaRPr sz="2200">
              <a:latin typeface="Arial"/>
              <a:cs typeface="Aria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41</a:t>
            </a:fld>
            <a:endParaRPr spc="-5"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7286244" y="1837976"/>
          <a:ext cx="1705611" cy="1652779"/>
        </p:xfrm>
        <a:graphic>
          <a:graphicData uri="http://schemas.openxmlformats.org/drawingml/2006/table">
            <a:tbl>
              <a:tblPr firstRow="1" bandRow="1">
                <a:tableStyleId>{2D5ABB26-0587-4C30-8999-92F81FD0307C}</a:tableStyleId>
              </a:tblPr>
              <a:tblGrid>
                <a:gridCol w="568960"/>
                <a:gridCol w="568325"/>
                <a:gridCol w="568325"/>
              </a:tblGrid>
              <a:tr h="551222">
                <a:tc>
                  <a:txBody>
                    <a:bodyPr/>
                    <a:lstStyle/>
                    <a:p>
                      <a:pPr marL="186690">
                        <a:lnSpc>
                          <a:spcPct val="100000"/>
                        </a:lnSpc>
                        <a:spcBef>
                          <a:spcPts val="85"/>
                        </a:spcBef>
                      </a:pPr>
                      <a:r>
                        <a:rPr sz="3300" dirty="0">
                          <a:latin typeface="Calibri"/>
                          <a:cs typeface="Calibri"/>
                        </a:rPr>
                        <a:t>1</a:t>
                      </a:r>
                      <a:endParaRPr sz="3300">
                        <a:latin typeface="Calibri"/>
                        <a:cs typeface="Calibri"/>
                      </a:endParaRPr>
                    </a:p>
                  </a:txBody>
                  <a:tcPr marL="0" marR="0" marT="10795"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c>
                  <a:txBody>
                    <a:bodyPr/>
                    <a:lstStyle/>
                    <a:p>
                      <a:pPr marL="19050" algn="ctr">
                        <a:lnSpc>
                          <a:spcPct val="100000"/>
                        </a:lnSpc>
                        <a:spcBef>
                          <a:spcPts val="85"/>
                        </a:spcBef>
                      </a:pPr>
                      <a:r>
                        <a:rPr sz="3300" dirty="0">
                          <a:latin typeface="Calibri"/>
                          <a:cs typeface="Calibri"/>
                        </a:rPr>
                        <a:t>1</a:t>
                      </a:r>
                      <a:endParaRPr sz="3300">
                        <a:latin typeface="Calibri"/>
                        <a:cs typeface="Calibri"/>
                      </a:endParaRPr>
                    </a:p>
                  </a:txBody>
                  <a:tcPr marL="0" marR="0" marT="10795"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c>
                  <a:txBody>
                    <a:bodyPr/>
                    <a:lstStyle/>
                    <a:p>
                      <a:pPr marR="160020" algn="r">
                        <a:lnSpc>
                          <a:spcPct val="100000"/>
                        </a:lnSpc>
                        <a:spcBef>
                          <a:spcPts val="85"/>
                        </a:spcBef>
                      </a:pPr>
                      <a:r>
                        <a:rPr sz="3300" dirty="0">
                          <a:latin typeface="Calibri"/>
                          <a:cs typeface="Calibri"/>
                        </a:rPr>
                        <a:t>1</a:t>
                      </a:r>
                      <a:endParaRPr sz="3300">
                        <a:latin typeface="Calibri"/>
                        <a:cs typeface="Calibri"/>
                      </a:endParaRPr>
                    </a:p>
                  </a:txBody>
                  <a:tcPr marL="0" marR="0" marT="10795"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r>
              <a:tr h="550781">
                <a:tc>
                  <a:txBody>
                    <a:bodyPr/>
                    <a:lstStyle/>
                    <a:p>
                      <a:pPr marL="186690">
                        <a:lnSpc>
                          <a:spcPct val="100000"/>
                        </a:lnSpc>
                        <a:spcBef>
                          <a:spcPts val="75"/>
                        </a:spcBef>
                      </a:pPr>
                      <a:r>
                        <a:rPr sz="3300" dirty="0">
                          <a:latin typeface="Calibri"/>
                          <a:cs typeface="Calibri"/>
                        </a:rPr>
                        <a:t>1</a:t>
                      </a:r>
                      <a:endParaRPr sz="3300">
                        <a:latin typeface="Calibri"/>
                        <a:cs typeface="Calibri"/>
                      </a:endParaRPr>
                    </a:p>
                  </a:txBody>
                  <a:tcPr marL="0" marR="0" marT="9525"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c>
                  <a:txBody>
                    <a:bodyPr/>
                    <a:lstStyle/>
                    <a:p>
                      <a:pPr marL="19050" algn="ctr">
                        <a:lnSpc>
                          <a:spcPct val="100000"/>
                        </a:lnSpc>
                        <a:spcBef>
                          <a:spcPts val="75"/>
                        </a:spcBef>
                      </a:pPr>
                      <a:r>
                        <a:rPr sz="3300" dirty="0">
                          <a:latin typeface="Calibri"/>
                          <a:cs typeface="Calibri"/>
                        </a:rPr>
                        <a:t>1</a:t>
                      </a:r>
                      <a:endParaRPr sz="3300">
                        <a:latin typeface="Calibri"/>
                        <a:cs typeface="Calibri"/>
                      </a:endParaRPr>
                    </a:p>
                  </a:txBody>
                  <a:tcPr marL="0" marR="0" marT="9525" marB="0">
                    <a:lnL w="19050">
                      <a:solidFill>
                        <a:srgbClr val="BEBEBE"/>
                      </a:solidFill>
                      <a:prstDash val="solid"/>
                    </a:lnL>
                    <a:lnR w="19050">
                      <a:solidFill>
                        <a:srgbClr val="BEBEBE"/>
                      </a:solidFill>
                      <a:prstDash val="solid"/>
                    </a:lnR>
                    <a:lnT w="19050">
                      <a:solidFill>
                        <a:srgbClr val="BEBEBE"/>
                      </a:solidFill>
                      <a:prstDash val="solid"/>
                    </a:lnT>
                    <a:lnB w="76200">
                      <a:solidFill>
                        <a:srgbClr val="FDCFAA"/>
                      </a:solidFill>
                      <a:prstDash val="solid"/>
                    </a:lnB>
                  </a:tcPr>
                </a:tc>
                <a:tc>
                  <a:txBody>
                    <a:bodyPr/>
                    <a:lstStyle/>
                    <a:p>
                      <a:pPr marR="160020" algn="r">
                        <a:lnSpc>
                          <a:spcPct val="100000"/>
                        </a:lnSpc>
                        <a:spcBef>
                          <a:spcPts val="75"/>
                        </a:spcBef>
                      </a:pPr>
                      <a:r>
                        <a:rPr sz="3300" dirty="0">
                          <a:latin typeface="Calibri"/>
                          <a:cs typeface="Calibri"/>
                        </a:rPr>
                        <a:t>1</a:t>
                      </a:r>
                      <a:endParaRPr sz="3300">
                        <a:latin typeface="Calibri"/>
                        <a:cs typeface="Calibri"/>
                      </a:endParaRPr>
                    </a:p>
                  </a:txBody>
                  <a:tcPr marL="0" marR="0" marT="9525" marB="0">
                    <a:lnL w="19050">
                      <a:solidFill>
                        <a:srgbClr val="BEBEBE"/>
                      </a:solidFill>
                      <a:prstDash val="solid"/>
                    </a:lnL>
                    <a:lnR w="19050">
                      <a:solidFill>
                        <a:srgbClr val="BEBEBE"/>
                      </a:solidFill>
                      <a:prstDash val="solid"/>
                    </a:lnR>
                    <a:lnT w="19050">
                      <a:solidFill>
                        <a:srgbClr val="BEBEBE"/>
                      </a:solidFill>
                      <a:prstDash val="solid"/>
                    </a:lnT>
                    <a:lnB w="76200">
                      <a:solidFill>
                        <a:srgbClr val="FDCFAA"/>
                      </a:solidFill>
                      <a:prstDash val="solid"/>
                    </a:lnB>
                  </a:tcPr>
                </a:tc>
              </a:tr>
              <a:tr h="550776">
                <a:tc>
                  <a:txBody>
                    <a:bodyPr/>
                    <a:lstStyle/>
                    <a:p>
                      <a:pPr marL="186690">
                        <a:lnSpc>
                          <a:spcPct val="100000"/>
                        </a:lnSpc>
                        <a:spcBef>
                          <a:spcPts val="80"/>
                        </a:spcBef>
                      </a:pPr>
                      <a:r>
                        <a:rPr sz="3300" dirty="0">
                          <a:latin typeface="Calibri"/>
                          <a:cs typeface="Calibri"/>
                        </a:rPr>
                        <a:t>1</a:t>
                      </a:r>
                      <a:endParaRPr sz="3300">
                        <a:latin typeface="Calibri"/>
                        <a:cs typeface="Calibri"/>
                      </a:endParaRPr>
                    </a:p>
                  </a:txBody>
                  <a:tcPr marL="0" marR="0" marT="1016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c>
                  <a:txBody>
                    <a:bodyPr/>
                    <a:lstStyle/>
                    <a:p>
                      <a:pPr marL="19050" algn="ctr">
                        <a:lnSpc>
                          <a:spcPct val="100000"/>
                        </a:lnSpc>
                        <a:spcBef>
                          <a:spcPts val="80"/>
                        </a:spcBef>
                      </a:pPr>
                      <a:r>
                        <a:rPr sz="3300" dirty="0">
                          <a:latin typeface="Calibri"/>
                          <a:cs typeface="Calibri"/>
                        </a:rPr>
                        <a:t>1</a:t>
                      </a:r>
                      <a:endParaRPr sz="3300">
                        <a:latin typeface="Calibri"/>
                        <a:cs typeface="Calibri"/>
                      </a:endParaRPr>
                    </a:p>
                  </a:txBody>
                  <a:tcPr marL="0" marR="0" marT="10160" marB="0">
                    <a:lnL w="19050">
                      <a:solidFill>
                        <a:srgbClr val="BEBEBE"/>
                      </a:solidFill>
                      <a:prstDash val="solid"/>
                    </a:lnL>
                    <a:lnR w="19050">
                      <a:solidFill>
                        <a:srgbClr val="FDCFAA"/>
                      </a:solidFill>
                      <a:prstDash val="solid"/>
                    </a:lnR>
                    <a:lnT w="76200">
                      <a:solidFill>
                        <a:srgbClr val="FDCFAA"/>
                      </a:solidFill>
                      <a:prstDash val="solid"/>
                    </a:lnT>
                    <a:lnB w="19050">
                      <a:solidFill>
                        <a:srgbClr val="FDCFAA"/>
                      </a:solidFill>
                      <a:prstDash val="solid"/>
                    </a:lnB>
                  </a:tcPr>
                </a:tc>
                <a:tc>
                  <a:txBody>
                    <a:bodyPr/>
                    <a:lstStyle/>
                    <a:p>
                      <a:pPr marR="160020" algn="r">
                        <a:lnSpc>
                          <a:spcPct val="100000"/>
                        </a:lnSpc>
                        <a:spcBef>
                          <a:spcPts val="80"/>
                        </a:spcBef>
                      </a:pPr>
                      <a:r>
                        <a:rPr sz="3300" dirty="0">
                          <a:latin typeface="Calibri"/>
                          <a:cs typeface="Calibri"/>
                        </a:rPr>
                        <a:t>1</a:t>
                      </a:r>
                      <a:endParaRPr sz="3300">
                        <a:latin typeface="Calibri"/>
                        <a:cs typeface="Calibri"/>
                      </a:endParaRPr>
                    </a:p>
                  </a:txBody>
                  <a:tcPr marL="0" marR="0" marT="10160" marB="0">
                    <a:lnL w="19050">
                      <a:solidFill>
                        <a:srgbClr val="FDCFAA"/>
                      </a:solidFill>
                      <a:prstDash val="solid"/>
                    </a:lnL>
                    <a:lnR w="19050">
                      <a:solidFill>
                        <a:srgbClr val="FDCFAA"/>
                      </a:solidFill>
                      <a:prstDash val="solid"/>
                    </a:lnR>
                    <a:lnT w="76200">
                      <a:solidFill>
                        <a:srgbClr val="FDCFAA"/>
                      </a:solidFill>
                      <a:prstDash val="solid"/>
                    </a:lnT>
                    <a:lnB w="19050">
                      <a:solidFill>
                        <a:srgbClr val="FDCFAA"/>
                      </a:solidFill>
                      <a:prstDash val="solid"/>
                    </a:lnB>
                  </a:tcPr>
                </a:tc>
              </a:tr>
            </a:tbl>
          </a:graphicData>
        </a:graphic>
      </p:graphicFrame>
      <p:graphicFrame>
        <p:nvGraphicFramePr>
          <p:cNvPr id="3" name="object 3"/>
          <p:cNvGraphicFramePr>
            <a:graphicFrameLocks noGrp="1"/>
          </p:cNvGraphicFramePr>
          <p:nvPr/>
        </p:nvGraphicFramePr>
        <p:xfrm>
          <a:off x="1950719" y="1808777"/>
          <a:ext cx="4221476" cy="3939588"/>
        </p:xfrm>
        <a:graphic>
          <a:graphicData uri="http://schemas.openxmlformats.org/drawingml/2006/table">
            <a:tbl>
              <a:tblPr firstRow="1" bandRow="1">
                <a:tableStyleId>{2D5ABB26-0587-4C30-8999-92F81FD0307C}</a:tableStyleId>
              </a:tblPr>
              <a:tblGrid>
                <a:gridCol w="306705"/>
                <a:gridCol w="264795"/>
                <a:gridCol w="347980"/>
                <a:gridCol w="443865"/>
                <a:gridCol w="314325"/>
                <a:gridCol w="282575"/>
                <a:gridCol w="231139"/>
                <a:gridCol w="293369"/>
                <a:gridCol w="377189"/>
                <a:gridCol w="269875"/>
                <a:gridCol w="241935"/>
                <a:gridCol w="282575"/>
                <a:gridCol w="282575"/>
                <a:gridCol w="282575"/>
              </a:tblGrid>
              <a:tr h="297736">
                <a:tc>
                  <a:txBody>
                    <a:bodyPr/>
                    <a:lstStyle/>
                    <a:p>
                      <a:pPr marL="10160" algn="ct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7625" algn="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T w="9525">
                      <a:solidFill>
                        <a:srgbClr val="BEBEBE"/>
                      </a:solidFill>
                      <a:prstDash val="solid"/>
                    </a:lnT>
                    <a:lnB w="9525">
                      <a:solidFill>
                        <a:srgbClr val="BEBEBE"/>
                      </a:solidFill>
                      <a:prstDash val="solid"/>
                    </a:lnB>
                    <a:solidFill>
                      <a:srgbClr val="000000"/>
                    </a:solidFill>
                  </a:tcPr>
                </a:tc>
                <a:tc>
                  <a:txBody>
                    <a:bodyPr/>
                    <a:lstStyle/>
                    <a:p>
                      <a:pPr>
                        <a:lnSpc>
                          <a:spcPct val="100000"/>
                        </a:lnSpc>
                      </a:pPr>
                      <a:endParaRPr sz="1800">
                        <a:latin typeface="Times New Roman"/>
                        <a:cs typeface="Times New Roman"/>
                      </a:endParaRPr>
                    </a:p>
                  </a:txBody>
                  <a:tcPr marL="0" marR="0" marT="0" marB="0">
                    <a:lnR w="9525">
                      <a:solidFill>
                        <a:srgbClr val="BEBEBE"/>
                      </a:solidFill>
                      <a:prstDash val="solid"/>
                    </a:lnR>
                    <a:solidFill>
                      <a:srgbClr val="000000"/>
                    </a:solidFill>
                  </a:tcPr>
                </a:tc>
                <a:tc>
                  <a:txBody>
                    <a:bodyPr/>
                    <a:lstStyle/>
                    <a:p>
                      <a:pPr>
                        <a:lnSpc>
                          <a:spcPct val="100000"/>
                        </a:lnSpc>
                      </a:pPr>
                      <a:endParaRPr sz="1800">
                        <a:latin typeface="Times New Roman"/>
                        <a:cs typeface="Times New Roman"/>
                      </a:endParaRPr>
                    </a:p>
                  </a:txBody>
                  <a:tcPr marL="0" marR="0" marT="0" marB="0">
                    <a:lnL w="9525">
                      <a:solidFill>
                        <a:srgbClr val="BEBEBE"/>
                      </a:solidFill>
                      <a:prstDash val="solid"/>
                    </a:lnL>
                  </a:tcPr>
                </a:tc>
                <a:tc rowSpan="4" gridSpan="9">
                  <a:txBody>
                    <a:bodyPr/>
                    <a:lstStyle/>
                    <a:p>
                      <a:pPr>
                        <a:lnSpc>
                          <a:spcPct val="100000"/>
                        </a:lnSpc>
                      </a:pPr>
                      <a:endParaRPr sz="1800">
                        <a:latin typeface="Times New Roman"/>
                        <a:cs typeface="Times New Roman"/>
                      </a:endParaRPr>
                    </a:p>
                  </a:txBody>
                  <a:tcPr marL="0" marR="0" marT="0" marB="0">
                    <a:lnB w="9525">
                      <a:solidFill>
                        <a:srgbClr val="BEBEBE"/>
                      </a:solidFill>
                      <a:prstDash val="solid"/>
                    </a:lnB>
                  </a:tcPr>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r>
              <a:tr h="358923">
                <a:tc>
                  <a:txBody>
                    <a:bodyPr/>
                    <a:lstStyle/>
                    <a:p>
                      <a:pPr marL="9525"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82550" algn="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T w="9525">
                      <a:solidFill>
                        <a:srgbClr val="BEBEBE"/>
                      </a:solidFill>
                      <a:prstDash val="solid"/>
                    </a:lnT>
                    <a:lnB w="9525">
                      <a:solidFill>
                        <a:srgbClr val="BEBEBE"/>
                      </a:solidFill>
                      <a:prstDash val="solid"/>
                    </a:lnB>
                    <a:solidFill>
                      <a:srgbClr val="000000"/>
                    </a:solidFill>
                  </a:tcPr>
                </a:tc>
                <a:tc>
                  <a:txBody>
                    <a:bodyPr/>
                    <a:lstStyle/>
                    <a:p>
                      <a:pPr>
                        <a:lnSpc>
                          <a:spcPct val="100000"/>
                        </a:lnSpc>
                      </a:pPr>
                      <a:endParaRPr sz="1800">
                        <a:latin typeface="Times New Roman"/>
                        <a:cs typeface="Times New Roman"/>
                      </a:endParaRPr>
                    </a:p>
                  </a:txBody>
                  <a:tcPr marL="0" marR="0" marT="0" marB="0">
                    <a:lnR w="9525">
                      <a:solidFill>
                        <a:srgbClr val="BEBEBE"/>
                      </a:solidFill>
                      <a:prstDash val="solid"/>
                    </a:lnR>
                    <a:solidFill>
                      <a:srgbClr val="000000"/>
                    </a:solidFill>
                  </a:tcPr>
                </a:tc>
                <a:tc>
                  <a:txBody>
                    <a:bodyPr/>
                    <a:lstStyle/>
                    <a:p>
                      <a:pPr>
                        <a:lnSpc>
                          <a:spcPct val="100000"/>
                        </a:lnSpc>
                      </a:pPr>
                      <a:endParaRPr sz="1800">
                        <a:latin typeface="Times New Roman"/>
                        <a:cs typeface="Times New Roman"/>
                      </a:endParaRPr>
                    </a:p>
                  </a:txBody>
                  <a:tcPr marL="0" marR="0" marT="0" marB="0">
                    <a:lnL w="9525">
                      <a:solidFill>
                        <a:srgbClr val="BEBEBE"/>
                      </a:solidFill>
                      <a:prstDash val="solid"/>
                    </a:lnL>
                  </a:tcPr>
                </a:tc>
                <a:tc gridSpan="9" vMerge="1">
                  <a:txBody>
                    <a:bodyPr/>
                    <a:lstStyle/>
                    <a:p>
                      <a:endParaRPr/>
                    </a:p>
                  </a:txBody>
                  <a:tcPr marL="0" marR="0" marT="0" marB="0">
                    <a:lnB w="9525">
                      <a:solidFill>
                        <a:srgbClr val="BEBEBE"/>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r>
              <a:tr h="236069">
                <a:tc>
                  <a:txBody>
                    <a:bodyPr/>
                    <a:lstStyle/>
                    <a:p>
                      <a:pPr marL="9525"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7625" algn="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T w="9525">
                      <a:solidFill>
                        <a:srgbClr val="BEBEBE"/>
                      </a:solidFill>
                      <a:prstDash val="solid"/>
                    </a:lnT>
                    <a:lnB w="9525">
                      <a:solidFill>
                        <a:srgbClr val="BEBEBE"/>
                      </a:solidFill>
                      <a:prstDash val="solid"/>
                    </a:lnB>
                  </a:tcPr>
                </a:tc>
                <a:tc>
                  <a:txBody>
                    <a:bodyPr/>
                    <a:lstStyle/>
                    <a:p>
                      <a:pPr>
                        <a:lnSpc>
                          <a:spcPct val="100000"/>
                        </a:lnSpc>
                      </a:pPr>
                      <a:endParaRPr sz="1400">
                        <a:latin typeface="Times New Roman"/>
                        <a:cs typeface="Times New Roman"/>
                      </a:endParaRPr>
                    </a:p>
                  </a:txBody>
                  <a:tcPr marL="0" marR="0" marT="0" marB="0">
                    <a:lnR w="9525">
                      <a:solidFill>
                        <a:srgbClr val="BEBEBE"/>
                      </a:solidFill>
                      <a:prstDash val="solid"/>
                    </a:lnR>
                  </a:tcPr>
                </a:tc>
                <a:tc>
                  <a:txBody>
                    <a:bodyPr/>
                    <a:lstStyle/>
                    <a:p>
                      <a:pPr>
                        <a:lnSpc>
                          <a:spcPct val="100000"/>
                        </a:lnSpc>
                      </a:pPr>
                      <a:endParaRPr sz="1400">
                        <a:latin typeface="Times New Roman"/>
                        <a:cs typeface="Times New Roman"/>
                      </a:endParaRPr>
                    </a:p>
                  </a:txBody>
                  <a:tcPr marL="0" marR="0" marT="0" marB="0">
                    <a:lnL w="9525">
                      <a:solidFill>
                        <a:srgbClr val="BEBEBE"/>
                      </a:solidFill>
                      <a:prstDash val="solid"/>
                    </a:lnL>
                  </a:tcPr>
                </a:tc>
                <a:tc gridSpan="9" vMerge="1">
                  <a:txBody>
                    <a:bodyPr/>
                    <a:lstStyle/>
                    <a:p>
                      <a:endParaRPr/>
                    </a:p>
                  </a:txBody>
                  <a:tcPr marL="0" marR="0" marT="0" marB="0">
                    <a:lnB w="9525">
                      <a:solidFill>
                        <a:srgbClr val="BEBEBE"/>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r>
              <a:tr h="507580">
                <a:tc>
                  <a:txBody>
                    <a:bodyPr/>
                    <a:lstStyle/>
                    <a:p>
                      <a:pPr>
                        <a:lnSpc>
                          <a:spcPct val="100000"/>
                        </a:lnSpc>
                      </a:pPr>
                      <a:endParaRPr sz="1800">
                        <a:latin typeface="Times New Roman"/>
                        <a:cs typeface="Times New Roman"/>
                      </a:endParaRPr>
                    </a:p>
                  </a:txBody>
                  <a:tcPr marL="0" marR="0" marT="0" marB="0">
                    <a:lnT w="9525">
                      <a:solidFill>
                        <a:srgbClr val="BEBEBE"/>
                      </a:solidFill>
                      <a:prstDash val="solid"/>
                    </a:lnT>
                  </a:tcPr>
                </a:tc>
                <a:tc>
                  <a:txBody>
                    <a:bodyPr/>
                    <a:lstStyle/>
                    <a:p>
                      <a:pPr>
                        <a:lnSpc>
                          <a:spcPct val="100000"/>
                        </a:lnSpc>
                      </a:pPr>
                      <a:endParaRPr sz="1800">
                        <a:latin typeface="Times New Roman"/>
                        <a:cs typeface="Times New Roman"/>
                      </a:endParaRPr>
                    </a:p>
                  </a:txBody>
                  <a:tcPr marL="0" marR="0" marT="0" marB="0">
                    <a:lnT w="9525">
                      <a:solidFill>
                        <a:srgbClr val="BEBEBE"/>
                      </a:solidFill>
                      <a:prstDash val="solid"/>
                    </a:lnT>
                  </a:tcPr>
                </a:tc>
                <a:tc>
                  <a:txBody>
                    <a:bodyPr/>
                    <a:lstStyle/>
                    <a:p>
                      <a:pPr>
                        <a:lnSpc>
                          <a:spcPct val="100000"/>
                        </a:lnSpc>
                      </a:pPr>
                      <a:endParaRPr sz="1800">
                        <a:latin typeface="Times New Roman"/>
                        <a:cs typeface="Times New Roman"/>
                      </a:endParaRPr>
                    </a:p>
                  </a:txBody>
                  <a:tcPr marL="0" marR="0" marT="0" marB="0">
                    <a:lnT w="9525">
                      <a:solidFill>
                        <a:srgbClr val="BEBEBE"/>
                      </a:solidFill>
                      <a:prstDash val="solid"/>
                    </a:lnT>
                  </a:tcPr>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gridSpan="9" vMerge="1">
                  <a:txBody>
                    <a:bodyPr/>
                    <a:lstStyle/>
                    <a:p>
                      <a:endParaRPr/>
                    </a:p>
                  </a:txBody>
                  <a:tcPr marL="0" marR="0" marT="0" marB="0">
                    <a:lnB w="9525">
                      <a:solidFill>
                        <a:srgbClr val="BEBEBE"/>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r>
              <a:tr h="274174">
                <a:tc rowSpan="9" gridSpan="5">
                  <a:txBody>
                    <a:bodyPr/>
                    <a:lstStyle/>
                    <a:p>
                      <a:pPr>
                        <a:lnSpc>
                          <a:spcPct val="100000"/>
                        </a:lnSpc>
                      </a:pPr>
                      <a:endParaRPr sz="1800">
                        <a:latin typeface="Times New Roman"/>
                        <a:cs typeface="Times New Roman"/>
                      </a:endParaRPr>
                    </a:p>
                  </a:txBody>
                  <a:tcPr marL="0" marR="0" marT="0" marB="0">
                    <a:lnR w="9525">
                      <a:solidFill>
                        <a:srgbClr val="BEBEBE"/>
                      </a:solidFill>
                      <a:prstDash val="solid"/>
                    </a:lnR>
                  </a:tcPr>
                </a:tc>
                <a:tc rowSpan="9" hMerge="1">
                  <a:txBody>
                    <a:bodyPr/>
                    <a:lstStyle/>
                    <a:p>
                      <a:endParaRPr/>
                    </a:p>
                  </a:txBody>
                  <a:tcPr marL="0" marR="0" marT="0" marB="0"/>
                </a:tc>
                <a:tc rowSpan="9" hMerge="1">
                  <a:txBody>
                    <a:bodyPr/>
                    <a:lstStyle/>
                    <a:p>
                      <a:endParaRPr/>
                    </a:p>
                  </a:txBody>
                  <a:tcPr marL="0" marR="0" marT="0" marB="0"/>
                </a:tc>
                <a:tc rowSpan="9" hMerge="1">
                  <a:txBody>
                    <a:bodyPr/>
                    <a:lstStyle/>
                    <a:p>
                      <a:endParaRPr/>
                    </a:p>
                  </a:txBody>
                  <a:tcPr marL="0" marR="0" marT="0" marB="0"/>
                </a:tc>
                <a:tc rowSpan="9" hMerge="1">
                  <a:txBody>
                    <a:bodyPr/>
                    <a:lstStyle/>
                    <a:p>
                      <a:endParaRPr/>
                    </a:p>
                  </a:txBody>
                  <a:tcPr marL="0" marR="0" marT="0" marB="0"/>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55">
                <a:tc gridSpan="5" vMerge="1">
                  <a:txBody>
                    <a:bodyPr/>
                    <a:lstStyle/>
                    <a:p>
                      <a:endParaRPr/>
                    </a:p>
                  </a:txBody>
                  <a:tcPr marL="0" marR="0" marT="0" marB="0">
                    <a:lnR w="9525">
                      <a:solidFill>
                        <a:srgbClr val="BEBEBE"/>
                      </a:solidFill>
                      <a:prstDash val="solid"/>
                    </a:lnR>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92710">
                        <a:lnSpc>
                          <a:spcPct val="100000"/>
                        </a:lnSpc>
                        <a:spcBef>
                          <a:spcPts val="30"/>
                        </a:spcBef>
                      </a:pPr>
                      <a:r>
                        <a:rPr sz="1650" dirty="0">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65867">
                <a:tc gridSpan="5" vMerge="1">
                  <a:txBody>
                    <a:bodyPr/>
                    <a:lstStyle/>
                    <a:p>
                      <a:endParaRPr/>
                    </a:p>
                  </a:txBody>
                  <a:tcPr marL="0" marR="0" marT="0" marB="0">
                    <a:lnR w="9525">
                      <a:solidFill>
                        <a:srgbClr val="BEBEBE"/>
                      </a:solidFill>
                      <a:prstDash val="solid"/>
                    </a:lnR>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31789">
                <a:tc gridSpan="5" vMerge="1">
                  <a:txBody>
                    <a:bodyPr/>
                    <a:lstStyle/>
                    <a:p>
                      <a:endParaRPr/>
                    </a:p>
                  </a:txBody>
                  <a:tcPr marL="0" marR="0" marT="0" marB="0">
                    <a:lnR w="9525">
                      <a:solidFill>
                        <a:srgbClr val="BEBEBE"/>
                      </a:solidFill>
                      <a:prstDash val="solid"/>
                    </a:lnR>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R="76200" algn="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FDCFAA"/>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825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25052">
                <a:tc gridSpan="5" vMerge="1">
                  <a:txBody>
                    <a:bodyPr/>
                    <a:lstStyle/>
                    <a:p>
                      <a:endParaRPr/>
                    </a:p>
                  </a:txBody>
                  <a:tcPr marL="0" marR="0" marT="0" marB="0">
                    <a:lnR w="9525">
                      <a:solidFill>
                        <a:srgbClr val="BEBEBE"/>
                      </a:solidFill>
                      <a:prstDash val="solid"/>
                    </a:lnR>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solidFill>
                      <a:srgbClr val="000000"/>
                    </a:solidFill>
                  </a:tcPr>
                </a:tc>
                <a:tc>
                  <a:txBody>
                    <a:bodyPr/>
                    <a:lstStyle/>
                    <a:p>
                      <a:pPr marL="825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36">
                <a:tc gridSpan="5" vMerge="1">
                  <a:txBody>
                    <a:bodyPr/>
                    <a:lstStyle/>
                    <a:p>
                      <a:endParaRPr/>
                    </a:p>
                  </a:txBody>
                  <a:tcPr marL="0" marR="0" marT="0" marB="0">
                    <a:lnR w="9525">
                      <a:solidFill>
                        <a:srgbClr val="BEBEBE"/>
                      </a:solidFill>
                      <a:prstDash val="solid"/>
                    </a:lnR>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200" algn="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010">
                <a:tc gridSpan="5" vMerge="1">
                  <a:txBody>
                    <a:bodyPr/>
                    <a:lstStyle/>
                    <a:p>
                      <a:endParaRPr/>
                    </a:p>
                  </a:txBody>
                  <a:tcPr marL="0" marR="0" marT="0" marB="0">
                    <a:lnR w="9525">
                      <a:solidFill>
                        <a:srgbClr val="BEBEBE"/>
                      </a:solidFill>
                      <a:prstDash val="solid"/>
                    </a:lnR>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012">
                <a:tc gridSpan="5" vMerge="1">
                  <a:txBody>
                    <a:bodyPr/>
                    <a:lstStyle/>
                    <a:p>
                      <a:endParaRPr/>
                    </a:p>
                  </a:txBody>
                  <a:tcPr marL="0" marR="0" marT="0" marB="0">
                    <a:lnR w="9525">
                      <a:solidFill>
                        <a:srgbClr val="BEBEBE"/>
                      </a:solidFill>
                      <a:prstDash val="solid"/>
                    </a:lnR>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2710">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41">
                <a:tc gridSpan="5" vMerge="1">
                  <a:txBody>
                    <a:bodyPr/>
                    <a:lstStyle/>
                    <a:p>
                      <a:endParaRPr/>
                    </a:p>
                  </a:txBody>
                  <a:tcPr marL="0" marR="0" marT="0" marB="0">
                    <a:lnR w="9525">
                      <a:solidFill>
                        <a:srgbClr val="BEBEBE"/>
                      </a:solidFill>
                      <a:prstDash val="solid"/>
                    </a:lnR>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bl>
          </a:graphicData>
        </a:graphic>
      </p:graphicFrame>
      <p:sp>
        <p:nvSpPr>
          <p:cNvPr id="4" name="object 4"/>
          <p:cNvSpPr/>
          <p:nvPr/>
        </p:nvSpPr>
        <p:spPr>
          <a:xfrm>
            <a:off x="5328440" y="3479215"/>
            <a:ext cx="565785" cy="548640"/>
          </a:xfrm>
          <a:custGeom>
            <a:avLst/>
            <a:gdLst/>
            <a:ahLst/>
            <a:cxnLst/>
            <a:rect l="l" t="t" r="r" b="b"/>
            <a:pathLst>
              <a:path w="565785" h="548639">
                <a:moveTo>
                  <a:pt x="282600" y="274281"/>
                </a:moveTo>
                <a:lnTo>
                  <a:pt x="0" y="274281"/>
                </a:lnTo>
                <a:lnTo>
                  <a:pt x="0" y="548513"/>
                </a:lnTo>
                <a:lnTo>
                  <a:pt x="282600" y="548513"/>
                </a:lnTo>
                <a:lnTo>
                  <a:pt x="282600" y="274281"/>
                </a:lnTo>
                <a:close/>
              </a:path>
              <a:path w="565785" h="548639">
                <a:moveTo>
                  <a:pt x="565683" y="0"/>
                </a:moveTo>
                <a:lnTo>
                  <a:pt x="282600" y="0"/>
                </a:lnTo>
                <a:lnTo>
                  <a:pt x="282600" y="274281"/>
                </a:lnTo>
                <a:lnTo>
                  <a:pt x="565683" y="274281"/>
                </a:lnTo>
                <a:lnTo>
                  <a:pt x="565683" y="0"/>
                </a:lnTo>
                <a:close/>
              </a:path>
            </a:pathLst>
          </a:custGeom>
          <a:solidFill>
            <a:srgbClr val="FFFFFF"/>
          </a:solidFill>
        </p:spPr>
        <p:txBody>
          <a:bodyPr wrap="square" lIns="0" tIns="0" rIns="0" bIns="0" rtlCol="0"/>
          <a:lstStyle/>
          <a:p>
            <a:endParaRPr/>
          </a:p>
        </p:txBody>
      </p:sp>
      <p:sp>
        <p:nvSpPr>
          <p:cNvPr id="5" name="object 5"/>
          <p:cNvSpPr/>
          <p:nvPr/>
        </p:nvSpPr>
        <p:spPr>
          <a:xfrm>
            <a:off x="2257616" y="2102184"/>
            <a:ext cx="2788285" cy="3296285"/>
          </a:xfrm>
          <a:custGeom>
            <a:avLst/>
            <a:gdLst/>
            <a:ahLst/>
            <a:cxnLst/>
            <a:rect l="l" t="t" r="r" b="b"/>
            <a:pathLst>
              <a:path w="2788285" h="3296285">
                <a:moveTo>
                  <a:pt x="306412" y="0"/>
                </a:moveTo>
                <a:lnTo>
                  <a:pt x="0" y="0"/>
                </a:lnTo>
                <a:lnTo>
                  <a:pt x="0" y="297256"/>
                </a:lnTo>
                <a:lnTo>
                  <a:pt x="306412" y="297256"/>
                </a:lnTo>
                <a:lnTo>
                  <a:pt x="306412" y="0"/>
                </a:lnTo>
                <a:close/>
              </a:path>
              <a:path w="2788285" h="3296285">
                <a:moveTo>
                  <a:pt x="1938629" y="3022041"/>
                </a:moveTo>
                <a:lnTo>
                  <a:pt x="1655597" y="3022041"/>
                </a:lnTo>
                <a:lnTo>
                  <a:pt x="1655597" y="3296285"/>
                </a:lnTo>
                <a:lnTo>
                  <a:pt x="1938629" y="3296285"/>
                </a:lnTo>
                <a:lnTo>
                  <a:pt x="1938629" y="3022041"/>
                </a:lnTo>
                <a:close/>
              </a:path>
              <a:path w="2788285" h="3296285">
                <a:moveTo>
                  <a:pt x="2221687" y="2748254"/>
                </a:moveTo>
                <a:lnTo>
                  <a:pt x="1938629" y="2748254"/>
                </a:lnTo>
                <a:lnTo>
                  <a:pt x="1938629" y="3022041"/>
                </a:lnTo>
                <a:lnTo>
                  <a:pt x="2221687" y="3022041"/>
                </a:lnTo>
                <a:lnTo>
                  <a:pt x="2221687" y="2748254"/>
                </a:lnTo>
                <a:close/>
              </a:path>
              <a:path w="2788285" h="3296285">
                <a:moveTo>
                  <a:pt x="2221687" y="1651317"/>
                </a:moveTo>
                <a:lnTo>
                  <a:pt x="1938629" y="1651317"/>
                </a:lnTo>
                <a:lnTo>
                  <a:pt x="1938629" y="1925548"/>
                </a:lnTo>
                <a:lnTo>
                  <a:pt x="2221687" y="1925548"/>
                </a:lnTo>
                <a:lnTo>
                  <a:pt x="2221687" y="1651317"/>
                </a:lnTo>
                <a:close/>
              </a:path>
              <a:path w="2788285" h="3296285">
                <a:moveTo>
                  <a:pt x="2504719" y="2474023"/>
                </a:moveTo>
                <a:lnTo>
                  <a:pt x="2221687" y="2474023"/>
                </a:lnTo>
                <a:lnTo>
                  <a:pt x="2221687" y="2748254"/>
                </a:lnTo>
                <a:lnTo>
                  <a:pt x="2504719" y="2748254"/>
                </a:lnTo>
                <a:lnTo>
                  <a:pt x="2504719" y="2474023"/>
                </a:lnTo>
                <a:close/>
              </a:path>
              <a:path w="2788285" h="3296285">
                <a:moveTo>
                  <a:pt x="2504719" y="1925548"/>
                </a:moveTo>
                <a:lnTo>
                  <a:pt x="2221687" y="1925548"/>
                </a:lnTo>
                <a:lnTo>
                  <a:pt x="2221687" y="2199792"/>
                </a:lnTo>
                <a:lnTo>
                  <a:pt x="2504719" y="2199792"/>
                </a:lnTo>
                <a:lnTo>
                  <a:pt x="2504719" y="1925548"/>
                </a:lnTo>
                <a:close/>
              </a:path>
              <a:path w="2788285" h="3296285">
                <a:moveTo>
                  <a:pt x="2787764" y="2199792"/>
                </a:moveTo>
                <a:lnTo>
                  <a:pt x="2504719" y="2199792"/>
                </a:lnTo>
                <a:lnTo>
                  <a:pt x="2504719" y="2474023"/>
                </a:lnTo>
                <a:lnTo>
                  <a:pt x="2787764" y="2474023"/>
                </a:lnTo>
                <a:lnTo>
                  <a:pt x="2787764" y="2199792"/>
                </a:lnTo>
                <a:close/>
              </a:path>
            </a:pathLst>
          </a:custGeom>
          <a:solidFill>
            <a:srgbClr val="FFFFFF"/>
          </a:solidFill>
        </p:spPr>
        <p:txBody>
          <a:bodyPr wrap="square" lIns="0" tIns="0" rIns="0" bIns="0" rtlCol="0"/>
          <a:lstStyle/>
          <a:p>
            <a:endParaRPr/>
          </a:p>
        </p:txBody>
      </p:sp>
      <p:sp>
        <p:nvSpPr>
          <p:cNvPr id="6" name="object 6"/>
          <p:cNvSpPr/>
          <p:nvPr/>
        </p:nvSpPr>
        <p:spPr>
          <a:xfrm>
            <a:off x="5328440" y="4850434"/>
            <a:ext cx="565785" cy="548640"/>
          </a:xfrm>
          <a:custGeom>
            <a:avLst/>
            <a:gdLst/>
            <a:ahLst/>
            <a:cxnLst/>
            <a:rect l="l" t="t" r="r" b="b"/>
            <a:pathLst>
              <a:path w="565785" h="548639">
                <a:moveTo>
                  <a:pt x="282600" y="0"/>
                </a:moveTo>
                <a:lnTo>
                  <a:pt x="0" y="0"/>
                </a:lnTo>
                <a:lnTo>
                  <a:pt x="0" y="273786"/>
                </a:lnTo>
                <a:lnTo>
                  <a:pt x="282600" y="273786"/>
                </a:lnTo>
                <a:lnTo>
                  <a:pt x="282600" y="0"/>
                </a:lnTo>
                <a:close/>
              </a:path>
              <a:path w="565785" h="548639">
                <a:moveTo>
                  <a:pt x="565696" y="273786"/>
                </a:moveTo>
                <a:lnTo>
                  <a:pt x="282600" y="273786"/>
                </a:lnTo>
                <a:lnTo>
                  <a:pt x="282600" y="548030"/>
                </a:lnTo>
                <a:lnTo>
                  <a:pt x="565696" y="548030"/>
                </a:lnTo>
                <a:lnTo>
                  <a:pt x="565696" y="273786"/>
                </a:lnTo>
                <a:close/>
              </a:path>
            </a:pathLst>
          </a:custGeom>
          <a:solidFill>
            <a:srgbClr val="FFFFFF"/>
          </a:solidFill>
        </p:spPr>
        <p:txBody>
          <a:bodyPr wrap="square" lIns="0" tIns="0" rIns="0" bIns="0" rtlCol="0"/>
          <a:lstStyle/>
          <a:p>
            <a:endParaRPr/>
          </a:p>
        </p:txBody>
      </p:sp>
      <p:grpSp>
        <p:nvGrpSpPr>
          <p:cNvPr id="7" name="object 7"/>
          <p:cNvGrpSpPr/>
          <p:nvPr/>
        </p:nvGrpSpPr>
        <p:grpSpPr>
          <a:xfrm>
            <a:off x="1955292" y="1813560"/>
            <a:ext cx="3449320" cy="2534920"/>
            <a:chOff x="1955292" y="1813560"/>
            <a:chExt cx="3449320" cy="2534920"/>
          </a:xfrm>
        </p:grpSpPr>
        <p:sp>
          <p:nvSpPr>
            <p:cNvPr id="8" name="object 8"/>
            <p:cNvSpPr/>
            <p:nvPr/>
          </p:nvSpPr>
          <p:spPr>
            <a:xfrm>
              <a:off x="1958340" y="1816608"/>
              <a:ext cx="2803525" cy="2522220"/>
            </a:xfrm>
            <a:custGeom>
              <a:avLst/>
              <a:gdLst/>
              <a:ahLst/>
              <a:cxnLst/>
              <a:rect l="l" t="t" r="r" b="b"/>
              <a:pathLst>
                <a:path w="2803525" h="2522220">
                  <a:moveTo>
                    <a:pt x="2803525" y="1680844"/>
                  </a:moveTo>
                  <a:lnTo>
                    <a:pt x="931164" y="0"/>
                  </a:lnTo>
                </a:path>
                <a:path w="2803525" h="2522220">
                  <a:moveTo>
                    <a:pt x="1962531" y="2521711"/>
                  </a:moveTo>
                  <a:lnTo>
                    <a:pt x="0" y="902207"/>
                  </a:lnTo>
                </a:path>
              </a:pathLst>
            </a:custGeom>
            <a:ln w="6096">
              <a:solidFill>
                <a:srgbClr val="001F50"/>
              </a:solidFill>
            </a:ln>
          </p:spPr>
          <p:txBody>
            <a:bodyPr wrap="square" lIns="0" tIns="0" rIns="0" bIns="0" rtlCol="0"/>
            <a:lstStyle/>
            <a:p>
              <a:endParaRPr/>
            </a:p>
          </p:txBody>
        </p:sp>
        <p:sp>
          <p:nvSpPr>
            <p:cNvPr id="9" name="object 9"/>
            <p:cNvSpPr/>
            <p:nvPr/>
          </p:nvSpPr>
          <p:spPr>
            <a:xfrm>
              <a:off x="2578608" y="2406396"/>
              <a:ext cx="327660" cy="323215"/>
            </a:xfrm>
            <a:custGeom>
              <a:avLst/>
              <a:gdLst/>
              <a:ahLst/>
              <a:cxnLst/>
              <a:rect l="l" t="t" r="r" b="b"/>
              <a:pathLst>
                <a:path w="327660" h="323214">
                  <a:moveTo>
                    <a:pt x="0" y="323088"/>
                  </a:moveTo>
                  <a:lnTo>
                    <a:pt x="327660" y="323088"/>
                  </a:lnTo>
                  <a:lnTo>
                    <a:pt x="327660" y="0"/>
                  </a:lnTo>
                  <a:lnTo>
                    <a:pt x="0" y="0"/>
                  </a:lnTo>
                  <a:lnTo>
                    <a:pt x="0" y="323088"/>
                  </a:lnTo>
                  <a:close/>
                </a:path>
              </a:pathLst>
            </a:custGeom>
            <a:ln w="76200">
              <a:solidFill>
                <a:srgbClr val="B5914F"/>
              </a:solidFill>
            </a:ln>
          </p:spPr>
          <p:txBody>
            <a:bodyPr wrap="square" lIns="0" tIns="0" rIns="0" bIns="0" rtlCol="0"/>
            <a:lstStyle/>
            <a:p>
              <a:endParaRPr/>
            </a:p>
          </p:txBody>
        </p:sp>
        <p:sp>
          <p:nvSpPr>
            <p:cNvPr id="10" name="object 10"/>
            <p:cNvSpPr/>
            <p:nvPr/>
          </p:nvSpPr>
          <p:spPr>
            <a:xfrm>
              <a:off x="4491227" y="4040124"/>
              <a:ext cx="283845" cy="269875"/>
            </a:xfrm>
            <a:custGeom>
              <a:avLst/>
              <a:gdLst/>
              <a:ahLst/>
              <a:cxnLst/>
              <a:rect l="l" t="t" r="r" b="b"/>
              <a:pathLst>
                <a:path w="283845" h="269875">
                  <a:moveTo>
                    <a:pt x="0" y="269748"/>
                  </a:moveTo>
                  <a:lnTo>
                    <a:pt x="283463" y="269748"/>
                  </a:lnTo>
                  <a:lnTo>
                    <a:pt x="283463" y="0"/>
                  </a:lnTo>
                  <a:lnTo>
                    <a:pt x="0" y="0"/>
                  </a:lnTo>
                  <a:lnTo>
                    <a:pt x="0" y="269748"/>
                  </a:lnTo>
                  <a:close/>
                </a:path>
              </a:pathLst>
            </a:custGeom>
            <a:ln w="76200">
              <a:solidFill>
                <a:srgbClr val="FFC000"/>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4293870" y="2221357"/>
              <a:ext cx="1110741" cy="161035"/>
            </a:xfrm>
            <a:prstGeom prst="rect">
              <a:avLst/>
            </a:prstGeom>
          </p:spPr>
        </p:pic>
        <p:sp>
          <p:nvSpPr>
            <p:cNvPr id="12" name="object 12"/>
            <p:cNvSpPr/>
            <p:nvPr/>
          </p:nvSpPr>
          <p:spPr>
            <a:xfrm>
              <a:off x="4748784" y="2153412"/>
              <a:ext cx="283845" cy="334010"/>
            </a:xfrm>
            <a:custGeom>
              <a:avLst/>
              <a:gdLst/>
              <a:ahLst/>
              <a:cxnLst/>
              <a:rect l="l" t="t" r="r" b="b"/>
              <a:pathLst>
                <a:path w="283845" h="334010">
                  <a:moveTo>
                    <a:pt x="0" y="333756"/>
                  </a:moveTo>
                  <a:lnTo>
                    <a:pt x="283463" y="333756"/>
                  </a:lnTo>
                  <a:lnTo>
                    <a:pt x="283463" y="0"/>
                  </a:lnTo>
                  <a:lnTo>
                    <a:pt x="0" y="0"/>
                  </a:lnTo>
                  <a:lnTo>
                    <a:pt x="0" y="333756"/>
                  </a:lnTo>
                  <a:close/>
                </a:path>
              </a:pathLst>
            </a:custGeom>
            <a:ln w="76200">
              <a:solidFill>
                <a:srgbClr val="FFC000"/>
              </a:solidFill>
            </a:ln>
          </p:spPr>
          <p:txBody>
            <a:bodyPr wrap="square" lIns="0" tIns="0" rIns="0" bIns="0" rtlCol="0"/>
            <a:lstStyle/>
            <a:p>
              <a:endParaRPr/>
            </a:p>
          </p:txBody>
        </p:sp>
        <p:sp>
          <p:nvSpPr>
            <p:cNvPr id="13" name="object 13"/>
            <p:cNvSpPr/>
            <p:nvPr/>
          </p:nvSpPr>
          <p:spPr>
            <a:xfrm>
              <a:off x="4495038" y="2154174"/>
              <a:ext cx="537845" cy="1887855"/>
            </a:xfrm>
            <a:custGeom>
              <a:avLst/>
              <a:gdLst/>
              <a:ahLst/>
              <a:cxnLst/>
              <a:rect l="l" t="t" r="r" b="b"/>
              <a:pathLst>
                <a:path w="537845" h="1887854">
                  <a:moveTo>
                    <a:pt x="286512" y="1887855"/>
                  </a:moveTo>
                  <a:lnTo>
                    <a:pt x="537463" y="333755"/>
                  </a:lnTo>
                </a:path>
                <a:path w="537845" h="1887854">
                  <a:moveTo>
                    <a:pt x="0" y="1886584"/>
                  </a:moveTo>
                  <a:lnTo>
                    <a:pt x="253873" y="0"/>
                  </a:lnTo>
                </a:path>
              </a:pathLst>
            </a:custGeom>
            <a:ln w="19812">
              <a:solidFill>
                <a:srgbClr val="FFC000"/>
              </a:solidFill>
            </a:ln>
          </p:spPr>
          <p:txBody>
            <a:bodyPr wrap="square" lIns="0" tIns="0" rIns="0" bIns="0" rtlCol="0"/>
            <a:lstStyle/>
            <a:p>
              <a:endParaRPr/>
            </a:p>
          </p:txBody>
        </p:sp>
        <p:sp>
          <p:nvSpPr>
            <p:cNvPr id="14" name="object 14"/>
            <p:cNvSpPr/>
            <p:nvPr/>
          </p:nvSpPr>
          <p:spPr>
            <a:xfrm>
              <a:off x="4184904" y="2153412"/>
              <a:ext cx="277495" cy="334010"/>
            </a:xfrm>
            <a:custGeom>
              <a:avLst/>
              <a:gdLst/>
              <a:ahLst/>
              <a:cxnLst/>
              <a:rect l="l" t="t" r="r" b="b"/>
              <a:pathLst>
                <a:path w="277495" h="334010">
                  <a:moveTo>
                    <a:pt x="0" y="333756"/>
                  </a:moveTo>
                  <a:lnTo>
                    <a:pt x="277367" y="333756"/>
                  </a:lnTo>
                  <a:lnTo>
                    <a:pt x="277367" y="0"/>
                  </a:lnTo>
                  <a:lnTo>
                    <a:pt x="0" y="0"/>
                  </a:lnTo>
                  <a:lnTo>
                    <a:pt x="0" y="333756"/>
                  </a:lnTo>
                  <a:close/>
                </a:path>
              </a:pathLst>
            </a:custGeom>
            <a:ln w="76200">
              <a:solidFill>
                <a:srgbClr val="B5914F"/>
              </a:solidFill>
            </a:ln>
          </p:spPr>
          <p:txBody>
            <a:bodyPr wrap="square" lIns="0" tIns="0" rIns="0" bIns="0" rtlCol="0"/>
            <a:lstStyle/>
            <a:p>
              <a:endParaRPr/>
            </a:p>
          </p:txBody>
        </p:sp>
        <p:sp>
          <p:nvSpPr>
            <p:cNvPr id="15" name="object 15"/>
            <p:cNvSpPr/>
            <p:nvPr/>
          </p:nvSpPr>
          <p:spPr>
            <a:xfrm>
              <a:off x="2742438" y="2151126"/>
              <a:ext cx="1721485" cy="580390"/>
            </a:xfrm>
            <a:custGeom>
              <a:avLst/>
              <a:gdLst/>
              <a:ahLst/>
              <a:cxnLst/>
              <a:rect l="l" t="t" r="r" b="b"/>
              <a:pathLst>
                <a:path w="1721485" h="580389">
                  <a:moveTo>
                    <a:pt x="0" y="256286"/>
                  </a:moveTo>
                  <a:lnTo>
                    <a:pt x="1443609" y="0"/>
                  </a:lnTo>
                </a:path>
                <a:path w="1721485" h="580389">
                  <a:moveTo>
                    <a:pt x="0" y="580389"/>
                  </a:moveTo>
                  <a:lnTo>
                    <a:pt x="1720977" y="321563"/>
                  </a:lnTo>
                </a:path>
              </a:pathLst>
            </a:custGeom>
            <a:ln w="19812">
              <a:solidFill>
                <a:srgbClr val="FF0000"/>
              </a:solidFill>
            </a:ln>
          </p:spPr>
          <p:txBody>
            <a:bodyPr wrap="square" lIns="0" tIns="0" rIns="0" bIns="0" rtlCol="0"/>
            <a:lstStyle/>
            <a:p>
              <a:endParaRPr/>
            </a:p>
          </p:txBody>
        </p:sp>
      </p:grpSp>
      <p:sp>
        <p:nvSpPr>
          <p:cNvPr id="16" name="object 16"/>
          <p:cNvSpPr txBox="1">
            <a:spLocks noGrp="1"/>
          </p:cNvSpPr>
          <p:nvPr>
            <p:ph type="title"/>
          </p:nvPr>
        </p:nvSpPr>
        <p:spPr>
          <a:xfrm>
            <a:off x="2055369" y="258270"/>
            <a:ext cx="7133591"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Convolutional</a:t>
            </a:r>
            <a:r>
              <a:rPr sz="2200" b="1" spc="65" dirty="0">
                <a:solidFill>
                  <a:srgbClr val="000000"/>
                </a:solidFill>
                <a:latin typeface="Arial"/>
                <a:cs typeface="Arial"/>
              </a:rPr>
              <a:t> </a:t>
            </a:r>
            <a:r>
              <a:rPr sz="2200" b="1" spc="-10" dirty="0">
                <a:solidFill>
                  <a:srgbClr val="000000"/>
                </a:solidFill>
                <a:latin typeface="Arial"/>
                <a:cs typeface="Arial"/>
              </a:rPr>
              <a:t>Layer</a:t>
            </a:r>
            <a:r>
              <a:rPr sz="2200" b="1" spc="55" dirty="0">
                <a:solidFill>
                  <a:srgbClr val="000000"/>
                </a:solidFill>
                <a:latin typeface="Arial"/>
                <a:cs typeface="Arial"/>
              </a:rPr>
              <a:t> </a:t>
            </a:r>
            <a:r>
              <a:rPr sz="2200" b="1" spc="-5" dirty="0">
                <a:solidFill>
                  <a:srgbClr val="000000"/>
                </a:solidFill>
                <a:latin typeface="Arial"/>
                <a:cs typeface="Arial"/>
              </a:rPr>
              <a:t>–</a:t>
            </a:r>
            <a:r>
              <a:rPr sz="2200" b="1" spc="20" dirty="0">
                <a:solidFill>
                  <a:srgbClr val="000000"/>
                </a:solidFill>
                <a:latin typeface="Arial"/>
                <a:cs typeface="Arial"/>
              </a:rPr>
              <a:t> </a:t>
            </a:r>
            <a:r>
              <a:rPr sz="2200" b="1" spc="-5" dirty="0">
                <a:solidFill>
                  <a:srgbClr val="000000"/>
                </a:solidFill>
                <a:latin typeface="Arial"/>
                <a:cs typeface="Arial"/>
              </a:rPr>
              <a:t>Filters</a:t>
            </a:r>
            <a:r>
              <a:rPr sz="2200" b="1" spc="30" dirty="0">
                <a:solidFill>
                  <a:srgbClr val="000000"/>
                </a:solidFill>
                <a:latin typeface="Arial"/>
                <a:cs typeface="Arial"/>
              </a:rPr>
              <a:t> </a:t>
            </a:r>
            <a:r>
              <a:rPr sz="2200" b="1" spc="-5" dirty="0">
                <a:solidFill>
                  <a:srgbClr val="000000"/>
                </a:solidFill>
                <a:latin typeface="Arial"/>
                <a:cs typeface="Arial"/>
              </a:rPr>
              <a:t>–</a:t>
            </a:r>
            <a:r>
              <a:rPr sz="2200" b="1" spc="15" dirty="0">
                <a:solidFill>
                  <a:srgbClr val="000000"/>
                </a:solidFill>
                <a:latin typeface="Arial"/>
                <a:cs typeface="Arial"/>
              </a:rPr>
              <a:t> </a:t>
            </a:r>
            <a:r>
              <a:rPr sz="2200" b="1" spc="-5" dirty="0">
                <a:solidFill>
                  <a:srgbClr val="000000"/>
                </a:solidFill>
                <a:latin typeface="Arial"/>
                <a:cs typeface="Arial"/>
              </a:rPr>
              <a:t>Computation</a:t>
            </a:r>
            <a:r>
              <a:rPr sz="2200" b="1" spc="50" dirty="0">
                <a:solidFill>
                  <a:srgbClr val="000000"/>
                </a:solidFill>
                <a:latin typeface="Arial"/>
                <a:cs typeface="Arial"/>
              </a:rPr>
              <a:t> </a:t>
            </a:r>
            <a:r>
              <a:rPr sz="2200" b="1" spc="-5" dirty="0">
                <a:solidFill>
                  <a:srgbClr val="000000"/>
                </a:solidFill>
                <a:latin typeface="Arial"/>
                <a:cs typeface="Arial"/>
              </a:rPr>
              <a:t>Example</a:t>
            </a:r>
            <a:endParaRPr sz="2200">
              <a:latin typeface="Arial"/>
              <a:cs typeface="Arial"/>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42</a:t>
            </a:fld>
            <a:endParaRPr spc="-5"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706113" y="1903479"/>
          <a:ext cx="981075" cy="951566"/>
        </p:xfrm>
        <a:graphic>
          <a:graphicData uri="http://schemas.openxmlformats.org/drawingml/2006/table">
            <a:tbl>
              <a:tblPr firstRow="1" bandRow="1">
                <a:tableStyleId>{2D5ABB26-0587-4C30-8999-92F81FD0307C}</a:tableStyleId>
              </a:tblPr>
              <a:tblGrid>
                <a:gridCol w="327025"/>
                <a:gridCol w="327025"/>
                <a:gridCol w="327025"/>
              </a:tblGrid>
              <a:tr h="317359">
                <a:tc>
                  <a:txBody>
                    <a:bodyPr/>
                    <a:lstStyle/>
                    <a:p>
                      <a:pPr marL="10795" algn="ctr">
                        <a:lnSpc>
                          <a:spcPct val="100000"/>
                        </a:lnSpc>
                        <a:spcBef>
                          <a:spcPts val="45"/>
                        </a:spcBef>
                      </a:pPr>
                      <a:r>
                        <a:rPr sz="1900" dirty="0">
                          <a:latin typeface="Calibri"/>
                          <a:cs typeface="Calibri"/>
                        </a:rPr>
                        <a:t>1</a:t>
                      </a:r>
                      <a:endParaRPr sz="19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795" algn="ctr">
                        <a:lnSpc>
                          <a:spcPct val="100000"/>
                        </a:lnSpc>
                        <a:spcBef>
                          <a:spcPts val="45"/>
                        </a:spcBef>
                      </a:pPr>
                      <a:r>
                        <a:rPr sz="1900" dirty="0">
                          <a:latin typeface="Calibri"/>
                          <a:cs typeface="Calibri"/>
                        </a:rPr>
                        <a:t>1</a:t>
                      </a:r>
                      <a:endParaRPr sz="1900">
                        <a:latin typeface="Calibri"/>
                        <a:cs typeface="Calibri"/>
                      </a:endParaRPr>
                    </a:p>
                  </a:txBody>
                  <a:tcPr marL="0" marR="0" marT="5715" marB="0">
                    <a:lnL w="9525">
                      <a:solidFill>
                        <a:srgbClr val="BEBEBE"/>
                      </a:solidFill>
                      <a:prstDash val="solid"/>
                    </a:lnL>
                    <a:lnR w="12700">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45"/>
                        </a:spcBef>
                      </a:pPr>
                      <a:r>
                        <a:rPr sz="1900" dirty="0">
                          <a:latin typeface="Calibri"/>
                          <a:cs typeface="Calibri"/>
                        </a:rPr>
                        <a:t>1</a:t>
                      </a:r>
                      <a:endParaRPr sz="1900">
                        <a:latin typeface="Calibri"/>
                        <a:cs typeface="Calibri"/>
                      </a:endParaRPr>
                    </a:p>
                  </a:txBody>
                  <a:tcPr marL="0" marR="0" marT="5715" marB="0">
                    <a:lnL w="12700">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r>
              <a:tr h="317105">
                <a:tc>
                  <a:txBody>
                    <a:bodyPr/>
                    <a:lstStyle/>
                    <a:p>
                      <a:pPr marL="10795" algn="ctr">
                        <a:lnSpc>
                          <a:spcPct val="100000"/>
                        </a:lnSpc>
                        <a:spcBef>
                          <a:spcPts val="45"/>
                        </a:spcBef>
                      </a:pPr>
                      <a:r>
                        <a:rPr sz="1900" dirty="0">
                          <a:latin typeface="Calibri"/>
                          <a:cs typeface="Calibri"/>
                        </a:rPr>
                        <a:t>1</a:t>
                      </a:r>
                      <a:endParaRPr sz="19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12700">
                      <a:solidFill>
                        <a:srgbClr val="BEBEBE"/>
                      </a:solidFill>
                      <a:prstDash val="solid"/>
                    </a:lnB>
                  </a:tcPr>
                </a:tc>
                <a:tc>
                  <a:txBody>
                    <a:bodyPr/>
                    <a:lstStyle/>
                    <a:p>
                      <a:pPr marL="10795" algn="ctr">
                        <a:lnSpc>
                          <a:spcPct val="100000"/>
                        </a:lnSpc>
                        <a:spcBef>
                          <a:spcPts val="45"/>
                        </a:spcBef>
                      </a:pPr>
                      <a:r>
                        <a:rPr sz="1900" dirty="0">
                          <a:latin typeface="Calibri"/>
                          <a:cs typeface="Calibri"/>
                        </a:rPr>
                        <a:t>1</a:t>
                      </a:r>
                      <a:endParaRPr sz="1900">
                        <a:latin typeface="Calibri"/>
                        <a:cs typeface="Calibri"/>
                      </a:endParaRPr>
                    </a:p>
                  </a:txBody>
                  <a:tcPr marL="0" marR="0" marT="5715" marB="0">
                    <a:lnL w="9525">
                      <a:solidFill>
                        <a:srgbClr val="BEBEBE"/>
                      </a:solidFill>
                      <a:prstDash val="solid"/>
                    </a:lnL>
                    <a:lnR w="12700">
                      <a:solidFill>
                        <a:srgbClr val="BEBEBE"/>
                      </a:solidFill>
                      <a:prstDash val="solid"/>
                    </a:lnR>
                    <a:lnT w="9525">
                      <a:solidFill>
                        <a:srgbClr val="BEBEBE"/>
                      </a:solidFill>
                      <a:prstDash val="solid"/>
                    </a:lnT>
                    <a:lnB w="12700">
                      <a:solidFill>
                        <a:srgbClr val="BEBEBE"/>
                      </a:solidFill>
                      <a:prstDash val="solid"/>
                    </a:lnB>
                  </a:tcPr>
                </a:tc>
                <a:tc>
                  <a:txBody>
                    <a:bodyPr/>
                    <a:lstStyle/>
                    <a:p>
                      <a:pPr marL="10160" algn="ctr">
                        <a:lnSpc>
                          <a:spcPct val="100000"/>
                        </a:lnSpc>
                        <a:spcBef>
                          <a:spcPts val="45"/>
                        </a:spcBef>
                      </a:pPr>
                      <a:r>
                        <a:rPr sz="1900" dirty="0">
                          <a:latin typeface="Calibri"/>
                          <a:cs typeface="Calibri"/>
                        </a:rPr>
                        <a:t>1</a:t>
                      </a:r>
                      <a:endParaRPr sz="1900">
                        <a:latin typeface="Calibri"/>
                        <a:cs typeface="Calibri"/>
                      </a:endParaRPr>
                    </a:p>
                  </a:txBody>
                  <a:tcPr marL="0" marR="0" marT="5715" marB="0">
                    <a:lnL w="12700">
                      <a:solidFill>
                        <a:srgbClr val="BEBEBE"/>
                      </a:solidFill>
                      <a:prstDash val="solid"/>
                    </a:lnL>
                    <a:lnR w="9525">
                      <a:solidFill>
                        <a:srgbClr val="BEBEBE"/>
                      </a:solidFill>
                      <a:prstDash val="solid"/>
                    </a:lnR>
                    <a:lnT w="9525">
                      <a:solidFill>
                        <a:srgbClr val="BEBEBE"/>
                      </a:solidFill>
                      <a:prstDash val="solid"/>
                    </a:lnT>
                    <a:lnB w="12700">
                      <a:solidFill>
                        <a:srgbClr val="BEBEBE"/>
                      </a:solidFill>
                      <a:prstDash val="solid"/>
                    </a:lnB>
                  </a:tcPr>
                </a:tc>
              </a:tr>
              <a:tr h="317102">
                <a:tc>
                  <a:txBody>
                    <a:bodyPr/>
                    <a:lstStyle/>
                    <a:p>
                      <a:pPr marL="10795" algn="ctr">
                        <a:lnSpc>
                          <a:spcPct val="100000"/>
                        </a:lnSpc>
                        <a:spcBef>
                          <a:spcPts val="45"/>
                        </a:spcBef>
                      </a:pPr>
                      <a:r>
                        <a:rPr sz="1900" dirty="0">
                          <a:latin typeface="Calibri"/>
                          <a:cs typeface="Calibri"/>
                        </a:rPr>
                        <a:t>1</a:t>
                      </a:r>
                      <a:endParaRPr sz="1900">
                        <a:latin typeface="Calibri"/>
                        <a:cs typeface="Calibri"/>
                      </a:endParaRPr>
                    </a:p>
                  </a:txBody>
                  <a:tcPr marL="0" marR="0" marT="5715" marB="0">
                    <a:lnL w="9525">
                      <a:solidFill>
                        <a:srgbClr val="BEBEBE"/>
                      </a:solidFill>
                      <a:prstDash val="solid"/>
                    </a:lnL>
                    <a:lnR w="9525">
                      <a:solidFill>
                        <a:srgbClr val="BEBEBE"/>
                      </a:solidFill>
                      <a:prstDash val="solid"/>
                    </a:lnR>
                    <a:lnT w="12700">
                      <a:solidFill>
                        <a:srgbClr val="BEBEBE"/>
                      </a:solidFill>
                      <a:prstDash val="solid"/>
                    </a:lnT>
                    <a:lnB w="9525">
                      <a:solidFill>
                        <a:srgbClr val="BEBEBE"/>
                      </a:solidFill>
                      <a:prstDash val="solid"/>
                    </a:lnB>
                  </a:tcPr>
                </a:tc>
                <a:tc>
                  <a:txBody>
                    <a:bodyPr/>
                    <a:lstStyle/>
                    <a:p>
                      <a:pPr marL="10795" algn="ctr">
                        <a:lnSpc>
                          <a:spcPct val="100000"/>
                        </a:lnSpc>
                        <a:spcBef>
                          <a:spcPts val="45"/>
                        </a:spcBef>
                      </a:pPr>
                      <a:r>
                        <a:rPr sz="1900" dirty="0">
                          <a:latin typeface="Calibri"/>
                          <a:cs typeface="Calibri"/>
                        </a:rPr>
                        <a:t>1</a:t>
                      </a:r>
                      <a:endParaRPr sz="1900">
                        <a:latin typeface="Calibri"/>
                        <a:cs typeface="Calibri"/>
                      </a:endParaRPr>
                    </a:p>
                  </a:txBody>
                  <a:tcPr marL="0" marR="0" marT="5715" marB="0">
                    <a:lnL w="9525">
                      <a:solidFill>
                        <a:srgbClr val="BEBEBE"/>
                      </a:solidFill>
                      <a:prstDash val="solid"/>
                    </a:lnL>
                    <a:lnR w="12700">
                      <a:solidFill>
                        <a:srgbClr val="BEBEBE"/>
                      </a:solidFill>
                      <a:prstDash val="solid"/>
                    </a:lnR>
                    <a:lnT w="12700">
                      <a:solidFill>
                        <a:srgbClr val="BEBEBE"/>
                      </a:solidFill>
                      <a:prstDash val="solid"/>
                    </a:lnT>
                    <a:lnB w="9525">
                      <a:solidFill>
                        <a:srgbClr val="BEBEBE"/>
                      </a:solidFill>
                      <a:prstDash val="solid"/>
                    </a:lnB>
                  </a:tcPr>
                </a:tc>
                <a:tc>
                  <a:txBody>
                    <a:bodyPr/>
                    <a:lstStyle/>
                    <a:p>
                      <a:pPr marL="10160" algn="ctr">
                        <a:lnSpc>
                          <a:spcPct val="100000"/>
                        </a:lnSpc>
                        <a:spcBef>
                          <a:spcPts val="45"/>
                        </a:spcBef>
                      </a:pPr>
                      <a:r>
                        <a:rPr sz="1900" dirty="0">
                          <a:latin typeface="Calibri"/>
                          <a:cs typeface="Calibri"/>
                        </a:rPr>
                        <a:t>1</a:t>
                      </a:r>
                      <a:endParaRPr sz="1900">
                        <a:latin typeface="Calibri"/>
                        <a:cs typeface="Calibri"/>
                      </a:endParaRPr>
                    </a:p>
                  </a:txBody>
                  <a:tcPr marL="0" marR="0" marT="5715" marB="0">
                    <a:lnL w="12700">
                      <a:solidFill>
                        <a:srgbClr val="BEBEBE"/>
                      </a:solidFill>
                      <a:prstDash val="solid"/>
                    </a:lnL>
                    <a:lnR w="9525">
                      <a:solidFill>
                        <a:srgbClr val="BEBEBE"/>
                      </a:solidFill>
                      <a:prstDash val="solid"/>
                    </a:lnR>
                    <a:lnT w="12700">
                      <a:solidFill>
                        <a:srgbClr val="BEBEBE"/>
                      </a:solidFill>
                      <a:prstDash val="solid"/>
                    </a:lnT>
                    <a:lnB w="9525">
                      <a:solidFill>
                        <a:srgbClr val="BEBEBE"/>
                      </a:solidFill>
                      <a:prstDash val="solid"/>
                    </a:lnB>
                  </a:tcPr>
                </a:tc>
              </a:tr>
            </a:tbl>
          </a:graphicData>
        </a:graphic>
      </p:graphicFrame>
      <p:graphicFrame>
        <p:nvGraphicFramePr>
          <p:cNvPr id="3" name="object 3"/>
          <p:cNvGraphicFramePr>
            <a:graphicFrameLocks noGrp="1"/>
          </p:cNvGraphicFramePr>
          <p:nvPr/>
        </p:nvGraphicFramePr>
        <p:xfrm>
          <a:off x="1950720" y="1804448"/>
          <a:ext cx="920115" cy="892729"/>
        </p:xfrm>
        <a:graphic>
          <a:graphicData uri="http://schemas.openxmlformats.org/drawingml/2006/table">
            <a:tbl>
              <a:tblPr firstRow="1" bandRow="1">
                <a:tableStyleId>{2D5ABB26-0587-4C30-8999-92F81FD0307C}</a:tableStyleId>
              </a:tblPr>
              <a:tblGrid>
                <a:gridCol w="306705"/>
                <a:gridCol w="306705"/>
                <a:gridCol w="306704"/>
              </a:tblGrid>
              <a:tr h="297736">
                <a:tc>
                  <a:txBody>
                    <a:bodyPr/>
                    <a:lstStyle/>
                    <a:p>
                      <a:pPr marL="10160" algn="ct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7625" algn="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97498">
                <a:tc>
                  <a:txBody>
                    <a:bodyPr/>
                    <a:lstStyle/>
                    <a:p>
                      <a:pPr marL="9525"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82550" algn="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97495">
                <a:tc>
                  <a:txBody>
                    <a:bodyPr/>
                    <a:lstStyle/>
                    <a:p>
                      <a:pPr marL="9525"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7625" algn="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r>
            </a:tbl>
          </a:graphicData>
        </a:graphic>
      </p:graphicFrame>
      <p:graphicFrame>
        <p:nvGraphicFramePr>
          <p:cNvPr id="4" name="object 4"/>
          <p:cNvGraphicFramePr>
            <a:graphicFrameLocks noGrp="1"/>
          </p:cNvGraphicFramePr>
          <p:nvPr/>
        </p:nvGraphicFramePr>
        <p:xfrm>
          <a:off x="3630170" y="3202013"/>
          <a:ext cx="6232513" cy="2461577"/>
        </p:xfrm>
        <a:graphic>
          <a:graphicData uri="http://schemas.openxmlformats.org/drawingml/2006/table">
            <a:tbl>
              <a:tblPr firstRow="1" bandRow="1">
                <a:tableStyleId>{2D5ABB26-0587-4C30-8999-92F81FD0307C}</a:tableStyleId>
              </a:tblPr>
              <a:tblGrid>
                <a:gridCol w="283211"/>
                <a:gridCol w="283211"/>
                <a:gridCol w="283211"/>
                <a:gridCol w="283209"/>
                <a:gridCol w="283209"/>
                <a:gridCol w="283211"/>
                <a:gridCol w="283211"/>
                <a:gridCol w="283211"/>
                <a:gridCol w="283211"/>
                <a:gridCol w="1151889"/>
                <a:gridCol w="281304"/>
                <a:gridCol w="281304"/>
                <a:gridCol w="281304"/>
                <a:gridCol w="281304"/>
                <a:gridCol w="281304"/>
                <a:gridCol w="281304"/>
                <a:gridCol w="281304"/>
                <a:gridCol w="281304"/>
                <a:gridCol w="281304"/>
              </a:tblGrid>
              <a:tr h="286186">
                <a:tc>
                  <a:txBody>
                    <a:bodyPr/>
                    <a:lstStyle/>
                    <a:p>
                      <a:pPr marL="8890" algn="ctr">
                        <a:lnSpc>
                          <a:spcPct val="100000"/>
                        </a:lnSpc>
                        <a:spcBef>
                          <a:spcPts val="45"/>
                        </a:spcBef>
                      </a:pPr>
                      <a:r>
                        <a:rPr sz="1650" dirty="0">
                          <a:solidFill>
                            <a:srgbClr val="FFFFFF"/>
                          </a:solidFill>
                          <a:latin typeface="Calibri"/>
                          <a:cs typeface="Calibri"/>
                        </a:rPr>
                        <a:t>-1</a:t>
                      </a:r>
                      <a:endParaRPr sz="1650">
                        <a:latin typeface="Calibri"/>
                        <a:cs typeface="Calibri"/>
                      </a:endParaRPr>
                    </a:p>
                  </a:txBody>
                  <a:tcPr marL="0" marR="0" marT="5715" marB="0">
                    <a:lnL w="9525">
                      <a:solidFill>
                        <a:srgbClr val="BEBEBE"/>
                      </a:solidFill>
                      <a:prstDash val="solid"/>
                    </a:lnL>
                    <a:lnR w="76200">
                      <a:solidFill>
                        <a:srgbClr val="FDCFAA"/>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60325">
                        <a:lnSpc>
                          <a:spcPct val="100000"/>
                        </a:lnSpc>
                        <a:spcBef>
                          <a:spcPts val="45"/>
                        </a:spcBef>
                      </a:pPr>
                      <a:r>
                        <a:rPr sz="1650" dirty="0">
                          <a:solidFill>
                            <a:srgbClr val="FFFFFF"/>
                          </a:solidFill>
                          <a:latin typeface="Calibri"/>
                          <a:cs typeface="Calibri"/>
                        </a:rPr>
                        <a:t>-1</a:t>
                      </a:r>
                      <a:endParaRPr sz="1650">
                        <a:latin typeface="Calibri"/>
                        <a:cs typeface="Calibri"/>
                      </a:endParaRPr>
                    </a:p>
                  </a:txBody>
                  <a:tcPr marL="0" marR="0" marT="5715" marB="0">
                    <a:lnL w="76200">
                      <a:solidFill>
                        <a:srgbClr val="FDCFAA"/>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45"/>
                        </a:spcBef>
                      </a:pPr>
                      <a:r>
                        <a:rPr sz="1650" dirty="0">
                          <a:solidFill>
                            <a:srgbClr val="FFFFFF"/>
                          </a:solidFill>
                          <a:latin typeface="Calibri"/>
                          <a:cs typeface="Calibri"/>
                        </a:rPr>
                        <a:t>-1</a:t>
                      </a:r>
                      <a:endParaRPr sz="165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R="43815" algn="r">
                        <a:lnSpc>
                          <a:spcPct val="100000"/>
                        </a:lnSpc>
                        <a:spcBef>
                          <a:spcPts val="45"/>
                        </a:spcBef>
                      </a:pPr>
                      <a:r>
                        <a:rPr sz="1650" dirty="0">
                          <a:solidFill>
                            <a:srgbClr val="FFFFFF"/>
                          </a:solidFill>
                          <a:latin typeface="Calibri"/>
                          <a:cs typeface="Calibri"/>
                        </a:rPr>
                        <a:t>-1</a:t>
                      </a:r>
                      <a:endParaRPr sz="1650">
                        <a:latin typeface="Calibri"/>
                        <a:cs typeface="Calibri"/>
                      </a:endParaRPr>
                    </a:p>
                  </a:txBody>
                  <a:tcPr marL="0" marR="0" marT="5715" marB="0">
                    <a:lnL w="9525">
                      <a:solidFill>
                        <a:srgbClr val="BEBEBE"/>
                      </a:solidFill>
                      <a:prstDash val="solid"/>
                    </a:lnL>
                    <a:lnR w="76200">
                      <a:solidFill>
                        <a:srgbClr val="FDCFAA"/>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45"/>
                        </a:spcBef>
                      </a:pPr>
                      <a:r>
                        <a:rPr sz="1650" dirty="0">
                          <a:solidFill>
                            <a:srgbClr val="FFFFFF"/>
                          </a:solidFill>
                          <a:latin typeface="Calibri"/>
                          <a:cs typeface="Calibri"/>
                        </a:rPr>
                        <a:t>-1</a:t>
                      </a:r>
                      <a:endParaRPr sz="1650">
                        <a:latin typeface="Calibri"/>
                        <a:cs typeface="Calibri"/>
                      </a:endParaRPr>
                    </a:p>
                  </a:txBody>
                  <a:tcPr marL="0" marR="0" marT="5715" marB="0">
                    <a:lnL w="76200">
                      <a:solidFill>
                        <a:srgbClr val="FDCFAA"/>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45"/>
                        </a:spcBef>
                      </a:pPr>
                      <a:r>
                        <a:rPr sz="1650" dirty="0">
                          <a:solidFill>
                            <a:srgbClr val="FFFFFF"/>
                          </a:solidFill>
                          <a:latin typeface="Calibri"/>
                          <a:cs typeface="Calibri"/>
                        </a:rPr>
                        <a:t>-1</a:t>
                      </a:r>
                      <a:endParaRPr sz="165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38100">
                      <a:solidFill>
                        <a:srgbClr val="FC9341"/>
                      </a:solidFill>
                      <a:prstDash val="solid"/>
                    </a:lnB>
                    <a:solidFill>
                      <a:srgbClr val="000000"/>
                    </a:solidFill>
                  </a:tcPr>
                </a:tc>
                <a:tc>
                  <a:txBody>
                    <a:bodyPr/>
                    <a:lstStyle/>
                    <a:p>
                      <a:pPr marL="8890" algn="ctr">
                        <a:lnSpc>
                          <a:spcPct val="100000"/>
                        </a:lnSpc>
                        <a:spcBef>
                          <a:spcPts val="45"/>
                        </a:spcBef>
                      </a:pPr>
                      <a:r>
                        <a:rPr sz="1650" dirty="0">
                          <a:solidFill>
                            <a:srgbClr val="FFFFFF"/>
                          </a:solidFill>
                          <a:latin typeface="Calibri"/>
                          <a:cs typeface="Calibri"/>
                        </a:rPr>
                        <a:t>-1</a:t>
                      </a:r>
                      <a:endParaRPr sz="165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38100">
                      <a:solidFill>
                        <a:srgbClr val="FC9341"/>
                      </a:solidFill>
                      <a:prstDash val="solid"/>
                    </a:lnB>
                    <a:solidFill>
                      <a:srgbClr val="000000"/>
                    </a:solidFill>
                  </a:tcPr>
                </a:tc>
                <a:tc>
                  <a:txBody>
                    <a:bodyPr/>
                    <a:lstStyle/>
                    <a:p>
                      <a:pPr marL="9525" algn="ctr">
                        <a:lnSpc>
                          <a:spcPct val="100000"/>
                        </a:lnSpc>
                        <a:spcBef>
                          <a:spcPts val="45"/>
                        </a:spcBef>
                      </a:pPr>
                      <a:r>
                        <a:rPr sz="1650" dirty="0">
                          <a:solidFill>
                            <a:srgbClr val="FFFFFF"/>
                          </a:solidFill>
                          <a:latin typeface="Calibri"/>
                          <a:cs typeface="Calibri"/>
                        </a:rPr>
                        <a:t>-1</a:t>
                      </a:r>
                      <a:endParaRPr sz="165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38100">
                      <a:solidFill>
                        <a:srgbClr val="FC9341"/>
                      </a:solidFill>
                      <a:prstDash val="solid"/>
                    </a:lnB>
                    <a:solidFill>
                      <a:srgbClr val="000000"/>
                    </a:solidFill>
                  </a:tcPr>
                </a:tc>
                <a:tc>
                  <a:txBody>
                    <a:bodyPr/>
                    <a:lstStyle/>
                    <a:p>
                      <a:pPr marL="9525" algn="ctr">
                        <a:lnSpc>
                          <a:spcPct val="100000"/>
                        </a:lnSpc>
                        <a:spcBef>
                          <a:spcPts val="45"/>
                        </a:spcBef>
                      </a:pPr>
                      <a:r>
                        <a:rPr sz="1650" dirty="0">
                          <a:solidFill>
                            <a:srgbClr val="FFFFFF"/>
                          </a:solidFill>
                          <a:latin typeface="Calibri"/>
                          <a:cs typeface="Calibri"/>
                        </a:rPr>
                        <a:t>-1</a:t>
                      </a:r>
                      <a:endParaRPr sz="165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38100">
                      <a:solidFill>
                        <a:srgbClr val="FC9341"/>
                      </a:solidFill>
                      <a:prstDash val="solid"/>
                    </a:lnB>
                    <a:solidFill>
                      <a:srgbClr val="000000"/>
                    </a:solidFill>
                  </a:tcPr>
                </a:tc>
                <a:tc>
                  <a:txBody>
                    <a:bodyPr/>
                    <a:lstStyle/>
                    <a:p>
                      <a:pPr>
                        <a:lnSpc>
                          <a:spcPct val="100000"/>
                        </a:lnSpc>
                      </a:pPr>
                      <a:endParaRPr sz="1700">
                        <a:latin typeface="Times New Roman"/>
                        <a:cs typeface="Times New Roman"/>
                      </a:endParaRPr>
                    </a:p>
                  </a:txBody>
                  <a:tcPr marL="0" marR="0" marT="0" marB="0">
                    <a:lnL w="9525">
                      <a:solidFill>
                        <a:srgbClr val="BEBEBE"/>
                      </a:solidFill>
                      <a:prstDash val="solid"/>
                    </a:lnL>
                    <a:lnR w="9525">
                      <a:solidFill>
                        <a:srgbClr val="BEBEBE"/>
                      </a:solidFill>
                      <a:prstDash val="solid"/>
                    </a:lnR>
                    <a:lnB w="28575">
                      <a:solidFill>
                        <a:srgbClr val="FC9341"/>
                      </a:solidFill>
                      <a:prstDash val="solid"/>
                    </a:lnB>
                  </a:tcPr>
                </a:tc>
                <a:tc>
                  <a:txBody>
                    <a:bodyPr/>
                    <a:lstStyle/>
                    <a:p>
                      <a:pPr>
                        <a:lnSpc>
                          <a:spcPct val="100000"/>
                        </a:lnSpc>
                      </a:pPr>
                      <a:endParaRPr sz="1700">
                        <a:latin typeface="Times New Roman"/>
                        <a:cs typeface="Times New Roman"/>
                      </a:endParaRPr>
                    </a:p>
                  </a:txBody>
                  <a:tcPr marL="0" marR="0" marT="0" marB="0">
                    <a:lnL w="9525">
                      <a:solidFill>
                        <a:srgbClr val="BEBEBE"/>
                      </a:solidFill>
                      <a:prstDash val="solid"/>
                    </a:lnL>
                    <a:lnR w="76200">
                      <a:solidFill>
                        <a:srgbClr val="FDCFAA"/>
                      </a:solidFill>
                      <a:prstDash val="solid"/>
                    </a:lnR>
                    <a:lnT w="9525">
                      <a:solidFill>
                        <a:srgbClr val="BEBEBE"/>
                      </a:solidFill>
                      <a:prstDash val="solid"/>
                    </a:lnT>
                    <a:lnB w="76200">
                      <a:solidFill>
                        <a:srgbClr val="FDCFAA"/>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76200">
                      <a:solidFill>
                        <a:srgbClr val="FDCFAA"/>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9525">
                      <a:solidFill>
                        <a:srgbClr val="BEBEBE"/>
                      </a:solidFill>
                      <a:prstDash val="solid"/>
                    </a:lnL>
                    <a:lnR w="76200">
                      <a:solidFill>
                        <a:srgbClr val="FDCFAA"/>
                      </a:solidFill>
                      <a:prstDash val="solid"/>
                    </a:lnR>
                    <a:lnT w="9525">
                      <a:solidFill>
                        <a:srgbClr val="BEBEBE"/>
                      </a:solidFill>
                      <a:prstDash val="solid"/>
                    </a:lnT>
                    <a:lnB w="76200">
                      <a:solidFill>
                        <a:srgbClr val="FDCFAA"/>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r>
              <a:tr h="260896">
                <a:tc>
                  <a:txBody>
                    <a:bodyPr/>
                    <a:lstStyle/>
                    <a:p>
                      <a:pPr marL="8890" algn="ctr">
                        <a:lnSpc>
                          <a:spcPts val="1930"/>
                        </a:lnSpc>
                      </a:pPr>
                      <a:r>
                        <a:rPr sz="1650" dirty="0">
                          <a:solidFill>
                            <a:srgbClr val="FFFFFF"/>
                          </a:solidFill>
                          <a:latin typeface="Calibri"/>
                          <a:cs typeface="Calibri"/>
                        </a:rPr>
                        <a:t>-1</a:t>
                      </a:r>
                      <a:endParaRPr sz="1650">
                        <a:latin typeface="Calibri"/>
                        <a:cs typeface="Calibri"/>
                      </a:endParaRPr>
                    </a:p>
                  </a:txBody>
                  <a:tcPr marL="0" marR="0" marT="0"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92710">
                        <a:lnSpc>
                          <a:spcPts val="1930"/>
                        </a:lnSpc>
                      </a:pPr>
                      <a:r>
                        <a:rPr sz="1650" dirty="0">
                          <a:latin typeface="Calibri"/>
                          <a:cs typeface="Calibri"/>
                        </a:rPr>
                        <a:t>1</a:t>
                      </a:r>
                      <a:endParaRPr sz="1650">
                        <a:latin typeface="Calibri"/>
                        <a:cs typeface="Calibri"/>
                      </a:endParaRPr>
                    </a:p>
                  </a:txBody>
                  <a:tcPr marL="0" marR="0" marT="0"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tcPr>
                </a:tc>
                <a:tc>
                  <a:txBody>
                    <a:bodyPr/>
                    <a:lstStyle/>
                    <a:p>
                      <a:pPr marL="8890" algn="ctr">
                        <a:lnSpc>
                          <a:spcPts val="1930"/>
                        </a:lnSpc>
                      </a:pPr>
                      <a:r>
                        <a:rPr sz="1650" dirty="0">
                          <a:solidFill>
                            <a:srgbClr val="FFFFFF"/>
                          </a:solidFill>
                          <a:latin typeface="Calibri"/>
                          <a:cs typeface="Calibri"/>
                        </a:rPr>
                        <a:t>-1</a:t>
                      </a:r>
                      <a:endParaRPr sz="1650">
                        <a:latin typeface="Calibri"/>
                        <a:cs typeface="Calibri"/>
                      </a:endParaRPr>
                    </a:p>
                  </a:txBody>
                  <a:tcPr marL="0" marR="0" marT="0" marB="0">
                    <a:lnL w="9525">
                      <a:solidFill>
                        <a:srgbClr val="BEBEBE"/>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R="43815" algn="r">
                        <a:lnSpc>
                          <a:spcPts val="1930"/>
                        </a:lnSpc>
                      </a:pPr>
                      <a:r>
                        <a:rPr sz="1650" dirty="0">
                          <a:solidFill>
                            <a:srgbClr val="FFFFFF"/>
                          </a:solidFill>
                          <a:latin typeface="Calibri"/>
                          <a:cs typeface="Calibri"/>
                        </a:rPr>
                        <a:t>-1</a:t>
                      </a:r>
                      <a:endParaRPr sz="1650">
                        <a:latin typeface="Calibri"/>
                        <a:cs typeface="Calibri"/>
                      </a:endParaRPr>
                    </a:p>
                  </a:txBody>
                  <a:tcPr marL="0" marR="0" marT="0"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ts val="1930"/>
                        </a:lnSpc>
                      </a:pPr>
                      <a:r>
                        <a:rPr sz="1650" dirty="0">
                          <a:solidFill>
                            <a:srgbClr val="FFFFFF"/>
                          </a:solidFill>
                          <a:latin typeface="Calibri"/>
                          <a:cs typeface="Calibri"/>
                        </a:rPr>
                        <a:t>-1</a:t>
                      </a:r>
                      <a:endParaRPr sz="1650">
                        <a:latin typeface="Calibri"/>
                        <a:cs typeface="Calibri"/>
                      </a:endParaRPr>
                    </a:p>
                  </a:txBody>
                  <a:tcPr marL="0" marR="0" marT="0"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ts val="1930"/>
                        </a:lnSpc>
                      </a:pPr>
                      <a:r>
                        <a:rPr sz="1650" dirty="0">
                          <a:solidFill>
                            <a:srgbClr val="FFFFFF"/>
                          </a:solidFill>
                          <a:latin typeface="Calibri"/>
                          <a:cs typeface="Calibri"/>
                        </a:rPr>
                        <a:t>-1</a:t>
                      </a:r>
                      <a:endParaRPr sz="1650">
                        <a:latin typeface="Calibri"/>
                        <a:cs typeface="Calibri"/>
                      </a:endParaRPr>
                    </a:p>
                  </a:txBody>
                  <a:tcPr marL="0" marR="0" marT="0" marB="0">
                    <a:lnL w="9525">
                      <a:solidFill>
                        <a:srgbClr val="BEBEBE"/>
                      </a:solidFill>
                      <a:prstDash val="solid"/>
                    </a:lnL>
                    <a:lnR w="9525">
                      <a:solidFill>
                        <a:srgbClr val="BEBEBE"/>
                      </a:solidFill>
                      <a:prstDash val="solid"/>
                    </a:lnR>
                    <a:lnT w="38100">
                      <a:solidFill>
                        <a:srgbClr val="FC9341"/>
                      </a:solidFill>
                      <a:prstDash val="solid"/>
                    </a:lnT>
                    <a:lnB w="9525">
                      <a:solidFill>
                        <a:srgbClr val="BEBEBE"/>
                      </a:solidFill>
                      <a:prstDash val="solid"/>
                    </a:lnB>
                    <a:solidFill>
                      <a:srgbClr val="000000"/>
                    </a:solidFill>
                  </a:tcPr>
                </a:tc>
                <a:tc>
                  <a:txBody>
                    <a:bodyPr/>
                    <a:lstStyle/>
                    <a:p>
                      <a:pPr marL="8890" algn="ctr">
                        <a:lnSpc>
                          <a:spcPts val="1930"/>
                        </a:lnSpc>
                      </a:pPr>
                      <a:r>
                        <a:rPr sz="1650" dirty="0">
                          <a:solidFill>
                            <a:srgbClr val="FFFFFF"/>
                          </a:solidFill>
                          <a:latin typeface="Calibri"/>
                          <a:cs typeface="Calibri"/>
                        </a:rPr>
                        <a:t>-1</a:t>
                      </a:r>
                      <a:endParaRPr sz="1650">
                        <a:latin typeface="Calibri"/>
                        <a:cs typeface="Calibri"/>
                      </a:endParaRPr>
                    </a:p>
                  </a:txBody>
                  <a:tcPr marL="0" marR="0" marT="0" marB="0">
                    <a:lnL w="9525">
                      <a:solidFill>
                        <a:srgbClr val="BEBEBE"/>
                      </a:solidFill>
                      <a:prstDash val="solid"/>
                    </a:lnL>
                    <a:lnR w="9525">
                      <a:solidFill>
                        <a:srgbClr val="BEBEBE"/>
                      </a:solidFill>
                      <a:prstDash val="solid"/>
                    </a:lnR>
                    <a:lnT w="38100">
                      <a:solidFill>
                        <a:srgbClr val="FC9341"/>
                      </a:solidFill>
                      <a:prstDash val="solid"/>
                    </a:lnT>
                    <a:lnB w="9525">
                      <a:solidFill>
                        <a:srgbClr val="BEBEBE"/>
                      </a:solidFill>
                      <a:prstDash val="solid"/>
                    </a:lnB>
                    <a:solidFill>
                      <a:srgbClr val="000000"/>
                    </a:solidFill>
                  </a:tcPr>
                </a:tc>
                <a:tc>
                  <a:txBody>
                    <a:bodyPr/>
                    <a:lstStyle/>
                    <a:p>
                      <a:pPr marL="9525" algn="ctr">
                        <a:lnSpc>
                          <a:spcPts val="1930"/>
                        </a:lnSpc>
                      </a:pPr>
                      <a:r>
                        <a:rPr sz="1650" dirty="0">
                          <a:latin typeface="Calibri"/>
                          <a:cs typeface="Calibri"/>
                        </a:rPr>
                        <a:t>1</a:t>
                      </a:r>
                      <a:endParaRPr sz="1650">
                        <a:latin typeface="Calibri"/>
                        <a:cs typeface="Calibri"/>
                      </a:endParaRPr>
                    </a:p>
                  </a:txBody>
                  <a:tcPr marL="0" marR="0" marT="0" marB="0">
                    <a:lnL w="9525">
                      <a:solidFill>
                        <a:srgbClr val="BEBEBE"/>
                      </a:solidFill>
                      <a:prstDash val="solid"/>
                    </a:lnL>
                    <a:lnR w="9525">
                      <a:solidFill>
                        <a:srgbClr val="BEBEBE"/>
                      </a:solidFill>
                      <a:prstDash val="solid"/>
                    </a:lnR>
                    <a:lnT w="38100">
                      <a:solidFill>
                        <a:srgbClr val="FC9341"/>
                      </a:solidFill>
                      <a:prstDash val="solid"/>
                    </a:lnT>
                    <a:lnB w="9525">
                      <a:solidFill>
                        <a:srgbClr val="BEBEBE"/>
                      </a:solidFill>
                      <a:prstDash val="solid"/>
                    </a:lnB>
                  </a:tcPr>
                </a:tc>
                <a:tc>
                  <a:txBody>
                    <a:bodyPr/>
                    <a:lstStyle/>
                    <a:p>
                      <a:pPr marL="9525" algn="ctr">
                        <a:lnSpc>
                          <a:spcPts val="1930"/>
                        </a:lnSpc>
                      </a:pPr>
                      <a:r>
                        <a:rPr sz="1650" dirty="0">
                          <a:solidFill>
                            <a:srgbClr val="FFFFFF"/>
                          </a:solidFill>
                          <a:latin typeface="Calibri"/>
                          <a:cs typeface="Calibri"/>
                        </a:rPr>
                        <a:t>-1</a:t>
                      </a:r>
                      <a:endParaRPr sz="1650">
                        <a:latin typeface="Calibri"/>
                        <a:cs typeface="Calibri"/>
                      </a:endParaRPr>
                    </a:p>
                  </a:txBody>
                  <a:tcPr marL="0" marR="0" marT="0" marB="0">
                    <a:lnL w="9525">
                      <a:solidFill>
                        <a:srgbClr val="BEBEBE"/>
                      </a:solidFill>
                      <a:prstDash val="solid"/>
                    </a:lnL>
                    <a:lnR w="9525">
                      <a:solidFill>
                        <a:srgbClr val="BEBEBE"/>
                      </a:solidFill>
                      <a:prstDash val="solid"/>
                    </a:lnR>
                    <a:lnT w="38100">
                      <a:solidFill>
                        <a:srgbClr val="FC9341"/>
                      </a:solidFill>
                      <a:prstDash val="solid"/>
                    </a:lnT>
                    <a:lnB w="9525">
                      <a:solidFill>
                        <a:srgbClr val="BEBEBE"/>
                      </a:solidFill>
                      <a:prstDash val="solid"/>
                    </a:lnB>
                    <a:solidFill>
                      <a:srgbClr val="000000"/>
                    </a:solidFill>
                  </a:tcPr>
                </a:tc>
                <a:tc rowSpan="3">
                  <a:txBody>
                    <a:bodyPr/>
                    <a:lstStyle/>
                    <a:p>
                      <a:pPr>
                        <a:lnSpc>
                          <a:spcPct val="100000"/>
                        </a:lnSpc>
                      </a:pPr>
                      <a:endParaRPr sz="1700">
                        <a:latin typeface="Times New Roman"/>
                        <a:cs typeface="Times New Roman"/>
                      </a:endParaRPr>
                    </a:p>
                  </a:txBody>
                  <a:tcPr marL="0" marR="0" marT="0" marB="0">
                    <a:lnL w="9525">
                      <a:solidFill>
                        <a:srgbClr val="BEBEBE"/>
                      </a:solidFill>
                      <a:prstDash val="solid"/>
                    </a:lnL>
                    <a:lnR w="9525">
                      <a:solidFill>
                        <a:srgbClr val="BEBEBE"/>
                      </a:solidFill>
                      <a:prstDash val="solid"/>
                    </a:lnR>
                    <a:lnT w="28575">
                      <a:solidFill>
                        <a:srgbClr val="FC9341"/>
                      </a:solidFill>
                      <a:prstDash val="solid"/>
                    </a:lnT>
                    <a:lnB w="28575">
                      <a:solidFill>
                        <a:srgbClr val="FC9341"/>
                      </a:solidFill>
                      <a:prstDash val="solid"/>
                    </a:lnB>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r>
              <a:tr h="273563">
                <a:tc>
                  <a:txBody>
                    <a:bodyPr/>
                    <a:lstStyle/>
                    <a:p>
                      <a:pPr marL="8890" algn="ctr">
                        <a:lnSpc>
                          <a:spcPct val="100000"/>
                        </a:lnSpc>
                        <a:spcBef>
                          <a:spcPts val="50"/>
                        </a:spcBef>
                      </a:pPr>
                      <a:r>
                        <a:rPr sz="1650" dirty="0">
                          <a:solidFill>
                            <a:srgbClr val="FFFFFF"/>
                          </a:solidFill>
                          <a:latin typeface="Calibri"/>
                          <a:cs typeface="Calibri"/>
                        </a:rPr>
                        <a:t>-1</a:t>
                      </a:r>
                      <a:endParaRPr sz="1650">
                        <a:latin typeface="Calibri"/>
                        <a:cs typeface="Calibri"/>
                      </a:endParaRPr>
                    </a:p>
                  </a:txBody>
                  <a:tcPr marL="0" marR="0" marT="635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50"/>
                        </a:spcBef>
                      </a:pPr>
                      <a:r>
                        <a:rPr sz="1650" dirty="0">
                          <a:solidFill>
                            <a:srgbClr val="FFFFFF"/>
                          </a:solidFill>
                          <a:latin typeface="Calibri"/>
                          <a:cs typeface="Calibri"/>
                        </a:rPr>
                        <a:t>-1</a:t>
                      </a:r>
                      <a:endParaRPr sz="1650">
                        <a:latin typeface="Calibri"/>
                        <a:cs typeface="Calibri"/>
                      </a:endParaRPr>
                    </a:p>
                  </a:txBody>
                  <a:tcPr marL="0" marR="0" marT="6350"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50"/>
                        </a:spcBef>
                      </a:pPr>
                      <a:r>
                        <a:rPr sz="1650" dirty="0">
                          <a:latin typeface="Calibri"/>
                          <a:cs typeface="Calibri"/>
                        </a:rPr>
                        <a:t>1</a:t>
                      </a:r>
                      <a:endParaRPr sz="1650">
                        <a:latin typeface="Calibri"/>
                        <a:cs typeface="Calibri"/>
                      </a:endParaRPr>
                    </a:p>
                  </a:txBody>
                  <a:tcPr marL="0" marR="0" marT="635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50"/>
                        </a:spcBef>
                      </a:pPr>
                      <a:r>
                        <a:rPr sz="1650" dirty="0">
                          <a:solidFill>
                            <a:srgbClr val="FFFFFF"/>
                          </a:solidFill>
                          <a:latin typeface="Calibri"/>
                          <a:cs typeface="Calibri"/>
                        </a:rPr>
                        <a:t>-1</a:t>
                      </a:r>
                      <a:endParaRPr sz="1650">
                        <a:latin typeface="Calibri"/>
                        <a:cs typeface="Calibri"/>
                      </a:endParaRPr>
                    </a:p>
                  </a:txBody>
                  <a:tcPr marL="0" marR="0" marT="635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50"/>
                        </a:spcBef>
                      </a:pPr>
                      <a:r>
                        <a:rPr sz="1650" dirty="0">
                          <a:solidFill>
                            <a:srgbClr val="FFFFFF"/>
                          </a:solidFill>
                          <a:latin typeface="Calibri"/>
                          <a:cs typeface="Calibri"/>
                        </a:rPr>
                        <a:t>-1</a:t>
                      </a:r>
                      <a:endParaRPr sz="1650">
                        <a:latin typeface="Calibri"/>
                        <a:cs typeface="Calibri"/>
                      </a:endParaRPr>
                    </a:p>
                  </a:txBody>
                  <a:tcPr marL="0" marR="0" marT="6350"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50"/>
                        </a:spcBef>
                      </a:pPr>
                      <a:r>
                        <a:rPr sz="1650" dirty="0">
                          <a:solidFill>
                            <a:srgbClr val="FFFFFF"/>
                          </a:solidFill>
                          <a:latin typeface="Calibri"/>
                          <a:cs typeface="Calibri"/>
                        </a:rPr>
                        <a:t>-1</a:t>
                      </a:r>
                      <a:endParaRPr sz="1650">
                        <a:latin typeface="Calibri"/>
                        <a:cs typeface="Calibri"/>
                      </a:endParaRPr>
                    </a:p>
                  </a:txBody>
                  <a:tcPr marL="0" marR="0" marT="635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50"/>
                        </a:spcBef>
                      </a:pPr>
                      <a:r>
                        <a:rPr sz="1650" dirty="0">
                          <a:latin typeface="Calibri"/>
                          <a:cs typeface="Calibri"/>
                        </a:rPr>
                        <a:t>1</a:t>
                      </a:r>
                      <a:endParaRPr sz="1650">
                        <a:latin typeface="Calibri"/>
                        <a:cs typeface="Calibri"/>
                      </a:endParaRPr>
                    </a:p>
                  </a:txBody>
                  <a:tcPr marL="0" marR="0" marT="635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ct val="100000"/>
                        </a:lnSpc>
                        <a:spcBef>
                          <a:spcPts val="50"/>
                        </a:spcBef>
                      </a:pPr>
                      <a:r>
                        <a:rPr sz="1650" dirty="0">
                          <a:solidFill>
                            <a:srgbClr val="FFFFFF"/>
                          </a:solidFill>
                          <a:latin typeface="Calibri"/>
                          <a:cs typeface="Calibri"/>
                        </a:rPr>
                        <a:t>-1</a:t>
                      </a:r>
                      <a:endParaRPr sz="1650">
                        <a:latin typeface="Calibri"/>
                        <a:cs typeface="Calibri"/>
                      </a:endParaRPr>
                    </a:p>
                  </a:txBody>
                  <a:tcPr marL="0" marR="0" marT="635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50"/>
                        </a:spcBef>
                      </a:pPr>
                      <a:r>
                        <a:rPr sz="1650" dirty="0">
                          <a:solidFill>
                            <a:srgbClr val="FFFFFF"/>
                          </a:solidFill>
                          <a:latin typeface="Calibri"/>
                          <a:cs typeface="Calibri"/>
                        </a:rPr>
                        <a:t>-1</a:t>
                      </a:r>
                      <a:endParaRPr sz="1650">
                        <a:latin typeface="Calibri"/>
                        <a:cs typeface="Calibri"/>
                      </a:endParaRPr>
                    </a:p>
                  </a:txBody>
                  <a:tcPr marL="0" marR="0" marT="635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vMerge="1">
                  <a:txBody>
                    <a:bodyPr/>
                    <a:lstStyle/>
                    <a:p>
                      <a:endParaRPr/>
                    </a:p>
                  </a:txBody>
                  <a:tcPr marL="0" marR="0" marT="0" marB="0">
                    <a:lnL w="9525">
                      <a:solidFill>
                        <a:srgbClr val="BEBEBE"/>
                      </a:solidFill>
                      <a:prstDash val="solid"/>
                    </a:lnL>
                    <a:lnR w="9525">
                      <a:solidFill>
                        <a:srgbClr val="BEBEBE"/>
                      </a:solidFill>
                      <a:prstDash val="solid"/>
                    </a:lnR>
                    <a:lnT w="28575">
                      <a:solidFill>
                        <a:srgbClr val="FC9341"/>
                      </a:solidFill>
                      <a:prstDash val="solid"/>
                    </a:lnT>
                    <a:lnB w="28575">
                      <a:solidFill>
                        <a:srgbClr val="FC9341"/>
                      </a:solidFill>
                      <a:prstDash val="solid"/>
                    </a:lnB>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marL="92075">
                        <a:lnSpc>
                          <a:spcPct val="100000"/>
                        </a:lnSpc>
                      </a:pPr>
                      <a:r>
                        <a:rPr sz="1650" dirty="0">
                          <a:latin typeface="Calibri"/>
                          <a:cs typeface="Calibri"/>
                        </a:rPr>
                        <a:t>1</a:t>
                      </a:r>
                      <a:endParaRPr sz="1650">
                        <a:latin typeface="Calibri"/>
                        <a:cs typeface="Calibri"/>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r>
              <a:tr h="309880">
                <a:tc>
                  <a:txBody>
                    <a:bodyPr/>
                    <a:lstStyle/>
                    <a:p>
                      <a:pPr marL="8890" algn="ctr">
                        <a:lnSpc>
                          <a:spcPct val="100000"/>
                        </a:lnSpc>
                        <a:spcBef>
                          <a:spcPts val="60"/>
                        </a:spcBef>
                      </a:pPr>
                      <a:r>
                        <a:rPr sz="1650" dirty="0">
                          <a:solidFill>
                            <a:srgbClr val="FFFFFF"/>
                          </a:solidFill>
                          <a:latin typeface="Calibri"/>
                          <a:cs typeface="Calibri"/>
                        </a:rPr>
                        <a:t>-1</a:t>
                      </a:r>
                      <a:endParaRPr sz="1650">
                        <a:latin typeface="Calibri"/>
                        <a:cs typeface="Calibri"/>
                      </a:endParaRPr>
                    </a:p>
                  </a:txBody>
                  <a:tcPr marL="0" marR="0" marT="7620" marB="0">
                    <a:lnL w="9525">
                      <a:solidFill>
                        <a:srgbClr val="BEBEBE"/>
                      </a:solidFill>
                      <a:prstDash val="solid"/>
                    </a:lnL>
                    <a:lnR w="76200">
                      <a:solidFill>
                        <a:srgbClr val="FDCFAA"/>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60325">
                        <a:lnSpc>
                          <a:spcPct val="100000"/>
                        </a:lnSpc>
                        <a:spcBef>
                          <a:spcPts val="60"/>
                        </a:spcBef>
                      </a:pPr>
                      <a:r>
                        <a:rPr sz="1650" dirty="0">
                          <a:solidFill>
                            <a:srgbClr val="FFFFFF"/>
                          </a:solidFill>
                          <a:latin typeface="Calibri"/>
                          <a:cs typeface="Calibri"/>
                        </a:rPr>
                        <a:t>-1</a:t>
                      </a:r>
                      <a:endParaRPr sz="1650">
                        <a:latin typeface="Calibri"/>
                        <a:cs typeface="Calibri"/>
                      </a:endParaRPr>
                    </a:p>
                  </a:txBody>
                  <a:tcPr marL="0" marR="0" marT="7620" marB="0">
                    <a:lnL w="76200">
                      <a:solidFill>
                        <a:srgbClr val="FDCFAA"/>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60"/>
                        </a:spcBef>
                      </a:pPr>
                      <a:r>
                        <a:rPr sz="1650" dirty="0">
                          <a:solidFill>
                            <a:srgbClr val="FFFFFF"/>
                          </a:solidFill>
                          <a:latin typeface="Calibri"/>
                          <a:cs typeface="Calibri"/>
                        </a:rPr>
                        <a:t>-1</a:t>
                      </a:r>
                      <a:endParaRPr sz="165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R="76200" algn="r">
                        <a:lnSpc>
                          <a:spcPct val="100000"/>
                        </a:lnSpc>
                        <a:spcBef>
                          <a:spcPts val="60"/>
                        </a:spcBef>
                      </a:pPr>
                      <a:r>
                        <a:rPr sz="1650" dirty="0">
                          <a:latin typeface="Calibri"/>
                          <a:cs typeface="Calibri"/>
                        </a:rPr>
                        <a:t>1</a:t>
                      </a:r>
                      <a:endParaRPr sz="1650">
                        <a:latin typeface="Calibri"/>
                        <a:cs typeface="Calibri"/>
                      </a:endParaRPr>
                    </a:p>
                  </a:txBody>
                  <a:tcPr marL="0" marR="0" marT="7620" marB="0">
                    <a:lnL w="9525">
                      <a:solidFill>
                        <a:srgbClr val="BEBEBE"/>
                      </a:solidFill>
                      <a:prstDash val="solid"/>
                    </a:lnL>
                    <a:lnR w="76200">
                      <a:solidFill>
                        <a:srgbClr val="FDCFAA"/>
                      </a:solidFill>
                      <a:prstDash val="solid"/>
                    </a:lnR>
                    <a:lnT w="9525">
                      <a:solidFill>
                        <a:srgbClr val="BEBEBE"/>
                      </a:solidFill>
                      <a:prstDash val="solid"/>
                    </a:lnT>
                    <a:lnB w="76200">
                      <a:solidFill>
                        <a:srgbClr val="FDCFAA"/>
                      </a:solidFill>
                      <a:prstDash val="solid"/>
                    </a:lnB>
                  </a:tcPr>
                </a:tc>
                <a:tc>
                  <a:txBody>
                    <a:bodyPr/>
                    <a:lstStyle/>
                    <a:p>
                      <a:pPr marL="8890" algn="ctr">
                        <a:lnSpc>
                          <a:spcPct val="100000"/>
                        </a:lnSpc>
                        <a:spcBef>
                          <a:spcPts val="60"/>
                        </a:spcBef>
                      </a:pPr>
                      <a:r>
                        <a:rPr sz="1650" dirty="0">
                          <a:solidFill>
                            <a:srgbClr val="FFFFFF"/>
                          </a:solidFill>
                          <a:latin typeface="Calibri"/>
                          <a:cs typeface="Calibri"/>
                        </a:rPr>
                        <a:t>-1</a:t>
                      </a:r>
                      <a:endParaRPr sz="1650">
                        <a:latin typeface="Calibri"/>
                        <a:cs typeface="Calibri"/>
                      </a:endParaRPr>
                    </a:p>
                  </a:txBody>
                  <a:tcPr marL="0" marR="0" marT="7620" marB="0">
                    <a:lnL w="76200">
                      <a:solidFill>
                        <a:srgbClr val="FDCFAA"/>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255" algn="ctr">
                        <a:lnSpc>
                          <a:spcPct val="100000"/>
                        </a:lnSpc>
                        <a:spcBef>
                          <a:spcPts val="60"/>
                        </a:spcBef>
                      </a:pPr>
                      <a:r>
                        <a:rPr sz="1650" dirty="0">
                          <a:latin typeface="Calibri"/>
                          <a:cs typeface="Calibri"/>
                        </a:rPr>
                        <a:t>1</a:t>
                      </a:r>
                      <a:endParaRPr sz="165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28575">
                      <a:solidFill>
                        <a:srgbClr val="FC9341"/>
                      </a:solidFill>
                      <a:prstDash val="solid"/>
                    </a:lnB>
                  </a:tcPr>
                </a:tc>
                <a:tc>
                  <a:txBody>
                    <a:bodyPr/>
                    <a:lstStyle/>
                    <a:p>
                      <a:pPr marL="8890" algn="ctr">
                        <a:lnSpc>
                          <a:spcPct val="100000"/>
                        </a:lnSpc>
                        <a:spcBef>
                          <a:spcPts val="60"/>
                        </a:spcBef>
                      </a:pPr>
                      <a:r>
                        <a:rPr sz="1650" dirty="0">
                          <a:solidFill>
                            <a:srgbClr val="FFFFFF"/>
                          </a:solidFill>
                          <a:latin typeface="Calibri"/>
                          <a:cs typeface="Calibri"/>
                        </a:rPr>
                        <a:t>-1</a:t>
                      </a:r>
                      <a:endParaRPr sz="165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28575">
                      <a:solidFill>
                        <a:srgbClr val="FC9341"/>
                      </a:solidFill>
                      <a:prstDash val="solid"/>
                    </a:lnB>
                    <a:solidFill>
                      <a:srgbClr val="000000"/>
                    </a:solidFill>
                  </a:tcPr>
                </a:tc>
                <a:tc>
                  <a:txBody>
                    <a:bodyPr/>
                    <a:lstStyle/>
                    <a:p>
                      <a:pPr marL="9525" algn="ctr">
                        <a:lnSpc>
                          <a:spcPct val="100000"/>
                        </a:lnSpc>
                        <a:spcBef>
                          <a:spcPts val="60"/>
                        </a:spcBef>
                      </a:pPr>
                      <a:r>
                        <a:rPr sz="1650" dirty="0">
                          <a:solidFill>
                            <a:srgbClr val="FFFFFF"/>
                          </a:solidFill>
                          <a:latin typeface="Calibri"/>
                          <a:cs typeface="Calibri"/>
                        </a:rPr>
                        <a:t>-1</a:t>
                      </a:r>
                      <a:endParaRPr sz="165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28575">
                      <a:solidFill>
                        <a:srgbClr val="FC9341"/>
                      </a:solidFill>
                      <a:prstDash val="solid"/>
                    </a:lnB>
                    <a:solidFill>
                      <a:srgbClr val="000000"/>
                    </a:solidFill>
                  </a:tcPr>
                </a:tc>
                <a:tc>
                  <a:txBody>
                    <a:bodyPr/>
                    <a:lstStyle/>
                    <a:p>
                      <a:pPr marL="9525" algn="ctr">
                        <a:lnSpc>
                          <a:spcPct val="100000"/>
                        </a:lnSpc>
                        <a:spcBef>
                          <a:spcPts val="60"/>
                        </a:spcBef>
                      </a:pPr>
                      <a:r>
                        <a:rPr sz="1650" dirty="0">
                          <a:solidFill>
                            <a:srgbClr val="FFFFFF"/>
                          </a:solidFill>
                          <a:latin typeface="Calibri"/>
                          <a:cs typeface="Calibri"/>
                        </a:rPr>
                        <a:t>-1</a:t>
                      </a:r>
                      <a:endParaRPr sz="1650">
                        <a:latin typeface="Calibri"/>
                        <a:cs typeface="Calibri"/>
                      </a:endParaRPr>
                    </a:p>
                  </a:txBody>
                  <a:tcPr marL="0" marR="0" marT="7620" marB="0">
                    <a:lnL w="9525">
                      <a:solidFill>
                        <a:srgbClr val="BEBEBE"/>
                      </a:solidFill>
                      <a:prstDash val="solid"/>
                    </a:lnL>
                    <a:lnR w="9525">
                      <a:solidFill>
                        <a:srgbClr val="BEBEBE"/>
                      </a:solidFill>
                      <a:prstDash val="solid"/>
                    </a:lnR>
                    <a:lnT w="9525">
                      <a:solidFill>
                        <a:srgbClr val="BEBEBE"/>
                      </a:solidFill>
                      <a:prstDash val="solid"/>
                    </a:lnT>
                    <a:lnB w="28575">
                      <a:solidFill>
                        <a:srgbClr val="FC9341"/>
                      </a:solidFill>
                      <a:prstDash val="solid"/>
                    </a:lnB>
                    <a:solidFill>
                      <a:srgbClr val="000000"/>
                    </a:solidFill>
                  </a:tcPr>
                </a:tc>
                <a:tc vMerge="1">
                  <a:txBody>
                    <a:bodyPr/>
                    <a:lstStyle/>
                    <a:p>
                      <a:endParaRPr/>
                    </a:p>
                  </a:txBody>
                  <a:tcPr marL="0" marR="0" marT="0" marB="0">
                    <a:lnL w="9525">
                      <a:solidFill>
                        <a:srgbClr val="BEBEBE"/>
                      </a:solidFill>
                      <a:prstDash val="solid"/>
                    </a:lnL>
                    <a:lnR w="9525">
                      <a:solidFill>
                        <a:srgbClr val="BEBEBE"/>
                      </a:solidFill>
                      <a:prstDash val="solid"/>
                    </a:lnR>
                    <a:lnT w="28575">
                      <a:solidFill>
                        <a:srgbClr val="FC9341"/>
                      </a:solidFill>
                      <a:prstDash val="solid"/>
                    </a:lnT>
                    <a:lnB w="28575">
                      <a:solidFill>
                        <a:srgbClr val="FC9341"/>
                      </a:solidFill>
                      <a:prstDash val="solid"/>
                    </a:lnB>
                  </a:tcPr>
                </a:tc>
                <a:tc>
                  <a:txBody>
                    <a:bodyPr/>
                    <a:lstStyle/>
                    <a:p>
                      <a:pPr>
                        <a:lnSpc>
                          <a:spcPct val="100000"/>
                        </a:lnSpc>
                      </a:pPr>
                      <a:endParaRPr sz="1700">
                        <a:latin typeface="Times New Roman"/>
                        <a:cs typeface="Times New Roman"/>
                      </a:endParaRPr>
                    </a:p>
                  </a:txBody>
                  <a:tcPr marL="0" marR="0" marT="0" marB="0">
                    <a:lnL w="9525">
                      <a:solidFill>
                        <a:srgbClr val="BEBEBE"/>
                      </a:solidFill>
                      <a:prstDash val="solid"/>
                    </a:lnL>
                    <a:lnR w="76200">
                      <a:solidFill>
                        <a:srgbClr val="FDCFAA"/>
                      </a:solidFill>
                      <a:prstDash val="solid"/>
                    </a:lnR>
                    <a:lnT w="9525">
                      <a:solidFill>
                        <a:srgbClr val="BEBEBE"/>
                      </a:solidFill>
                      <a:prstDash val="solid"/>
                    </a:lnT>
                    <a:lnB w="28575">
                      <a:solidFill>
                        <a:srgbClr val="FDCFAA"/>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76200">
                      <a:solidFill>
                        <a:srgbClr val="FDCFAA"/>
                      </a:solidFill>
                      <a:prstDash val="solid"/>
                    </a:lnL>
                    <a:lnR w="9525">
                      <a:solidFill>
                        <a:srgbClr val="BEBEBE"/>
                      </a:solidFill>
                      <a:prstDash val="solid"/>
                    </a:lnR>
                    <a:lnT w="9525">
                      <a:solidFill>
                        <a:srgbClr val="BEBEBE"/>
                      </a:solidFill>
                      <a:prstDash val="solid"/>
                    </a:lnT>
                    <a:lnB w="28575">
                      <a:solidFill>
                        <a:srgbClr val="FDCFAA"/>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28575">
                      <a:solidFill>
                        <a:srgbClr val="FDCFAA"/>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9525">
                      <a:solidFill>
                        <a:srgbClr val="BEBEBE"/>
                      </a:solidFill>
                      <a:prstDash val="solid"/>
                    </a:lnL>
                    <a:lnR w="76200">
                      <a:solidFill>
                        <a:srgbClr val="FDCFAA"/>
                      </a:solidFill>
                      <a:prstDash val="solid"/>
                    </a:lnR>
                    <a:lnT w="9525">
                      <a:solidFill>
                        <a:srgbClr val="BEBEBE"/>
                      </a:solidFill>
                      <a:prstDash val="solid"/>
                    </a:lnT>
                    <a:lnB w="28575">
                      <a:solidFill>
                        <a:srgbClr val="FDCFAA"/>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r>
              <a:tr h="237245">
                <a:tc>
                  <a:txBody>
                    <a:bodyPr/>
                    <a:lstStyle/>
                    <a:p>
                      <a:pPr marL="8890" algn="ctr">
                        <a:lnSpc>
                          <a:spcPts val="1760"/>
                        </a:lnSpc>
                      </a:pPr>
                      <a:r>
                        <a:rPr sz="1650" dirty="0">
                          <a:solidFill>
                            <a:srgbClr val="FFFFFF"/>
                          </a:solidFill>
                          <a:latin typeface="Calibri"/>
                          <a:cs typeface="Calibri"/>
                        </a:rPr>
                        <a:t>-1</a:t>
                      </a:r>
                      <a:endParaRPr sz="1650">
                        <a:latin typeface="Calibri"/>
                        <a:cs typeface="Calibri"/>
                      </a:endParaRPr>
                    </a:p>
                  </a:txBody>
                  <a:tcPr marL="0" marR="0" marT="0"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60325">
                        <a:lnSpc>
                          <a:spcPts val="1760"/>
                        </a:lnSpc>
                      </a:pPr>
                      <a:r>
                        <a:rPr sz="1650" dirty="0">
                          <a:solidFill>
                            <a:srgbClr val="FFFFFF"/>
                          </a:solidFill>
                          <a:latin typeface="Calibri"/>
                          <a:cs typeface="Calibri"/>
                        </a:rPr>
                        <a:t>-1</a:t>
                      </a:r>
                      <a:endParaRPr sz="1650">
                        <a:latin typeface="Calibri"/>
                        <a:cs typeface="Calibri"/>
                      </a:endParaRPr>
                    </a:p>
                  </a:txBody>
                  <a:tcPr marL="0" marR="0" marT="0"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ts val="1760"/>
                        </a:lnSpc>
                      </a:pPr>
                      <a:r>
                        <a:rPr sz="1650" dirty="0">
                          <a:solidFill>
                            <a:srgbClr val="FFFFFF"/>
                          </a:solidFill>
                          <a:latin typeface="Calibri"/>
                          <a:cs typeface="Calibri"/>
                        </a:rPr>
                        <a:t>-1</a:t>
                      </a:r>
                      <a:endParaRPr sz="1650">
                        <a:latin typeface="Calibri"/>
                        <a:cs typeface="Calibri"/>
                      </a:endParaRPr>
                    </a:p>
                  </a:txBody>
                  <a:tcPr marL="0" marR="0" marT="0" marB="0">
                    <a:lnL w="9525">
                      <a:solidFill>
                        <a:srgbClr val="BEBEBE"/>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R="43815" algn="r">
                        <a:lnSpc>
                          <a:spcPts val="1760"/>
                        </a:lnSpc>
                      </a:pPr>
                      <a:r>
                        <a:rPr sz="1650" dirty="0">
                          <a:solidFill>
                            <a:srgbClr val="FFFFFF"/>
                          </a:solidFill>
                          <a:latin typeface="Calibri"/>
                          <a:cs typeface="Calibri"/>
                        </a:rPr>
                        <a:t>-1</a:t>
                      </a:r>
                      <a:endParaRPr sz="1650">
                        <a:latin typeface="Calibri"/>
                        <a:cs typeface="Calibri"/>
                      </a:endParaRPr>
                    </a:p>
                  </a:txBody>
                  <a:tcPr marL="0" marR="0" marT="0"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255" algn="ctr">
                        <a:lnSpc>
                          <a:spcPts val="1760"/>
                        </a:lnSpc>
                      </a:pPr>
                      <a:r>
                        <a:rPr sz="1650" dirty="0">
                          <a:latin typeface="Calibri"/>
                          <a:cs typeface="Calibri"/>
                        </a:rPr>
                        <a:t>1</a:t>
                      </a:r>
                      <a:endParaRPr sz="1650">
                        <a:latin typeface="Calibri"/>
                        <a:cs typeface="Calibri"/>
                      </a:endParaRPr>
                    </a:p>
                  </a:txBody>
                  <a:tcPr marL="0" marR="0" marT="0"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tcPr>
                </a:tc>
                <a:tc>
                  <a:txBody>
                    <a:bodyPr/>
                    <a:lstStyle/>
                    <a:p>
                      <a:pPr marL="8890" algn="ctr">
                        <a:lnSpc>
                          <a:spcPts val="1760"/>
                        </a:lnSpc>
                      </a:pPr>
                      <a:r>
                        <a:rPr sz="1650" dirty="0">
                          <a:solidFill>
                            <a:srgbClr val="FFFFFF"/>
                          </a:solidFill>
                          <a:latin typeface="Calibri"/>
                          <a:cs typeface="Calibri"/>
                        </a:rPr>
                        <a:t>-1</a:t>
                      </a:r>
                      <a:endParaRPr sz="1650">
                        <a:latin typeface="Calibri"/>
                        <a:cs typeface="Calibri"/>
                      </a:endParaRPr>
                    </a:p>
                  </a:txBody>
                  <a:tcPr marL="0" marR="0" marT="0" marB="0">
                    <a:lnL w="9525">
                      <a:solidFill>
                        <a:srgbClr val="BEBEBE"/>
                      </a:solidFill>
                      <a:prstDash val="solid"/>
                    </a:lnL>
                    <a:lnR w="9525">
                      <a:solidFill>
                        <a:srgbClr val="BEBEBE"/>
                      </a:solidFill>
                      <a:prstDash val="solid"/>
                    </a:lnR>
                    <a:lnT w="28575">
                      <a:solidFill>
                        <a:srgbClr val="FC9341"/>
                      </a:solidFill>
                      <a:prstDash val="solid"/>
                    </a:lnT>
                    <a:lnB w="9525">
                      <a:solidFill>
                        <a:srgbClr val="BEBEBE"/>
                      </a:solidFill>
                      <a:prstDash val="solid"/>
                    </a:lnB>
                    <a:solidFill>
                      <a:srgbClr val="000000"/>
                    </a:solidFill>
                  </a:tcPr>
                </a:tc>
                <a:tc>
                  <a:txBody>
                    <a:bodyPr/>
                    <a:lstStyle/>
                    <a:p>
                      <a:pPr marL="8890" algn="ctr">
                        <a:lnSpc>
                          <a:spcPts val="1760"/>
                        </a:lnSpc>
                      </a:pPr>
                      <a:r>
                        <a:rPr sz="1650" dirty="0">
                          <a:solidFill>
                            <a:srgbClr val="FFFFFF"/>
                          </a:solidFill>
                          <a:latin typeface="Calibri"/>
                          <a:cs typeface="Calibri"/>
                        </a:rPr>
                        <a:t>-1</a:t>
                      </a:r>
                      <a:endParaRPr sz="1650">
                        <a:latin typeface="Calibri"/>
                        <a:cs typeface="Calibri"/>
                      </a:endParaRPr>
                    </a:p>
                  </a:txBody>
                  <a:tcPr marL="0" marR="0" marT="0" marB="0">
                    <a:lnL w="9525">
                      <a:solidFill>
                        <a:srgbClr val="BEBEBE"/>
                      </a:solidFill>
                      <a:prstDash val="solid"/>
                    </a:lnL>
                    <a:lnR w="9525">
                      <a:solidFill>
                        <a:srgbClr val="BEBEBE"/>
                      </a:solidFill>
                      <a:prstDash val="solid"/>
                    </a:lnR>
                    <a:lnT w="28575">
                      <a:solidFill>
                        <a:srgbClr val="FC9341"/>
                      </a:solidFill>
                      <a:prstDash val="solid"/>
                    </a:lnT>
                    <a:lnB w="9525">
                      <a:solidFill>
                        <a:srgbClr val="BEBEBE"/>
                      </a:solidFill>
                      <a:prstDash val="solid"/>
                    </a:lnB>
                    <a:solidFill>
                      <a:srgbClr val="000000"/>
                    </a:solidFill>
                  </a:tcPr>
                </a:tc>
                <a:tc>
                  <a:txBody>
                    <a:bodyPr/>
                    <a:lstStyle/>
                    <a:p>
                      <a:pPr marL="9525" algn="ctr">
                        <a:lnSpc>
                          <a:spcPts val="1760"/>
                        </a:lnSpc>
                      </a:pPr>
                      <a:r>
                        <a:rPr sz="1650" dirty="0">
                          <a:solidFill>
                            <a:srgbClr val="FFFFFF"/>
                          </a:solidFill>
                          <a:latin typeface="Calibri"/>
                          <a:cs typeface="Calibri"/>
                        </a:rPr>
                        <a:t>-1</a:t>
                      </a:r>
                      <a:endParaRPr sz="1650">
                        <a:latin typeface="Calibri"/>
                        <a:cs typeface="Calibri"/>
                      </a:endParaRPr>
                    </a:p>
                  </a:txBody>
                  <a:tcPr marL="0" marR="0" marT="0" marB="0">
                    <a:lnL w="9525">
                      <a:solidFill>
                        <a:srgbClr val="BEBEBE"/>
                      </a:solidFill>
                      <a:prstDash val="solid"/>
                    </a:lnL>
                    <a:lnR w="9525">
                      <a:solidFill>
                        <a:srgbClr val="BEBEBE"/>
                      </a:solidFill>
                      <a:prstDash val="solid"/>
                    </a:lnR>
                    <a:lnT w="28575">
                      <a:solidFill>
                        <a:srgbClr val="FC9341"/>
                      </a:solidFill>
                      <a:prstDash val="solid"/>
                    </a:lnT>
                    <a:lnB w="9525">
                      <a:solidFill>
                        <a:srgbClr val="BEBEBE"/>
                      </a:solidFill>
                      <a:prstDash val="solid"/>
                    </a:lnB>
                    <a:solidFill>
                      <a:srgbClr val="000000"/>
                    </a:solidFill>
                  </a:tcPr>
                </a:tc>
                <a:tc>
                  <a:txBody>
                    <a:bodyPr/>
                    <a:lstStyle/>
                    <a:p>
                      <a:pPr marL="9525" algn="ctr">
                        <a:lnSpc>
                          <a:spcPts val="1760"/>
                        </a:lnSpc>
                      </a:pPr>
                      <a:r>
                        <a:rPr sz="1650" dirty="0">
                          <a:solidFill>
                            <a:srgbClr val="FFFFFF"/>
                          </a:solidFill>
                          <a:latin typeface="Calibri"/>
                          <a:cs typeface="Calibri"/>
                        </a:rPr>
                        <a:t>-1</a:t>
                      </a:r>
                      <a:endParaRPr sz="1650">
                        <a:latin typeface="Calibri"/>
                        <a:cs typeface="Calibri"/>
                      </a:endParaRPr>
                    </a:p>
                  </a:txBody>
                  <a:tcPr marL="0" marR="0" marT="0" marB="0">
                    <a:lnL w="9525">
                      <a:solidFill>
                        <a:srgbClr val="BEBEBE"/>
                      </a:solidFill>
                      <a:prstDash val="solid"/>
                    </a:lnL>
                    <a:lnR w="9525">
                      <a:solidFill>
                        <a:srgbClr val="BEBEBE"/>
                      </a:solidFill>
                      <a:prstDash val="solid"/>
                    </a:lnR>
                    <a:lnT w="28575">
                      <a:solidFill>
                        <a:srgbClr val="FC9341"/>
                      </a:solidFill>
                      <a:prstDash val="solid"/>
                    </a:lnT>
                    <a:lnB w="9525">
                      <a:solidFill>
                        <a:srgbClr val="BEBEBE"/>
                      </a:solidFill>
                      <a:prstDash val="solid"/>
                    </a:lnB>
                    <a:solidFill>
                      <a:srgbClr val="000000"/>
                    </a:solidFill>
                  </a:tcPr>
                </a:tc>
                <a:tc rowSpan="5">
                  <a:txBody>
                    <a:bodyPr/>
                    <a:lstStyle/>
                    <a:p>
                      <a:pPr>
                        <a:lnSpc>
                          <a:spcPct val="100000"/>
                        </a:lnSpc>
                      </a:pPr>
                      <a:endParaRPr sz="1700">
                        <a:latin typeface="Times New Roman"/>
                        <a:cs typeface="Times New Roman"/>
                      </a:endParaRPr>
                    </a:p>
                  </a:txBody>
                  <a:tcPr marL="0" marR="0" marT="0" marB="0">
                    <a:lnL w="9525">
                      <a:solidFill>
                        <a:srgbClr val="BEBEBE"/>
                      </a:solidFill>
                      <a:prstDash val="solid"/>
                    </a:lnL>
                    <a:lnR w="9525">
                      <a:solidFill>
                        <a:srgbClr val="BEBEBE"/>
                      </a:solidFill>
                      <a:prstDash val="solid"/>
                    </a:lnR>
                    <a:lnT w="28575">
                      <a:solidFill>
                        <a:srgbClr val="FC9341"/>
                      </a:solidFill>
                      <a:prstDash val="solid"/>
                    </a:lnT>
                  </a:tcPr>
                </a:tc>
                <a:tc>
                  <a:txBody>
                    <a:bodyPr/>
                    <a:lstStyle/>
                    <a:p>
                      <a:pPr>
                        <a:lnSpc>
                          <a:spcPct val="100000"/>
                        </a:lnSpc>
                      </a:pPr>
                      <a:endParaRPr sz="1400">
                        <a:latin typeface="Times New Roman"/>
                        <a:cs typeface="Times New Roman"/>
                      </a:endParaRPr>
                    </a:p>
                  </a:txBody>
                  <a:tcPr marL="0" marR="0" marT="0" marB="0">
                    <a:lnL w="9525">
                      <a:solidFill>
                        <a:srgbClr val="BEBEBE"/>
                      </a:solidFill>
                      <a:prstDash val="solid"/>
                    </a:lnL>
                    <a:lnR w="9525">
                      <a:solidFill>
                        <a:srgbClr val="BEBEBE"/>
                      </a:solidFill>
                      <a:prstDash val="solid"/>
                    </a:lnR>
                    <a:lnT w="28575">
                      <a:solidFill>
                        <a:srgbClr val="FDCFAA"/>
                      </a:solidFill>
                      <a:prstDash val="solid"/>
                    </a:lnT>
                    <a:lnB w="9525">
                      <a:solidFill>
                        <a:srgbClr val="BEBEBE"/>
                      </a:solidFill>
                      <a:prstDash val="solid"/>
                    </a:lnB>
                    <a:solidFill>
                      <a:srgbClr val="D9D9D9"/>
                    </a:solidFill>
                  </a:tcPr>
                </a:tc>
                <a:tc>
                  <a:txBody>
                    <a:bodyPr/>
                    <a:lstStyle/>
                    <a:p>
                      <a:pPr>
                        <a:lnSpc>
                          <a:spcPct val="100000"/>
                        </a:lnSpc>
                      </a:pPr>
                      <a:endParaRPr sz="1400">
                        <a:latin typeface="Times New Roman"/>
                        <a:cs typeface="Times New Roman"/>
                      </a:endParaRPr>
                    </a:p>
                  </a:txBody>
                  <a:tcPr marL="0" marR="0" marT="0" marB="0">
                    <a:lnL w="9525">
                      <a:solidFill>
                        <a:srgbClr val="BEBEBE"/>
                      </a:solidFill>
                      <a:prstDash val="solid"/>
                    </a:lnL>
                    <a:lnR w="9525">
                      <a:solidFill>
                        <a:srgbClr val="BEBEBE"/>
                      </a:solidFill>
                      <a:prstDash val="solid"/>
                    </a:lnR>
                    <a:lnT w="28575">
                      <a:solidFill>
                        <a:srgbClr val="FDCFAA"/>
                      </a:solidFill>
                      <a:prstDash val="solid"/>
                    </a:lnT>
                    <a:lnB w="9525">
                      <a:solidFill>
                        <a:srgbClr val="BEBEBE"/>
                      </a:solidFill>
                      <a:prstDash val="solid"/>
                    </a:lnB>
                    <a:solidFill>
                      <a:srgbClr val="D9D9D9"/>
                    </a:solidFill>
                  </a:tcPr>
                </a:tc>
                <a:tc>
                  <a:txBody>
                    <a:bodyPr/>
                    <a:lstStyle/>
                    <a:p>
                      <a:pPr>
                        <a:lnSpc>
                          <a:spcPct val="100000"/>
                        </a:lnSpc>
                      </a:pPr>
                      <a:endParaRPr sz="1400">
                        <a:latin typeface="Times New Roman"/>
                        <a:cs typeface="Times New Roman"/>
                      </a:endParaRPr>
                    </a:p>
                  </a:txBody>
                  <a:tcPr marL="0" marR="0" marT="0" marB="0">
                    <a:lnL w="9525">
                      <a:solidFill>
                        <a:srgbClr val="BEBEBE"/>
                      </a:solidFill>
                      <a:prstDash val="solid"/>
                    </a:lnL>
                    <a:lnR w="9525">
                      <a:solidFill>
                        <a:srgbClr val="BEBEBE"/>
                      </a:solidFill>
                      <a:prstDash val="solid"/>
                    </a:lnR>
                    <a:lnT w="28575">
                      <a:solidFill>
                        <a:srgbClr val="FDCFAA"/>
                      </a:solidFill>
                      <a:prstDash val="solid"/>
                    </a:lnT>
                    <a:lnB w="9525">
                      <a:solidFill>
                        <a:srgbClr val="BEBEBE"/>
                      </a:solidFill>
                      <a:prstDash val="solid"/>
                    </a:lnB>
                    <a:solidFill>
                      <a:srgbClr val="D9D9D9"/>
                    </a:solidFill>
                  </a:tcPr>
                </a:tc>
                <a:tc>
                  <a:txBody>
                    <a:bodyPr/>
                    <a:lstStyle/>
                    <a:p>
                      <a:pPr>
                        <a:lnSpc>
                          <a:spcPct val="100000"/>
                        </a:lnSpc>
                      </a:pPr>
                      <a:endParaRPr sz="1400">
                        <a:latin typeface="Times New Roman"/>
                        <a:cs typeface="Times New Roman"/>
                      </a:endParaRPr>
                    </a:p>
                  </a:txBody>
                  <a:tcPr marL="0" marR="0" marT="0" marB="0">
                    <a:lnL w="9525">
                      <a:solidFill>
                        <a:srgbClr val="BEBEBE"/>
                      </a:solidFill>
                      <a:prstDash val="solid"/>
                    </a:lnL>
                    <a:lnR w="9525">
                      <a:solidFill>
                        <a:srgbClr val="BEBEBE"/>
                      </a:solidFill>
                      <a:prstDash val="solid"/>
                    </a:lnR>
                    <a:lnT w="28575">
                      <a:solidFill>
                        <a:srgbClr val="FDCFAA"/>
                      </a:solidFill>
                      <a:prstDash val="solid"/>
                    </a:lnT>
                    <a:lnB w="9525">
                      <a:solidFill>
                        <a:srgbClr val="BEBEBE"/>
                      </a:solidFill>
                      <a:prstDash val="solid"/>
                    </a:lnB>
                    <a:solidFill>
                      <a:srgbClr val="D9D9D9"/>
                    </a:solidFill>
                  </a:tcPr>
                </a:tc>
                <a:tc>
                  <a:txBody>
                    <a:bodyPr/>
                    <a:lstStyle/>
                    <a:p>
                      <a:pPr>
                        <a:lnSpc>
                          <a:spcPct val="100000"/>
                        </a:lnSpc>
                      </a:pPr>
                      <a:endParaRPr sz="14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4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4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4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4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r>
              <a:tr h="273563">
                <a:tc>
                  <a:txBody>
                    <a:bodyPr/>
                    <a:lstStyle/>
                    <a:p>
                      <a:pPr marL="8890" algn="ctr">
                        <a:lnSpc>
                          <a:spcPct val="100000"/>
                        </a:lnSpc>
                        <a:spcBef>
                          <a:spcPts val="70"/>
                        </a:spcBef>
                      </a:pPr>
                      <a:r>
                        <a:rPr sz="1650" dirty="0">
                          <a:solidFill>
                            <a:srgbClr val="FFFFFF"/>
                          </a:solidFill>
                          <a:latin typeface="Calibri"/>
                          <a:cs typeface="Calibri"/>
                        </a:rPr>
                        <a:t>-1</a:t>
                      </a:r>
                      <a:endParaRPr sz="1650">
                        <a:latin typeface="Calibri"/>
                        <a:cs typeface="Calibri"/>
                      </a:endParaRPr>
                    </a:p>
                  </a:txBody>
                  <a:tcPr marL="0" marR="0" marT="889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70"/>
                        </a:spcBef>
                      </a:pPr>
                      <a:r>
                        <a:rPr sz="1650" dirty="0">
                          <a:solidFill>
                            <a:srgbClr val="FFFFFF"/>
                          </a:solidFill>
                          <a:latin typeface="Calibri"/>
                          <a:cs typeface="Calibri"/>
                        </a:rPr>
                        <a:t>-1</a:t>
                      </a:r>
                      <a:endParaRPr sz="1650">
                        <a:latin typeface="Calibri"/>
                        <a:cs typeface="Calibri"/>
                      </a:endParaRPr>
                    </a:p>
                  </a:txBody>
                  <a:tcPr marL="0" marR="0" marT="889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70"/>
                        </a:spcBef>
                      </a:pPr>
                      <a:r>
                        <a:rPr sz="1650" dirty="0">
                          <a:solidFill>
                            <a:srgbClr val="FFFFFF"/>
                          </a:solidFill>
                          <a:latin typeface="Calibri"/>
                          <a:cs typeface="Calibri"/>
                        </a:rPr>
                        <a:t>-1</a:t>
                      </a:r>
                      <a:endParaRPr sz="1650">
                        <a:latin typeface="Calibri"/>
                        <a:cs typeface="Calibri"/>
                      </a:endParaRPr>
                    </a:p>
                  </a:txBody>
                  <a:tcPr marL="0" marR="0" marT="889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200" algn="r">
                        <a:lnSpc>
                          <a:spcPct val="100000"/>
                        </a:lnSpc>
                        <a:spcBef>
                          <a:spcPts val="70"/>
                        </a:spcBef>
                      </a:pPr>
                      <a:r>
                        <a:rPr sz="1650" dirty="0">
                          <a:latin typeface="Calibri"/>
                          <a:cs typeface="Calibri"/>
                        </a:rPr>
                        <a:t>1</a:t>
                      </a:r>
                      <a:endParaRPr sz="1650">
                        <a:latin typeface="Calibri"/>
                        <a:cs typeface="Calibri"/>
                      </a:endParaRPr>
                    </a:p>
                  </a:txBody>
                  <a:tcPr marL="0" marR="0" marT="889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70"/>
                        </a:spcBef>
                      </a:pPr>
                      <a:r>
                        <a:rPr sz="1650" dirty="0">
                          <a:solidFill>
                            <a:srgbClr val="FFFFFF"/>
                          </a:solidFill>
                          <a:latin typeface="Calibri"/>
                          <a:cs typeface="Calibri"/>
                        </a:rPr>
                        <a:t>-1</a:t>
                      </a:r>
                      <a:endParaRPr sz="1650">
                        <a:latin typeface="Calibri"/>
                        <a:cs typeface="Calibri"/>
                      </a:endParaRPr>
                    </a:p>
                  </a:txBody>
                  <a:tcPr marL="0" marR="0" marT="889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70"/>
                        </a:spcBef>
                      </a:pPr>
                      <a:r>
                        <a:rPr sz="1650" dirty="0">
                          <a:latin typeface="Calibri"/>
                          <a:cs typeface="Calibri"/>
                        </a:rPr>
                        <a:t>1</a:t>
                      </a:r>
                      <a:endParaRPr sz="1650">
                        <a:latin typeface="Calibri"/>
                        <a:cs typeface="Calibri"/>
                      </a:endParaRPr>
                    </a:p>
                  </a:txBody>
                  <a:tcPr marL="0" marR="0" marT="889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70"/>
                        </a:spcBef>
                      </a:pPr>
                      <a:r>
                        <a:rPr sz="1650" dirty="0">
                          <a:solidFill>
                            <a:srgbClr val="FFFFFF"/>
                          </a:solidFill>
                          <a:latin typeface="Calibri"/>
                          <a:cs typeface="Calibri"/>
                        </a:rPr>
                        <a:t>-1</a:t>
                      </a:r>
                      <a:endParaRPr sz="1650">
                        <a:latin typeface="Calibri"/>
                        <a:cs typeface="Calibri"/>
                      </a:endParaRPr>
                    </a:p>
                  </a:txBody>
                  <a:tcPr marL="0" marR="0" marT="889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70"/>
                        </a:spcBef>
                      </a:pPr>
                      <a:r>
                        <a:rPr sz="1650" dirty="0">
                          <a:solidFill>
                            <a:srgbClr val="FFFFFF"/>
                          </a:solidFill>
                          <a:latin typeface="Calibri"/>
                          <a:cs typeface="Calibri"/>
                        </a:rPr>
                        <a:t>-1</a:t>
                      </a:r>
                      <a:endParaRPr sz="1650">
                        <a:latin typeface="Calibri"/>
                        <a:cs typeface="Calibri"/>
                      </a:endParaRPr>
                    </a:p>
                  </a:txBody>
                  <a:tcPr marL="0" marR="0" marT="889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70"/>
                        </a:spcBef>
                      </a:pPr>
                      <a:r>
                        <a:rPr sz="1650" dirty="0">
                          <a:solidFill>
                            <a:srgbClr val="FFFFFF"/>
                          </a:solidFill>
                          <a:latin typeface="Calibri"/>
                          <a:cs typeface="Calibri"/>
                        </a:rPr>
                        <a:t>-1</a:t>
                      </a:r>
                      <a:endParaRPr sz="1650">
                        <a:latin typeface="Calibri"/>
                        <a:cs typeface="Calibri"/>
                      </a:endParaRPr>
                    </a:p>
                  </a:txBody>
                  <a:tcPr marL="0" marR="0" marT="889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vMerge="1">
                  <a:txBody>
                    <a:bodyPr/>
                    <a:lstStyle/>
                    <a:p>
                      <a:endParaRPr/>
                    </a:p>
                  </a:txBody>
                  <a:tcPr marL="0" marR="0" marT="0" marB="0">
                    <a:lnL w="9525">
                      <a:solidFill>
                        <a:srgbClr val="BEBEBE"/>
                      </a:solidFill>
                      <a:prstDash val="solid"/>
                    </a:lnL>
                    <a:lnR w="9525">
                      <a:solidFill>
                        <a:srgbClr val="BEBEBE"/>
                      </a:solidFill>
                      <a:prstDash val="solid"/>
                    </a:lnR>
                    <a:lnT w="28575">
                      <a:solidFill>
                        <a:srgbClr val="FC9341"/>
                      </a:solidFill>
                      <a:prstDash val="solid"/>
                    </a:lnT>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r>
              <a:tr h="273337">
                <a:tc>
                  <a:txBody>
                    <a:bodyPr/>
                    <a:lstStyle/>
                    <a:p>
                      <a:pPr marL="8890" algn="ctr">
                        <a:lnSpc>
                          <a:spcPts val="1975"/>
                        </a:lnSpc>
                        <a:spcBef>
                          <a:spcPts val="75"/>
                        </a:spcBef>
                      </a:pPr>
                      <a:r>
                        <a:rPr sz="1650" dirty="0">
                          <a:solidFill>
                            <a:srgbClr val="FFFFFF"/>
                          </a:solidFill>
                          <a:latin typeface="Calibri"/>
                          <a:cs typeface="Calibri"/>
                        </a:rPr>
                        <a:t>-1</a:t>
                      </a:r>
                      <a:endParaRPr sz="1650">
                        <a:latin typeface="Calibri"/>
                        <a:cs typeface="Calibri"/>
                      </a:endParaRPr>
                    </a:p>
                  </a:txBody>
                  <a:tcPr marL="0" marR="0" marT="952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ts val="1975"/>
                        </a:lnSpc>
                        <a:spcBef>
                          <a:spcPts val="75"/>
                        </a:spcBef>
                      </a:pPr>
                      <a:r>
                        <a:rPr sz="1650" dirty="0">
                          <a:solidFill>
                            <a:srgbClr val="FFFFFF"/>
                          </a:solidFill>
                          <a:latin typeface="Calibri"/>
                          <a:cs typeface="Calibri"/>
                        </a:rPr>
                        <a:t>-1</a:t>
                      </a:r>
                      <a:endParaRPr sz="1650">
                        <a:latin typeface="Calibri"/>
                        <a:cs typeface="Calibri"/>
                      </a:endParaRPr>
                    </a:p>
                  </a:txBody>
                  <a:tcPr marL="0" marR="0" marT="952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ts val="1975"/>
                        </a:lnSpc>
                        <a:spcBef>
                          <a:spcPts val="75"/>
                        </a:spcBef>
                      </a:pPr>
                      <a:r>
                        <a:rPr sz="1650" dirty="0">
                          <a:latin typeface="Calibri"/>
                          <a:cs typeface="Calibri"/>
                        </a:rPr>
                        <a:t>1</a:t>
                      </a:r>
                      <a:endParaRPr sz="1650">
                        <a:latin typeface="Calibri"/>
                        <a:cs typeface="Calibri"/>
                      </a:endParaRPr>
                    </a:p>
                  </a:txBody>
                  <a:tcPr marL="0" marR="0" marT="952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ts val="1975"/>
                        </a:lnSpc>
                        <a:spcBef>
                          <a:spcPts val="75"/>
                        </a:spcBef>
                      </a:pPr>
                      <a:r>
                        <a:rPr sz="1650" dirty="0">
                          <a:solidFill>
                            <a:srgbClr val="FFFFFF"/>
                          </a:solidFill>
                          <a:latin typeface="Calibri"/>
                          <a:cs typeface="Calibri"/>
                        </a:rPr>
                        <a:t>-1</a:t>
                      </a:r>
                      <a:endParaRPr sz="1650">
                        <a:latin typeface="Calibri"/>
                        <a:cs typeface="Calibri"/>
                      </a:endParaRPr>
                    </a:p>
                  </a:txBody>
                  <a:tcPr marL="0" marR="0" marT="952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ts val="1975"/>
                        </a:lnSpc>
                        <a:spcBef>
                          <a:spcPts val="75"/>
                        </a:spcBef>
                      </a:pPr>
                      <a:r>
                        <a:rPr sz="1650" dirty="0">
                          <a:solidFill>
                            <a:srgbClr val="FFFFFF"/>
                          </a:solidFill>
                          <a:latin typeface="Calibri"/>
                          <a:cs typeface="Calibri"/>
                        </a:rPr>
                        <a:t>-1</a:t>
                      </a:r>
                      <a:endParaRPr sz="1650">
                        <a:latin typeface="Calibri"/>
                        <a:cs typeface="Calibri"/>
                      </a:endParaRPr>
                    </a:p>
                  </a:txBody>
                  <a:tcPr marL="0" marR="0" marT="952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ts val="1975"/>
                        </a:lnSpc>
                        <a:spcBef>
                          <a:spcPts val="75"/>
                        </a:spcBef>
                      </a:pPr>
                      <a:r>
                        <a:rPr sz="1650" dirty="0">
                          <a:solidFill>
                            <a:srgbClr val="FFFFFF"/>
                          </a:solidFill>
                          <a:latin typeface="Calibri"/>
                          <a:cs typeface="Calibri"/>
                        </a:rPr>
                        <a:t>-1</a:t>
                      </a:r>
                      <a:endParaRPr sz="1650">
                        <a:latin typeface="Calibri"/>
                        <a:cs typeface="Calibri"/>
                      </a:endParaRPr>
                    </a:p>
                  </a:txBody>
                  <a:tcPr marL="0" marR="0" marT="952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ts val="1975"/>
                        </a:lnSpc>
                        <a:spcBef>
                          <a:spcPts val="75"/>
                        </a:spcBef>
                      </a:pPr>
                      <a:r>
                        <a:rPr sz="1650" dirty="0">
                          <a:latin typeface="Calibri"/>
                          <a:cs typeface="Calibri"/>
                        </a:rPr>
                        <a:t>1</a:t>
                      </a:r>
                      <a:endParaRPr sz="1650">
                        <a:latin typeface="Calibri"/>
                        <a:cs typeface="Calibri"/>
                      </a:endParaRPr>
                    </a:p>
                  </a:txBody>
                  <a:tcPr marL="0" marR="0" marT="952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ts val="1975"/>
                        </a:lnSpc>
                        <a:spcBef>
                          <a:spcPts val="75"/>
                        </a:spcBef>
                      </a:pPr>
                      <a:r>
                        <a:rPr sz="1650" dirty="0">
                          <a:solidFill>
                            <a:srgbClr val="FFFFFF"/>
                          </a:solidFill>
                          <a:latin typeface="Calibri"/>
                          <a:cs typeface="Calibri"/>
                        </a:rPr>
                        <a:t>-1</a:t>
                      </a:r>
                      <a:endParaRPr sz="1650">
                        <a:latin typeface="Calibri"/>
                        <a:cs typeface="Calibri"/>
                      </a:endParaRPr>
                    </a:p>
                  </a:txBody>
                  <a:tcPr marL="0" marR="0" marT="952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ts val="1975"/>
                        </a:lnSpc>
                        <a:spcBef>
                          <a:spcPts val="75"/>
                        </a:spcBef>
                      </a:pPr>
                      <a:r>
                        <a:rPr sz="1650" dirty="0">
                          <a:solidFill>
                            <a:srgbClr val="FFFFFF"/>
                          </a:solidFill>
                          <a:latin typeface="Calibri"/>
                          <a:cs typeface="Calibri"/>
                        </a:rPr>
                        <a:t>-1</a:t>
                      </a:r>
                      <a:endParaRPr sz="1650">
                        <a:latin typeface="Calibri"/>
                        <a:cs typeface="Calibri"/>
                      </a:endParaRPr>
                    </a:p>
                  </a:txBody>
                  <a:tcPr marL="0" marR="0" marT="952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vMerge="1">
                  <a:txBody>
                    <a:bodyPr/>
                    <a:lstStyle/>
                    <a:p>
                      <a:endParaRPr/>
                    </a:p>
                  </a:txBody>
                  <a:tcPr marL="0" marR="0" marT="0" marB="0">
                    <a:lnL w="9525">
                      <a:solidFill>
                        <a:srgbClr val="BEBEBE"/>
                      </a:solidFill>
                      <a:prstDash val="solid"/>
                    </a:lnL>
                    <a:lnR w="9525">
                      <a:solidFill>
                        <a:srgbClr val="BEBEBE"/>
                      </a:solidFill>
                      <a:prstDash val="solid"/>
                    </a:lnR>
                    <a:lnT w="28575">
                      <a:solidFill>
                        <a:srgbClr val="FC9341"/>
                      </a:solidFill>
                      <a:prstDash val="solid"/>
                    </a:lnT>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r>
              <a:tr h="273339">
                <a:tc>
                  <a:txBody>
                    <a:bodyPr/>
                    <a:lstStyle/>
                    <a:p>
                      <a:pPr marL="8890" algn="ctr">
                        <a:lnSpc>
                          <a:spcPts val="1970"/>
                        </a:lnSpc>
                        <a:spcBef>
                          <a:spcPts val="80"/>
                        </a:spcBef>
                      </a:pPr>
                      <a:r>
                        <a:rPr sz="1650" dirty="0">
                          <a:solidFill>
                            <a:srgbClr val="FFFFFF"/>
                          </a:solidFill>
                          <a:latin typeface="Calibri"/>
                          <a:cs typeface="Calibri"/>
                        </a:rPr>
                        <a:t>-1</a:t>
                      </a:r>
                      <a:endParaRPr sz="1650">
                        <a:latin typeface="Calibri"/>
                        <a:cs typeface="Calibri"/>
                      </a:endParaRPr>
                    </a:p>
                  </a:txBody>
                  <a:tcPr marL="0" marR="0" marT="1016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2710">
                        <a:lnSpc>
                          <a:spcPts val="1970"/>
                        </a:lnSpc>
                        <a:spcBef>
                          <a:spcPts val="80"/>
                        </a:spcBef>
                      </a:pPr>
                      <a:r>
                        <a:rPr sz="1650" dirty="0">
                          <a:latin typeface="Calibri"/>
                          <a:cs typeface="Calibri"/>
                        </a:rPr>
                        <a:t>1</a:t>
                      </a:r>
                      <a:endParaRPr sz="1650">
                        <a:latin typeface="Calibri"/>
                        <a:cs typeface="Calibri"/>
                      </a:endParaRPr>
                    </a:p>
                  </a:txBody>
                  <a:tcPr marL="0" marR="0" marT="1016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ts val="1970"/>
                        </a:lnSpc>
                        <a:spcBef>
                          <a:spcPts val="80"/>
                        </a:spcBef>
                      </a:pPr>
                      <a:r>
                        <a:rPr sz="1650" dirty="0">
                          <a:solidFill>
                            <a:srgbClr val="FFFFFF"/>
                          </a:solidFill>
                          <a:latin typeface="Calibri"/>
                          <a:cs typeface="Calibri"/>
                        </a:rPr>
                        <a:t>-1</a:t>
                      </a:r>
                      <a:endParaRPr sz="1650">
                        <a:latin typeface="Calibri"/>
                        <a:cs typeface="Calibri"/>
                      </a:endParaRPr>
                    </a:p>
                  </a:txBody>
                  <a:tcPr marL="0" marR="0" marT="1016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ts val="1970"/>
                        </a:lnSpc>
                        <a:spcBef>
                          <a:spcPts val="80"/>
                        </a:spcBef>
                      </a:pPr>
                      <a:r>
                        <a:rPr sz="1650" dirty="0">
                          <a:solidFill>
                            <a:srgbClr val="FFFFFF"/>
                          </a:solidFill>
                          <a:latin typeface="Calibri"/>
                          <a:cs typeface="Calibri"/>
                        </a:rPr>
                        <a:t>-1</a:t>
                      </a:r>
                      <a:endParaRPr sz="1650">
                        <a:latin typeface="Calibri"/>
                        <a:cs typeface="Calibri"/>
                      </a:endParaRPr>
                    </a:p>
                  </a:txBody>
                  <a:tcPr marL="0" marR="0" marT="1016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ts val="1970"/>
                        </a:lnSpc>
                        <a:spcBef>
                          <a:spcPts val="80"/>
                        </a:spcBef>
                      </a:pPr>
                      <a:r>
                        <a:rPr sz="1650" dirty="0">
                          <a:solidFill>
                            <a:srgbClr val="FFFFFF"/>
                          </a:solidFill>
                          <a:latin typeface="Calibri"/>
                          <a:cs typeface="Calibri"/>
                        </a:rPr>
                        <a:t>-1</a:t>
                      </a:r>
                      <a:endParaRPr sz="1650">
                        <a:latin typeface="Calibri"/>
                        <a:cs typeface="Calibri"/>
                      </a:endParaRPr>
                    </a:p>
                  </a:txBody>
                  <a:tcPr marL="0" marR="0" marT="1016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ts val="1970"/>
                        </a:lnSpc>
                        <a:spcBef>
                          <a:spcPts val="80"/>
                        </a:spcBef>
                      </a:pPr>
                      <a:r>
                        <a:rPr sz="1650" dirty="0">
                          <a:solidFill>
                            <a:srgbClr val="FFFFFF"/>
                          </a:solidFill>
                          <a:latin typeface="Calibri"/>
                          <a:cs typeface="Calibri"/>
                        </a:rPr>
                        <a:t>-1</a:t>
                      </a:r>
                      <a:endParaRPr sz="1650">
                        <a:latin typeface="Calibri"/>
                        <a:cs typeface="Calibri"/>
                      </a:endParaRPr>
                    </a:p>
                  </a:txBody>
                  <a:tcPr marL="0" marR="0" marT="1016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ts val="1970"/>
                        </a:lnSpc>
                        <a:spcBef>
                          <a:spcPts val="80"/>
                        </a:spcBef>
                      </a:pPr>
                      <a:r>
                        <a:rPr sz="1650" dirty="0">
                          <a:solidFill>
                            <a:srgbClr val="FFFFFF"/>
                          </a:solidFill>
                          <a:latin typeface="Calibri"/>
                          <a:cs typeface="Calibri"/>
                        </a:rPr>
                        <a:t>-1</a:t>
                      </a:r>
                      <a:endParaRPr sz="1650">
                        <a:latin typeface="Calibri"/>
                        <a:cs typeface="Calibri"/>
                      </a:endParaRPr>
                    </a:p>
                  </a:txBody>
                  <a:tcPr marL="0" marR="0" marT="1016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ts val="1970"/>
                        </a:lnSpc>
                        <a:spcBef>
                          <a:spcPts val="80"/>
                        </a:spcBef>
                      </a:pPr>
                      <a:r>
                        <a:rPr sz="1650" dirty="0">
                          <a:latin typeface="Calibri"/>
                          <a:cs typeface="Calibri"/>
                        </a:rPr>
                        <a:t>1</a:t>
                      </a:r>
                      <a:endParaRPr sz="1650">
                        <a:latin typeface="Calibri"/>
                        <a:cs typeface="Calibri"/>
                      </a:endParaRPr>
                    </a:p>
                  </a:txBody>
                  <a:tcPr marL="0" marR="0" marT="1016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ts val="1970"/>
                        </a:lnSpc>
                        <a:spcBef>
                          <a:spcPts val="80"/>
                        </a:spcBef>
                      </a:pPr>
                      <a:r>
                        <a:rPr sz="1650" dirty="0">
                          <a:solidFill>
                            <a:srgbClr val="FFFFFF"/>
                          </a:solidFill>
                          <a:latin typeface="Calibri"/>
                          <a:cs typeface="Calibri"/>
                        </a:rPr>
                        <a:t>-1</a:t>
                      </a:r>
                      <a:endParaRPr sz="1650">
                        <a:latin typeface="Calibri"/>
                        <a:cs typeface="Calibri"/>
                      </a:endParaRPr>
                    </a:p>
                  </a:txBody>
                  <a:tcPr marL="0" marR="0" marT="1016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vMerge="1">
                  <a:txBody>
                    <a:bodyPr/>
                    <a:lstStyle/>
                    <a:p>
                      <a:endParaRPr/>
                    </a:p>
                  </a:txBody>
                  <a:tcPr marL="0" marR="0" marT="0" marB="0">
                    <a:lnL w="9525">
                      <a:solidFill>
                        <a:srgbClr val="BEBEBE"/>
                      </a:solidFill>
                      <a:prstDash val="solid"/>
                    </a:lnL>
                    <a:lnR w="9525">
                      <a:solidFill>
                        <a:srgbClr val="BEBEBE"/>
                      </a:solidFill>
                      <a:prstDash val="solid"/>
                    </a:lnR>
                    <a:lnT w="28575">
                      <a:solidFill>
                        <a:srgbClr val="FC9341"/>
                      </a:solidFill>
                      <a:prstDash val="solid"/>
                    </a:lnT>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r>
              <a:tr h="273568">
                <a:tc>
                  <a:txBody>
                    <a:bodyPr/>
                    <a:lstStyle/>
                    <a:p>
                      <a:pPr marL="8890" algn="ctr">
                        <a:lnSpc>
                          <a:spcPts val="1964"/>
                        </a:lnSpc>
                        <a:spcBef>
                          <a:spcPts val="90"/>
                        </a:spcBef>
                      </a:pPr>
                      <a:r>
                        <a:rPr sz="1650" dirty="0">
                          <a:solidFill>
                            <a:srgbClr val="FFFFFF"/>
                          </a:solidFill>
                          <a:latin typeface="Calibri"/>
                          <a:cs typeface="Calibri"/>
                        </a:rPr>
                        <a:t>-1</a:t>
                      </a:r>
                      <a:endParaRPr sz="1650">
                        <a:latin typeface="Calibri"/>
                        <a:cs typeface="Calibri"/>
                      </a:endParaRPr>
                    </a:p>
                  </a:txBody>
                  <a:tcPr marL="0" marR="0" marT="1143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ts val="1964"/>
                        </a:lnSpc>
                        <a:spcBef>
                          <a:spcPts val="90"/>
                        </a:spcBef>
                      </a:pPr>
                      <a:r>
                        <a:rPr sz="1650" dirty="0">
                          <a:solidFill>
                            <a:srgbClr val="FFFFFF"/>
                          </a:solidFill>
                          <a:latin typeface="Calibri"/>
                          <a:cs typeface="Calibri"/>
                        </a:rPr>
                        <a:t>-1</a:t>
                      </a:r>
                      <a:endParaRPr sz="1650">
                        <a:latin typeface="Calibri"/>
                        <a:cs typeface="Calibri"/>
                      </a:endParaRPr>
                    </a:p>
                  </a:txBody>
                  <a:tcPr marL="0" marR="0" marT="1143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ts val="1964"/>
                        </a:lnSpc>
                        <a:spcBef>
                          <a:spcPts val="90"/>
                        </a:spcBef>
                      </a:pPr>
                      <a:r>
                        <a:rPr sz="1650" dirty="0">
                          <a:solidFill>
                            <a:srgbClr val="FFFFFF"/>
                          </a:solidFill>
                          <a:latin typeface="Calibri"/>
                          <a:cs typeface="Calibri"/>
                        </a:rPr>
                        <a:t>-1</a:t>
                      </a:r>
                      <a:endParaRPr sz="1650">
                        <a:latin typeface="Calibri"/>
                        <a:cs typeface="Calibri"/>
                      </a:endParaRPr>
                    </a:p>
                  </a:txBody>
                  <a:tcPr marL="0" marR="0" marT="1143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ts val="1964"/>
                        </a:lnSpc>
                        <a:spcBef>
                          <a:spcPts val="90"/>
                        </a:spcBef>
                      </a:pPr>
                      <a:r>
                        <a:rPr sz="1650" dirty="0">
                          <a:solidFill>
                            <a:srgbClr val="FFFFFF"/>
                          </a:solidFill>
                          <a:latin typeface="Calibri"/>
                          <a:cs typeface="Calibri"/>
                        </a:rPr>
                        <a:t>-1</a:t>
                      </a:r>
                      <a:endParaRPr sz="1650">
                        <a:latin typeface="Calibri"/>
                        <a:cs typeface="Calibri"/>
                      </a:endParaRPr>
                    </a:p>
                  </a:txBody>
                  <a:tcPr marL="0" marR="0" marT="1143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ts val="1964"/>
                        </a:lnSpc>
                        <a:spcBef>
                          <a:spcPts val="90"/>
                        </a:spcBef>
                      </a:pPr>
                      <a:r>
                        <a:rPr sz="1650" dirty="0">
                          <a:solidFill>
                            <a:srgbClr val="FFFFFF"/>
                          </a:solidFill>
                          <a:latin typeface="Calibri"/>
                          <a:cs typeface="Calibri"/>
                        </a:rPr>
                        <a:t>-1</a:t>
                      </a:r>
                      <a:endParaRPr sz="1650">
                        <a:latin typeface="Calibri"/>
                        <a:cs typeface="Calibri"/>
                      </a:endParaRPr>
                    </a:p>
                  </a:txBody>
                  <a:tcPr marL="0" marR="0" marT="1143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ts val="1964"/>
                        </a:lnSpc>
                        <a:spcBef>
                          <a:spcPts val="90"/>
                        </a:spcBef>
                      </a:pPr>
                      <a:r>
                        <a:rPr sz="1650" dirty="0">
                          <a:solidFill>
                            <a:srgbClr val="FFFFFF"/>
                          </a:solidFill>
                          <a:latin typeface="Calibri"/>
                          <a:cs typeface="Calibri"/>
                        </a:rPr>
                        <a:t>-1</a:t>
                      </a:r>
                      <a:endParaRPr sz="1650">
                        <a:latin typeface="Calibri"/>
                        <a:cs typeface="Calibri"/>
                      </a:endParaRPr>
                    </a:p>
                  </a:txBody>
                  <a:tcPr marL="0" marR="0" marT="1143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ts val="1964"/>
                        </a:lnSpc>
                        <a:spcBef>
                          <a:spcPts val="90"/>
                        </a:spcBef>
                      </a:pPr>
                      <a:r>
                        <a:rPr sz="1650" dirty="0">
                          <a:solidFill>
                            <a:srgbClr val="FFFFFF"/>
                          </a:solidFill>
                          <a:latin typeface="Calibri"/>
                          <a:cs typeface="Calibri"/>
                        </a:rPr>
                        <a:t>-1</a:t>
                      </a:r>
                      <a:endParaRPr sz="1650">
                        <a:latin typeface="Calibri"/>
                        <a:cs typeface="Calibri"/>
                      </a:endParaRPr>
                    </a:p>
                  </a:txBody>
                  <a:tcPr marL="0" marR="0" marT="1143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ts val="1964"/>
                        </a:lnSpc>
                        <a:spcBef>
                          <a:spcPts val="90"/>
                        </a:spcBef>
                      </a:pPr>
                      <a:r>
                        <a:rPr sz="1650" dirty="0">
                          <a:solidFill>
                            <a:srgbClr val="FFFFFF"/>
                          </a:solidFill>
                          <a:latin typeface="Calibri"/>
                          <a:cs typeface="Calibri"/>
                        </a:rPr>
                        <a:t>-1</a:t>
                      </a:r>
                      <a:endParaRPr sz="1650">
                        <a:latin typeface="Calibri"/>
                        <a:cs typeface="Calibri"/>
                      </a:endParaRPr>
                    </a:p>
                  </a:txBody>
                  <a:tcPr marL="0" marR="0" marT="1143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ts val="1964"/>
                        </a:lnSpc>
                        <a:spcBef>
                          <a:spcPts val="90"/>
                        </a:spcBef>
                      </a:pPr>
                      <a:r>
                        <a:rPr sz="1650" dirty="0">
                          <a:solidFill>
                            <a:srgbClr val="FFFFFF"/>
                          </a:solidFill>
                          <a:latin typeface="Calibri"/>
                          <a:cs typeface="Calibri"/>
                        </a:rPr>
                        <a:t>-1</a:t>
                      </a:r>
                      <a:endParaRPr sz="1650">
                        <a:latin typeface="Calibri"/>
                        <a:cs typeface="Calibri"/>
                      </a:endParaRPr>
                    </a:p>
                  </a:txBody>
                  <a:tcPr marL="0" marR="0" marT="1143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vMerge="1">
                  <a:txBody>
                    <a:bodyPr/>
                    <a:lstStyle/>
                    <a:p>
                      <a:endParaRPr/>
                    </a:p>
                  </a:txBody>
                  <a:tcPr marL="0" marR="0" marT="0" marB="0">
                    <a:lnL w="9525">
                      <a:solidFill>
                        <a:srgbClr val="BEBEBE"/>
                      </a:solidFill>
                      <a:prstDash val="solid"/>
                    </a:lnL>
                    <a:lnR w="9525">
                      <a:solidFill>
                        <a:srgbClr val="BEBEBE"/>
                      </a:solidFill>
                      <a:prstDash val="solid"/>
                    </a:lnR>
                    <a:lnT w="28575">
                      <a:solidFill>
                        <a:srgbClr val="FC9341"/>
                      </a:solidFill>
                      <a:prstDash val="solid"/>
                    </a:lnT>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r>
            </a:tbl>
          </a:graphicData>
        </a:graphic>
      </p:graphicFrame>
      <p:sp>
        <p:nvSpPr>
          <p:cNvPr id="5" name="object 5"/>
          <p:cNvSpPr/>
          <p:nvPr/>
        </p:nvSpPr>
        <p:spPr>
          <a:xfrm>
            <a:off x="2257622" y="2102180"/>
            <a:ext cx="306705" cy="297815"/>
          </a:xfrm>
          <a:custGeom>
            <a:avLst/>
            <a:gdLst/>
            <a:ahLst/>
            <a:cxnLst/>
            <a:rect l="l" t="t" r="r" b="b"/>
            <a:pathLst>
              <a:path w="306705" h="297814">
                <a:moveTo>
                  <a:pt x="0" y="297254"/>
                </a:moveTo>
                <a:lnTo>
                  <a:pt x="306413" y="297254"/>
                </a:lnTo>
                <a:lnTo>
                  <a:pt x="306413" y="0"/>
                </a:lnTo>
                <a:lnTo>
                  <a:pt x="0" y="0"/>
                </a:lnTo>
                <a:lnTo>
                  <a:pt x="0" y="297254"/>
                </a:lnTo>
                <a:close/>
              </a:path>
            </a:pathLst>
          </a:custGeom>
          <a:solidFill>
            <a:srgbClr val="FFFFFF"/>
          </a:solidFill>
        </p:spPr>
        <p:txBody>
          <a:bodyPr wrap="square" lIns="0" tIns="0" rIns="0" bIns="0" rtlCol="0"/>
          <a:lstStyle/>
          <a:p>
            <a:endParaRPr/>
          </a:p>
        </p:txBody>
      </p:sp>
      <p:sp>
        <p:nvSpPr>
          <p:cNvPr id="6" name="object 6"/>
          <p:cNvSpPr/>
          <p:nvPr/>
        </p:nvSpPr>
        <p:spPr>
          <a:xfrm>
            <a:off x="5328440" y="3479215"/>
            <a:ext cx="565785" cy="548640"/>
          </a:xfrm>
          <a:custGeom>
            <a:avLst/>
            <a:gdLst/>
            <a:ahLst/>
            <a:cxnLst/>
            <a:rect l="l" t="t" r="r" b="b"/>
            <a:pathLst>
              <a:path w="565785" h="548639">
                <a:moveTo>
                  <a:pt x="282600" y="274281"/>
                </a:moveTo>
                <a:lnTo>
                  <a:pt x="0" y="274281"/>
                </a:lnTo>
                <a:lnTo>
                  <a:pt x="0" y="548513"/>
                </a:lnTo>
                <a:lnTo>
                  <a:pt x="282600" y="548513"/>
                </a:lnTo>
                <a:lnTo>
                  <a:pt x="282600" y="274281"/>
                </a:lnTo>
                <a:close/>
              </a:path>
              <a:path w="565785" h="548639">
                <a:moveTo>
                  <a:pt x="565683" y="0"/>
                </a:moveTo>
                <a:lnTo>
                  <a:pt x="282600" y="0"/>
                </a:lnTo>
                <a:lnTo>
                  <a:pt x="282600" y="274281"/>
                </a:lnTo>
                <a:lnTo>
                  <a:pt x="565683" y="274281"/>
                </a:lnTo>
                <a:lnTo>
                  <a:pt x="565683" y="0"/>
                </a:lnTo>
                <a:close/>
              </a:path>
            </a:pathLst>
          </a:custGeom>
          <a:solidFill>
            <a:srgbClr val="FFFFFF"/>
          </a:solidFill>
        </p:spPr>
        <p:txBody>
          <a:bodyPr wrap="square" lIns="0" tIns="0" rIns="0" bIns="0" rtlCol="0"/>
          <a:lstStyle/>
          <a:p>
            <a:endParaRPr/>
          </a:p>
        </p:txBody>
      </p:sp>
      <p:sp>
        <p:nvSpPr>
          <p:cNvPr id="7" name="object 7"/>
          <p:cNvSpPr/>
          <p:nvPr/>
        </p:nvSpPr>
        <p:spPr>
          <a:xfrm>
            <a:off x="3913215" y="3753501"/>
            <a:ext cx="1132205" cy="1645285"/>
          </a:xfrm>
          <a:custGeom>
            <a:avLst/>
            <a:gdLst/>
            <a:ahLst/>
            <a:cxnLst/>
            <a:rect l="l" t="t" r="r" b="b"/>
            <a:pathLst>
              <a:path w="1132204" h="1645285">
                <a:moveTo>
                  <a:pt x="283032" y="1370723"/>
                </a:moveTo>
                <a:lnTo>
                  <a:pt x="0" y="1370723"/>
                </a:lnTo>
                <a:lnTo>
                  <a:pt x="0" y="1644967"/>
                </a:lnTo>
                <a:lnTo>
                  <a:pt x="283032" y="1644967"/>
                </a:lnTo>
                <a:lnTo>
                  <a:pt x="283032" y="1370723"/>
                </a:lnTo>
                <a:close/>
              </a:path>
              <a:path w="1132204" h="1645285">
                <a:moveTo>
                  <a:pt x="566089" y="1096937"/>
                </a:moveTo>
                <a:lnTo>
                  <a:pt x="283032" y="1096937"/>
                </a:lnTo>
                <a:lnTo>
                  <a:pt x="283032" y="1370723"/>
                </a:lnTo>
                <a:lnTo>
                  <a:pt x="566089" y="1370723"/>
                </a:lnTo>
                <a:lnTo>
                  <a:pt x="566089" y="1096937"/>
                </a:lnTo>
                <a:close/>
              </a:path>
              <a:path w="1132204" h="1645285">
                <a:moveTo>
                  <a:pt x="566089" y="0"/>
                </a:moveTo>
                <a:lnTo>
                  <a:pt x="283032" y="0"/>
                </a:lnTo>
                <a:lnTo>
                  <a:pt x="283032" y="274231"/>
                </a:lnTo>
                <a:lnTo>
                  <a:pt x="566089" y="274231"/>
                </a:lnTo>
                <a:lnTo>
                  <a:pt x="566089" y="0"/>
                </a:lnTo>
                <a:close/>
              </a:path>
              <a:path w="1132204" h="1645285">
                <a:moveTo>
                  <a:pt x="849122" y="822706"/>
                </a:moveTo>
                <a:lnTo>
                  <a:pt x="566089" y="822706"/>
                </a:lnTo>
                <a:lnTo>
                  <a:pt x="566089" y="1096937"/>
                </a:lnTo>
                <a:lnTo>
                  <a:pt x="849122" y="1096937"/>
                </a:lnTo>
                <a:lnTo>
                  <a:pt x="849122" y="822706"/>
                </a:lnTo>
                <a:close/>
              </a:path>
              <a:path w="1132204" h="1645285">
                <a:moveTo>
                  <a:pt x="849122" y="274231"/>
                </a:moveTo>
                <a:lnTo>
                  <a:pt x="566089" y="274231"/>
                </a:lnTo>
                <a:lnTo>
                  <a:pt x="566089" y="548474"/>
                </a:lnTo>
                <a:lnTo>
                  <a:pt x="849122" y="548474"/>
                </a:lnTo>
                <a:lnTo>
                  <a:pt x="849122" y="274231"/>
                </a:lnTo>
                <a:close/>
              </a:path>
              <a:path w="1132204" h="1645285">
                <a:moveTo>
                  <a:pt x="1132166" y="548474"/>
                </a:moveTo>
                <a:lnTo>
                  <a:pt x="849122" y="548474"/>
                </a:lnTo>
                <a:lnTo>
                  <a:pt x="849122" y="822706"/>
                </a:lnTo>
                <a:lnTo>
                  <a:pt x="1132166" y="822706"/>
                </a:lnTo>
                <a:lnTo>
                  <a:pt x="1132166" y="548474"/>
                </a:lnTo>
                <a:close/>
              </a:path>
            </a:pathLst>
          </a:custGeom>
          <a:solidFill>
            <a:srgbClr val="FFFFFF"/>
          </a:solidFill>
        </p:spPr>
        <p:txBody>
          <a:bodyPr wrap="square" lIns="0" tIns="0" rIns="0" bIns="0" rtlCol="0"/>
          <a:lstStyle/>
          <a:p>
            <a:endParaRPr/>
          </a:p>
        </p:txBody>
      </p:sp>
      <p:sp>
        <p:nvSpPr>
          <p:cNvPr id="8" name="object 8"/>
          <p:cNvSpPr/>
          <p:nvPr/>
        </p:nvSpPr>
        <p:spPr>
          <a:xfrm>
            <a:off x="5328440" y="4850434"/>
            <a:ext cx="565785" cy="548640"/>
          </a:xfrm>
          <a:custGeom>
            <a:avLst/>
            <a:gdLst/>
            <a:ahLst/>
            <a:cxnLst/>
            <a:rect l="l" t="t" r="r" b="b"/>
            <a:pathLst>
              <a:path w="565785" h="548639">
                <a:moveTo>
                  <a:pt x="282600" y="0"/>
                </a:moveTo>
                <a:lnTo>
                  <a:pt x="0" y="0"/>
                </a:lnTo>
                <a:lnTo>
                  <a:pt x="0" y="273786"/>
                </a:lnTo>
                <a:lnTo>
                  <a:pt x="282600" y="273786"/>
                </a:lnTo>
                <a:lnTo>
                  <a:pt x="282600" y="0"/>
                </a:lnTo>
                <a:close/>
              </a:path>
              <a:path w="565785" h="548639">
                <a:moveTo>
                  <a:pt x="565696" y="273786"/>
                </a:moveTo>
                <a:lnTo>
                  <a:pt x="282600" y="273786"/>
                </a:lnTo>
                <a:lnTo>
                  <a:pt x="282600" y="548030"/>
                </a:lnTo>
                <a:lnTo>
                  <a:pt x="565696" y="548030"/>
                </a:lnTo>
                <a:lnTo>
                  <a:pt x="565696" y="273786"/>
                </a:lnTo>
                <a:close/>
              </a:path>
            </a:pathLst>
          </a:custGeom>
          <a:solidFill>
            <a:srgbClr val="FFFFFF"/>
          </a:solidFill>
        </p:spPr>
        <p:txBody>
          <a:bodyPr wrap="square" lIns="0" tIns="0" rIns="0" bIns="0" rtlCol="0"/>
          <a:lstStyle/>
          <a:p>
            <a:endParaRPr/>
          </a:p>
        </p:txBody>
      </p:sp>
      <p:sp>
        <p:nvSpPr>
          <p:cNvPr id="9" name="object 9"/>
          <p:cNvSpPr/>
          <p:nvPr/>
        </p:nvSpPr>
        <p:spPr>
          <a:xfrm>
            <a:off x="1958340" y="1816607"/>
            <a:ext cx="2803525" cy="2522220"/>
          </a:xfrm>
          <a:custGeom>
            <a:avLst/>
            <a:gdLst/>
            <a:ahLst/>
            <a:cxnLst/>
            <a:rect l="l" t="t" r="r" b="b"/>
            <a:pathLst>
              <a:path w="2803525" h="2522220">
                <a:moveTo>
                  <a:pt x="2803525" y="1680844"/>
                </a:moveTo>
                <a:lnTo>
                  <a:pt x="931164" y="0"/>
                </a:lnTo>
              </a:path>
              <a:path w="2803525" h="2522220">
                <a:moveTo>
                  <a:pt x="1962531" y="2521711"/>
                </a:moveTo>
                <a:lnTo>
                  <a:pt x="0" y="902207"/>
                </a:lnTo>
              </a:path>
            </a:pathLst>
          </a:custGeom>
          <a:ln w="6096">
            <a:solidFill>
              <a:srgbClr val="001F50"/>
            </a:solidFill>
          </a:ln>
        </p:spPr>
        <p:txBody>
          <a:bodyPr wrap="square" lIns="0" tIns="0" rIns="0" bIns="0" rtlCol="0"/>
          <a:lstStyle/>
          <a:p>
            <a:endParaRPr/>
          </a:p>
        </p:txBody>
      </p:sp>
      <p:pic>
        <p:nvPicPr>
          <p:cNvPr id="10" name="object 10"/>
          <p:cNvPicPr/>
          <p:nvPr/>
        </p:nvPicPr>
        <p:blipFill>
          <a:blip r:embed="rId2" cstate="print"/>
          <a:stretch>
            <a:fillRect/>
          </a:stretch>
        </p:blipFill>
        <p:spPr>
          <a:xfrm>
            <a:off x="6634989" y="2136271"/>
            <a:ext cx="86995" cy="151003"/>
          </a:xfrm>
          <a:prstGeom prst="rect">
            <a:avLst/>
          </a:prstGeom>
        </p:spPr>
      </p:pic>
      <p:pic>
        <p:nvPicPr>
          <p:cNvPr id="11" name="object 11"/>
          <p:cNvPicPr/>
          <p:nvPr/>
        </p:nvPicPr>
        <p:blipFill>
          <a:blip r:embed="rId3" cstate="print"/>
          <a:stretch>
            <a:fillRect/>
          </a:stretch>
        </p:blipFill>
        <p:spPr>
          <a:xfrm>
            <a:off x="6805549" y="2152654"/>
            <a:ext cx="134747" cy="140969"/>
          </a:xfrm>
          <a:prstGeom prst="rect">
            <a:avLst/>
          </a:prstGeom>
        </p:spPr>
      </p:pic>
      <p:pic>
        <p:nvPicPr>
          <p:cNvPr id="12" name="object 12"/>
          <p:cNvPicPr/>
          <p:nvPr/>
        </p:nvPicPr>
        <p:blipFill>
          <a:blip r:embed="rId2" cstate="print"/>
          <a:stretch>
            <a:fillRect/>
          </a:stretch>
        </p:blipFill>
        <p:spPr>
          <a:xfrm>
            <a:off x="7025133" y="2136271"/>
            <a:ext cx="86995" cy="151003"/>
          </a:xfrm>
          <a:prstGeom prst="rect">
            <a:avLst/>
          </a:prstGeom>
        </p:spPr>
      </p:pic>
      <p:pic>
        <p:nvPicPr>
          <p:cNvPr id="13" name="object 13"/>
          <p:cNvPicPr/>
          <p:nvPr/>
        </p:nvPicPr>
        <p:blipFill>
          <a:blip r:embed="rId3" cstate="print"/>
          <a:stretch>
            <a:fillRect/>
          </a:stretch>
        </p:blipFill>
        <p:spPr>
          <a:xfrm>
            <a:off x="7195693" y="2152654"/>
            <a:ext cx="134747" cy="140969"/>
          </a:xfrm>
          <a:prstGeom prst="rect">
            <a:avLst/>
          </a:prstGeom>
        </p:spPr>
      </p:pic>
      <p:pic>
        <p:nvPicPr>
          <p:cNvPr id="14" name="object 14"/>
          <p:cNvPicPr/>
          <p:nvPr/>
        </p:nvPicPr>
        <p:blipFill>
          <a:blip r:embed="rId2" cstate="print"/>
          <a:stretch>
            <a:fillRect/>
          </a:stretch>
        </p:blipFill>
        <p:spPr>
          <a:xfrm>
            <a:off x="7415277" y="2136271"/>
            <a:ext cx="86995" cy="151003"/>
          </a:xfrm>
          <a:prstGeom prst="rect">
            <a:avLst/>
          </a:prstGeom>
        </p:spPr>
      </p:pic>
      <p:pic>
        <p:nvPicPr>
          <p:cNvPr id="15" name="object 15"/>
          <p:cNvPicPr/>
          <p:nvPr/>
        </p:nvPicPr>
        <p:blipFill>
          <a:blip r:embed="rId3" cstate="print"/>
          <a:stretch>
            <a:fillRect/>
          </a:stretch>
        </p:blipFill>
        <p:spPr>
          <a:xfrm>
            <a:off x="7585837" y="2152654"/>
            <a:ext cx="134747" cy="140969"/>
          </a:xfrm>
          <a:prstGeom prst="rect">
            <a:avLst/>
          </a:prstGeom>
        </p:spPr>
      </p:pic>
      <p:grpSp>
        <p:nvGrpSpPr>
          <p:cNvPr id="16" name="object 16"/>
          <p:cNvGrpSpPr/>
          <p:nvPr/>
        </p:nvGrpSpPr>
        <p:grpSpPr>
          <a:xfrm>
            <a:off x="6615431" y="2136271"/>
            <a:ext cx="3775711" cy="1920239"/>
            <a:chOff x="6615430" y="2136267"/>
            <a:chExt cx="3775710" cy="1920239"/>
          </a:xfrm>
        </p:grpSpPr>
        <p:pic>
          <p:nvPicPr>
            <p:cNvPr id="17" name="object 17"/>
            <p:cNvPicPr/>
            <p:nvPr/>
          </p:nvPicPr>
          <p:blipFill>
            <a:blip r:embed="rId4" cstate="print"/>
            <a:stretch>
              <a:fillRect/>
            </a:stretch>
          </p:blipFill>
          <p:spPr>
            <a:xfrm>
              <a:off x="6615430" y="2384806"/>
              <a:ext cx="3244596" cy="15240"/>
            </a:xfrm>
            <a:prstGeom prst="rect">
              <a:avLst/>
            </a:prstGeom>
          </p:spPr>
        </p:pic>
        <p:pic>
          <p:nvPicPr>
            <p:cNvPr id="18" name="object 18"/>
            <p:cNvPicPr/>
            <p:nvPr/>
          </p:nvPicPr>
          <p:blipFill>
            <a:blip r:embed="rId5" cstate="print"/>
            <a:stretch>
              <a:fillRect/>
            </a:stretch>
          </p:blipFill>
          <p:spPr>
            <a:xfrm>
              <a:off x="7805420" y="2136267"/>
              <a:ext cx="86995" cy="151003"/>
            </a:xfrm>
            <a:prstGeom prst="rect">
              <a:avLst/>
            </a:prstGeom>
          </p:spPr>
        </p:pic>
        <p:pic>
          <p:nvPicPr>
            <p:cNvPr id="19" name="object 19"/>
            <p:cNvPicPr/>
            <p:nvPr/>
          </p:nvPicPr>
          <p:blipFill>
            <a:blip r:embed="rId6" cstate="print"/>
            <a:stretch>
              <a:fillRect/>
            </a:stretch>
          </p:blipFill>
          <p:spPr>
            <a:xfrm>
              <a:off x="7975981" y="2152650"/>
              <a:ext cx="134747" cy="140969"/>
            </a:xfrm>
            <a:prstGeom prst="rect">
              <a:avLst/>
            </a:prstGeom>
          </p:spPr>
        </p:pic>
        <p:pic>
          <p:nvPicPr>
            <p:cNvPr id="20" name="object 20"/>
            <p:cNvPicPr/>
            <p:nvPr/>
          </p:nvPicPr>
          <p:blipFill>
            <a:blip r:embed="rId2" cstate="print"/>
            <a:stretch>
              <a:fillRect/>
            </a:stretch>
          </p:blipFill>
          <p:spPr>
            <a:xfrm>
              <a:off x="8195564" y="2136267"/>
              <a:ext cx="86994" cy="151003"/>
            </a:xfrm>
            <a:prstGeom prst="rect">
              <a:avLst/>
            </a:prstGeom>
          </p:spPr>
        </p:pic>
        <p:pic>
          <p:nvPicPr>
            <p:cNvPr id="21" name="object 21"/>
            <p:cNvPicPr/>
            <p:nvPr/>
          </p:nvPicPr>
          <p:blipFill>
            <a:blip r:embed="rId3" cstate="print"/>
            <a:stretch>
              <a:fillRect/>
            </a:stretch>
          </p:blipFill>
          <p:spPr>
            <a:xfrm>
              <a:off x="8366125" y="2152650"/>
              <a:ext cx="134747" cy="140969"/>
            </a:xfrm>
            <a:prstGeom prst="rect">
              <a:avLst/>
            </a:prstGeom>
          </p:spPr>
        </p:pic>
        <p:pic>
          <p:nvPicPr>
            <p:cNvPr id="22" name="object 22"/>
            <p:cNvPicPr/>
            <p:nvPr/>
          </p:nvPicPr>
          <p:blipFill>
            <a:blip r:embed="rId2" cstate="print"/>
            <a:stretch>
              <a:fillRect/>
            </a:stretch>
          </p:blipFill>
          <p:spPr>
            <a:xfrm>
              <a:off x="8585708" y="2136267"/>
              <a:ext cx="86995" cy="151003"/>
            </a:xfrm>
            <a:prstGeom prst="rect">
              <a:avLst/>
            </a:prstGeom>
          </p:spPr>
        </p:pic>
        <p:pic>
          <p:nvPicPr>
            <p:cNvPr id="23" name="object 23"/>
            <p:cNvPicPr/>
            <p:nvPr/>
          </p:nvPicPr>
          <p:blipFill>
            <a:blip r:embed="rId6" cstate="print"/>
            <a:stretch>
              <a:fillRect/>
            </a:stretch>
          </p:blipFill>
          <p:spPr>
            <a:xfrm>
              <a:off x="8756269" y="2152650"/>
              <a:ext cx="134747" cy="140969"/>
            </a:xfrm>
            <a:prstGeom prst="rect">
              <a:avLst/>
            </a:prstGeom>
          </p:spPr>
        </p:pic>
        <p:pic>
          <p:nvPicPr>
            <p:cNvPr id="24" name="object 24"/>
            <p:cNvPicPr/>
            <p:nvPr/>
          </p:nvPicPr>
          <p:blipFill>
            <a:blip r:embed="rId2" cstate="print"/>
            <a:stretch>
              <a:fillRect/>
            </a:stretch>
          </p:blipFill>
          <p:spPr>
            <a:xfrm>
              <a:off x="8975852" y="2136267"/>
              <a:ext cx="86995" cy="151003"/>
            </a:xfrm>
            <a:prstGeom prst="rect">
              <a:avLst/>
            </a:prstGeom>
          </p:spPr>
        </p:pic>
        <p:pic>
          <p:nvPicPr>
            <p:cNvPr id="25" name="object 25"/>
            <p:cNvPicPr/>
            <p:nvPr/>
          </p:nvPicPr>
          <p:blipFill>
            <a:blip r:embed="rId3" cstate="print"/>
            <a:stretch>
              <a:fillRect/>
            </a:stretch>
          </p:blipFill>
          <p:spPr>
            <a:xfrm>
              <a:off x="9146413" y="2152650"/>
              <a:ext cx="134746" cy="140969"/>
            </a:xfrm>
            <a:prstGeom prst="rect">
              <a:avLst/>
            </a:prstGeom>
          </p:spPr>
        </p:pic>
        <p:pic>
          <p:nvPicPr>
            <p:cNvPr id="26" name="object 26"/>
            <p:cNvPicPr/>
            <p:nvPr/>
          </p:nvPicPr>
          <p:blipFill>
            <a:blip r:embed="rId2" cstate="print"/>
            <a:stretch>
              <a:fillRect/>
            </a:stretch>
          </p:blipFill>
          <p:spPr>
            <a:xfrm>
              <a:off x="9365996" y="2136267"/>
              <a:ext cx="86995" cy="151003"/>
            </a:xfrm>
            <a:prstGeom prst="rect">
              <a:avLst/>
            </a:prstGeom>
          </p:spPr>
        </p:pic>
        <p:pic>
          <p:nvPicPr>
            <p:cNvPr id="27" name="object 27"/>
            <p:cNvPicPr/>
            <p:nvPr/>
          </p:nvPicPr>
          <p:blipFill>
            <a:blip r:embed="rId7" cstate="print"/>
            <a:stretch>
              <a:fillRect/>
            </a:stretch>
          </p:blipFill>
          <p:spPr>
            <a:xfrm>
              <a:off x="9536557" y="2152650"/>
              <a:ext cx="134747" cy="140969"/>
            </a:xfrm>
            <a:prstGeom prst="rect">
              <a:avLst/>
            </a:prstGeom>
          </p:spPr>
        </p:pic>
        <p:pic>
          <p:nvPicPr>
            <p:cNvPr id="28" name="object 28"/>
            <p:cNvPicPr/>
            <p:nvPr/>
          </p:nvPicPr>
          <p:blipFill>
            <a:blip r:embed="rId2" cstate="print"/>
            <a:stretch>
              <a:fillRect/>
            </a:stretch>
          </p:blipFill>
          <p:spPr>
            <a:xfrm>
              <a:off x="9756140" y="2136267"/>
              <a:ext cx="86994" cy="151003"/>
            </a:xfrm>
            <a:prstGeom prst="rect">
              <a:avLst/>
            </a:prstGeom>
          </p:spPr>
        </p:pic>
        <p:pic>
          <p:nvPicPr>
            <p:cNvPr id="29" name="object 29"/>
            <p:cNvPicPr/>
            <p:nvPr/>
          </p:nvPicPr>
          <p:blipFill>
            <a:blip r:embed="rId8" cstate="print"/>
            <a:stretch>
              <a:fillRect/>
            </a:stretch>
          </p:blipFill>
          <p:spPr>
            <a:xfrm>
              <a:off x="8187055" y="2454783"/>
              <a:ext cx="98652" cy="152780"/>
            </a:xfrm>
            <a:prstGeom prst="rect">
              <a:avLst/>
            </a:prstGeom>
          </p:spPr>
        </p:pic>
        <p:pic>
          <p:nvPicPr>
            <p:cNvPr id="30" name="object 30"/>
            <p:cNvPicPr/>
            <p:nvPr/>
          </p:nvPicPr>
          <p:blipFill>
            <a:blip r:embed="rId9" cstate="print"/>
            <a:stretch>
              <a:fillRect/>
            </a:stretch>
          </p:blipFill>
          <p:spPr>
            <a:xfrm>
              <a:off x="9938893" y="2407920"/>
              <a:ext cx="134747" cy="14604"/>
            </a:xfrm>
            <a:prstGeom prst="rect">
              <a:avLst/>
            </a:prstGeom>
          </p:spPr>
        </p:pic>
        <p:pic>
          <p:nvPicPr>
            <p:cNvPr id="31" name="object 31"/>
            <p:cNvPicPr/>
            <p:nvPr/>
          </p:nvPicPr>
          <p:blipFill>
            <a:blip r:embed="rId9" cstate="print"/>
            <a:stretch>
              <a:fillRect/>
            </a:stretch>
          </p:blipFill>
          <p:spPr>
            <a:xfrm>
              <a:off x="9938893" y="2362581"/>
              <a:ext cx="134747" cy="14478"/>
            </a:xfrm>
            <a:prstGeom prst="rect">
              <a:avLst/>
            </a:prstGeom>
          </p:spPr>
        </p:pic>
        <p:pic>
          <p:nvPicPr>
            <p:cNvPr id="32" name="object 32"/>
            <p:cNvPicPr/>
            <p:nvPr/>
          </p:nvPicPr>
          <p:blipFill>
            <a:blip r:embed="rId10" cstate="print"/>
            <a:stretch>
              <a:fillRect/>
            </a:stretch>
          </p:blipFill>
          <p:spPr>
            <a:xfrm>
              <a:off x="10170668" y="2305431"/>
              <a:ext cx="86995" cy="151003"/>
            </a:xfrm>
            <a:prstGeom prst="rect">
              <a:avLst/>
            </a:prstGeom>
          </p:spPr>
        </p:pic>
        <p:sp>
          <p:nvSpPr>
            <p:cNvPr id="33" name="object 33"/>
            <p:cNvSpPr/>
            <p:nvPr/>
          </p:nvSpPr>
          <p:spPr>
            <a:xfrm>
              <a:off x="10073640" y="2208276"/>
              <a:ext cx="279400" cy="325120"/>
            </a:xfrm>
            <a:custGeom>
              <a:avLst/>
              <a:gdLst/>
              <a:ahLst/>
              <a:cxnLst/>
              <a:rect l="l" t="t" r="r" b="b"/>
              <a:pathLst>
                <a:path w="279400" h="325119">
                  <a:moveTo>
                    <a:pt x="0" y="324612"/>
                  </a:moveTo>
                  <a:lnTo>
                    <a:pt x="278892" y="324612"/>
                  </a:lnTo>
                  <a:lnTo>
                    <a:pt x="278892" y="0"/>
                  </a:lnTo>
                  <a:lnTo>
                    <a:pt x="0" y="0"/>
                  </a:lnTo>
                  <a:lnTo>
                    <a:pt x="0" y="324612"/>
                  </a:lnTo>
                  <a:close/>
                </a:path>
              </a:pathLst>
            </a:custGeom>
            <a:ln w="76200">
              <a:solidFill>
                <a:srgbClr val="FDCFAA"/>
              </a:solidFill>
            </a:ln>
          </p:spPr>
          <p:txBody>
            <a:bodyPr wrap="square" lIns="0" tIns="0" rIns="0" bIns="0" rtlCol="0"/>
            <a:lstStyle/>
            <a:p>
              <a:endParaRPr/>
            </a:p>
          </p:txBody>
        </p:sp>
        <p:sp>
          <p:nvSpPr>
            <p:cNvPr id="34" name="object 34"/>
            <p:cNvSpPr/>
            <p:nvPr/>
          </p:nvSpPr>
          <p:spPr>
            <a:xfrm>
              <a:off x="7892034" y="2198370"/>
              <a:ext cx="2461895" cy="1848485"/>
            </a:xfrm>
            <a:custGeom>
              <a:avLst/>
              <a:gdLst/>
              <a:ahLst/>
              <a:cxnLst/>
              <a:rect l="l" t="t" r="r" b="b"/>
              <a:pathLst>
                <a:path w="2461895" h="1848485">
                  <a:moveTo>
                    <a:pt x="2461514" y="335279"/>
                  </a:moveTo>
                  <a:lnTo>
                    <a:pt x="277368" y="1847977"/>
                  </a:lnTo>
                </a:path>
                <a:path w="2461895" h="1848485">
                  <a:moveTo>
                    <a:pt x="2175002" y="0"/>
                  </a:moveTo>
                  <a:lnTo>
                    <a:pt x="0" y="1575307"/>
                  </a:lnTo>
                </a:path>
              </a:pathLst>
            </a:custGeom>
            <a:ln w="19812">
              <a:solidFill>
                <a:srgbClr val="FC9341"/>
              </a:solidFill>
            </a:ln>
          </p:spPr>
          <p:txBody>
            <a:bodyPr wrap="square" lIns="0" tIns="0" rIns="0" bIns="0" rtlCol="0"/>
            <a:lstStyle/>
            <a:p>
              <a:endParaRPr/>
            </a:p>
          </p:txBody>
        </p:sp>
      </p:grpSp>
      <p:sp>
        <p:nvSpPr>
          <p:cNvPr id="35" name="object 35"/>
          <p:cNvSpPr txBox="1">
            <a:spLocks noGrp="1"/>
          </p:cNvSpPr>
          <p:nvPr>
            <p:ph type="title"/>
          </p:nvPr>
        </p:nvSpPr>
        <p:spPr>
          <a:xfrm>
            <a:off x="2055369" y="258270"/>
            <a:ext cx="7133591"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Convolutional</a:t>
            </a:r>
            <a:r>
              <a:rPr sz="2200" b="1" spc="65" dirty="0">
                <a:solidFill>
                  <a:srgbClr val="000000"/>
                </a:solidFill>
                <a:latin typeface="Arial"/>
                <a:cs typeface="Arial"/>
              </a:rPr>
              <a:t> </a:t>
            </a:r>
            <a:r>
              <a:rPr sz="2200" b="1" spc="-10" dirty="0">
                <a:solidFill>
                  <a:srgbClr val="000000"/>
                </a:solidFill>
                <a:latin typeface="Arial"/>
                <a:cs typeface="Arial"/>
              </a:rPr>
              <a:t>Layer</a:t>
            </a:r>
            <a:r>
              <a:rPr sz="2200" b="1" spc="55" dirty="0">
                <a:solidFill>
                  <a:srgbClr val="000000"/>
                </a:solidFill>
                <a:latin typeface="Arial"/>
                <a:cs typeface="Arial"/>
              </a:rPr>
              <a:t> </a:t>
            </a:r>
            <a:r>
              <a:rPr sz="2200" b="1" spc="-5" dirty="0">
                <a:solidFill>
                  <a:srgbClr val="000000"/>
                </a:solidFill>
                <a:latin typeface="Arial"/>
                <a:cs typeface="Arial"/>
              </a:rPr>
              <a:t>–</a:t>
            </a:r>
            <a:r>
              <a:rPr sz="2200" b="1" spc="20" dirty="0">
                <a:solidFill>
                  <a:srgbClr val="000000"/>
                </a:solidFill>
                <a:latin typeface="Arial"/>
                <a:cs typeface="Arial"/>
              </a:rPr>
              <a:t> </a:t>
            </a:r>
            <a:r>
              <a:rPr sz="2200" b="1" spc="-5" dirty="0">
                <a:solidFill>
                  <a:srgbClr val="000000"/>
                </a:solidFill>
                <a:latin typeface="Arial"/>
                <a:cs typeface="Arial"/>
              </a:rPr>
              <a:t>Filters</a:t>
            </a:r>
            <a:r>
              <a:rPr sz="2200" b="1" spc="30" dirty="0">
                <a:solidFill>
                  <a:srgbClr val="000000"/>
                </a:solidFill>
                <a:latin typeface="Arial"/>
                <a:cs typeface="Arial"/>
              </a:rPr>
              <a:t> </a:t>
            </a:r>
            <a:r>
              <a:rPr sz="2200" b="1" spc="-5" dirty="0">
                <a:solidFill>
                  <a:srgbClr val="000000"/>
                </a:solidFill>
                <a:latin typeface="Arial"/>
                <a:cs typeface="Arial"/>
              </a:rPr>
              <a:t>–</a:t>
            </a:r>
            <a:r>
              <a:rPr sz="2200" b="1" spc="15" dirty="0">
                <a:solidFill>
                  <a:srgbClr val="000000"/>
                </a:solidFill>
                <a:latin typeface="Arial"/>
                <a:cs typeface="Arial"/>
              </a:rPr>
              <a:t> </a:t>
            </a:r>
            <a:r>
              <a:rPr sz="2200" b="1" spc="-5" dirty="0">
                <a:solidFill>
                  <a:srgbClr val="000000"/>
                </a:solidFill>
                <a:latin typeface="Arial"/>
                <a:cs typeface="Arial"/>
              </a:rPr>
              <a:t>Computation</a:t>
            </a:r>
            <a:r>
              <a:rPr sz="2200" b="1" spc="50" dirty="0">
                <a:solidFill>
                  <a:srgbClr val="000000"/>
                </a:solidFill>
                <a:latin typeface="Arial"/>
                <a:cs typeface="Arial"/>
              </a:rPr>
              <a:t> </a:t>
            </a:r>
            <a:r>
              <a:rPr sz="2200" b="1" spc="-5" dirty="0">
                <a:solidFill>
                  <a:srgbClr val="000000"/>
                </a:solidFill>
                <a:latin typeface="Arial"/>
                <a:cs typeface="Arial"/>
              </a:rPr>
              <a:t>Example</a:t>
            </a:r>
            <a:endParaRPr sz="2200">
              <a:latin typeface="Arial"/>
              <a:cs typeface="Arial"/>
            </a:endParaRPr>
          </a:p>
        </p:txBody>
      </p:sp>
      <p:sp>
        <p:nvSpPr>
          <p:cNvPr id="36" name="object 3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43</a:t>
            </a:fld>
            <a:endParaRPr spc="-5"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7272527" y="1844072"/>
          <a:ext cx="1718944" cy="1666351"/>
        </p:xfrm>
        <a:graphic>
          <a:graphicData uri="http://schemas.openxmlformats.org/drawingml/2006/table">
            <a:tbl>
              <a:tblPr firstRow="1" bandRow="1">
                <a:tableStyleId>{2D5ABB26-0587-4C30-8999-92F81FD0307C}</a:tableStyleId>
              </a:tblPr>
              <a:tblGrid>
                <a:gridCol w="573405"/>
                <a:gridCol w="572771"/>
                <a:gridCol w="572769"/>
              </a:tblGrid>
              <a:tr h="555748">
                <a:tc>
                  <a:txBody>
                    <a:bodyPr/>
                    <a:lstStyle/>
                    <a:p>
                      <a:pPr marL="187960">
                        <a:lnSpc>
                          <a:spcPct val="100000"/>
                        </a:lnSpc>
                        <a:spcBef>
                          <a:spcPts val="60"/>
                        </a:spcBef>
                      </a:pPr>
                      <a:r>
                        <a:rPr sz="3350" dirty="0">
                          <a:latin typeface="Calibri"/>
                          <a:cs typeface="Calibri"/>
                        </a:rPr>
                        <a:t>1</a:t>
                      </a:r>
                      <a:endParaRPr sz="3350">
                        <a:latin typeface="Calibri"/>
                        <a:cs typeface="Calibri"/>
                      </a:endParaRPr>
                    </a:p>
                  </a:txBody>
                  <a:tcPr marL="0" marR="0" marT="7620" marB="0">
                    <a:lnL w="19050">
                      <a:solidFill>
                        <a:srgbClr val="FDCFAA"/>
                      </a:solidFill>
                      <a:prstDash val="solid"/>
                    </a:lnL>
                    <a:lnR w="76200">
                      <a:solidFill>
                        <a:srgbClr val="FDCFAA"/>
                      </a:solidFill>
                      <a:prstDash val="solid"/>
                    </a:lnR>
                    <a:lnT w="19050">
                      <a:solidFill>
                        <a:srgbClr val="FDCFAA"/>
                      </a:solidFill>
                      <a:prstDash val="solid"/>
                    </a:lnT>
                    <a:lnB w="19050">
                      <a:solidFill>
                        <a:srgbClr val="FDCFAA"/>
                      </a:solidFill>
                      <a:prstDash val="solid"/>
                    </a:lnB>
                  </a:tcPr>
                </a:tc>
                <a:tc>
                  <a:txBody>
                    <a:bodyPr/>
                    <a:lstStyle/>
                    <a:p>
                      <a:pPr>
                        <a:lnSpc>
                          <a:spcPct val="100000"/>
                        </a:lnSpc>
                      </a:pPr>
                      <a:endParaRPr sz="1700">
                        <a:latin typeface="Times New Roman"/>
                        <a:cs typeface="Times New Roman"/>
                      </a:endParaRPr>
                    </a:p>
                  </a:txBody>
                  <a:tcPr marL="0" marR="0" marT="0" marB="0">
                    <a:lnL w="76200">
                      <a:solidFill>
                        <a:srgbClr val="FDCFAA"/>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D9D9D9"/>
                    </a:solidFill>
                  </a:tcPr>
                </a:tc>
              </a:tr>
              <a:tr h="555304">
                <a:tc>
                  <a:txBody>
                    <a:bodyPr/>
                    <a:lstStyle/>
                    <a:p>
                      <a:pPr>
                        <a:lnSpc>
                          <a:spcPct val="100000"/>
                        </a:lnSpc>
                      </a:pPr>
                      <a:endParaRPr sz="1700">
                        <a:latin typeface="Times New Roman"/>
                        <a:cs typeface="Times New Roman"/>
                      </a:endParaRPr>
                    </a:p>
                  </a:txBody>
                  <a:tcPr marL="0" marR="0" marT="0" marB="0">
                    <a:lnL w="19050">
                      <a:solidFill>
                        <a:srgbClr val="FDCFAA"/>
                      </a:solidFill>
                      <a:prstDash val="solid"/>
                    </a:lnL>
                    <a:lnR w="76200">
                      <a:solidFill>
                        <a:srgbClr val="FDCFAA"/>
                      </a:solidFill>
                      <a:prstDash val="solid"/>
                    </a:lnR>
                    <a:lnT w="19050">
                      <a:solidFill>
                        <a:srgbClr val="FDCFAA"/>
                      </a:solidFill>
                      <a:prstDash val="solid"/>
                    </a:lnT>
                    <a:lnB w="19050">
                      <a:solidFill>
                        <a:srgbClr val="BEBEBE"/>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76200">
                      <a:solidFill>
                        <a:srgbClr val="FDCFAA"/>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D9D9D9"/>
                    </a:solidFill>
                  </a:tcPr>
                </a:tc>
              </a:tr>
              <a:tr h="555299">
                <a:tc>
                  <a:txBody>
                    <a:bodyPr/>
                    <a:lstStyle/>
                    <a:p>
                      <a:pPr>
                        <a:lnSpc>
                          <a:spcPct val="100000"/>
                        </a:lnSpc>
                      </a:pPr>
                      <a:endParaRPr sz="1700">
                        <a:latin typeface="Times New Roman"/>
                        <a:cs typeface="Times New Roman"/>
                      </a:endParaRPr>
                    </a:p>
                  </a:txBody>
                  <a:tcPr marL="0" marR="0" marT="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D9D9D9"/>
                    </a:solidFill>
                  </a:tcPr>
                </a:tc>
              </a:tr>
            </a:tbl>
          </a:graphicData>
        </a:graphic>
      </p:graphicFrame>
      <p:graphicFrame>
        <p:nvGraphicFramePr>
          <p:cNvPr id="3" name="object 3"/>
          <p:cNvGraphicFramePr>
            <a:graphicFrameLocks noGrp="1"/>
          </p:cNvGraphicFramePr>
          <p:nvPr/>
        </p:nvGraphicFramePr>
        <p:xfrm>
          <a:off x="1884147" y="1746757"/>
          <a:ext cx="4302756" cy="3971390"/>
        </p:xfrm>
        <a:graphic>
          <a:graphicData uri="http://schemas.openxmlformats.org/drawingml/2006/table">
            <a:tbl>
              <a:tblPr firstRow="1" bandRow="1">
                <a:tableStyleId>{2D5ABB26-0587-4C30-8999-92F81FD0307C}</a:tableStyleId>
              </a:tblPr>
              <a:tblGrid>
                <a:gridCol w="437515"/>
                <a:gridCol w="243204"/>
                <a:gridCol w="307339"/>
                <a:gridCol w="759460"/>
                <a:gridCol w="283844"/>
                <a:gridCol w="232411"/>
                <a:gridCol w="298451"/>
                <a:gridCol w="371475"/>
                <a:gridCol w="274319"/>
                <a:gridCol w="243205"/>
                <a:gridCol w="283845"/>
                <a:gridCol w="283845"/>
                <a:gridCol w="283845"/>
              </a:tblGrid>
              <a:tr h="359816">
                <a:tc>
                  <a:txBody>
                    <a:bodyPr/>
                    <a:lstStyle/>
                    <a:p>
                      <a:pPr marL="10160" algn="ct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7625" algn="r">
                        <a:lnSpc>
                          <a:spcPct val="100000"/>
                        </a:lnSpc>
                        <a:spcBef>
                          <a:spcPts val="25"/>
                        </a:spcBef>
                      </a:pPr>
                      <a:r>
                        <a:rPr sz="1800"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a:lnSpc>
                          <a:spcPct val="100000"/>
                        </a:lnSpc>
                      </a:pPr>
                      <a:endParaRPr sz="1700">
                        <a:latin typeface="Times New Roman"/>
                        <a:cs typeface="Times New Roman"/>
                      </a:endParaRPr>
                    </a:p>
                  </a:txBody>
                  <a:tcPr marL="0" marR="0" marT="0" marB="0">
                    <a:lnL w="9525">
                      <a:solidFill>
                        <a:srgbClr val="BEBEBE"/>
                      </a:solidFill>
                      <a:prstDash val="solid"/>
                    </a:lnL>
                  </a:tcPr>
                </a:tc>
                <a:tc rowSpan="4" gridSpan="9">
                  <a:txBody>
                    <a:bodyPr/>
                    <a:lstStyle/>
                    <a:p>
                      <a:pPr>
                        <a:lnSpc>
                          <a:spcPct val="100000"/>
                        </a:lnSpc>
                      </a:pPr>
                      <a:endParaRPr sz="1700">
                        <a:latin typeface="Times New Roman"/>
                        <a:cs typeface="Times New Roman"/>
                      </a:endParaRPr>
                    </a:p>
                  </a:txBody>
                  <a:tcPr marL="0" marR="0" marT="0" marB="0">
                    <a:lnB w="9525">
                      <a:solidFill>
                        <a:srgbClr val="BEBEBE"/>
                      </a:solidFill>
                      <a:prstDash val="solid"/>
                    </a:lnB>
                  </a:tcPr>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r>
              <a:tr h="358863">
                <a:tc>
                  <a:txBody>
                    <a:bodyPr/>
                    <a:lstStyle/>
                    <a:p>
                      <a:pPr marL="9525"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82550" algn="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a:lnSpc>
                          <a:spcPct val="100000"/>
                        </a:lnSpc>
                      </a:pPr>
                      <a:endParaRPr sz="1700">
                        <a:latin typeface="Times New Roman"/>
                        <a:cs typeface="Times New Roman"/>
                      </a:endParaRPr>
                    </a:p>
                  </a:txBody>
                  <a:tcPr marL="0" marR="0" marT="0" marB="0">
                    <a:lnL w="9525">
                      <a:solidFill>
                        <a:srgbClr val="BEBEBE"/>
                      </a:solidFill>
                      <a:prstDash val="solid"/>
                    </a:lnL>
                  </a:tcPr>
                </a:tc>
                <a:tc gridSpan="9" vMerge="1">
                  <a:txBody>
                    <a:bodyPr/>
                    <a:lstStyle/>
                    <a:p>
                      <a:endParaRPr/>
                    </a:p>
                  </a:txBody>
                  <a:tcPr marL="0" marR="0" marT="0" marB="0">
                    <a:lnB w="9525">
                      <a:solidFill>
                        <a:srgbClr val="BEBEBE"/>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r>
              <a:tr h="236069">
                <a:tc>
                  <a:txBody>
                    <a:bodyPr/>
                    <a:lstStyle/>
                    <a:p>
                      <a:pPr marL="9525"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7625" algn="r">
                        <a:lnSpc>
                          <a:spcPct val="100000"/>
                        </a:lnSpc>
                        <a:spcBef>
                          <a:spcPts val="25"/>
                        </a:spcBef>
                      </a:pPr>
                      <a:r>
                        <a:rPr sz="1800"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a:lnSpc>
                          <a:spcPct val="100000"/>
                        </a:lnSpc>
                      </a:pPr>
                      <a:endParaRPr sz="1400">
                        <a:latin typeface="Times New Roman"/>
                        <a:cs typeface="Times New Roman"/>
                      </a:endParaRPr>
                    </a:p>
                  </a:txBody>
                  <a:tcPr marL="0" marR="0" marT="0" marB="0">
                    <a:lnL w="9525">
                      <a:solidFill>
                        <a:srgbClr val="BEBEBE"/>
                      </a:solidFill>
                      <a:prstDash val="solid"/>
                    </a:lnL>
                  </a:tcPr>
                </a:tc>
                <a:tc gridSpan="9" vMerge="1">
                  <a:txBody>
                    <a:bodyPr/>
                    <a:lstStyle/>
                    <a:p>
                      <a:endParaRPr/>
                    </a:p>
                  </a:txBody>
                  <a:tcPr marL="0" marR="0" marT="0" marB="0">
                    <a:lnB w="9525">
                      <a:solidFill>
                        <a:srgbClr val="BEBEBE"/>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r>
              <a:tr h="507580">
                <a:tc>
                  <a:txBody>
                    <a:bodyPr/>
                    <a:lstStyle/>
                    <a:p>
                      <a:pPr>
                        <a:lnSpc>
                          <a:spcPct val="100000"/>
                        </a:lnSpc>
                      </a:pPr>
                      <a:endParaRPr sz="1700">
                        <a:latin typeface="Times New Roman"/>
                        <a:cs typeface="Times New Roman"/>
                      </a:endParaRPr>
                    </a:p>
                  </a:txBody>
                  <a:tcPr marL="0" marR="0" marT="0" marB="0">
                    <a:lnT w="9525">
                      <a:solidFill>
                        <a:srgbClr val="BEBEBE"/>
                      </a:solidFill>
                      <a:prstDash val="solid"/>
                    </a:lnT>
                  </a:tcPr>
                </a:tc>
                <a:tc>
                  <a:txBody>
                    <a:bodyPr/>
                    <a:lstStyle/>
                    <a:p>
                      <a:pPr>
                        <a:lnSpc>
                          <a:spcPct val="100000"/>
                        </a:lnSpc>
                      </a:pPr>
                      <a:endParaRPr sz="1700">
                        <a:latin typeface="Times New Roman"/>
                        <a:cs typeface="Times New Roman"/>
                      </a:endParaRPr>
                    </a:p>
                  </a:txBody>
                  <a:tcPr marL="0" marR="0" marT="0" marB="0">
                    <a:lnT w="9525">
                      <a:solidFill>
                        <a:srgbClr val="BEBEBE"/>
                      </a:solidFill>
                      <a:prstDash val="solid"/>
                    </a:lnT>
                  </a:tcPr>
                </a:tc>
                <a:tc>
                  <a:txBody>
                    <a:bodyPr/>
                    <a:lstStyle/>
                    <a:p>
                      <a:pPr>
                        <a:lnSpc>
                          <a:spcPct val="100000"/>
                        </a:lnSpc>
                      </a:pPr>
                      <a:endParaRPr sz="1700">
                        <a:latin typeface="Times New Roman"/>
                        <a:cs typeface="Times New Roman"/>
                      </a:endParaRPr>
                    </a:p>
                  </a:txBody>
                  <a:tcPr marL="0" marR="0" marT="0" marB="0">
                    <a:lnT w="9525">
                      <a:solidFill>
                        <a:srgbClr val="BEBEBE"/>
                      </a:solidFill>
                      <a:prstDash val="solid"/>
                    </a:lnT>
                  </a:tcPr>
                </a:tc>
                <a:tc>
                  <a:txBody>
                    <a:bodyPr/>
                    <a:lstStyle/>
                    <a:p>
                      <a:pPr>
                        <a:lnSpc>
                          <a:spcPct val="100000"/>
                        </a:lnSpc>
                      </a:pPr>
                      <a:endParaRPr sz="1700">
                        <a:latin typeface="Times New Roman"/>
                        <a:cs typeface="Times New Roman"/>
                      </a:endParaRPr>
                    </a:p>
                  </a:txBody>
                  <a:tcPr marL="0" marR="0" marT="0" marB="0"/>
                </a:tc>
                <a:tc gridSpan="9" vMerge="1">
                  <a:txBody>
                    <a:bodyPr/>
                    <a:lstStyle/>
                    <a:p>
                      <a:endParaRPr/>
                    </a:p>
                  </a:txBody>
                  <a:tcPr marL="0" marR="0" marT="0" marB="0">
                    <a:lnB w="9525">
                      <a:solidFill>
                        <a:srgbClr val="BEBEBE"/>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r>
              <a:tr h="27417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55">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2710">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65867">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30"/>
                        </a:spcBef>
                      </a:pPr>
                      <a:r>
                        <a:rPr sz="1650" dirty="0">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76200">
                      <a:solidFill>
                        <a:srgbClr val="FDCFAA"/>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82605">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200" algn="r">
                        <a:lnSpc>
                          <a:spcPct val="100000"/>
                        </a:lnSpc>
                        <a:spcBef>
                          <a:spcPts val="30"/>
                        </a:spcBef>
                      </a:pPr>
                      <a:r>
                        <a:rPr sz="1650" dirty="0">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25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36">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36">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200" algn="r">
                        <a:lnSpc>
                          <a:spcPct val="100000"/>
                        </a:lnSpc>
                        <a:spcBef>
                          <a:spcPts val="30"/>
                        </a:spcBef>
                      </a:pPr>
                      <a:r>
                        <a:rPr sz="1650" dirty="0">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76200">
                      <a:solidFill>
                        <a:srgbClr val="FDCFAA"/>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25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76200">
                      <a:solidFill>
                        <a:srgbClr val="FDCFAA"/>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010">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012">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2710">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41">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R w="9525">
                      <a:solidFill>
                        <a:srgbClr val="BEBEBE"/>
                      </a:solidFill>
                      <a:prstDash val="solid"/>
                    </a:lnR>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bl>
          </a:graphicData>
        </a:graphic>
      </p:graphicFrame>
      <p:sp>
        <p:nvSpPr>
          <p:cNvPr id="4" name="object 4"/>
          <p:cNvSpPr/>
          <p:nvPr/>
        </p:nvSpPr>
        <p:spPr>
          <a:xfrm>
            <a:off x="2257616" y="2102184"/>
            <a:ext cx="3636645" cy="3296285"/>
          </a:xfrm>
          <a:custGeom>
            <a:avLst/>
            <a:gdLst/>
            <a:ahLst/>
            <a:cxnLst/>
            <a:rect l="l" t="t" r="r" b="b"/>
            <a:pathLst>
              <a:path w="3636645" h="3296285">
                <a:moveTo>
                  <a:pt x="306412" y="0"/>
                </a:moveTo>
                <a:lnTo>
                  <a:pt x="0" y="0"/>
                </a:lnTo>
                <a:lnTo>
                  <a:pt x="0" y="297256"/>
                </a:lnTo>
                <a:lnTo>
                  <a:pt x="306412" y="297256"/>
                </a:lnTo>
                <a:lnTo>
                  <a:pt x="306412" y="0"/>
                </a:lnTo>
                <a:close/>
              </a:path>
              <a:path w="3636645" h="3296285">
                <a:moveTo>
                  <a:pt x="1938629" y="3022041"/>
                </a:moveTo>
                <a:lnTo>
                  <a:pt x="1655597" y="3022041"/>
                </a:lnTo>
                <a:lnTo>
                  <a:pt x="1655597" y="3296285"/>
                </a:lnTo>
                <a:lnTo>
                  <a:pt x="1938629" y="3296285"/>
                </a:lnTo>
                <a:lnTo>
                  <a:pt x="1938629" y="3022041"/>
                </a:lnTo>
                <a:close/>
              </a:path>
              <a:path w="3636645" h="3296285">
                <a:moveTo>
                  <a:pt x="2221687" y="2748254"/>
                </a:moveTo>
                <a:lnTo>
                  <a:pt x="1938629" y="2748254"/>
                </a:lnTo>
                <a:lnTo>
                  <a:pt x="1938629" y="3022041"/>
                </a:lnTo>
                <a:lnTo>
                  <a:pt x="2221687" y="3022041"/>
                </a:lnTo>
                <a:lnTo>
                  <a:pt x="2221687" y="2748254"/>
                </a:lnTo>
                <a:close/>
              </a:path>
              <a:path w="3636645" h="3296285">
                <a:moveTo>
                  <a:pt x="2221687" y="1651317"/>
                </a:moveTo>
                <a:lnTo>
                  <a:pt x="1938629" y="1651317"/>
                </a:lnTo>
                <a:lnTo>
                  <a:pt x="1938629" y="1925548"/>
                </a:lnTo>
                <a:lnTo>
                  <a:pt x="2221687" y="1925548"/>
                </a:lnTo>
                <a:lnTo>
                  <a:pt x="2221687" y="1651317"/>
                </a:lnTo>
                <a:close/>
              </a:path>
              <a:path w="3636645" h="3296285">
                <a:moveTo>
                  <a:pt x="2504719" y="2474023"/>
                </a:moveTo>
                <a:lnTo>
                  <a:pt x="2221687" y="2474023"/>
                </a:lnTo>
                <a:lnTo>
                  <a:pt x="2221687" y="2748254"/>
                </a:lnTo>
                <a:lnTo>
                  <a:pt x="2504719" y="2748254"/>
                </a:lnTo>
                <a:lnTo>
                  <a:pt x="2504719" y="2474023"/>
                </a:lnTo>
                <a:close/>
              </a:path>
              <a:path w="3636645" h="3296285">
                <a:moveTo>
                  <a:pt x="2504719" y="1925548"/>
                </a:moveTo>
                <a:lnTo>
                  <a:pt x="2221687" y="1925548"/>
                </a:lnTo>
                <a:lnTo>
                  <a:pt x="2221687" y="2199792"/>
                </a:lnTo>
                <a:lnTo>
                  <a:pt x="2504719" y="2199792"/>
                </a:lnTo>
                <a:lnTo>
                  <a:pt x="2504719" y="1925548"/>
                </a:lnTo>
                <a:close/>
              </a:path>
              <a:path w="3636645" h="3296285">
                <a:moveTo>
                  <a:pt x="2787764" y="2199792"/>
                </a:moveTo>
                <a:lnTo>
                  <a:pt x="2504719" y="2199792"/>
                </a:lnTo>
                <a:lnTo>
                  <a:pt x="2504719" y="2474023"/>
                </a:lnTo>
                <a:lnTo>
                  <a:pt x="2787764" y="2474023"/>
                </a:lnTo>
                <a:lnTo>
                  <a:pt x="2787764" y="2199792"/>
                </a:lnTo>
                <a:close/>
              </a:path>
              <a:path w="3636645" h="3296285">
                <a:moveTo>
                  <a:pt x="3353422" y="1651317"/>
                </a:moveTo>
                <a:lnTo>
                  <a:pt x="3070822" y="1651317"/>
                </a:lnTo>
                <a:lnTo>
                  <a:pt x="3070822" y="1925548"/>
                </a:lnTo>
                <a:lnTo>
                  <a:pt x="3353422" y="1925548"/>
                </a:lnTo>
                <a:lnTo>
                  <a:pt x="3353422" y="1651317"/>
                </a:lnTo>
                <a:close/>
              </a:path>
              <a:path w="3636645" h="3296285">
                <a:moveTo>
                  <a:pt x="3636505" y="1377035"/>
                </a:moveTo>
                <a:lnTo>
                  <a:pt x="3353422" y="1377035"/>
                </a:lnTo>
                <a:lnTo>
                  <a:pt x="3353422" y="1651317"/>
                </a:lnTo>
                <a:lnTo>
                  <a:pt x="3636505" y="1651317"/>
                </a:lnTo>
                <a:lnTo>
                  <a:pt x="3636505" y="1377035"/>
                </a:lnTo>
                <a:close/>
              </a:path>
            </a:pathLst>
          </a:custGeom>
          <a:solidFill>
            <a:srgbClr val="FFFFFF"/>
          </a:solidFill>
        </p:spPr>
        <p:txBody>
          <a:bodyPr wrap="square" lIns="0" tIns="0" rIns="0" bIns="0" rtlCol="0"/>
          <a:lstStyle/>
          <a:p>
            <a:endParaRPr/>
          </a:p>
        </p:txBody>
      </p:sp>
      <p:sp>
        <p:nvSpPr>
          <p:cNvPr id="5" name="object 5"/>
          <p:cNvSpPr/>
          <p:nvPr/>
        </p:nvSpPr>
        <p:spPr>
          <a:xfrm>
            <a:off x="5328440" y="4850434"/>
            <a:ext cx="565785" cy="548640"/>
          </a:xfrm>
          <a:custGeom>
            <a:avLst/>
            <a:gdLst/>
            <a:ahLst/>
            <a:cxnLst/>
            <a:rect l="l" t="t" r="r" b="b"/>
            <a:pathLst>
              <a:path w="565785" h="548639">
                <a:moveTo>
                  <a:pt x="282600" y="0"/>
                </a:moveTo>
                <a:lnTo>
                  <a:pt x="0" y="0"/>
                </a:lnTo>
                <a:lnTo>
                  <a:pt x="0" y="273786"/>
                </a:lnTo>
                <a:lnTo>
                  <a:pt x="282600" y="273786"/>
                </a:lnTo>
                <a:lnTo>
                  <a:pt x="282600" y="0"/>
                </a:lnTo>
                <a:close/>
              </a:path>
              <a:path w="565785" h="548639">
                <a:moveTo>
                  <a:pt x="565696" y="273786"/>
                </a:moveTo>
                <a:lnTo>
                  <a:pt x="282600" y="273786"/>
                </a:lnTo>
                <a:lnTo>
                  <a:pt x="282600" y="548030"/>
                </a:lnTo>
                <a:lnTo>
                  <a:pt x="565696" y="548030"/>
                </a:lnTo>
                <a:lnTo>
                  <a:pt x="565696" y="273786"/>
                </a:lnTo>
                <a:close/>
              </a:path>
            </a:pathLst>
          </a:custGeom>
          <a:solidFill>
            <a:srgbClr val="FFFFFF"/>
          </a:solidFill>
        </p:spPr>
        <p:txBody>
          <a:bodyPr wrap="square" lIns="0" tIns="0" rIns="0" bIns="0" rtlCol="0"/>
          <a:lstStyle/>
          <a:p>
            <a:endParaRPr/>
          </a:p>
        </p:txBody>
      </p:sp>
      <p:grpSp>
        <p:nvGrpSpPr>
          <p:cNvPr id="6" name="object 6"/>
          <p:cNvGrpSpPr/>
          <p:nvPr/>
        </p:nvGrpSpPr>
        <p:grpSpPr>
          <a:xfrm>
            <a:off x="1920242" y="1778511"/>
            <a:ext cx="3484879" cy="3091815"/>
            <a:chOff x="1920239" y="1778507"/>
            <a:chExt cx="3484879" cy="3091815"/>
          </a:xfrm>
        </p:grpSpPr>
        <p:sp>
          <p:nvSpPr>
            <p:cNvPr id="7" name="object 7"/>
            <p:cNvSpPr/>
            <p:nvPr/>
          </p:nvSpPr>
          <p:spPr>
            <a:xfrm>
              <a:off x="1958339" y="1816607"/>
              <a:ext cx="3359150" cy="3050540"/>
            </a:xfrm>
            <a:custGeom>
              <a:avLst/>
              <a:gdLst/>
              <a:ahLst/>
              <a:cxnLst/>
              <a:rect l="l" t="t" r="r" b="b"/>
              <a:pathLst>
                <a:path w="3359150" h="3050540">
                  <a:moveTo>
                    <a:pt x="3359023" y="2209418"/>
                  </a:moveTo>
                  <a:lnTo>
                    <a:pt x="931164" y="0"/>
                  </a:lnTo>
                </a:path>
                <a:path w="3359150" h="3050540">
                  <a:moveTo>
                    <a:pt x="2535682" y="3050285"/>
                  </a:moveTo>
                  <a:lnTo>
                    <a:pt x="0" y="902207"/>
                  </a:lnTo>
                </a:path>
              </a:pathLst>
            </a:custGeom>
            <a:ln w="6096">
              <a:solidFill>
                <a:srgbClr val="001F50"/>
              </a:solidFill>
            </a:ln>
          </p:spPr>
          <p:txBody>
            <a:bodyPr wrap="square" lIns="0" tIns="0" rIns="0" bIns="0" rtlCol="0"/>
            <a:lstStyle/>
            <a:p>
              <a:endParaRPr/>
            </a:p>
          </p:txBody>
        </p:sp>
        <p:sp>
          <p:nvSpPr>
            <p:cNvPr id="8" name="object 8"/>
            <p:cNvSpPr/>
            <p:nvPr/>
          </p:nvSpPr>
          <p:spPr>
            <a:xfrm>
              <a:off x="1958339" y="1816607"/>
              <a:ext cx="327660" cy="323215"/>
            </a:xfrm>
            <a:custGeom>
              <a:avLst/>
              <a:gdLst/>
              <a:ahLst/>
              <a:cxnLst/>
              <a:rect l="l" t="t" r="r" b="b"/>
              <a:pathLst>
                <a:path w="327660" h="323214">
                  <a:moveTo>
                    <a:pt x="0" y="323088"/>
                  </a:moveTo>
                  <a:lnTo>
                    <a:pt x="327660" y="323088"/>
                  </a:lnTo>
                  <a:lnTo>
                    <a:pt x="327660" y="0"/>
                  </a:lnTo>
                  <a:lnTo>
                    <a:pt x="0" y="0"/>
                  </a:lnTo>
                  <a:lnTo>
                    <a:pt x="0" y="323088"/>
                  </a:lnTo>
                  <a:close/>
                </a:path>
              </a:pathLst>
            </a:custGeom>
            <a:ln w="76200">
              <a:solidFill>
                <a:srgbClr val="B5914F"/>
              </a:solidFill>
            </a:ln>
          </p:spPr>
          <p:txBody>
            <a:bodyPr wrap="square" lIns="0" tIns="0" rIns="0" bIns="0" rtlCol="0"/>
            <a:lstStyle/>
            <a:p>
              <a:endParaRPr/>
            </a:p>
          </p:txBody>
        </p:sp>
        <p:sp>
          <p:nvSpPr>
            <p:cNvPr id="9" name="object 9"/>
            <p:cNvSpPr/>
            <p:nvPr/>
          </p:nvSpPr>
          <p:spPr>
            <a:xfrm>
              <a:off x="4498847" y="4040123"/>
              <a:ext cx="269875" cy="256540"/>
            </a:xfrm>
            <a:custGeom>
              <a:avLst/>
              <a:gdLst/>
              <a:ahLst/>
              <a:cxnLst/>
              <a:rect l="l" t="t" r="r" b="b"/>
              <a:pathLst>
                <a:path w="269875" h="256539">
                  <a:moveTo>
                    <a:pt x="0" y="256031"/>
                  </a:moveTo>
                  <a:lnTo>
                    <a:pt x="269748" y="256031"/>
                  </a:lnTo>
                  <a:lnTo>
                    <a:pt x="269748" y="0"/>
                  </a:lnTo>
                  <a:lnTo>
                    <a:pt x="0" y="0"/>
                  </a:lnTo>
                  <a:lnTo>
                    <a:pt x="0" y="256031"/>
                  </a:lnTo>
                  <a:close/>
                </a:path>
              </a:pathLst>
            </a:custGeom>
            <a:ln w="76200">
              <a:solidFill>
                <a:srgbClr val="FFC000"/>
              </a:solidFill>
            </a:ln>
          </p:spPr>
          <p:txBody>
            <a:bodyPr wrap="square" lIns="0" tIns="0" rIns="0" bIns="0" rtlCol="0"/>
            <a:lstStyle/>
            <a:p>
              <a:endParaRPr/>
            </a:p>
          </p:txBody>
        </p:sp>
        <p:pic>
          <p:nvPicPr>
            <p:cNvPr id="10" name="object 10"/>
            <p:cNvPicPr/>
            <p:nvPr/>
          </p:nvPicPr>
          <p:blipFill>
            <a:blip r:embed="rId2" cstate="print"/>
            <a:stretch>
              <a:fillRect/>
            </a:stretch>
          </p:blipFill>
          <p:spPr>
            <a:xfrm>
              <a:off x="4293869" y="2221356"/>
              <a:ext cx="1110741" cy="161035"/>
            </a:xfrm>
            <a:prstGeom prst="rect">
              <a:avLst/>
            </a:prstGeom>
          </p:spPr>
        </p:pic>
        <p:sp>
          <p:nvSpPr>
            <p:cNvPr id="11" name="object 11"/>
            <p:cNvSpPr/>
            <p:nvPr/>
          </p:nvSpPr>
          <p:spPr>
            <a:xfrm>
              <a:off x="4748783" y="2153411"/>
              <a:ext cx="283845" cy="334010"/>
            </a:xfrm>
            <a:custGeom>
              <a:avLst/>
              <a:gdLst/>
              <a:ahLst/>
              <a:cxnLst/>
              <a:rect l="l" t="t" r="r" b="b"/>
              <a:pathLst>
                <a:path w="283845" h="334010">
                  <a:moveTo>
                    <a:pt x="0" y="333756"/>
                  </a:moveTo>
                  <a:lnTo>
                    <a:pt x="283463" y="333756"/>
                  </a:lnTo>
                  <a:lnTo>
                    <a:pt x="283463" y="0"/>
                  </a:lnTo>
                  <a:lnTo>
                    <a:pt x="0" y="0"/>
                  </a:lnTo>
                  <a:lnTo>
                    <a:pt x="0" y="333756"/>
                  </a:lnTo>
                  <a:close/>
                </a:path>
              </a:pathLst>
            </a:custGeom>
            <a:ln w="76200">
              <a:solidFill>
                <a:srgbClr val="FFC000"/>
              </a:solidFill>
            </a:ln>
          </p:spPr>
          <p:txBody>
            <a:bodyPr wrap="square" lIns="0" tIns="0" rIns="0" bIns="0" rtlCol="0"/>
            <a:lstStyle/>
            <a:p>
              <a:endParaRPr/>
            </a:p>
          </p:txBody>
        </p:sp>
        <p:sp>
          <p:nvSpPr>
            <p:cNvPr id="12" name="object 12"/>
            <p:cNvSpPr/>
            <p:nvPr/>
          </p:nvSpPr>
          <p:spPr>
            <a:xfrm>
              <a:off x="4507229" y="2154173"/>
              <a:ext cx="524510" cy="2141220"/>
            </a:xfrm>
            <a:custGeom>
              <a:avLst/>
              <a:gdLst/>
              <a:ahLst/>
              <a:cxnLst/>
              <a:rect l="l" t="t" r="r" b="b"/>
              <a:pathLst>
                <a:path w="524510" h="2141220">
                  <a:moveTo>
                    <a:pt x="269748" y="2141093"/>
                  </a:moveTo>
                  <a:lnTo>
                    <a:pt x="524383" y="333755"/>
                  </a:lnTo>
                </a:path>
                <a:path w="524510" h="2141220">
                  <a:moveTo>
                    <a:pt x="0" y="1938782"/>
                  </a:moveTo>
                  <a:lnTo>
                    <a:pt x="242062" y="0"/>
                  </a:lnTo>
                </a:path>
              </a:pathLst>
            </a:custGeom>
            <a:ln w="19812">
              <a:solidFill>
                <a:srgbClr val="FFC000"/>
              </a:solidFill>
            </a:ln>
          </p:spPr>
          <p:txBody>
            <a:bodyPr wrap="square" lIns="0" tIns="0" rIns="0" bIns="0" rtlCol="0"/>
            <a:lstStyle/>
            <a:p>
              <a:endParaRPr/>
            </a:p>
          </p:txBody>
        </p:sp>
        <p:sp>
          <p:nvSpPr>
            <p:cNvPr id="13" name="object 13"/>
            <p:cNvSpPr/>
            <p:nvPr/>
          </p:nvSpPr>
          <p:spPr>
            <a:xfrm>
              <a:off x="4184904" y="2153411"/>
              <a:ext cx="277495" cy="334010"/>
            </a:xfrm>
            <a:custGeom>
              <a:avLst/>
              <a:gdLst/>
              <a:ahLst/>
              <a:cxnLst/>
              <a:rect l="l" t="t" r="r" b="b"/>
              <a:pathLst>
                <a:path w="277495" h="334010">
                  <a:moveTo>
                    <a:pt x="0" y="333756"/>
                  </a:moveTo>
                  <a:lnTo>
                    <a:pt x="277367" y="333756"/>
                  </a:lnTo>
                  <a:lnTo>
                    <a:pt x="277367" y="0"/>
                  </a:lnTo>
                  <a:lnTo>
                    <a:pt x="0" y="0"/>
                  </a:lnTo>
                  <a:lnTo>
                    <a:pt x="0" y="333756"/>
                  </a:lnTo>
                  <a:close/>
                </a:path>
              </a:pathLst>
            </a:custGeom>
            <a:ln w="76200">
              <a:solidFill>
                <a:srgbClr val="B5914F"/>
              </a:solidFill>
            </a:ln>
          </p:spPr>
          <p:txBody>
            <a:bodyPr wrap="square" lIns="0" tIns="0" rIns="0" bIns="0" rtlCol="0"/>
            <a:lstStyle/>
            <a:p>
              <a:endParaRPr/>
            </a:p>
          </p:txBody>
        </p:sp>
        <p:sp>
          <p:nvSpPr>
            <p:cNvPr id="14" name="object 14"/>
            <p:cNvSpPr/>
            <p:nvPr/>
          </p:nvSpPr>
          <p:spPr>
            <a:xfrm>
              <a:off x="1960625" y="1829561"/>
              <a:ext cx="2503170" cy="644525"/>
            </a:xfrm>
            <a:custGeom>
              <a:avLst/>
              <a:gdLst/>
              <a:ahLst/>
              <a:cxnLst/>
              <a:rect l="l" t="t" r="r" b="b"/>
              <a:pathLst>
                <a:path w="2503170" h="644525">
                  <a:moveTo>
                    <a:pt x="326136" y="0"/>
                  </a:moveTo>
                  <a:lnTo>
                    <a:pt x="2502916" y="321945"/>
                  </a:lnTo>
                </a:path>
                <a:path w="2503170" h="644525">
                  <a:moveTo>
                    <a:pt x="0" y="336803"/>
                  </a:moveTo>
                  <a:lnTo>
                    <a:pt x="2264156" y="644525"/>
                  </a:lnTo>
                </a:path>
              </a:pathLst>
            </a:custGeom>
            <a:ln w="19812">
              <a:solidFill>
                <a:srgbClr val="FF0000"/>
              </a:solidFill>
            </a:ln>
          </p:spPr>
          <p:txBody>
            <a:bodyPr wrap="square" lIns="0" tIns="0" rIns="0" bIns="0" rtlCol="0"/>
            <a:lstStyle/>
            <a:p>
              <a:endParaRPr/>
            </a:p>
          </p:txBody>
        </p:sp>
      </p:grpSp>
      <p:sp>
        <p:nvSpPr>
          <p:cNvPr id="15" name="object 15"/>
          <p:cNvSpPr txBox="1">
            <a:spLocks noGrp="1"/>
          </p:cNvSpPr>
          <p:nvPr>
            <p:ph type="title"/>
          </p:nvPr>
        </p:nvSpPr>
        <p:spPr>
          <a:xfrm>
            <a:off x="2055369" y="258270"/>
            <a:ext cx="7133591"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Convolutional</a:t>
            </a:r>
            <a:r>
              <a:rPr sz="2200" b="1" spc="65" dirty="0">
                <a:solidFill>
                  <a:srgbClr val="000000"/>
                </a:solidFill>
                <a:latin typeface="Arial"/>
                <a:cs typeface="Arial"/>
              </a:rPr>
              <a:t> </a:t>
            </a:r>
            <a:r>
              <a:rPr sz="2200" b="1" spc="-10" dirty="0">
                <a:solidFill>
                  <a:srgbClr val="000000"/>
                </a:solidFill>
                <a:latin typeface="Arial"/>
                <a:cs typeface="Arial"/>
              </a:rPr>
              <a:t>Layer</a:t>
            </a:r>
            <a:r>
              <a:rPr sz="2200" b="1" spc="55" dirty="0">
                <a:solidFill>
                  <a:srgbClr val="000000"/>
                </a:solidFill>
                <a:latin typeface="Arial"/>
                <a:cs typeface="Arial"/>
              </a:rPr>
              <a:t> </a:t>
            </a:r>
            <a:r>
              <a:rPr sz="2200" b="1" spc="-5" dirty="0">
                <a:solidFill>
                  <a:srgbClr val="000000"/>
                </a:solidFill>
                <a:latin typeface="Arial"/>
                <a:cs typeface="Arial"/>
              </a:rPr>
              <a:t>–</a:t>
            </a:r>
            <a:r>
              <a:rPr sz="2200" b="1" spc="20" dirty="0">
                <a:solidFill>
                  <a:srgbClr val="000000"/>
                </a:solidFill>
                <a:latin typeface="Arial"/>
                <a:cs typeface="Arial"/>
              </a:rPr>
              <a:t> </a:t>
            </a:r>
            <a:r>
              <a:rPr sz="2200" b="1" spc="-5" dirty="0">
                <a:solidFill>
                  <a:srgbClr val="000000"/>
                </a:solidFill>
                <a:latin typeface="Arial"/>
                <a:cs typeface="Arial"/>
              </a:rPr>
              <a:t>Filters</a:t>
            </a:r>
            <a:r>
              <a:rPr sz="2200" b="1" spc="30" dirty="0">
                <a:solidFill>
                  <a:srgbClr val="000000"/>
                </a:solidFill>
                <a:latin typeface="Arial"/>
                <a:cs typeface="Arial"/>
              </a:rPr>
              <a:t> </a:t>
            </a:r>
            <a:r>
              <a:rPr sz="2200" b="1" spc="-5" dirty="0">
                <a:solidFill>
                  <a:srgbClr val="000000"/>
                </a:solidFill>
                <a:latin typeface="Arial"/>
                <a:cs typeface="Arial"/>
              </a:rPr>
              <a:t>–</a:t>
            </a:r>
            <a:r>
              <a:rPr sz="2200" b="1" spc="15" dirty="0">
                <a:solidFill>
                  <a:srgbClr val="000000"/>
                </a:solidFill>
                <a:latin typeface="Arial"/>
                <a:cs typeface="Arial"/>
              </a:rPr>
              <a:t> </a:t>
            </a:r>
            <a:r>
              <a:rPr sz="2200" b="1" spc="-5" dirty="0">
                <a:solidFill>
                  <a:srgbClr val="000000"/>
                </a:solidFill>
                <a:latin typeface="Arial"/>
                <a:cs typeface="Arial"/>
              </a:rPr>
              <a:t>Computation</a:t>
            </a:r>
            <a:r>
              <a:rPr sz="2200" b="1" spc="50" dirty="0">
                <a:solidFill>
                  <a:srgbClr val="000000"/>
                </a:solidFill>
                <a:latin typeface="Arial"/>
                <a:cs typeface="Arial"/>
              </a:rPr>
              <a:t> </a:t>
            </a:r>
            <a:r>
              <a:rPr sz="2200" b="1" spc="-5" dirty="0">
                <a:solidFill>
                  <a:srgbClr val="000000"/>
                </a:solidFill>
                <a:latin typeface="Arial"/>
                <a:cs typeface="Arial"/>
              </a:rPr>
              <a:t>Example</a:t>
            </a:r>
            <a:endParaRPr sz="2200">
              <a:latin typeface="Arial"/>
              <a:cs typeface="Arial"/>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44</a:t>
            </a:fld>
            <a:endParaRPr spc="-5"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7283197" y="1857818"/>
          <a:ext cx="1707515" cy="1655765"/>
        </p:xfrm>
        <a:graphic>
          <a:graphicData uri="http://schemas.openxmlformats.org/drawingml/2006/table">
            <a:tbl>
              <a:tblPr firstRow="1" bandRow="1">
                <a:tableStyleId>{2D5ABB26-0587-4C30-8999-92F81FD0307C}</a:tableStyleId>
              </a:tblPr>
              <a:tblGrid>
                <a:gridCol w="569595"/>
                <a:gridCol w="568960"/>
                <a:gridCol w="568959"/>
              </a:tblGrid>
              <a:tr h="539020">
                <a:tc>
                  <a:txBody>
                    <a:bodyPr/>
                    <a:lstStyle/>
                    <a:p>
                      <a:pPr marL="186690">
                        <a:lnSpc>
                          <a:spcPct val="100000"/>
                        </a:lnSpc>
                        <a:spcBef>
                          <a:spcPts val="90"/>
                        </a:spcBef>
                      </a:pPr>
                      <a:r>
                        <a:rPr sz="3300" dirty="0">
                          <a:latin typeface="Calibri"/>
                          <a:cs typeface="Calibri"/>
                        </a:rPr>
                        <a:t>1</a:t>
                      </a:r>
                      <a:endParaRPr sz="3300">
                        <a:latin typeface="Calibri"/>
                        <a:cs typeface="Calibri"/>
                      </a:endParaRPr>
                    </a:p>
                  </a:txBody>
                  <a:tcPr marL="0" marR="0" marT="1143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c>
                  <a:txBody>
                    <a:bodyPr/>
                    <a:lstStyle/>
                    <a:p>
                      <a:pPr marL="186690">
                        <a:lnSpc>
                          <a:spcPct val="100000"/>
                        </a:lnSpc>
                        <a:spcBef>
                          <a:spcPts val="90"/>
                        </a:spcBef>
                      </a:pPr>
                      <a:r>
                        <a:rPr sz="3300" dirty="0">
                          <a:latin typeface="Calibri"/>
                          <a:cs typeface="Calibri"/>
                        </a:rPr>
                        <a:t>1</a:t>
                      </a:r>
                      <a:endParaRPr sz="3300">
                        <a:latin typeface="Calibri"/>
                        <a:cs typeface="Calibri"/>
                      </a:endParaRPr>
                    </a:p>
                  </a:txBody>
                  <a:tcPr marL="0" marR="0" marT="11430" marB="0">
                    <a:lnL w="19050">
                      <a:solidFill>
                        <a:srgbClr val="BEBEBE"/>
                      </a:solidFill>
                      <a:prstDash val="solid"/>
                    </a:lnL>
                    <a:lnR w="19050">
                      <a:solidFill>
                        <a:srgbClr val="FDCFAA"/>
                      </a:solidFill>
                      <a:prstDash val="solid"/>
                    </a:lnR>
                    <a:lnT w="19050">
                      <a:solidFill>
                        <a:srgbClr val="FDCFAA"/>
                      </a:solidFill>
                      <a:prstDash val="solid"/>
                    </a:lnT>
                    <a:lnB w="76200">
                      <a:solidFill>
                        <a:srgbClr val="FDCFAA"/>
                      </a:solidFill>
                      <a:prstDash val="solid"/>
                    </a:lnB>
                  </a:tcPr>
                </a:tc>
                <a:tc>
                  <a:txBody>
                    <a:bodyPr/>
                    <a:lstStyle/>
                    <a:p>
                      <a:pPr marL="121920">
                        <a:lnSpc>
                          <a:spcPct val="100000"/>
                        </a:lnSpc>
                        <a:spcBef>
                          <a:spcPts val="90"/>
                        </a:spcBef>
                      </a:pPr>
                      <a:r>
                        <a:rPr sz="3300" spc="10" dirty="0">
                          <a:solidFill>
                            <a:srgbClr val="FFFFFF"/>
                          </a:solidFill>
                          <a:latin typeface="Calibri"/>
                          <a:cs typeface="Calibri"/>
                        </a:rPr>
                        <a:t>-1</a:t>
                      </a:r>
                      <a:endParaRPr sz="3300">
                        <a:latin typeface="Calibri"/>
                        <a:cs typeface="Calibri"/>
                      </a:endParaRPr>
                    </a:p>
                  </a:txBody>
                  <a:tcPr marL="0" marR="0" marT="11430" marB="0">
                    <a:lnL w="19050">
                      <a:solidFill>
                        <a:srgbClr val="FDCFAA"/>
                      </a:solidFill>
                      <a:prstDash val="solid"/>
                    </a:lnL>
                    <a:lnR w="19050">
                      <a:solidFill>
                        <a:srgbClr val="FDCFAA"/>
                      </a:solidFill>
                      <a:prstDash val="solid"/>
                    </a:lnR>
                    <a:lnT w="19050">
                      <a:solidFill>
                        <a:srgbClr val="FDCFAA"/>
                      </a:solidFill>
                      <a:prstDash val="solid"/>
                    </a:lnT>
                    <a:lnB w="76200">
                      <a:solidFill>
                        <a:srgbClr val="FDCFAA"/>
                      </a:solidFill>
                      <a:prstDash val="solid"/>
                    </a:lnB>
                    <a:solidFill>
                      <a:srgbClr val="000000"/>
                    </a:solidFill>
                  </a:tcPr>
                </a:tc>
              </a:tr>
              <a:tr h="564974">
                <a:tc>
                  <a:txBody>
                    <a:bodyPr/>
                    <a:lstStyle/>
                    <a:p>
                      <a:pPr>
                        <a:lnSpc>
                          <a:spcPct val="100000"/>
                        </a:lnSpc>
                      </a:pPr>
                      <a:endParaRPr sz="1700">
                        <a:latin typeface="Times New Roman"/>
                        <a:cs typeface="Times New Roman"/>
                      </a:endParaRPr>
                    </a:p>
                  </a:txBody>
                  <a:tcPr marL="0" marR="0" marT="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19050">
                      <a:solidFill>
                        <a:srgbClr val="BEBEBE"/>
                      </a:solidFill>
                      <a:prstDash val="solid"/>
                    </a:lnL>
                    <a:lnR w="19050">
                      <a:solidFill>
                        <a:srgbClr val="FDCFAA"/>
                      </a:solidFill>
                      <a:prstDash val="solid"/>
                    </a:lnR>
                    <a:lnT w="76200">
                      <a:solidFill>
                        <a:srgbClr val="FDCFAA"/>
                      </a:solidFill>
                      <a:prstDash val="solid"/>
                    </a:lnT>
                    <a:lnB w="19050">
                      <a:solidFill>
                        <a:srgbClr val="BEBEBE"/>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19050">
                      <a:solidFill>
                        <a:srgbClr val="FDCFAA"/>
                      </a:solidFill>
                      <a:prstDash val="solid"/>
                    </a:lnL>
                    <a:lnR w="19050">
                      <a:solidFill>
                        <a:srgbClr val="FDCFAA"/>
                      </a:solidFill>
                      <a:prstDash val="solid"/>
                    </a:lnR>
                    <a:lnT w="76200">
                      <a:solidFill>
                        <a:srgbClr val="FDCFAA"/>
                      </a:solidFill>
                      <a:prstDash val="solid"/>
                    </a:lnT>
                    <a:lnB w="19050">
                      <a:solidFill>
                        <a:srgbClr val="BEBEBE"/>
                      </a:solidFill>
                      <a:prstDash val="solid"/>
                    </a:lnB>
                    <a:solidFill>
                      <a:srgbClr val="D9D9D9"/>
                    </a:solidFill>
                  </a:tcPr>
                </a:tc>
              </a:tr>
              <a:tr h="551771">
                <a:tc>
                  <a:txBody>
                    <a:bodyPr/>
                    <a:lstStyle/>
                    <a:p>
                      <a:pPr>
                        <a:lnSpc>
                          <a:spcPct val="100000"/>
                        </a:lnSpc>
                      </a:pPr>
                      <a:endParaRPr sz="1700">
                        <a:latin typeface="Times New Roman"/>
                        <a:cs typeface="Times New Roman"/>
                      </a:endParaRPr>
                    </a:p>
                  </a:txBody>
                  <a:tcPr marL="0" marR="0" marT="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D9D9D9"/>
                    </a:solidFill>
                  </a:tcPr>
                </a:tc>
                <a:tc>
                  <a:txBody>
                    <a:bodyPr/>
                    <a:lstStyle/>
                    <a:p>
                      <a:pPr>
                        <a:lnSpc>
                          <a:spcPct val="100000"/>
                        </a:lnSpc>
                      </a:pPr>
                      <a:endParaRPr sz="1700">
                        <a:latin typeface="Times New Roman"/>
                        <a:cs typeface="Times New Roman"/>
                      </a:endParaRPr>
                    </a:p>
                  </a:txBody>
                  <a:tcPr marL="0" marR="0" marT="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D9D9D9"/>
                    </a:solidFill>
                  </a:tcPr>
                </a:tc>
              </a:tr>
            </a:tbl>
          </a:graphicData>
        </a:graphic>
      </p:graphicFrame>
      <p:sp>
        <p:nvSpPr>
          <p:cNvPr id="3" name="object 3"/>
          <p:cNvSpPr/>
          <p:nvPr/>
        </p:nvSpPr>
        <p:spPr>
          <a:xfrm>
            <a:off x="2257622" y="2102180"/>
            <a:ext cx="306705" cy="297815"/>
          </a:xfrm>
          <a:custGeom>
            <a:avLst/>
            <a:gdLst/>
            <a:ahLst/>
            <a:cxnLst/>
            <a:rect l="l" t="t" r="r" b="b"/>
            <a:pathLst>
              <a:path w="306705" h="297814">
                <a:moveTo>
                  <a:pt x="0" y="297254"/>
                </a:moveTo>
                <a:lnTo>
                  <a:pt x="306413" y="297254"/>
                </a:lnTo>
                <a:lnTo>
                  <a:pt x="306413" y="0"/>
                </a:lnTo>
                <a:lnTo>
                  <a:pt x="0" y="0"/>
                </a:lnTo>
                <a:lnTo>
                  <a:pt x="0" y="297254"/>
                </a:lnTo>
                <a:close/>
              </a:path>
            </a:pathLst>
          </a:custGeom>
          <a:solidFill>
            <a:srgbClr val="FFFFFF"/>
          </a:solidFill>
        </p:spPr>
        <p:txBody>
          <a:bodyPr wrap="square" lIns="0" tIns="0" rIns="0" bIns="0" rtlCol="0"/>
          <a:lstStyle/>
          <a:p>
            <a:endParaRPr/>
          </a:p>
        </p:txBody>
      </p:sp>
      <p:graphicFrame>
        <p:nvGraphicFramePr>
          <p:cNvPr id="4" name="object 4"/>
          <p:cNvGraphicFramePr>
            <a:graphicFrameLocks noGrp="1"/>
          </p:cNvGraphicFramePr>
          <p:nvPr/>
        </p:nvGraphicFramePr>
        <p:xfrm>
          <a:off x="1950720" y="1804448"/>
          <a:ext cx="920115" cy="892729"/>
        </p:xfrm>
        <a:graphic>
          <a:graphicData uri="http://schemas.openxmlformats.org/drawingml/2006/table">
            <a:tbl>
              <a:tblPr firstRow="1" bandRow="1">
                <a:tableStyleId>{2D5ABB26-0587-4C30-8999-92F81FD0307C}</a:tableStyleId>
              </a:tblPr>
              <a:tblGrid>
                <a:gridCol w="306705"/>
                <a:gridCol w="306705"/>
                <a:gridCol w="306704"/>
              </a:tblGrid>
              <a:tr h="297736">
                <a:tc>
                  <a:txBody>
                    <a:bodyPr/>
                    <a:lstStyle/>
                    <a:p>
                      <a:pPr marL="10160" algn="ct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7625" algn="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97498">
                <a:tc>
                  <a:txBody>
                    <a:bodyPr/>
                    <a:lstStyle/>
                    <a:p>
                      <a:pPr marL="9525"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82550" algn="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97495">
                <a:tc>
                  <a:txBody>
                    <a:bodyPr/>
                    <a:lstStyle/>
                    <a:p>
                      <a:pPr marL="9525"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7625" algn="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r>
            </a:tbl>
          </a:graphicData>
        </a:graphic>
      </p:graphicFrame>
      <p:graphicFrame>
        <p:nvGraphicFramePr>
          <p:cNvPr id="5" name="object 5"/>
          <p:cNvGraphicFramePr>
            <a:graphicFrameLocks noGrp="1"/>
          </p:cNvGraphicFramePr>
          <p:nvPr/>
        </p:nvGraphicFramePr>
        <p:xfrm>
          <a:off x="3630167" y="3209087"/>
          <a:ext cx="2546348" cy="2467636"/>
        </p:xfrm>
        <a:graphic>
          <a:graphicData uri="http://schemas.openxmlformats.org/drawingml/2006/table">
            <a:tbl>
              <a:tblPr firstRow="1" bandRow="1">
                <a:tableStyleId>{2D5ABB26-0587-4C30-8999-92F81FD0307C}</a:tableStyleId>
              </a:tblPr>
              <a:tblGrid>
                <a:gridCol w="283211"/>
                <a:gridCol w="283211"/>
                <a:gridCol w="283211"/>
                <a:gridCol w="283209"/>
                <a:gridCol w="246379"/>
                <a:gridCol w="370205"/>
                <a:gridCol w="231775"/>
                <a:gridCol w="282575"/>
                <a:gridCol w="282575"/>
              </a:tblGrid>
              <a:tr h="274174">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55">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2710">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65867">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30"/>
                        </a:spcBef>
                      </a:pPr>
                      <a:r>
                        <a:rPr sz="1650" dirty="0">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76200">
                      <a:solidFill>
                        <a:srgbClr val="FDCFAA"/>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82605">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200" algn="r">
                        <a:lnSpc>
                          <a:spcPct val="100000"/>
                        </a:lnSpc>
                        <a:spcBef>
                          <a:spcPts val="30"/>
                        </a:spcBef>
                      </a:pPr>
                      <a:r>
                        <a:rPr sz="1650" dirty="0">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25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36">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36">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200" algn="r">
                        <a:lnSpc>
                          <a:spcPct val="100000"/>
                        </a:lnSpc>
                        <a:spcBef>
                          <a:spcPts val="30"/>
                        </a:spcBef>
                      </a:pPr>
                      <a:r>
                        <a:rPr sz="1650" dirty="0">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76200">
                      <a:solidFill>
                        <a:srgbClr val="FDCFAA"/>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25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76200">
                      <a:solidFill>
                        <a:srgbClr val="FDCFAA"/>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010">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012">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2710">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41">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bl>
          </a:graphicData>
        </a:graphic>
      </p:graphicFrame>
      <p:sp>
        <p:nvSpPr>
          <p:cNvPr id="6" name="object 6"/>
          <p:cNvSpPr/>
          <p:nvPr/>
        </p:nvSpPr>
        <p:spPr>
          <a:xfrm>
            <a:off x="3913213" y="3479219"/>
            <a:ext cx="1981200" cy="1919605"/>
          </a:xfrm>
          <a:custGeom>
            <a:avLst/>
            <a:gdLst/>
            <a:ahLst/>
            <a:cxnLst/>
            <a:rect l="l" t="t" r="r" b="b"/>
            <a:pathLst>
              <a:path w="1981200" h="1919604">
                <a:moveTo>
                  <a:pt x="283032" y="1645005"/>
                </a:moveTo>
                <a:lnTo>
                  <a:pt x="0" y="1645005"/>
                </a:lnTo>
                <a:lnTo>
                  <a:pt x="0" y="1919249"/>
                </a:lnTo>
                <a:lnTo>
                  <a:pt x="283032" y="1919249"/>
                </a:lnTo>
                <a:lnTo>
                  <a:pt x="283032" y="1645005"/>
                </a:lnTo>
                <a:close/>
              </a:path>
              <a:path w="1981200" h="1919604">
                <a:moveTo>
                  <a:pt x="566089" y="1371219"/>
                </a:moveTo>
                <a:lnTo>
                  <a:pt x="283032" y="1371219"/>
                </a:lnTo>
                <a:lnTo>
                  <a:pt x="283032" y="1645005"/>
                </a:lnTo>
                <a:lnTo>
                  <a:pt x="566089" y="1645005"/>
                </a:lnTo>
                <a:lnTo>
                  <a:pt x="566089" y="1371219"/>
                </a:lnTo>
                <a:close/>
              </a:path>
              <a:path w="1981200" h="1919604">
                <a:moveTo>
                  <a:pt x="566089" y="274281"/>
                </a:moveTo>
                <a:lnTo>
                  <a:pt x="283032" y="274281"/>
                </a:lnTo>
                <a:lnTo>
                  <a:pt x="283032" y="548513"/>
                </a:lnTo>
                <a:lnTo>
                  <a:pt x="566089" y="548513"/>
                </a:lnTo>
                <a:lnTo>
                  <a:pt x="566089" y="274281"/>
                </a:lnTo>
                <a:close/>
              </a:path>
              <a:path w="1981200" h="1919604">
                <a:moveTo>
                  <a:pt x="849122" y="1096987"/>
                </a:moveTo>
                <a:lnTo>
                  <a:pt x="566089" y="1096987"/>
                </a:lnTo>
                <a:lnTo>
                  <a:pt x="566089" y="1371219"/>
                </a:lnTo>
                <a:lnTo>
                  <a:pt x="849122" y="1371219"/>
                </a:lnTo>
                <a:lnTo>
                  <a:pt x="849122" y="1096987"/>
                </a:lnTo>
                <a:close/>
              </a:path>
              <a:path w="1981200" h="1919604">
                <a:moveTo>
                  <a:pt x="849122" y="548513"/>
                </a:moveTo>
                <a:lnTo>
                  <a:pt x="566089" y="548513"/>
                </a:lnTo>
                <a:lnTo>
                  <a:pt x="566089" y="822756"/>
                </a:lnTo>
                <a:lnTo>
                  <a:pt x="849122" y="822756"/>
                </a:lnTo>
                <a:lnTo>
                  <a:pt x="849122" y="548513"/>
                </a:lnTo>
                <a:close/>
              </a:path>
              <a:path w="1981200" h="1919604">
                <a:moveTo>
                  <a:pt x="1132166" y="822756"/>
                </a:moveTo>
                <a:lnTo>
                  <a:pt x="849122" y="822756"/>
                </a:lnTo>
                <a:lnTo>
                  <a:pt x="849122" y="1096987"/>
                </a:lnTo>
                <a:lnTo>
                  <a:pt x="1132166" y="1096987"/>
                </a:lnTo>
                <a:lnTo>
                  <a:pt x="1132166" y="822756"/>
                </a:lnTo>
                <a:close/>
              </a:path>
              <a:path w="1981200" h="1919604">
                <a:moveTo>
                  <a:pt x="1697824" y="274281"/>
                </a:moveTo>
                <a:lnTo>
                  <a:pt x="1415224" y="274281"/>
                </a:lnTo>
                <a:lnTo>
                  <a:pt x="1415224" y="548513"/>
                </a:lnTo>
                <a:lnTo>
                  <a:pt x="1697824" y="548513"/>
                </a:lnTo>
                <a:lnTo>
                  <a:pt x="1697824" y="274281"/>
                </a:lnTo>
                <a:close/>
              </a:path>
              <a:path w="1981200" h="1919604">
                <a:moveTo>
                  <a:pt x="1980907" y="0"/>
                </a:moveTo>
                <a:lnTo>
                  <a:pt x="1697824" y="0"/>
                </a:lnTo>
                <a:lnTo>
                  <a:pt x="1697824" y="274281"/>
                </a:lnTo>
                <a:lnTo>
                  <a:pt x="1980907" y="274281"/>
                </a:lnTo>
                <a:lnTo>
                  <a:pt x="1980907" y="0"/>
                </a:lnTo>
                <a:close/>
              </a:path>
            </a:pathLst>
          </a:custGeom>
          <a:solidFill>
            <a:srgbClr val="FFFFFF"/>
          </a:solidFill>
        </p:spPr>
        <p:txBody>
          <a:bodyPr wrap="square" lIns="0" tIns="0" rIns="0" bIns="0" rtlCol="0"/>
          <a:lstStyle/>
          <a:p>
            <a:endParaRPr/>
          </a:p>
        </p:txBody>
      </p:sp>
      <p:sp>
        <p:nvSpPr>
          <p:cNvPr id="7" name="object 7"/>
          <p:cNvSpPr/>
          <p:nvPr/>
        </p:nvSpPr>
        <p:spPr>
          <a:xfrm>
            <a:off x="5328440" y="4850434"/>
            <a:ext cx="565785" cy="548640"/>
          </a:xfrm>
          <a:custGeom>
            <a:avLst/>
            <a:gdLst/>
            <a:ahLst/>
            <a:cxnLst/>
            <a:rect l="l" t="t" r="r" b="b"/>
            <a:pathLst>
              <a:path w="565785" h="548639">
                <a:moveTo>
                  <a:pt x="282600" y="0"/>
                </a:moveTo>
                <a:lnTo>
                  <a:pt x="0" y="0"/>
                </a:lnTo>
                <a:lnTo>
                  <a:pt x="0" y="273786"/>
                </a:lnTo>
                <a:lnTo>
                  <a:pt x="282600" y="273786"/>
                </a:lnTo>
                <a:lnTo>
                  <a:pt x="282600" y="0"/>
                </a:lnTo>
                <a:close/>
              </a:path>
              <a:path w="565785" h="548639">
                <a:moveTo>
                  <a:pt x="565696" y="273786"/>
                </a:moveTo>
                <a:lnTo>
                  <a:pt x="282600" y="273786"/>
                </a:lnTo>
                <a:lnTo>
                  <a:pt x="282600" y="548030"/>
                </a:lnTo>
                <a:lnTo>
                  <a:pt x="565696" y="548030"/>
                </a:lnTo>
                <a:lnTo>
                  <a:pt x="565696" y="273786"/>
                </a:lnTo>
                <a:close/>
              </a:path>
            </a:pathLst>
          </a:custGeom>
          <a:solidFill>
            <a:srgbClr val="FFFFFF"/>
          </a:solidFill>
        </p:spPr>
        <p:txBody>
          <a:bodyPr wrap="square" lIns="0" tIns="0" rIns="0" bIns="0" rtlCol="0"/>
          <a:lstStyle/>
          <a:p>
            <a:endParaRPr/>
          </a:p>
        </p:txBody>
      </p:sp>
      <p:grpSp>
        <p:nvGrpSpPr>
          <p:cNvPr id="8" name="object 8"/>
          <p:cNvGrpSpPr/>
          <p:nvPr/>
        </p:nvGrpSpPr>
        <p:grpSpPr>
          <a:xfrm>
            <a:off x="1955293" y="1792227"/>
            <a:ext cx="3536315" cy="3077845"/>
            <a:chOff x="1955292" y="1792223"/>
            <a:chExt cx="3536315" cy="3077845"/>
          </a:xfrm>
        </p:grpSpPr>
        <p:sp>
          <p:nvSpPr>
            <p:cNvPr id="9" name="object 9"/>
            <p:cNvSpPr/>
            <p:nvPr/>
          </p:nvSpPr>
          <p:spPr>
            <a:xfrm>
              <a:off x="1958340" y="1816607"/>
              <a:ext cx="3359150" cy="3050540"/>
            </a:xfrm>
            <a:custGeom>
              <a:avLst/>
              <a:gdLst/>
              <a:ahLst/>
              <a:cxnLst/>
              <a:rect l="l" t="t" r="r" b="b"/>
              <a:pathLst>
                <a:path w="3359150" h="3050540">
                  <a:moveTo>
                    <a:pt x="3359023" y="2209418"/>
                  </a:moveTo>
                  <a:lnTo>
                    <a:pt x="931164" y="0"/>
                  </a:lnTo>
                </a:path>
                <a:path w="3359150" h="3050540">
                  <a:moveTo>
                    <a:pt x="2535682" y="3050285"/>
                  </a:moveTo>
                  <a:lnTo>
                    <a:pt x="0" y="902207"/>
                  </a:lnTo>
                </a:path>
              </a:pathLst>
            </a:custGeom>
            <a:ln w="6096">
              <a:solidFill>
                <a:srgbClr val="001F50"/>
              </a:solidFill>
            </a:ln>
          </p:spPr>
          <p:txBody>
            <a:bodyPr wrap="square" lIns="0" tIns="0" rIns="0" bIns="0" rtlCol="0"/>
            <a:lstStyle/>
            <a:p>
              <a:endParaRPr/>
            </a:p>
          </p:txBody>
        </p:sp>
        <p:pic>
          <p:nvPicPr>
            <p:cNvPr id="10" name="object 10"/>
            <p:cNvPicPr/>
            <p:nvPr/>
          </p:nvPicPr>
          <p:blipFill>
            <a:blip r:embed="rId2" cstate="print"/>
            <a:stretch>
              <a:fillRect/>
            </a:stretch>
          </p:blipFill>
          <p:spPr>
            <a:xfrm>
              <a:off x="4276598" y="2314460"/>
              <a:ext cx="60492" cy="19799"/>
            </a:xfrm>
            <a:prstGeom prst="rect">
              <a:avLst/>
            </a:prstGeom>
          </p:spPr>
        </p:pic>
        <p:pic>
          <p:nvPicPr>
            <p:cNvPr id="11" name="object 11"/>
            <p:cNvPicPr/>
            <p:nvPr/>
          </p:nvPicPr>
          <p:blipFill>
            <a:blip r:embed="rId3" cstate="print"/>
            <a:stretch>
              <a:fillRect/>
            </a:stretch>
          </p:blipFill>
          <p:spPr>
            <a:xfrm>
              <a:off x="4368546" y="2221356"/>
              <a:ext cx="891031" cy="161035"/>
            </a:xfrm>
            <a:prstGeom prst="rect">
              <a:avLst/>
            </a:prstGeom>
          </p:spPr>
        </p:pic>
        <p:pic>
          <p:nvPicPr>
            <p:cNvPr id="12" name="object 12"/>
            <p:cNvPicPr/>
            <p:nvPr/>
          </p:nvPicPr>
          <p:blipFill>
            <a:blip r:embed="rId2" cstate="print"/>
            <a:stretch>
              <a:fillRect/>
            </a:stretch>
          </p:blipFill>
          <p:spPr>
            <a:xfrm>
              <a:off x="5340350" y="2314460"/>
              <a:ext cx="60492" cy="19799"/>
            </a:xfrm>
            <a:prstGeom prst="rect">
              <a:avLst/>
            </a:prstGeom>
          </p:spPr>
        </p:pic>
        <p:pic>
          <p:nvPicPr>
            <p:cNvPr id="13" name="object 13"/>
            <p:cNvPicPr/>
            <p:nvPr/>
          </p:nvPicPr>
          <p:blipFill>
            <a:blip r:embed="rId4" cstate="print"/>
            <a:stretch>
              <a:fillRect/>
            </a:stretch>
          </p:blipFill>
          <p:spPr>
            <a:xfrm>
              <a:off x="5432298" y="2221356"/>
              <a:ext cx="59181" cy="161035"/>
            </a:xfrm>
            <a:prstGeom prst="rect">
              <a:avLst/>
            </a:prstGeom>
          </p:spPr>
        </p:pic>
        <p:sp>
          <p:nvSpPr>
            <p:cNvPr id="14" name="object 14"/>
            <p:cNvSpPr/>
            <p:nvPr/>
          </p:nvSpPr>
          <p:spPr>
            <a:xfrm>
              <a:off x="4748784" y="2153411"/>
              <a:ext cx="586740" cy="2148840"/>
            </a:xfrm>
            <a:custGeom>
              <a:avLst/>
              <a:gdLst/>
              <a:ahLst/>
              <a:cxnLst/>
              <a:rect l="l" t="t" r="r" b="b"/>
              <a:pathLst>
                <a:path w="586739" h="2148840">
                  <a:moveTo>
                    <a:pt x="0" y="333756"/>
                  </a:moveTo>
                  <a:lnTo>
                    <a:pt x="283463" y="333756"/>
                  </a:lnTo>
                  <a:lnTo>
                    <a:pt x="283463" y="0"/>
                  </a:lnTo>
                  <a:lnTo>
                    <a:pt x="0" y="0"/>
                  </a:lnTo>
                  <a:lnTo>
                    <a:pt x="0" y="333756"/>
                  </a:lnTo>
                  <a:close/>
                </a:path>
                <a:path w="586739" h="2148840">
                  <a:moveTo>
                    <a:pt x="316991" y="2148840"/>
                  </a:moveTo>
                  <a:lnTo>
                    <a:pt x="586739" y="2148840"/>
                  </a:lnTo>
                  <a:lnTo>
                    <a:pt x="586739" y="1892808"/>
                  </a:lnTo>
                  <a:lnTo>
                    <a:pt x="316991" y="1892808"/>
                  </a:lnTo>
                  <a:lnTo>
                    <a:pt x="316991" y="2148840"/>
                  </a:lnTo>
                  <a:close/>
                </a:path>
              </a:pathLst>
            </a:custGeom>
            <a:ln w="76200">
              <a:solidFill>
                <a:srgbClr val="FFC000"/>
              </a:solidFill>
            </a:ln>
          </p:spPr>
          <p:txBody>
            <a:bodyPr wrap="square" lIns="0" tIns="0" rIns="0" bIns="0" rtlCol="0"/>
            <a:lstStyle/>
            <a:p>
              <a:endParaRPr/>
            </a:p>
          </p:txBody>
        </p:sp>
        <p:sp>
          <p:nvSpPr>
            <p:cNvPr id="15" name="object 15"/>
            <p:cNvSpPr/>
            <p:nvPr/>
          </p:nvSpPr>
          <p:spPr>
            <a:xfrm>
              <a:off x="4757166" y="2151125"/>
              <a:ext cx="586105" cy="2164080"/>
            </a:xfrm>
            <a:custGeom>
              <a:avLst/>
              <a:gdLst/>
              <a:ahLst/>
              <a:cxnLst/>
              <a:rect l="l" t="t" r="r" b="b"/>
              <a:pathLst>
                <a:path w="586104" h="2164079">
                  <a:moveTo>
                    <a:pt x="585851" y="1890522"/>
                  </a:moveTo>
                  <a:lnTo>
                    <a:pt x="274320" y="0"/>
                  </a:lnTo>
                </a:path>
                <a:path w="586104" h="2164079">
                  <a:moveTo>
                    <a:pt x="304800" y="2163572"/>
                  </a:moveTo>
                  <a:lnTo>
                    <a:pt x="0" y="323088"/>
                  </a:lnTo>
                </a:path>
              </a:pathLst>
            </a:custGeom>
            <a:ln w="19812">
              <a:solidFill>
                <a:srgbClr val="FFC000"/>
              </a:solidFill>
            </a:ln>
          </p:spPr>
          <p:txBody>
            <a:bodyPr wrap="square" lIns="0" tIns="0" rIns="0" bIns="0" rtlCol="0"/>
            <a:lstStyle/>
            <a:p>
              <a:endParaRPr/>
            </a:p>
          </p:txBody>
        </p:sp>
        <p:sp>
          <p:nvSpPr>
            <p:cNvPr id="16" name="object 16"/>
            <p:cNvSpPr/>
            <p:nvPr/>
          </p:nvSpPr>
          <p:spPr>
            <a:xfrm>
              <a:off x="4184904" y="2153411"/>
              <a:ext cx="277495" cy="334010"/>
            </a:xfrm>
            <a:custGeom>
              <a:avLst/>
              <a:gdLst/>
              <a:ahLst/>
              <a:cxnLst/>
              <a:rect l="l" t="t" r="r" b="b"/>
              <a:pathLst>
                <a:path w="277495" h="334010">
                  <a:moveTo>
                    <a:pt x="0" y="333756"/>
                  </a:moveTo>
                  <a:lnTo>
                    <a:pt x="277367" y="333756"/>
                  </a:lnTo>
                  <a:lnTo>
                    <a:pt x="277367" y="0"/>
                  </a:lnTo>
                  <a:lnTo>
                    <a:pt x="0" y="0"/>
                  </a:lnTo>
                  <a:lnTo>
                    <a:pt x="0" y="333756"/>
                  </a:lnTo>
                  <a:close/>
                </a:path>
              </a:pathLst>
            </a:custGeom>
            <a:ln w="76200">
              <a:solidFill>
                <a:srgbClr val="B5914F"/>
              </a:solidFill>
            </a:ln>
          </p:spPr>
          <p:txBody>
            <a:bodyPr wrap="square" lIns="0" tIns="0" rIns="0" bIns="0" rtlCol="0"/>
            <a:lstStyle/>
            <a:p>
              <a:endParaRPr/>
            </a:p>
          </p:txBody>
        </p:sp>
        <p:sp>
          <p:nvSpPr>
            <p:cNvPr id="17" name="object 17"/>
            <p:cNvSpPr/>
            <p:nvPr/>
          </p:nvSpPr>
          <p:spPr>
            <a:xfrm>
              <a:off x="2868930" y="1802129"/>
              <a:ext cx="1595755" cy="349250"/>
            </a:xfrm>
            <a:custGeom>
              <a:avLst/>
              <a:gdLst/>
              <a:ahLst/>
              <a:cxnLst/>
              <a:rect l="l" t="t" r="r" b="b"/>
              <a:pathLst>
                <a:path w="1595754" h="349250">
                  <a:moveTo>
                    <a:pt x="0" y="0"/>
                  </a:moveTo>
                  <a:lnTo>
                    <a:pt x="1595373" y="349250"/>
                  </a:lnTo>
                </a:path>
              </a:pathLst>
            </a:custGeom>
            <a:ln w="19811">
              <a:solidFill>
                <a:srgbClr val="FF0000"/>
              </a:solidFill>
            </a:ln>
          </p:spPr>
          <p:txBody>
            <a:bodyPr wrap="square" lIns="0" tIns="0" rIns="0" bIns="0" rtlCol="0"/>
            <a:lstStyle/>
            <a:p>
              <a:endParaRPr/>
            </a:p>
          </p:txBody>
        </p:sp>
      </p:grpSp>
      <p:grpSp>
        <p:nvGrpSpPr>
          <p:cNvPr id="18" name="object 18"/>
          <p:cNvGrpSpPr/>
          <p:nvPr/>
        </p:nvGrpSpPr>
        <p:grpSpPr>
          <a:xfrm>
            <a:off x="2528317" y="1760224"/>
            <a:ext cx="1707515" cy="724535"/>
            <a:chOff x="2528316" y="1760220"/>
            <a:chExt cx="1707514" cy="724535"/>
          </a:xfrm>
        </p:grpSpPr>
        <p:sp>
          <p:nvSpPr>
            <p:cNvPr id="19" name="object 19"/>
            <p:cNvSpPr/>
            <p:nvPr/>
          </p:nvSpPr>
          <p:spPr>
            <a:xfrm>
              <a:off x="2566416" y="1798320"/>
              <a:ext cx="327660" cy="325120"/>
            </a:xfrm>
            <a:custGeom>
              <a:avLst/>
              <a:gdLst/>
              <a:ahLst/>
              <a:cxnLst/>
              <a:rect l="l" t="t" r="r" b="b"/>
              <a:pathLst>
                <a:path w="327660" h="325119">
                  <a:moveTo>
                    <a:pt x="0" y="324612"/>
                  </a:moveTo>
                  <a:lnTo>
                    <a:pt x="327660" y="324612"/>
                  </a:lnTo>
                  <a:lnTo>
                    <a:pt x="327660" y="0"/>
                  </a:lnTo>
                  <a:lnTo>
                    <a:pt x="0" y="0"/>
                  </a:lnTo>
                  <a:lnTo>
                    <a:pt x="0" y="324612"/>
                  </a:lnTo>
                  <a:close/>
                </a:path>
              </a:pathLst>
            </a:custGeom>
            <a:ln w="76200">
              <a:solidFill>
                <a:srgbClr val="B5914F"/>
              </a:solidFill>
            </a:ln>
          </p:spPr>
          <p:txBody>
            <a:bodyPr wrap="square" lIns="0" tIns="0" rIns="0" bIns="0" rtlCol="0"/>
            <a:lstStyle/>
            <a:p>
              <a:endParaRPr/>
            </a:p>
          </p:txBody>
        </p:sp>
        <p:sp>
          <p:nvSpPr>
            <p:cNvPr id="20" name="object 20"/>
            <p:cNvSpPr/>
            <p:nvPr/>
          </p:nvSpPr>
          <p:spPr>
            <a:xfrm>
              <a:off x="2567178" y="2123694"/>
              <a:ext cx="1658620" cy="351155"/>
            </a:xfrm>
            <a:custGeom>
              <a:avLst/>
              <a:gdLst/>
              <a:ahLst/>
              <a:cxnLst/>
              <a:rect l="l" t="t" r="r" b="b"/>
              <a:pathLst>
                <a:path w="1658620" h="351155">
                  <a:moveTo>
                    <a:pt x="0" y="0"/>
                  </a:moveTo>
                  <a:lnTo>
                    <a:pt x="1658620" y="350900"/>
                  </a:lnTo>
                </a:path>
              </a:pathLst>
            </a:custGeom>
            <a:ln w="19812">
              <a:solidFill>
                <a:srgbClr val="FF0000"/>
              </a:solidFill>
            </a:ln>
          </p:spPr>
          <p:txBody>
            <a:bodyPr wrap="square" lIns="0" tIns="0" rIns="0" bIns="0" rtlCol="0"/>
            <a:lstStyle/>
            <a:p>
              <a:endParaRPr/>
            </a:p>
          </p:txBody>
        </p:sp>
      </p:grpSp>
      <p:sp>
        <p:nvSpPr>
          <p:cNvPr id="21" name="object 21"/>
          <p:cNvSpPr txBox="1">
            <a:spLocks noGrp="1"/>
          </p:cNvSpPr>
          <p:nvPr>
            <p:ph type="title"/>
          </p:nvPr>
        </p:nvSpPr>
        <p:spPr>
          <a:xfrm>
            <a:off x="1902967" y="106175"/>
            <a:ext cx="7132320"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Convolutional</a:t>
            </a:r>
            <a:r>
              <a:rPr sz="2200" b="1" spc="55" dirty="0">
                <a:solidFill>
                  <a:srgbClr val="000000"/>
                </a:solidFill>
                <a:latin typeface="Arial"/>
                <a:cs typeface="Arial"/>
              </a:rPr>
              <a:t> </a:t>
            </a:r>
            <a:r>
              <a:rPr sz="2200" b="1" spc="-10" dirty="0">
                <a:solidFill>
                  <a:srgbClr val="000000"/>
                </a:solidFill>
                <a:latin typeface="Arial"/>
                <a:cs typeface="Arial"/>
              </a:rPr>
              <a:t>Layer</a:t>
            </a:r>
            <a:r>
              <a:rPr sz="2200" b="1" spc="55" dirty="0">
                <a:solidFill>
                  <a:srgbClr val="000000"/>
                </a:solidFill>
                <a:latin typeface="Arial"/>
                <a:cs typeface="Arial"/>
              </a:rPr>
              <a:t> </a:t>
            </a:r>
            <a:r>
              <a:rPr sz="2200" b="1" spc="-5" dirty="0">
                <a:solidFill>
                  <a:srgbClr val="000000"/>
                </a:solidFill>
                <a:latin typeface="Arial"/>
                <a:cs typeface="Arial"/>
              </a:rPr>
              <a:t>–</a:t>
            </a:r>
            <a:r>
              <a:rPr sz="2200" b="1" spc="10" dirty="0">
                <a:solidFill>
                  <a:srgbClr val="000000"/>
                </a:solidFill>
                <a:latin typeface="Arial"/>
                <a:cs typeface="Arial"/>
              </a:rPr>
              <a:t> </a:t>
            </a:r>
            <a:r>
              <a:rPr sz="2200" b="1" spc="-5" dirty="0">
                <a:solidFill>
                  <a:srgbClr val="000000"/>
                </a:solidFill>
                <a:latin typeface="Arial"/>
                <a:cs typeface="Arial"/>
              </a:rPr>
              <a:t>Filters</a:t>
            </a:r>
            <a:r>
              <a:rPr sz="2200" b="1" spc="25" dirty="0">
                <a:solidFill>
                  <a:srgbClr val="000000"/>
                </a:solidFill>
                <a:latin typeface="Arial"/>
                <a:cs typeface="Arial"/>
              </a:rPr>
              <a:t> </a:t>
            </a:r>
            <a:r>
              <a:rPr sz="2200" b="1" spc="-5" dirty="0">
                <a:solidFill>
                  <a:srgbClr val="000000"/>
                </a:solidFill>
                <a:latin typeface="Arial"/>
                <a:cs typeface="Arial"/>
              </a:rPr>
              <a:t>–</a:t>
            </a:r>
            <a:r>
              <a:rPr sz="2200" b="1" spc="10" dirty="0">
                <a:solidFill>
                  <a:srgbClr val="000000"/>
                </a:solidFill>
                <a:latin typeface="Arial"/>
                <a:cs typeface="Arial"/>
              </a:rPr>
              <a:t> </a:t>
            </a:r>
            <a:r>
              <a:rPr sz="2200" b="1" spc="-5" dirty="0">
                <a:solidFill>
                  <a:srgbClr val="000000"/>
                </a:solidFill>
                <a:latin typeface="Arial"/>
                <a:cs typeface="Arial"/>
              </a:rPr>
              <a:t>Computation</a:t>
            </a:r>
            <a:r>
              <a:rPr sz="2200" b="1" spc="45" dirty="0">
                <a:solidFill>
                  <a:srgbClr val="000000"/>
                </a:solidFill>
                <a:latin typeface="Arial"/>
                <a:cs typeface="Arial"/>
              </a:rPr>
              <a:t> </a:t>
            </a:r>
            <a:r>
              <a:rPr sz="2200" b="1" spc="-5" dirty="0">
                <a:solidFill>
                  <a:srgbClr val="000000"/>
                </a:solidFill>
                <a:latin typeface="Arial"/>
                <a:cs typeface="Arial"/>
              </a:rPr>
              <a:t>Example</a:t>
            </a:r>
            <a:endParaRPr sz="2200">
              <a:latin typeface="Arial"/>
              <a:cs typeface="Arial"/>
            </a:endParaRP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45</a:t>
            </a:fld>
            <a:endParaRPr spc="-5"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7281671" y="1853246"/>
          <a:ext cx="1711324" cy="1660289"/>
        </p:xfrm>
        <a:graphic>
          <a:graphicData uri="http://schemas.openxmlformats.org/drawingml/2006/table">
            <a:tbl>
              <a:tblPr firstRow="1" bandRow="1">
                <a:tableStyleId>{2D5ABB26-0587-4C30-8999-92F81FD0307C}</a:tableStyleId>
              </a:tblPr>
              <a:tblGrid>
                <a:gridCol w="570865"/>
                <a:gridCol w="570229"/>
                <a:gridCol w="570231"/>
              </a:tblGrid>
              <a:tr h="553726">
                <a:tc>
                  <a:txBody>
                    <a:bodyPr/>
                    <a:lstStyle/>
                    <a:p>
                      <a:pPr marL="19050" algn="ctr">
                        <a:lnSpc>
                          <a:spcPct val="100000"/>
                        </a:lnSpc>
                        <a:spcBef>
                          <a:spcPts val="100"/>
                        </a:spcBef>
                      </a:pPr>
                      <a:r>
                        <a:rPr sz="3300" dirty="0">
                          <a:latin typeface="Calibri"/>
                          <a:cs typeface="Calibri"/>
                        </a:rPr>
                        <a:t>1</a:t>
                      </a:r>
                      <a:endParaRPr sz="3300">
                        <a:latin typeface="Calibri"/>
                        <a:cs typeface="Calibri"/>
                      </a:endParaRPr>
                    </a:p>
                  </a:txBody>
                  <a:tcPr marL="0" marR="0" marT="1270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c>
                  <a:txBody>
                    <a:bodyPr/>
                    <a:lstStyle/>
                    <a:p>
                      <a:pPr marL="19050" algn="ctr">
                        <a:lnSpc>
                          <a:spcPct val="100000"/>
                        </a:lnSpc>
                        <a:spcBef>
                          <a:spcPts val="100"/>
                        </a:spcBef>
                      </a:pPr>
                      <a:r>
                        <a:rPr sz="3300" dirty="0">
                          <a:latin typeface="Calibri"/>
                          <a:cs typeface="Calibri"/>
                        </a:rPr>
                        <a:t>1</a:t>
                      </a:r>
                      <a:endParaRPr sz="3300">
                        <a:latin typeface="Calibri"/>
                        <a:cs typeface="Calibri"/>
                      </a:endParaRPr>
                    </a:p>
                  </a:txBody>
                  <a:tcPr marL="0" marR="0" marT="1270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c>
                  <a:txBody>
                    <a:bodyPr/>
                    <a:lstStyle/>
                    <a:p>
                      <a:pPr marL="19685" algn="ctr">
                        <a:lnSpc>
                          <a:spcPct val="100000"/>
                        </a:lnSpc>
                        <a:spcBef>
                          <a:spcPts val="100"/>
                        </a:spcBef>
                      </a:pPr>
                      <a:r>
                        <a:rPr sz="3300" spc="15" dirty="0">
                          <a:solidFill>
                            <a:srgbClr val="FFFFFF"/>
                          </a:solidFill>
                          <a:latin typeface="Calibri"/>
                          <a:cs typeface="Calibri"/>
                        </a:rPr>
                        <a:t>-1</a:t>
                      </a:r>
                      <a:endParaRPr sz="3300">
                        <a:latin typeface="Calibri"/>
                        <a:cs typeface="Calibri"/>
                      </a:endParaRPr>
                    </a:p>
                  </a:txBody>
                  <a:tcPr marL="0" marR="0" marT="1270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000000"/>
                    </a:solidFill>
                  </a:tcPr>
                </a:tc>
              </a:tr>
              <a:tr h="553284">
                <a:tc>
                  <a:txBody>
                    <a:bodyPr/>
                    <a:lstStyle/>
                    <a:p>
                      <a:pPr marL="19050" algn="ctr">
                        <a:lnSpc>
                          <a:spcPct val="100000"/>
                        </a:lnSpc>
                        <a:spcBef>
                          <a:spcPts val="90"/>
                        </a:spcBef>
                      </a:pPr>
                      <a:r>
                        <a:rPr sz="3300" dirty="0">
                          <a:latin typeface="Calibri"/>
                          <a:cs typeface="Calibri"/>
                        </a:rPr>
                        <a:t>1</a:t>
                      </a:r>
                      <a:endParaRPr sz="3300">
                        <a:latin typeface="Calibri"/>
                        <a:cs typeface="Calibri"/>
                      </a:endParaRPr>
                    </a:p>
                  </a:txBody>
                  <a:tcPr marL="0" marR="0" marT="1143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c>
                  <a:txBody>
                    <a:bodyPr/>
                    <a:lstStyle/>
                    <a:p>
                      <a:pPr marL="19050" algn="ctr">
                        <a:lnSpc>
                          <a:spcPct val="100000"/>
                        </a:lnSpc>
                        <a:spcBef>
                          <a:spcPts val="90"/>
                        </a:spcBef>
                      </a:pPr>
                      <a:r>
                        <a:rPr sz="3300" dirty="0">
                          <a:latin typeface="Calibri"/>
                          <a:cs typeface="Calibri"/>
                        </a:rPr>
                        <a:t>1</a:t>
                      </a:r>
                      <a:endParaRPr sz="3300">
                        <a:latin typeface="Calibri"/>
                        <a:cs typeface="Calibri"/>
                      </a:endParaRPr>
                    </a:p>
                  </a:txBody>
                  <a:tcPr marL="0" marR="0" marT="1143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c>
                  <a:txBody>
                    <a:bodyPr/>
                    <a:lstStyle/>
                    <a:p>
                      <a:pPr marL="18415" algn="ctr">
                        <a:lnSpc>
                          <a:spcPct val="100000"/>
                        </a:lnSpc>
                        <a:spcBef>
                          <a:spcPts val="90"/>
                        </a:spcBef>
                      </a:pPr>
                      <a:r>
                        <a:rPr sz="3300" dirty="0">
                          <a:latin typeface="Calibri"/>
                          <a:cs typeface="Calibri"/>
                        </a:rPr>
                        <a:t>1</a:t>
                      </a:r>
                      <a:endParaRPr sz="3300">
                        <a:latin typeface="Calibri"/>
                        <a:cs typeface="Calibri"/>
                      </a:endParaRPr>
                    </a:p>
                  </a:txBody>
                  <a:tcPr marL="0" marR="0" marT="11430"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r>
              <a:tr h="553279">
                <a:tc>
                  <a:txBody>
                    <a:bodyPr/>
                    <a:lstStyle/>
                    <a:p>
                      <a:pPr marL="18415" algn="ctr">
                        <a:lnSpc>
                          <a:spcPct val="100000"/>
                        </a:lnSpc>
                        <a:spcBef>
                          <a:spcPts val="95"/>
                        </a:spcBef>
                      </a:pPr>
                      <a:r>
                        <a:rPr sz="3300" spc="15" dirty="0">
                          <a:solidFill>
                            <a:srgbClr val="FFFFFF"/>
                          </a:solidFill>
                          <a:latin typeface="Calibri"/>
                          <a:cs typeface="Calibri"/>
                        </a:rPr>
                        <a:t>-1</a:t>
                      </a:r>
                      <a:endParaRPr sz="3300">
                        <a:latin typeface="Calibri"/>
                        <a:cs typeface="Calibri"/>
                      </a:endParaRPr>
                    </a:p>
                  </a:txBody>
                  <a:tcPr marL="0" marR="0" marT="12065"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solidFill>
                      <a:srgbClr val="000000"/>
                    </a:solidFill>
                  </a:tcPr>
                </a:tc>
                <a:tc>
                  <a:txBody>
                    <a:bodyPr/>
                    <a:lstStyle/>
                    <a:p>
                      <a:pPr marL="19050" algn="ctr">
                        <a:lnSpc>
                          <a:spcPct val="100000"/>
                        </a:lnSpc>
                        <a:spcBef>
                          <a:spcPts val="95"/>
                        </a:spcBef>
                      </a:pPr>
                      <a:r>
                        <a:rPr sz="3300" dirty="0">
                          <a:latin typeface="Calibri"/>
                          <a:cs typeface="Calibri"/>
                        </a:rPr>
                        <a:t>1</a:t>
                      </a:r>
                      <a:endParaRPr sz="3300">
                        <a:latin typeface="Calibri"/>
                        <a:cs typeface="Calibri"/>
                      </a:endParaRPr>
                    </a:p>
                  </a:txBody>
                  <a:tcPr marL="0" marR="0" marT="12065"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c>
                  <a:txBody>
                    <a:bodyPr/>
                    <a:lstStyle/>
                    <a:p>
                      <a:pPr marL="18415" algn="ctr">
                        <a:lnSpc>
                          <a:spcPct val="100000"/>
                        </a:lnSpc>
                        <a:spcBef>
                          <a:spcPts val="95"/>
                        </a:spcBef>
                      </a:pPr>
                      <a:r>
                        <a:rPr sz="3300" dirty="0">
                          <a:latin typeface="Calibri"/>
                          <a:cs typeface="Calibri"/>
                        </a:rPr>
                        <a:t>1</a:t>
                      </a:r>
                      <a:endParaRPr sz="3300">
                        <a:latin typeface="Calibri"/>
                        <a:cs typeface="Calibri"/>
                      </a:endParaRPr>
                    </a:p>
                  </a:txBody>
                  <a:tcPr marL="0" marR="0" marT="12065" marB="0">
                    <a:lnL w="19050">
                      <a:solidFill>
                        <a:srgbClr val="BEBEBE"/>
                      </a:solidFill>
                      <a:prstDash val="solid"/>
                    </a:lnL>
                    <a:lnR w="19050">
                      <a:solidFill>
                        <a:srgbClr val="BEBEBE"/>
                      </a:solidFill>
                      <a:prstDash val="solid"/>
                    </a:lnR>
                    <a:lnT w="19050">
                      <a:solidFill>
                        <a:srgbClr val="BEBEBE"/>
                      </a:solidFill>
                      <a:prstDash val="solid"/>
                    </a:lnT>
                    <a:lnB w="19050">
                      <a:solidFill>
                        <a:srgbClr val="BEBEBE"/>
                      </a:solidFill>
                      <a:prstDash val="solid"/>
                    </a:lnB>
                  </a:tcPr>
                </a:tc>
              </a:tr>
            </a:tbl>
          </a:graphicData>
        </a:graphic>
      </p:graphicFrame>
      <p:graphicFrame>
        <p:nvGraphicFramePr>
          <p:cNvPr id="3" name="object 3"/>
          <p:cNvGraphicFramePr>
            <a:graphicFrameLocks noGrp="1"/>
          </p:cNvGraphicFramePr>
          <p:nvPr/>
        </p:nvGraphicFramePr>
        <p:xfrm>
          <a:off x="1950720" y="1804448"/>
          <a:ext cx="920115" cy="892729"/>
        </p:xfrm>
        <a:graphic>
          <a:graphicData uri="http://schemas.openxmlformats.org/drawingml/2006/table">
            <a:tbl>
              <a:tblPr firstRow="1" bandRow="1">
                <a:tableStyleId>{2D5ABB26-0587-4C30-8999-92F81FD0307C}</a:tableStyleId>
              </a:tblPr>
              <a:tblGrid>
                <a:gridCol w="306705"/>
                <a:gridCol w="306705"/>
                <a:gridCol w="306704"/>
              </a:tblGrid>
              <a:tr h="297736">
                <a:tc>
                  <a:txBody>
                    <a:bodyPr/>
                    <a:lstStyle/>
                    <a:p>
                      <a:pPr marL="10160" algn="ct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7625" algn="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97498">
                <a:tc>
                  <a:txBody>
                    <a:bodyPr/>
                    <a:lstStyle/>
                    <a:p>
                      <a:pPr marL="9525"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82550" algn="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97495">
                <a:tc>
                  <a:txBody>
                    <a:bodyPr/>
                    <a:lstStyle/>
                    <a:p>
                      <a:pPr marL="9525"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7625" algn="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r>
            </a:tbl>
          </a:graphicData>
        </a:graphic>
      </p:graphicFrame>
      <p:sp>
        <p:nvSpPr>
          <p:cNvPr id="4" name="object 4"/>
          <p:cNvSpPr/>
          <p:nvPr/>
        </p:nvSpPr>
        <p:spPr>
          <a:xfrm>
            <a:off x="2257622" y="2102180"/>
            <a:ext cx="306705" cy="297815"/>
          </a:xfrm>
          <a:custGeom>
            <a:avLst/>
            <a:gdLst/>
            <a:ahLst/>
            <a:cxnLst/>
            <a:rect l="l" t="t" r="r" b="b"/>
            <a:pathLst>
              <a:path w="306705" h="297814">
                <a:moveTo>
                  <a:pt x="0" y="297254"/>
                </a:moveTo>
                <a:lnTo>
                  <a:pt x="306413" y="297254"/>
                </a:lnTo>
                <a:lnTo>
                  <a:pt x="306413" y="0"/>
                </a:lnTo>
                <a:lnTo>
                  <a:pt x="0" y="0"/>
                </a:lnTo>
                <a:lnTo>
                  <a:pt x="0" y="297254"/>
                </a:lnTo>
                <a:close/>
              </a:path>
            </a:pathLst>
          </a:custGeom>
          <a:solidFill>
            <a:srgbClr val="FFFFFF"/>
          </a:solidFill>
        </p:spPr>
        <p:txBody>
          <a:bodyPr wrap="square" lIns="0" tIns="0" rIns="0" bIns="0" rtlCol="0"/>
          <a:lstStyle/>
          <a:p>
            <a:endParaRPr/>
          </a:p>
        </p:txBody>
      </p:sp>
      <p:graphicFrame>
        <p:nvGraphicFramePr>
          <p:cNvPr id="5" name="object 5"/>
          <p:cNvGraphicFramePr>
            <a:graphicFrameLocks noGrp="1"/>
          </p:cNvGraphicFramePr>
          <p:nvPr/>
        </p:nvGraphicFramePr>
        <p:xfrm>
          <a:off x="3630167" y="3209087"/>
          <a:ext cx="2548888" cy="2467636"/>
        </p:xfrm>
        <a:graphic>
          <a:graphicData uri="http://schemas.openxmlformats.org/drawingml/2006/table">
            <a:tbl>
              <a:tblPr firstRow="1" bandRow="1">
                <a:tableStyleId>{2D5ABB26-0587-4C30-8999-92F81FD0307C}</a:tableStyleId>
              </a:tblPr>
              <a:tblGrid>
                <a:gridCol w="283211"/>
                <a:gridCol w="283211"/>
                <a:gridCol w="283211"/>
                <a:gridCol w="283209"/>
                <a:gridCol w="283209"/>
                <a:gridCol w="283211"/>
                <a:gridCol w="283211"/>
                <a:gridCol w="283211"/>
                <a:gridCol w="283211"/>
              </a:tblGrid>
              <a:tr h="274174">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55">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2710">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36">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ct val="100000"/>
                        </a:lnSpc>
                        <a:spcBef>
                          <a:spcPts val="30"/>
                        </a:spcBef>
                      </a:pPr>
                      <a:r>
                        <a:rPr sz="1650" dirty="0">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76200">
                      <a:solidFill>
                        <a:srgbClr val="FDCFAA"/>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36">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200" algn="r">
                        <a:lnSpc>
                          <a:spcPct val="100000"/>
                        </a:lnSpc>
                        <a:spcBef>
                          <a:spcPts val="30"/>
                        </a:spcBef>
                      </a:pPr>
                      <a:r>
                        <a:rPr sz="1650" dirty="0">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25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36">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36">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200" algn="r">
                        <a:lnSpc>
                          <a:spcPct val="100000"/>
                        </a:lnSpc>
                        <a:spcBef>
                          <a:spcPts val="30"/>
                        </a:spcBef>
                      </a:pPr>
                      <a:r>
                        <a:rPr sz="1650" dirty="0">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76200">
                      <a:solidFill>
                        <a:srgbClr val="FDCFAA"/>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25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76200">
                      <a:solidFill>
                        <a:srgbClr val="FDCFAA"/>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010">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latin typeface="Calibri"/>
                          <a:cs typeface="Calibri"/>
                        </a:rPr>
                        <a:t>1</a:t>
                      </a:r>
                      <a:endParaRPr sz="1650">
                        <a:latin typeface="Calibri"/>
                        <a:cs typeface="Calibri"/>
                      </a:endParaRPr>
                    </a:p>
                  </a:txBody>
                  <a:tcPr marL="0" marR="0" marT="3810"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012">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2710">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74241">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bl>
          </a:graphicData>
        </a:graphic>
      </p:graphicFrame>
      <p:sp>
        <p:nvSpPr>
          <p:cNvPr id="6" name="object 6"/>
          <p:cNvSpPr/>
          <p:nvPr/>
        </p:nvSpPr>
        <p:spPr>
          <a:xfrm>
            <a:off x="3913213" y="3479219"/>
            <a:ext cx="1981200" cy="1919605"/>
          </a:xfrm>
          <a:custGeom>
            <a:avLst/>
            <a:gdLst/>
            <a:ahLst/>
            <a:cxnLst/>
            <a:rect l="l" t="t" r="r" b="b"/>
            <a:pathLst>
              <a:path w="1981200" h="1919604">
                <a:moveTo>
                  <a:pt x="283032" y="1645005"/>
                </a:moveTo>
                <a:lnTo>
                  <a:pt x="0" y="1645005"/>
                </a:lnTo>
                <a:lnTo>
                  <a:pt x="0" y="1919249"/>
                </a:lnTo>
                <a:lnTo>
                  <a:pt x="283032" y="1919249"/>
                </a:lnTo>
                <a:lnTo>
                  <a:pt x="283032" y="1645005"/>
                </a:lnTo>
                <a:close/>
              </a:path>
              <a:path w="1981200" h="1919604">
                <a:moveTo>
                  <a:pt x="566089" y="1371219"/>
                </a:moveTo>
                <a:lnTo>
                  <a:pt x="283032" y="1371219"/>
                </a:lnTo>
                <a:lnTo>
                  <a:pt x="283032" y="1645005"/>
                </a:lnTo>
                <a:lnTo>
                  <a:pt x="566089" y="1645005"/>
                </a:lnTo>
                <a:lnTo>
                  <a:pt x="566089" y="1371219"/>
                </a:lnTo>
                <a:close/>
              </a:path>
              <a:path w="1981200" h="1919604">
                <a:moveTo>
                  <a:pt x="566089" y="274281"/>
                </a:moveTo>
                <a:lnTo>
                  <a:pt x="283032" y="274281"/>
                </a:lnTo>
                <a:lnTo>
                  <a:pt x="283032" y="548513"/>
                </a:lnTo>
                <a:lnTo>
                  <a:pt x="566089" y="548513"/>
                </a:lnTo>
                <a:lnTo>
                  <a:pt x="566089" y="274281"/>
                </a:lnTo>
                <a:close/>
              </a:path>
              <a:path w="1981200" h="1919604">
                <a:moveTo>
                  <a:pt x="849122" y="1096987"/>
                </a:moveTo>
                <a:lnTo>
                  <a:pt x="566089" y="1096987"/>
                </a:lnTo>
                <a:lnTo>
                  <a:pt x="566089" y="1371219"/>
                </a:lnTo>
                <a:lnTo>
                  <a:pt x="849122" y="1371219"/>
                </a:lnTo>
                <a:lnTo>
                  <a:pt x="849122" y="1096987"/>
                </a:lnTo>
                <a:close/>
              </a:path>
              <a:path w="1981200" h="1919604">
                <a:moveTo>
                  <a:pt x="849122" y="548513"/>
                </a:moveTo>
                <a:lnTo>
                  <a:pt x="566089" y="548513"/>
                </a:lnTo>
                <a:lnTo>
                  <a:pt x="566089" y="822756"/>
                </a:lnTo>
                <a:lnTo>
                  <a:pt x="849122" y="822756"/>
                </a:lnTo>
                <a:lnTo>
                  <a:pt x="849122" y="548513"/>
                </a:lnTo>
                <a:close/>
              </a:path>
              <a:path w="1981200" h="1919604">
                <a:moveTo>
                  <a:pt x="1132166" y="822756"/>
                </a:moveTo>
                <a:lnTo>
                  <a:pt x="849122" y="822756"/>
                </a:lnTo>
                <a:lnTo>
                  <a:pt x="849122" y="1096987"/>
                </a:lnTo>
                <a:lnTo>
                  <a:pt x="1132166" y="1096987"/>
                </a:lnTo>
                <a:lnTo>
                  <a:pt x="1132166" y="822756"/>
                </a:lnTo>
                <a:close/>
              </a:path>
              <a:path w="1981200" h="1919604">
                <a:moveTo>
                  <a:pt x="1697824" y="274281"/>
                </a:moveTo>
                <a:lnTo>
                  <a:pt x="1415224" y="274281"/>
                </a:lnTo>
                <a:lnTo>
                  <a:pt x="1415224" y="548513"/>
                </a:lnTo>
                <a:lnTo>
                  <a:pt x="1697824" y="548513"/>
                </a:lnTo>
                <a:lnTo>
                  <a:pt x="1697824" y="274281"/>
                </a:lnTo>
                <a:close/>
              </a:path>
              <a:path w="1981200" h="1919604">
                <a:moveTo>
                  <a:pt x="1980907" y="0"/>
                </a:moveTo>
                <a:lnTo>
                  <a:pt x="1697824" y="0"/>
                </a:lnTo>
                <a:lnTo>
                  <a:pt x="1697824" y="274281"/>
                </a:lnTo>
                <a:lnTo>
                  <a:pt x="1980907" y="274281"/>
                </a:lnTo>
                <a:lnTo>
                  <a:pt x="1980907" y="0"/>
                </a:lnTo>
                <a:close/>
              </a:path>
            </a:pathLst>
          </a:custGeom>
          <a:solidFill>
            <a:srgbClr val="FFFFFF"/>
          </a:solidFill>
        </p:spPr>
        <p:txBody>
          <a:bodyPr wrap="square" lIns="0" tIns="0" rIns="0" bIns="0" rtlCol="0"/>
          <a:lstStyle/>
          <a:p>
            <a:endParaRPr/>
          </a:p>
        </p:txBody>
      </p:sp>
      <p:sp>
        <p:nvSpPr>
          <p:cNvPr id="7" name="object 7"/>
          <p:cNvSpPr/>
          <p:nvPr/>
        </p:nvSpPr>
        <p:spPr>
          <a:xfrm>
            <a:off x="5328440" y="4850434"/>
            <a:ext cx="565785" cy="548640"/>
          </a:xfrm>
          <a:custGeom>
            <a:avLst/>
            <a:gdLst/>
            <a:ahLst/>
            <a:cxnLst/>
            <a:rect l="l" t="t" r="r" b="b"/>
            <a:pathLst>
              <a:path w="565785" h="548639">
                <a:moveTo>
                  <a:pt x="282600" y="0"/>
                </a:moveTo>
                <a:lnTo>
                  <a:pt x="0" y="0"/>
                </a:lnTo>
                <a:lnTo>
                  <a:pt x="0" y="273786"/>
                </a:lnTo>
                <a:lnTo>
                  <a:pt x="282600" y="273786"/>
                </a:lnTo>
                <a:lnTo>
                  <a:pt x="282600" y="0"/>
                </a:lnTo>
                <a:close/>
              </a:path>
              <a:path w="565785" h="548639">
                <a:moveTo>
                  <a:pt x="565696" y="273786"/>
                </a:moveTo>
                <a:lnTo>
                  <a:pt x="282600" y="273786"/>
                </a:lnTo>
                <a:lnTo>
                  <a:pt x="282600" y="548030"/>
                </a:lnTo>
                <a:lnTo>
                  <a:pt x="565696" y="548030"/>
                </a:lnTo>
                <a:lnTo>
                  <a:pt x="565696" y="273786"/>
                </a:lnTo>
                <a:close/>
              </a:path>
            </a:pathLst>
          </a:custGeom>
          <a:solidFill>
            <a:srgbClr val="FFFFFF"/>
          </a:solidFill>
        </p:spPr>
        <p:txBody>
          <a:bodyPr wrap="square" lIns="0" tIns="0" rIns="0" bIns="0" rtlCol="0"/>
          <a:lstStyle/>
          <a:p>
            <a:endParaRPr/>
          </a:p>
        </p:txBody>
      </p:sp>
      <p:sp>
        <p:nvSpPr>
          <p:cNvPr id="8" name="object 8"/>
          <p:cNvSpPr/>
          <p:nvPr/>
        </p:nvSpPr>
        <p:spPr>
          <a:xfrm>
            <a:off x="1958341" y="1816607"/>
            <a:ext cx="3359151" cy="3050540"/>
          </a:xfrm>
          <a:custGeom>
            <a:avLst/>
            <a:gdLst/>
            <a:ahLst/>
            <a:cxnLst/>
            <a:rect l="l" t="t" r="r" b="b"/>
            <a:pathLst>
              <a:path w="3359150" h="3050540">
                <a:moveTo>
                  <a:pt x="3359023" y="2209418"/>
                </a:moveTo>
                <a:lnTo>
                  <a:pt x="931164" y="0"/>
                </a:lnTo>
              </a:path>
              <a:path w="3359150" h="3050540">
                <a:moveTo>
                  <a:pt x="2535682" y="3050285"/>
                </a:moveTo>
                <a:lnTo>
                  <a:pt x="0" y="902207"/>
                </a:lnTo>
              </a:path>
            </a:pathLst>
          </a:custGeom>
          <a:ln w="6096">
            <a:solidFill>
              <a:srgbClr val="001F50"/>
            </a:solidFill>
          </a:ln>
        </p:spPr>
        <p:txBody>
          <a:bodyPr wrap="square" lIns="0" tIns="0" rIns="0" bIns="0" rtlCol="0"/>
          <a:lstStyle/>
          <a:p>
            <a:endParaRPr/>
          </a:p>
        </p:txBody>
      </p:sp>
      <p:sp>
        <p:nvSpPr>
          <p:cNvPr id="9" name="object 9"/>
          <p:cNvSpPr txBox="1">
            <a:spLocks noGrp="1"/>
          </p:cNvSpPr>
          <p:nvPr>
            <p:ph type="title"/>
          </p:nvPr>
        </p:nvSpPr>
        <p:spPr>
          <a:xfrm>
            <a:off x="1902967" y="106175"/>
            <a:ext cx="7132320"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Convolutional</a:t>
            </a:r>
            <a:r>
              <a:rPr sz="2200" b="1" spc="55" dirty="0">
                <a:solidFill>
                  <a:srgbClr val="000000"/>
                </a:solidFill>
                <a:latin typeface="Arial"/>
                <a:cs typeface="Arial"/>
              </a:rPr>
              <a:t> </a:t>
            </a:r>
            <a:r>
              <a:rPr sz="2200" b="1" spc="-10" dirty="0">
                <a:solidFill>
                  <a:srgbClr val="000000"/>
                </a:solidFill>
                <a:latin typeface="Arial"/>
                <a:cs typeface="Arial"/>
              </a:rPr>
              <a:t>Layer</a:t>
            </a:r>
            <a:r>
              <a:rPr sz="2200" b="1" spc="55" dirty="0">
                <a:solidFill>
                  <a:srgbClr val="000000"/>
                </a:solidFill>
                <a:latin typeface="Arial"/>
                <a:cs typeface="Arial"/>
              </a:rPr>
              <a:t> </a:t>
            </a:r>
            <a:r>
              <a:rPr sz="2200" b="1" spc="-5" dirty="0">
                <a:solidFill>
                  <a:srgbClr val="000000"/>
                </a:solidFill>
                <a:latin typeface="Arial"/>
                <a:cs typeface="Arial"/>
              </a:rPr>
              <a:t>–</a:t>
            </a:r>
            <a:r>
              <a:rPr sz="2200" b="1" spc="10" dirty="0">
                <a:solidFill>
                  <a:srgbClr val="000000"/>
                </a:solidFill>
                <a:latin typeface="Arial"/>
                <a:cs typeface="Arial"/>
              </a:rPr>
              <a:t> </a:t>
            </a:r>
            <a:r>
              <a:rPr sz="2200" b="1" spc="-5" dirty="0">
                <a:solidFill>
                  <a:srgbClr val="000000"/>
                </a:solidFill>
                <a:latin typeface="Arial"/>
                <a:cs typeface="Arial"/>
              </a:rPr>
              <a:t>Filters</a:t>
            </a:r>
            <a:r>
              <a:rPr sz="2200" b="1" spc="25" dirty="0">
                <a:solidFill>
                  <a:srgbClr val="000000"/>
                </a:solidFill>
                <a:latin typeface="Arial"/>
                <a:cs typeface="Arial"/>
              </a:rPr>
              <a:t> </a:t>
            </a:r>
            <a:r>
              <a:rPr sz="2200" b="1" spc="-5" dirty="0">
                <a:solidFill>
                  <a:srgbClr val="000000"/>
                </a:solidFill>
                <a:latin typeface="Arial"/>
                <a:cs typeface="Arial"/>
              </a:rPr>
              <a:t>–</a:t>
            </a:r>
            <a:r>
              <a:rPr sz="2200" b="1" spc="10" dirty="0">
                <a:solidFill>
                  <a:srgbClr val="000000"/>
                </a:solidFill>
                <a:latin typeface="Arial"/>
                <a:cs typeface="Arial"/>
              </a:rPr>
              <a:t> </a:t>
            </a:r>
            <a:r>
              <a:rPr sz="2200" b="1" spc="-5" dirty="0">
                <a:solidFill>
                  <a:srgbClr val="000000"/>
                </a:solidFill>
                <a:latin typeface="Arial"/>
                <a:cs typeface="Arial"/>
              </a:rPr>
              <a:t>Computation</a:t>
            </a:r>
            <a:r>
              <a:rPr sz="2200" b="1" spc="45" dirty="0">
                <a:solidFill>
                  <a:srgbClr val="000000"/>
                </a:solidFill>
                <a:latin typeface="Arial"/>
                <a:cs typeface="Arial"/>
              </a:rPr>
              <a:t> </a:t>
            </a:r>
            <a:r>
              <a:rPr sz="2200" b="1" spc="-5" dirty="0">
                <a:solidFill>
                  <a:srgbClr val="000000"/>
                </a:solidFill>
                <a:latin typeface="Arial"/>
                <a:cs typeface="Arial"/>
              </a:rPr>
              <a:t>Example</a:t>
            </a:r>
            <a:endParaRPr sz="2200">
              <a:latin typeface="Arial"/>
              <a:cs typeface="Arial"/>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46</a:t>
            </a:fld>
            <a:endParaRPr spc="-5"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88278" y="3729148"/>
            <a:ext cx="276860" cy="268605"/>
          </a:xfrm>
          <a:custGeom>
            <a:avLst/>
            <a:gdLst/>
            <a:ahLst/>
            <a:cxnLst/>
            <a:rect l="l" t="t" r="r" b="b"/>
            <a:pathLst>
              <a:path w="276859" h="268604">
                <a:moveTo>
                  <a:pt x="0" y="268161"/>
                </a:moveTo>
                <a:lnTo>
                  <a:pt x="276641" y="268161"/>
                </a:lnTo>
                <a:lnTo>
                  <a:pt x="276641" y="0"/>
                </a:lnTo>
                <a:lnTo>
                  <a:pt x="0" y="0"/>
                </a:lnTo>
                <a:lnTo>
                  <a:pt x="0" y="268161"/>
                </a:lnTo>
                <a:close/>
              </a:path>
            </a:pathLst>
          </a:custGeom>
          <a:solidFill>
            <a:srgbClr val="FFFFFF"/>
          </a:solidFill>
        </p:spPr>
        <p:txBody>
          <a:bodyPr wrap="square" lIns="0" tIns="0" rIns="0" bIns="0" rtlCol="0"/>
          <a:lstStyle/>
          <a:p>
            <a:endParaRPr/>
          </a:p>
        </p:txBody>
      </p:sp>
      <p:graphicFrame>
        <p:nvGraphicFramePr>
          <p:cNvPr id="3" name="object 3"/>
          <p:cNvGraphicFramePr>
            <a:graphicFrameLocks noGrp="1"/>
          </p:cNvGraphicFramePr>
          <p:nvPr/>
        </p:nvGraphicFramePr>
        <p:xfrm>
          <a:off x="1950720" y="1804448"/>
          <a:ext cx="920115" cy="892729"/>
        </p:xfrm>
        <a:graphic>
          <a:graphicData uri="http://schemas.openxmlformats.org/drawingml/2006/table">
            <a:tbl>
              <a:tblPr firstRow="1" bandRow="1">
                <a:tableStyleId>{2D5ABB26-0587-4C30-8999-92F81FD0307C}</a:tableStyleId>
              </a:tblPr>
              <a:tblGrid>
                <a:gridCol w="306705"/>
                <a:gridCol w="306705"/>
                <a:gridCol w="306704"/>
              </a:tblGrid>
              <a:tr h="297736">
                <a:tc>
                  <a:txBody>
                    <a:bodyPr/>
                    <a:lstStyle/>
                    <a:p>
                      <a:pPr marL="10160" algn="ct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7625" algn="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97498">
                <a:tc>
                  <a:txBody>
                    <a:bodyPr/>
                    <a:lstStyle/>
                    <a:p>
                      <a:pPr marL="9525"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82550" algn="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97495">
                <a:tc>
                  <a:txBody>
                    <a:bodyPr/>
                    <a:lstStyle/>
                    <a:p>
                      <a:pPr marL="9525"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7625" algn="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r>
            </a:tbl>
          </a:graphicData>
        </a:graphic>
      </p:graphicFrame>
      <p:sp>
        <p:nvSpPr>
          <p:cNvPr id="4" name="object 4"/>
          <p:cNvSpPr/>
          <p:nvPr/>
        </p:nvSpPr>
        <p:spPr>
          <a:xfrm>
            <a:off x="2257622" y="2102180"/>
            <a:ext cx="306705" cy="297815"/>
          </a:xfrm>
          <a:custGeom>
            <a:avLst/>
            <a:gdLst/>
            <a:ahLst/>
            <a:cxnLst/>
            <a:rect l="l" t="t" r="r" b="b"/>
            <a:pathLst>
              <a:path w="306705" h="297814">
                <a:moveTo>
                  <a:pt x="0" y="297254"/>
                </a:moveTo>
                <a:lnTo>
                  <a:pt x="306413" y="297254"/>
                </a:lnTo>
                <a:lnTo>
                  <a:pt x="306413" y="0"/>
                </a:lnTo>
                <a:lnTo>
                  <a:pt x="0" y="0"/>
                </a:lnTo>
                <a:lnTo>
                  <a:pt x="0" y="297254"/>
                </a:lnTo>
                <a:close/>
              </a:path>
            </a:pathLst>
          </a:custGeom>
          <a:solidFill>
            <a:srgbClr val="FFFFFF"/>
          </a:solidFill>
        </p:spPr>
        <p:txBody>
          <a:bodyPr wrap="square" lIns="0" tIns="0" rIns="0" bIns="0" rtlCol="0"/>
          <a:lstStyle/>
          <a:p>
            <a:endParaRPr/>
          </a:p>
        </p:txBody>
      </p:sp>
      <p:sp>
        <p:nvSpPr>
          <p:cNvPr id="5" name="object 5"/>
          <p:cNvSpPr/>
          <p:nvPr/>
        </p:nvSpPr>
        <p:spPr>
          <a:xfrm>
            <a:off x="5328440" y="4850434"/>
            <a:ext cx="565785" cy="548640"/>
          </a:xfrm>
          <a:custGeom>
            <a:avLst/>
            <a:gdLst/>
            <a:ahLst/>
            <a:cxnLst/>
            <a:rect l="l" t="t" r="r" b="b"/>
            <a:pathLst>
              <a:path w="565785" h="548639">
                <a:moveTo>
                  <a:pt x="282600" y="0"/>
                </a:moveTo>
                <a:lnTo>
                  <a:pt x="0" y="0"/>
                </a:lnTo>
                <a:lnTo>
                  <a:pt x="0" y="273786"/>
                </a:lnTo>
                <a:lnTo>
                  <a:pt x="282600" y="273786"/>
                </a:lnTo>
                <a:lnTo>
                  <a:pt x="282600" y="0"/>
                </a:lnTo>
                <a:close/>
              </a:path>
              <a:path w="565785" h="548639">
                <a:moveTo>
                  <a:pt x="565696" y="273786"/>
                </a:moveTo>
                <a:lnTo>
                  <a:pt x="282600" y="273786"/>
                </a:lnTo>
                <a:lnTo>
                  <a:pt x="282600" y="548030"/>
                </a:lnTo>
                <a:lnTo>
                  <a:pt x="565696" y="548030"/>
                </a:lnTo>
                <a:lnTo>
                  <a:pt x="565696" y="273786"/>
                </a:lnTo>
                <a:close/>
              </a:path>
            </a:pathLst>
          </a:custGeom>
          <a:solidFill>
            <a:srgbClr val="FFFFFF"/>
          </a:solidFill>
        </p:spPr>
        <p:txBody>
          <a:bodyPr wrap="square" lIns="0" tIns="0" rIns="0" bIns="0" rtlCol="0"/>
          <a:lstStyle/>
          <a:p>
            <a:endParaRPr/>
          </a:p>
        </p:txBody>
      </p:sp>
      <p:grpSp>
        <p:nvGrpSpPr>
          <p:cNvPr id="6" name="object 6"/>
          <p:cNvGrpSpPr/>
          <p:nvPr/>
        </p:nvGrpSpPr>
        <p:grpSpPr>
          <a:xfrm>
            <a:off x="3913222" y="2184696"/>
            <a:ext cx="2014220" cy="3214370"/>
            <a:chOff x="3913220" y="2184696"/>
            <a:chExt cx="2014220" cy="3214370"/>
          </a:xfrm>
        </p:grpSpPr>
        <p:sp>
          <p:nvSpPr>
            <p:cNvPr id="7" name="object 7"/>
            <p:cNvSpPr/>
            <p:nvPr/>
          </p:nvSpPr>
          <p:spPr>
            <a:xfrm>
              <a:off x="3913213" y="3479215"/>
              <a:ext cx="1981200" cy="1919605"/>
            </a:xfrm>
            <a:custGeom>
              <a:avLst/>
              <a:gdLst/>
              <a:ahLst/>
              <a:cxnLst/>
              <a:rect l="l" t="t" r="r" b="b"/>
              <a:pathLst>
                <a:path w="1981200" h="1919604">
                  <a:moveTo>
                    <a:pt x="283032" y="1645005"/>
                  </a:moveTo>
                  <a:lnTo>
                    <a:pt x="0" y="1645005"/>
                  </a:lnTo>
                  <a:lnTo>
                    <a:pt x="0" y="1919249"/>
                  </a:lnTo>
                  <a:lnTo>
                    <a:pt x="283032" y="1919249"/>
                  </a:lnTo>
                  <a:lnTo>
                    <a:pt x="283032" y="1645005"/>
                  </a:lnTo>
                  <a:close/>
                </a:path>
                <a:path w="1981200" h="1919604">
                  <a:moveTo>
                    <a:pt x="566089" y="1371219"/>
                  </a:moveTo>
                  <a:lnTo>
                    <a:pt x="283032" y="1371219"/>
                  </a:lnTo>
                  <a:lnTo>
                    <a:pt x="283032" y="1645005"/>
                  </a:lnTo>
                  <a:lnTo>
                    <a:pt x="566089" y="1645005"/>
                  </a:lnTo>
                  <a:lnTo>
                    <a:pt x="566089" y="1371219"/>
                  </a:lnTo>
                  <a:close/>
                </a:path>
                <a:path w="1981200" h="1919604">
                  <a:moveTo>
                    <a:pt x="566089" y="274281"/>
                  </a:moveTo>
                  <a:lnTo>
                    <a:pt x="283032" y="274281"/>
                  </a:lnTo>
                  <a:lnTo>
                    <a:pt x="283032" y="548513"/>
                  </a:lnTo>
                  <a:lnTo>
                    <a:pt x="566089" y="548513"/>
                  </a:lnTo>
                  <a:lnTo>
                    <a:pt x="566089" y="274281"/>
                  </a:lnTo>
                  <a:close/>
                </a:path>
                <a:path w="1981200" h="1919604">
                  <a:moveTo>
                    <a:pt x="849122" y="1096987"/>
                  </a:moveTo>
                  <a:lnTo>
                    <a:pt x="566089" y="1096987"/>
                  </a:lnTo>
                  <a:lnTo>
                    <a:pt x="566089" y="1371219"/>
                  </a:lnTo>
                  <a:lnTo>
                    <a:pt x="849122" y="1371219"/>
                  </a:lnTo>
                  <a:lnTo>
                    <a:pt x="849122" y="1096987"/>
                  </a:lnTo>
                  <a:close/>
                </a:path>
                <a:path w="1981200" h="1919604">
                  <a:moveTo>
                    <a:pt x="849122" y="548513"/>
                  </a:moveTo>
                  <a:lnTo>
                    <a:pt x="566089" y="548513"/>
                  </a:lnTo>
                  <a:lnTo>
                    <a:pt x="566089" y="822756"/>
                  </a:lnTo>
                  <a:lnTo>
                    <a:pt x="849122" y="822756"/>
                  </a:lnTo>
                  <a:lnTo>
                    <a:pt x="849122" y="548513"/>
                  </a:lnTo>
                  <a:close/>
                </a:path>
                <a:path w="1981200" h="1919604">
                  <a:moveTo>
                    <a:pt x="1132166" y="822756"/>
                  </a:moveTo>
                  <a:lnTo>
                    <a:pt x="849122" y="822756"/>
                  </a:lnTo>
                  <a:lnTo>
                    <a:pt x="849122" y="1096987"/>
                  </a:lnTo>
                  <a:lnTo>
                    <a:pt x="1132166" y="1096987"/>
                  </a:lnTo>
                  <a:lnTo>
                    <a:pt x="1132166" y="822756"/>
                  </a:lnTo>
                  <a:close/>
                </a:path>
                <a:path w="1981200" h="1919604">
                  <a:moveTo>
                    <a:pt x="1697824" y="274281"/>
                  </a:moveTo>
                  <a:lnTo>
                    <a:pt x="1415224" y="274281"/>
                  </a:lnTo>
                  <a:lnTo>
                    <a:pt x="1415224" y="548513"/>
                  </a:lnTo>
                  <a:lnTo>
                    <a:pt x="1697824" y="548513"/>
                  </a:lnTo>
                  <a:lnTo>
                    <a:pt x="1697824" y="274281"/>
                  </a:lnTo>
                  <a:close/>
                </a:path>
                <a:path w="1981200" h="1919604">
                  <a:moveTo>
                    <a:pt x="1980907" y="0"/>
                  </a:moveTo>
                  <a:lnTo>
                    <a:pt x="1697824" y="0"/>
                  </a:lnTo>
                  <a:lnTo>
                    <a:pt x="1697824" y="274281"/>
                  </a:lnTo>
                  <a:lnTo>
                    <a:pt x="1980907" y="274281"/>
                  </a:lnTo>
                  <a:lnTo>
                    <a:pt x="1980907" y="0"/>
                  </a:lnTo>
                  <a:close/>
                </a:path>
              </a:pathLst>
            </a:custGeom>
            <a:solidFill>
              <a:srgbClr val="FFFFFF"/>
            </a:solidFill>
          </p:spPr>
          <p:txBody>
            <a:bodyPr wrap="square" lIns="0" tIns="0" rIns="0" bIns="0" rtlCol="0"/>
            <a:lstStyle/>
            <a:p>
              <a:endParaRPr/>
            </a:p>
          </p:txBody>
        </p:sp>
        <p:sp>
          <p:nvSpPr>
            <p:cNvPr id="8" name="object 8"/>
            <p:cNvSpPr/>
            <p:nvPr/>
          </p:nvSpPr>
          <p:spPr>
            <a:xfrm>
              <a:off x="4759804" y="2184696"/>
              <a:ext cx="1167765" cy="3810"/>
            </a:xfrm>
            <a:custGeom>
              <a:avLst/>
              <a:gdLst/>
              <a:ahLst/>
              <a:cxnLst/>
              <a:rect l="l" t="t" r="r" b="b"/>
              <a:pathLst>
                <a:path w="1167764" h="3810">
                  <a:moveTo>
                    <a:pt x="0" y="3500"/>
                  </a:moveTo>
                  <a:lnTo>
                    <a:pt x="1167564" y="3500"/>
                  </a:lnTo>
                  <a:lnTo>
                    <a:pt x="1167564" y="0"/>
                  </a:lnTo>
                  <a:lnTo>
                    <a:pt x="0" y="0"/>
                  </a:lnTo>
                  <a:lnTo>
                    <a:pt x="0" y="3500"/>
                  </a:lnTo>
                  <a:close/>
                </a:path>
              </a:pathLst>
            </a:custGeom>
            <a:solidFill>
              <a:srgbClr val="000000"/>
            </a:solidFill>
          </p:spPr>
          <p:txBody>
            <a:bodyPr wrap="square" lIns="0" tIns="0" rIns="0" bIns="0" rtlCol="0"/>
            <a:lstStyle/>
            <a:p>
              <a:endParaRPr/>
            </a:p>
          </p:txBody>
        </p:sp>
      </p:grpSp>
      <p:sp>
        <p:nvSpPr>
          <p:cNvPr id="9" name="object 9"/>
          <p:cNvSpPr txBox="1"/>
          <p:nvPr/>
        </p:nvSpPr>
        <p:spPr>
          <a:xfrm>
            <a:off x="4882258" y="1891113"/>
            <a:ext cx="535940" cy="282129"/>
          </a:xfrm>
          <a:prstGeom prst="rect">
            <a:avLst/>
          </a:prstGeom>
        </p:spPr>
        <p:txBody>
          <a:bodyPr vert="horz" wrap="square" lIns="0" tIns="0" rIns="0" bIns="0" rtlCol="0">
            <a:spAutoFit/>
          </a:bodyPr>
          <a:lstStyle/>
          <a:p>
            <a:pPr>
              <a:lnSpc>
                <a:spcPts val="2150"/>
              </a:lnSpc>
              <a:tabLst>
                <a:tab pos="389255" algn="l"/>
              </a:tabLst>
            </a:pPr>
            <a:r>
              <a:rPr sz="2250" spc="10" dirty="0">
                <a:solidFill>
                  <a:srgbClr val="FFFFFF"/>
                </a:solidFill>
                <a:latin typeface="Calibri"/>
                <a:cs typeface="Calibri"/>
              </a:rPr>
              <a:t>1	1</a:t>
            </a:r>
            <a:endParaRPr sz="2250">
              <a:latin typeface="Calibri"/>
              <a:cs typeface="Calibri"/>
            </a:endParaRPr>
          </a:p>
        </p:txBody>
      </p:sp>
      <p:sp>
        <p:nvSpPr>
          <p:cNvPr id="10" name="object 10"/>
          <p:cNvSpPr txBox="1"/>
          <p:nvPr/>
        </p:nvSpPr>
        <p:spPr>
          <a:xfrm>
            <a:off x="5616350" y="1891114"/>
            <a:ext cx="235585" cy="282129"/>
          </a:xfrm>
          <a:prstGeom prst="rect">
            <a:avLst/>
          </a:prstGeom>
        </p:spPr>
        <p:txBody>
          <a:bodyPr vert="horz" wrap="square" lIns="0" tIns="0" rIns="0" bIns="0" rtlCol="0">
            <a:spAutoFit/>
          </a:bodyPr>
          <a:lstStyle/>
          <a:p>
            <a:pPr>
              <a:lnSpc>
                <a:spcPts val="2150"/>
              </a:lnSpc>
            </a:pPr>
            <a:r>
              <a:rPr sz="2250" spc="10" dirty="0">
                <a:latin typeface="Calibri"/>
                <a:cs typeface="Calibri"/>
              </a:rPr>
              <a:t>-1</a:t>
            </a:r>
            <a:endParaRPr sz="2250">
              <a:latin typeface="Calibri"/>
              <a:cs typeface="Calibri"/>
            </a:endParaRPr>
          </a:p>
        </p:txBody>
      </p:sp>
      <p:sp>
        <p:nvSpPr>
          <p:cNvPr id="11" name="object 11"/>
          <p:cNvSpPr txBox="1"/>
          <p:nvPr/>
        </p:nvSpPr>
        <p:spPr>
          <a:xfrm>
            <a:off x="4882257" y="2267718"/>
            <a:ext cx="925195" cy="282129"/>
          </a:xfrm>
          <a:prstGeom prst="rect">
            <a:avLst/>
          </a:prstGeom>
        </p:spPr>
        <p:txBody>
          <a:bodyPr vert="horz" wrap="square" lIns="0" tIns="0" rIns="0" bIns="0" rtlCol="0">
            <a:spAutoFit/>
          </a:bodyPr>
          <a:lstStyle/>
          <a:p>
            <a:pPr>
              <a:lnSpc>
                <a:spcPts val="2150"/>
              </a:lnSpc>
              <a:tabLst>
                <a:tab pos="389255" algn="l"/>
                <a:tab pos="777875" algn="l"/>
              </a:tabLst>
            </a:pPr>
            <a:r>
              <a:rPr sz="2250" spc="10" dirty="0">
                <a:solidFill>
                  <a:srgbClr val="FFFFFF"/>
                </a:solidFill>
                <a:latin typeface="Calibri"/>
                <a:cs typeface="Calibri"/>
              </a:rPr>
              <a:t>1	1	1</a:t>
            </a:r>
            <a:endParaRPr sz="2250">
              <a:latin typeface="Calibri"/>
              <a:cs typeface="Calibri"/>
            </a:endParaRPr>
          </a:p>
        </p:txBody>
      </p:sp>
      <p:sp>
        <p:nvSpPr>
          <p:cNvPr id="12" name="object 12"/>
          <p:cNvSpPr txBox="1"/>
          <p:nvPr/>
        </p:nvSpPr>
        <p:spPr>
          <a:xfrm>
            <a:off x="4837564" y="2644911"/>
            <a:ext cx="235585" cy="282129"/>
          </a:xfrm>
          <a:prstGeom prst="rect">
            <a:avLst/>
          </a:prstGeom>
        </p:spPr>
        <p:txBody>
          <a:bodyPr vert="horz" wrap="square" lIns="0" tIns="0" rIns="0" bIns="0" rtlCol="0">
            <a:spAutoFit/>
          </a:bodyPr>
          <a:lstStyle/>
          <a:p>
            <a:pPr>
              <a:lnSpc>
                <a:spcPts val="2150"/>
              </a:lnSpc>
            </a:pPr>
            <a:r>
              <a:rPr sz="2250" spc="10" dirty="0">
                <a:latin typeface="Calibri"/>
                <a:cs typeface="Calibri"/>
              </a:rPr>
              <a:t>-1</a:t>
            </a:r>
            <a:endParaRPr sz="2250">
              <a:latin typeface="Calibri"/>
              <a:cs typeface="Calibri"/>
            </a:endParaRPr>
          </a:p>
        </p:txBody>
      </p:sp>
      <p:sp>
        <p:nvSpPr>
          <p:cNvPr id="13" name="object 13"/>
          <p:cNvSpPr txBox="1"/>
          <p:nvPr/>
        </p:nvSpPr>
        <p:spPr>
          <a:xfrm>
            <a:off x="5271645" y="2644909"/>
            <a:ext cx="535305" cy="282129"/>
          </a:xfrm>
          <a:prstGeom prst="rect">
            <a:avLst/>
          </a:prstGeom>
        </p:spPr>
        <p:txBody>
          <a:bodyPr vert="horz" wrap="square" lIns="0" tIns="0" rIns="0" bIns="0" rtlCol="0">
            <a:spAutoFit/>
          </a:bodyPr>
          <a:lstStyle/>
          <a:p>
            <a:pPr>
              <a:lnSpc>
                <a:spcPts val="2150"/>
              </a:lnSpc>
              <a:tabLst>
                <a:tab pos="388620" algn="l"/>
              </a:tabLst>
            </a:pPr>
            <a:r>
              <a:rPr sz="2250" spc="10" dirty="0">
                <a:solidFill>
                  <a:srgbClr val="FFFFFF"/>
                </a:solidFill>
                <a:latin typeface="Calibri"/>
                <a:cs typeface="Calibri"/>
              </a:rPr>
              <a:t>1	1</a:t>
            </a:r>
            <a:endParaRPr sz="2250">
              <a:latin typeface="Calibri"/>
              <a:cs typeface="Calibri"/>
            </a:endParaRPr>
          </a:p>
        </p:txBody>
      </p:sp>
      <p:graphicFrame>
        <p:nvGraphicFramePr>
          <p:cNvPr id="14" name="object 14"/>
          <p:cNvGraphicFramePr>
            <a:graphicFrameLocks noGrp="1"/>
          </p:cNvGraphicFramePr>
          <p:nvPr/>
        </p:nvGraphicFramePr>
        <p:xfrm>
          <a:off x="3630167" y="3192825"/>
          <a:ext cx="6208392" cy="2473774"/>
        </p:xfrm>
        <a:graphic>
          <a:graphicData uri="http://schemas.openxmlformats.org/drawingml/2006/table">
            <a:tbl>
              <a:tblPr firstRow="1" bandRow="1">
                <a:tableStyleId>{2D5ABB26-0587-4C30-8999-92F81FD0307C}</a:tableStyleId>
              </a:tblPr>
              <a:tblGrid>
                <a:gridCol w="283211"/>
                <a:gridCol w="283211"/>
                <a:gridCol w="283211"/>
                <a:gridCol w="283209"/>
                <a:gridCol w="283209"/>
                <a:gridCol w="283211"/>
                <a:gridCol w="283211"/>
                <a:gridCol w="283211"/>
                <a:gridCol w="283211"/>
                <a:gridCol w="1158239"/>
                <a:gridCol w="276860"/>
                <a:gridCol w="276860"/>
                <a:gridCol w="276860"/>
                <a:gridCol w="276860"/>
                <a:gridCol w="286385"/>
                <a:gridCol w="276860"/>
                <a:gridCol w="276860"/>
                <a:gridCol w="276860"/>
                <a:gridCol w="276860"/>
              </a:tblGrid>
              <a:tr h="271137">
                <a:tc>
                  <a:txBody>
                    <a:bodyPr/>
                    <a:lstStyle/>
                    <a:p>
                      <a:pPr marL="8890" algn="ctr">
                        <a:lnSpc>
                          <a:spcPts val="1955"/>
                        </a:lnSpc>
                        <a:spcBef>
                          <a:spcPts val="80"/>
                        </a:spcBef>
                      </a:pPr>
                      <a:r>
                        <a:rPr sz="1650" dirty="0">
                          <a:solidFill>
                            <a:srgbClr val="FFFFFF"/>
                          </a:solidFill>
                          <a:latin typeface="Calibri"/>
                          <a:cs typeface="Calibri"/>
                        </a:rPr>
                        <a:t>-1</a:t>
                      </a:r>
                      <a:endParaRPr sz="1650">
                        <a:latin typeface="Calibri"/>
                        <a:cs typeface="Calibri"/>
                      </a:endParaRPr>
                    </a:p>
                  </a:txBody>
                  <a:tcPr marL="0" marR="0" marT="1016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ts val="1955"/>
                        </a:lnSpc>
                        <a:spcBef>
                          <a:spcPts val="80"/>
                        </a:spcBef>
                      </a:pPr>
                      <a:r>
                        <a:rPr sz="1650" dirty="0">
                          <a:solidFill>
                            <a:srgbClr val="FFFFFF"/>
                          </a:solidFill>
                          <a:latin typeface="Calibri"/>
                          <a:cs typeface="Calibri"/>
                        </a:rPr>
                        <a:t>-1</a:t>
                      </a:r>
                      <a:endParaRPr sz="1650">
                        <a:latin typeface="Calibri"/>
                        <a:cs typeface="Calibri"/>
                      </a:endParaRPr>
                    </a:p>
                  </a:txBody>
                  <a:tcPr marL="0" marR="0" marT="1016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ts val="1955"/>
                        </a:lnSpc>
                        <a:spcBef>
                          <a:spcPts val="80"/>
                        </a:spcBef>
                      </a:pPr>
                      <a:r>
                        <a:rPr sz="1650" dirty="0">
                          <a:solidFill>
                            <a:srgbClr val="FFFFFF"/>
                          </a:solidFill>
                          <a:latin typeface="Calibri"/>
                          <a:cs typeface="Calibri"/>
                        </a:rPr>
                        <a:t>-1</a:t>
                      </a:r>
                      <a:endParaRPr sz="1650">
                        <a:latin typeface="Calibri"/>
                        <a:cs typeface="Calibri"/>
                      </a:endParaRPr>
                    </a:p>
                  </a:txBody>
                  <a:tcPr marL="0" marR="0" marT="1016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ts val="1955"/>
                        </a:lnSpc>
                        <a:spcBef>
                          <a:spcPts val="80"/>
                        </a:spcBef>
                      </a:pPr>
                      <a:r>
                        <a:rPr sz="1650" dirty="0">
                          <a:solidFill>
                            <a:srgbClr val="FFFFFF"/>
                          </a:solidFill>
                          <a:latin typeface="Calibri"/>
                          <a:cs typeface="Calibri"/>
                        </a:rPr>
                        <a:t>-1</a:t>
                      </a:r>
                      <a:endParaRPr sz="1650">
                        <a:latin typeface="Calibri"/>
                        <a:cs typeface="Calibri"/>
                      </a:endParaRPr>
                    </a:p>
                  </a:txBody>
                  <a:tcPr marL="0" marR="0" marT="1016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ts val="1955"/>
                        </a:lnSpc>
                        <a:spcBef>
                          <a:spcPts val="80"/>
                        </a:spcBef>
                      </a:pPr>
                      <a:r>
                        <a:rPr sz="1650" dirty="0">
                          <a:solidFill>
                            <a:srgbClr val="FFFFFF"/>
                          </a:solidFill>
                          <a:latin typeface="Calibri"/>
                          <a:cs typeface="Calibri"/>
                        </a:rPr>
                        <a:t>-1</a:t>
                      </a:r>
                      <a:endParaRPr sz="1650">
                        <a:latin typeface="Calibri"/>
                        <a:cs typeface="Calibri"/>
                      </a:endParaRPr>
                    </a:p>
                  </a:txBody>
                  <a:tcPr marL="0" marR="0" marT="1016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ts val="1955"/>
                        </a:lnSpc>
                        <a:spcBef>
                          <a:spcPts val="80"/>
                        </a:spcBef>
                      </a:pPr>
                      <a:r>
                        <a:rPr sz="1650" dirty="0">
                          <a:solidFill>
                            <a:srgbClr val="FFFFFF"/>
                          </a:solidFill>
                          <a:latin typeface="Calibri"/>
                          <a:cs typeface="Calibri"/>
                        </a:rPr>
                        <a:t>-1</a:t>
                      </a:r>
                      <a:endParaRPr sz="1650">
                        <a:latin typeface="Calibri"/>
                        <a:cs typeface="Calibri"/>
                      </a:endParaRPr>
                    </a:p>
                  </a:txBody>
                  <a:tcPr marL="0" marR="0" marT="1016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ts val="1955"/>
                        </a:lnSpc>
                        <a:spcBef>
                          <a:spcPts val="80"/>
                        </a:spcBef>
                      </a:pPr>
                      <a:r>
                        <a:rPr sz="1650" dirty="0">
                          <a:solidFill>
                            <a:srgbClr val="FFFFFF"/>
                          </a:solidFill>
                          <a:latin typeface="Calibri"/>
                          <a:cs typeface="Calibri"/>
                        </a:rPr>
                        <a:t>-1</a:t>
                      </a:r>
                      <a:endParaRPr sz="1650">
                        <a:latin typeface="Calibri"/>
                        <a:cs typeface="Calibri"/>
                      </a:endParaRPr>
                    </a:p>
                  </a:txBody>
                  <a:tcPr marL="0" marR="0" marT="1016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ts val="1955"/>
                        </a:lnSpc>
                        <a:spcBef>
                          <a:spcPts val="80"/>
                        </a:spcBef>
                      </a:pPr>
                      <a:r>
                        <a:rPr sz="1650" dirty="0">
                          <a:solidFill>
                            <a:srgbClr val="FFFFFF"/>
                          </a:solidFill>
                          <a:latin typeface="Calibri"/>
                          <a:cs typeface="Calibri"/>
                        </a:rPr>
                        <a:t>-1</a:t>
                      </a:r>
                      <a:endParaRPr sz="1650">
                        <a:latin typeface="Calibri"/>
                        <a:cs typeface="Calibri"/>
                      </a:endParaRPr>
                    </a:p>
                  </a:txBody>
                  <a:tcPr marL="0" marR="0" marT="1016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ts val="1955"/>
                        </a:lnSpc>
                        <a:spcBef>
                          <a:spcPts val="80"/>
                        </a:spcBef>
                      </a:pPr>
                      <a:r>
                        <a:rPr sz="1650" dirty="0">
                          <a:solidFill>
                            <a:srgbClr val="FFFFFF"/>
                          </a:solidFill>
                          <a:latin typeface="Calibri"/>
                          <a:cs typeface="Calibri"/>
                        </a:rPr>
                        <a:t>-1</a:t>
                      </a:r>
                      <a:endParaRPr sz="1650">
                        <a:latin typeface="Calibri"/>
                        <a:cs typeface="Calibri"/>
                      </a:endParaRPr>
                    </a:p>
                  </a:txBody>
                  <a:tcPr marL="0" marR="0" marT="1016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rowSpan="3">
                  <a:txBody>
                    <a:bodyPr/>
                    <a:lstStyle/>
                    <a:p>
                      <a:pPr>
                        <a:lnSpc>
                          <a:spcPct val="100000"/>
                        </a:lnSpc>
                      </a:pPr>
                      <a:endParaRPr sz="1700">
                        <a:latin typeface="Times New Roman"/>
                        <a:cs typeface="Times New Roman"/>
                      </a:endParaRPr>
                    </a:p>
                  </a:txBody>
                  <a:tcPr marL="0" marR="0" marT="0" marB="0">
                    <a:lnL w="9525">
                      <a:solidFill>
                        <a:srgbClr val="BEBEBE"/>
                      </a:solidFill>
                      <a:prstDash val="solid"/>
                    </a:lnL>
                    <a:lnR w="9525">
                      <a:solidFill>
                        <a:srgbClr val="BEBEBE"/>
                      </a:solidFill>
                      <a:prstDash val="solid"/>
                    </a:lnR>
                    <a:lnB w="53975">
                      <a:solidFill>
                        <a:srgbClr val="FC9341"/>
                      </a:solidFill>
                      <a:prstDash val="solid"/>
                    </a:lnB>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marR="3175">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r>
              <a:tr h="271217">
                <a:tc>
                  <a:txBody>
                    <a:bodyPr/>
                    <a:lstStyle/>
                    <a:p>
                      <a:pPr marL="8890" algn="ctr">
                        <a:lnSpc>
                          <a:spcPts val="1930"/>
                        </a:lnSpc>
                        <a:spcBef>
                          <a:spcPts val="100"/>
                        </a:spcBef>
                      </a:pPr>
                      <a:r>
                        <a:rPr sz="1650" dirty="0">
                          <a:solidFill>
                            <a:srgbClr val="FFFFFF"/>
                          </a:solidFill>
                          <a:latin typeface="Calibri"/>
                          <a:cs typeface="Calibri"/>
                        </a:rPr>
                        <a:t>-1</a:t>
                      </a:r>
                      <a:endParaRPr sz="1650">
                        <a:latin typeface="Calibri"/>
                        <a:cs typeface="Calibri"/>
                      </a:endParaRPr>
                    </a:p>
                  </a:txBody>
                  <a:tcPr marL="0" marR="0" marT="1270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2710">
                        <a:lnSpc>
                          <a:spcPts val="1930"/>
                        </a:lnSpc>
                        <a:spcBef>
                          <a:spcPts val="100"/>
                        </a:spcBef>
                      </a:pPr>
                      <a:r>
                        <a:rPr sz="1650" dirty="0">
                          <a:latin typeface="Calibri"/>
                          <a:cs typeface="Calibri"/>
                        </a:rPr>
                        <a:t>1</a:t>
                      </a:r>
                      <a:endParaRPr sz="1650">
                        <a:latin typeface="Calibri"/>
                        <a:cs typeface="Calibri"/>
                      </a:endParaRPr>
                    </a:p>
                  </a:txBody>
                  <a:tcPr marL="0" marR="0" marT="1270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ts val="1930"/>
                        </a:lnSpc>
                        <a:spcBef>
                          <a:spcPts val="100"/>
                        </a:spcBef>
                      </a:pPr>
                      <a:r>
                        <a:rPr sz="1650" dirty="0">
                          <a:solidFill>
                            <a:srgbClr val="FFFFFF"/>
                          </a:solidFill>
                          <a:latin typeface="Calibri"/>
                          <a:cs typeface="Calibri"/>
                        </a:rPr>
                        <a:t>-1</a:t>
                      </a:r>
                      <a:endParaRPr sz="1650">
                        <a:latin typeface="Calibri"/>
                        <a:cs typeface="Calibri"/>
                      </a:endParaRPr>
                    </a:p>
                  </a:txBody>
                  <a:tcPr marL="0" marR="0" marT="1270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ts val="1930"/>
                        </a:lnSpc>
                        <a:spcBef>
                          <a:spcPts val="100"/>
                        </a:spcBef>
                      </a:pPr>
                      <a:r>
                        <a:rPr sz="1650" dirty="0">
                          <a:solidFill>
                            <a:srgbClr val="FFFFFF"/>
                          </a:solidFill>
                          <a:latin typeface="Calibri"/>
                          <a:cs typeface="Calibri"/>
                        </a:rPr>
                        <a:t>-1</a:t>
                      </a:r>
                      <a:endParaRPr sz="1650">
                        <a:latin typeface="Calibri"/>
                        <a:cs typeface="Calibri"/>
                      </a:endParaRPr>
                    </a:p>
                  </a:txBody>
                  <a:tcPr marL="0" marR="0" marT="1270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ts val="1930"/>
                        </a:lnSpc>
                        <a:spcBef>
                          <a:spcPts val="100"/>
                        </a:spcBef>
                      </a:pPr>
                      <a:r>
                        <a:rPr sz="1650" dirty="0">
                          <a:solidFill>
                            <a:srgbClr val="FFFFFF"/>
                          </a:solidFill>
                          <a:latin typeface="Calibri"/>
                          <a:cs typeface="Calibri"/>
                        </a:rPr>
                        <a:t>-1</a:t>
                      </a:r>
                      <a:endParaRPr sz="1650">
                        <a:latin typeface="Calibri"/>
                        <a:cs typeface="Calibri"/>
                      </a:endParaRPr>
                    </a:p>
                  </a:txBody>
                  <a:tcPr marL="0" marR="0" marT="1270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ts val="1930"/>
                        </a:lnSpc>
                        <a:spcBef>
                          <a:spcPts val="100"/>
                        </a:spcBef>
                      </a:pPr>
                      <a:r>
                        <a:rPr sz="1650" dirty="0">
                          <a:solidFill>
                            <a:srgbClr val="FFFFFF"/>
                          </a:solidFill>
                          <a:latin typeface="Calibri"/>
                          <a:cs typeface="Calibri"/>
                        </a:rPr>
                        <a:t>-1</a:t>
                      </a:r>
                      <a:endParaRPr sz="1650">
                        <a:latin typeface="Calibri"/>
                        <a:cs typeface="Calibri"/>
                      </a:endParaRPr>
                    </a:p>
                  </a:txBody>
                  <a:tcPr marL="0" marR="0" marT="1270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ts val="1930"/>
                        </a:lnSpc>
                        <a:spcBef>
                          <a:spcPts val="100"/>
                        </a:spcBef>
                      </a:pPr>
                      <a:r>
                        <a:rPr sz="1650" dirty="0">
                          <a:solidFill>
                            <a:srgbClr val="FFFFFF"/>
                          </a:solidFill>
                          <a:latin typeface="Calibri"/>
                          <a:cs typeface="Calibri"/>
                        </a:rPr>
                        <a:t>-1</a:t>
                      </a:r>
                      <a:endParaRPr sz="1650">
                        <a:latin typeface="Calibri"/>
                        <a:cs typeface="Calibri"/>
                      </a:endParaRPr>
                    </a:p>
                  </a:txBody>
                  <a:tcPr marL="0" marR="0" marT="1270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ts val="1930"/>
                        </a:lnSpc>
                        <a:spcBef>
                          <a:spcPts val="100"/>
                        </a:spcBef>
                      </a:pPr>
                      <a:r>
                        <a:rPr sz="1650" dirty="0">
                          <a:latin typeface="Calibri"/>
                          <a:cs typeface="Calibri"/>
                        </a:rPr>
                        <a:t>1</a:t>
                      </a:r>
                      <a:endParaRPr sz="1650">
                        <a:latin typeface="Calibri"/>
                        <a:cs typeface="Calibri"/>
                      </a:endParaRPr>
                    </a:p>
                  </a:txBody>
                  <a:tcPr marL="0" marR="0" marT="1270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9525" algn="ctr">
                        <a:lnSpc>
                          <a:spcPts val="1930"/>
                        </a:lnSpc>
                        <a:spcBef>
                          <a:spcPts val="100"/>
                        </a:spcBef>
                      </a:pPr>
                      <a:r>
                        <a:rPr sz="1650" dirty="0">
                          <a:solidFill>
                            <a:srgbClr val="FFFFFF"/>
                          </a:solidFill>
                          <a:latin typeface="Calibri"/>
                          <a:cs typeface="Calibri"/>
                        </a:rPr>
                        <a:t>-1</a:t>
                      </a:r>
                      <a:endParaRPr sz="1650">
                        <a:latin typeface="Calibri"/>
                        <a:cs typeface="Calibri"/>
                      </a:endParaRPr>
                    </a:p>
                  </a:txBody>
                  <a:tcPr marL="0" marR="0" marT="1270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vMerge="1">
                  <a:txBody>
                    <a:bodyPr/>
                    <a:lstStyle/>
                    <a:p>
                      <a:endParaRPr/>
                    </a:p>
                  </a:txBody>
                  <a:tcPr marL="0" marR="0" marT="0" marB="0">
                    <a:lnL w="9525">
                      <a:solidFill>
                        <a:srgbClr val="BEBEBE"/>
                      </a:solidFill>
                      <a:prstDash val="solid"/>
                    </a:lnL>
                    <a:lnR w="9525">
                      <a:solidFill>
                        <a:srgbClr val="BEBEBE"/>
                      </a:solidFill>
                      <a:prstDash val="solid"/>
                    </a:lnR>
                    <a:lnB w="53975">
                      <a:solidFill>
                        <a:srgbClr val="FC9341"/>
                      </a:solidFill>
                      <a:prstDash val="solid"/>
                    </a:lnB>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marR="3175">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r>
              <a:tr h="269676">
                <a:tc>
                  <a:txBody>
                    <a:bodyPr/>
                    <a:lstStyle/>
                    <a:p>
                      <a:pPr marL="8890" algn="ctr">
                        <a:lnSpc>
                          <a:spcPts val="1895"/>
                        </a:lnSpc>
                        <a:spcBef>
                          <a:spcPts val="125"/>
                        </a:spcBef>
                      </a:pPr>
                      <a:r>
                        <a:rPr sz="1650" dirty="0">
                          <a:solidFill>
                            <a:srgbClr val="FFFFFF"/>
                          </a:solidFill>
                          <a:latin typeface="Calibri"/>
                          <a:cs typeface="Calibri"/>
                        </a:rPr>
                        <a:t>-1</a:t>
                      </a:r>
                      <a:endParaRPr sz="1650">
                        <a:latin typeface="Calibri"/>
                        <a:cs typeface="Calibri"/>
                      </a:endParaRPr>
                    </a:p>
                  </a:txBody>
                  <a:tcPr marL="0" marR="0" marT="158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ts val="1895"/>
                        </a:lnSpc>
                        <a:spcBef>
                          <a:spcPts val="125"/>
                        </a:spcBef>
                      </a:pPr>
                      <a:r>
                        <a:rPr sz="1650" dirty="0">
                          <a:solidFill>
                            <a:srgbClr val="FFFFFF"/>
                          </a:solidFill>
                          <a:latin typeface="Calibri"/>
                          <a:cs typeface="Calibri"/>
                        </a:rPr>
                        <a:t>-1</a:t>
                      </a:r>
                      <a:endParaRPr sz="1650">
                        <a:latin typeface="Calibri"/>
                        <a:cs typeface="Calibri"/>
                      </a:endParaRPr>
                    </a:p>
                  </a:txBody>
                  <a:tcPr marL="0" marR="0" marT="158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ts val="1895"/>
                        </a:lnSpc>
                        <a:spcBef>
                          <a:spcPts val="125"/>
                        </a:spcBef>
                      </a:pPr>
                      <a:r>
                        <a:rPr sz="1650" dirty="0">
                          <a:latin typeface="Calibri"/>
                          <a:cs typeface="Calibri"/>
                        </a:rPr>
                        <a:t>1</a:t>
                      </a:r>
                      <a:endParaRPr sz="1650">
                        <a:latin typeface="Calibri"/>
                        <a:cs typeface="Calibri"/>
                      </a:endParaRPr>
                    </a:p>
                  </a:txBody>
                  <a:tcPr marL="0" marR="0" marT="158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R="43815" algn="r">
                        <a:lnSpc>
                          <a:spcPts val="1895"/>
                        </a:lnSpc>
                        <a:spcBef>
                          <a:spcPts val="125"/>
                        </a:spcBef>
                      </a:pPr>
                      <a:r>
                        <a:rPr sz="1650" dirty="0">
                          <a:solidFill>
                            <a:srgbClr val="FFFFFF"/>
                          </a:solidFill>
                          <a:latin typeface="Calibri"/>
                          <a:cs typeface="Calibri"/>
                        </a:rPr>
                        <a:t>-1</a:t>
                      </a:r>
                      <a:endParaRPr sz="1650">
                        <a:latin typeface="Calibri"/>
                        <a:cs typeface="Calibri"/>
                      </a:endParaRPr>
                    </a:p>
                  </a:txBody>
                  <a:tcPr marL="0" marR="0" marT="15875"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ts val="1895"/>
                        </a:lnSpc>
                        <a:spcBef>
                          <a:spcPts val="125"/>
                        </a:spcBef>
                      </a:pPr>
                      <a:r>
                        <a:rPr sz="1650" dirty="0">
                          <a:solidFill>
                            <a:srgbClr val="FFFFFF"/>
                          </a:solidFill>
                          <a:latin typeface="Calibri"/>
                          <a:cs typeface="Calibri"/>
                        </a:rPr>
                        <a:t>-1</a:t>
                      </a:r>
                      <a:endParaRPr sz="1650">
                        <a:latin typeface="Calibri"/>
                        <a:cs typeface="Calibri"/>
                      </a:endParaRPr>
                    </a:p>
                  </a:txBody>
                  <a:tcPr marL="0" marR="0" marT="15875"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ts val="1895"/>
                        </a:lnSpc>
                        <a:spcBef>
                          <a:spcPts val="125"/>
                        </a:spcBef>
                      </a:pPr>
                      <a:r>
                        <a:rPr sz="1650" dirty="0">
                          <a:solidFill>
                            <a:srgbClr val="FFFFFF"/>
                          </a:solidFill>
                          <a:latin typeface="Calibri"/>
                          <a:cs typeface="Calibri"/>
                        </a:rPr>
                        <a:t>-1</a:t>
                      </a:r>
                      <a:endParaRPr sz="1650">
                        <a:latin typeface="Calibri"/>
                        <a:cs typeface="Calibri"/>
                      </a:endParaRPr>
                    </a:p>
                  </a:txBody>
                  <a:tcPr marL="0" marR="0" marT="15875"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8890" algn="ctr">
                        <a:lnSpc>
                          <a:spcPts val="1895"/>
                        </a:lnSpc>
                        <a:spcBef>
                          <a:spcPts val="125"/>
                        </a:spcBef>
                      </a:pPr>
                      <a:r>
                        <a:rPr sz="1650" dirty="0">
                          <a:latin typeface="Calibri"/>
                          <a:cs typeface="Calibri"/>
                        </a:rPr>
                        <a:t>1</a:t>
                      </a:r>
                      <a:endParaRPr sz="1650">
                        <a:latin typeface="Calibri"/>
                        <a:cs typeface="Calibri"/>
                      </a:endParaRPr>
                    </a:p>
                  </a:txBody>
                  <a:tcPr marL="0" marR="0" marT="15875"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tcPr>
                </a:tc>
                <a:tc>
                  <a:txBody>
                    <a:bodyPr/>
                    <a:lstStyle/>
                    <a:p>
                      <a:pPr marL="9525" algn="ctr">
                        <a:lnSpc>
                          <a:spcPts val="1895"/>
                        </a:lnSpc>
                        <a:spcBef>
                          <a:spcPts val="125"/>
                        </a:spcBef>
                      </a:pPr>
                      <a:r>
                        <a:rPr sz="1650" dirty="0">
                          <a:solidFill>
                            <a:srgbClr val="FFFFFF"/>
                          </a:solidFill>
                          <a:latin typeface="Calibri"/>
                          <a:cs typeface="Calibri"/>
                        </a:rPr>
                        <a:t>-1</a:t>
                      </a:r>
                      <a:endParaRPr sz="1650">
                        <a:latin typeface="Calibri"/>
                        <a:cs typeface="Calibri"/>
                      </a:endParaRPr>
                    </a:p>
                  </a:txBody>
                  <a:tcPr marL="0" marR="0" marT="15875" marB="0">
                    <a:lnL w="9525">
                      <a:solidFill>
                        <a:srgbClr val="BEBEBE"/>
                      </a:solidFill>
                      <a:prstDash val="solid"/>
                    </a:lnL>
                    <a:lnR w="9525">
                      <a:solidFill>
                        <a:srgbClr val="BEBEBE"/>
                      </a:solidFill>
                      <a:prstDash val="solid"/>
                    </a:lnR>
                    <a:lnT w="9525">
                      <a:solidFill>
                        <a:srgbClr val="BEBEBE"/>
                      </a:solidFill>
                      <a:prstDash val="solid"/>
                    </a:lnT>
                    <a:lnB w="53975">
                      <a:solidFill>
                        <a:srgbClr val="FC9341"/>
                      </a:solidFill>
                      <a:prstDash val="solid"/>
                    </a:lnB>
                    <a:solidFill>
                      <a:srgbClr val="000000"/>
                    </a:solidFill>
                  </a:tcPr>
                </a:tc>
                <a:tc>
                  <a:txBody>
                    <a:bodyPr/>
                    <a:lstStyle/>
                    <a:p>
                      <a:pPr marL="9525" algn="ctr">
                        <a:lnSpc>
                          <a:spcPts val="1895"/>
                        </a:lnSpc>
                        <a:spcBef>
                          <a:spcPts val="125"/>
                        </a:spcBef>
                      </a:pPr>
                      <a:r>
                        <a:rPr sz="1650" dirty="0">
                          <a:solidFill>
                            <a:srgbClr val="FFFFFF"/>
                          </a:solidFill>
                          <a:latin typeface="Calibri"/>
                          <a:cs typeface="Calibri"/>
                        </a:rPr>
                        <a:t>-1</a:t>
                      </a:r>
                      <a:endParaRPr sz="1650">
                        <a:latin typeface="Calibri"/>
                        <a:cs typeface="Calibri"/>
                      </a:endParaRPr>
                    </a:p>
                  </a:txBody>
                  <a:tcPr marL="0" marR="0" marT="15875" marB="0">
                    <a:lnL w="9525">
                      <a:solidFill>
                        <a:srgbClr val="BEBEBE"/>
                      </a:solidFill>
                      <a:prstDash val="solid"/>
                    </a:lnL>
                    <a:lnR w="9525">
                      <a:solidFill>
                        <a:srgbClr val="BEBEBE"/>
                      </a:solidFill>
                      <a:prstDash val="solid"/>
                    </a:lnR>
                    <a:lnT w="9525">
                      <a:solidFill>
                        <a:srgbClr val="BEBEBE"/>
                      </a:solidFill>
                      <a:prstDash val="solid"/>
                    </a:lnT>
                    <a:lnB w="53975">
                      <a:solidFill>
                        <a:srgbClr val="FC9341"/>
                      </a:solidFill>
                      <a:prstDash val="solid"/>
                    </a:lnB>
                    <a:solidFill>
                      <a:srgbClr val="000000"/>
                    </a:solidFill>
                  </a:tcPr>
                </a:tc>
                <a:tc vMerge="1">
                  <a:txBody>
                    <a:bodyPr/>
                    <a:lstStyle/>
                    <a:p>
                      <a:endParaRPr/>
                    </a:p>
                  </a:txBody>
                  <a:tcPr marL="0" marR="0" marT="0" marB="0">
                    <a:lnL w="9525">
                      <a:solidFill>
                        <a:srgbClr val="BEBEBE"/>
                      </a:solidFill>
                      <a:prstDash val="solid"/>
                    </a:lnL>
                    <a:lnR w="9525">
                      <a:solidFill>
                        <a:srgbClr val="BEBEBE"/>
                      </a:solidFill>
                      <a:prstDash val="solid"/>
                    </a:lnR>
                    <a:lnB w="53975">
                      <a:solidFill>
                        <a:srgbClr val="FC9341"/>
                      </a:solidFill>
                      <a:prstDash val="solid"/>
                    </a:lnB>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53975">
                      <a:solidFill>
                        <a:srgbClr val="FC9341"/>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53975">
                      <a:solidFill>
                        <a:srgbClr val="FC9341"/>
                      </a:solidFill>
                      <a:prstDash val="solid"/>
                    </a:lnB>
                    <a:solidFill>
                      <a:srgbClr val="D9D9D9"/>
                    </a:solidFill>
                  </a:tcPr>
                </a:tc>
                <a:tc>
                  <a:txBody>
                    <a:bodyPr/>
                    <a:lstStyle/>
                    <a:p>
                      <a:pPr marL="90805">
                        <a:lnSpc>
                          <a:spcPts val="1870"/>
                        </a:lnSpc>
                      </a:pPr>
                      <a:r>
                        <a:rPr sz="1600" dirty="0">
                          <a:latin typeface="Calibri"/>
                          <a:cs typeface="Calibri"/>
                        </a:rPr>
                        <a:t>1</a:t>
                      </a:r>
                      <a:endParaRPr sz="1600">
                        <a:latin typeface="Calibri"/>
                        <a:cs typeface="Calibri"/>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53975">
                      <a:solidFill>
                        <a:srgbClr val="FC9341"/>
                      </a:solidFill>
                      <a:prstDash val="solid"/>
                    </a:lnB>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53975">
                      <a:solidFill>
                        <a:srgbClr val="FC9341"/>
                      </a:solidFill>
                      <a:prstDash val="solid"/>
                    </a:lnB>
                    <a:solidFill>
                      <a:srgbClr val="D9D9D9"/>
                    </a:solidFill>
                  </a:tcPr>
                </a:tc>
                <a:tc>
                  <a:txBody>
                    <a:bodyPr/>
                    <a:lstStyle/>
                    <a:p>
                      <a:pPr marR="3175">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53975">
                      <a:solidFill>
                        <a:srgbClr val="FC9341"/>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38100">
                      <a:solidFill>
                        <a:srgbClr val="FDCFAA"/>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r>
              <a:tr h="272721">
                <a:tc>
                  <a:txBody>
                    <a:bodyPr/>
                    <a:lstStyle/>
                    <a:p>
                      <a:pPr marL="8890" algn="ctr">
                        <a:lnSpc>
                          <a:spcPts val="1885"/>
                        </a:lnSpc>
                        <a:spcBef>
                          <a:spcPts val="160"/>
                        </a:spcBef>
                      </a:pPr>
                      <a:r>
                        <a:rPr sz="1650" dirty="0">
                          <a:solidFill>
                            <a:srgbClr val="FFFFFF"/>
                          </a:solidFill>
                          <a:latin typeface="Calibri"/>
                          <a:cs typeface="Calibri"/>
                        </a:rPr>
                        <a:t>-1</a:t>
                      </a:r>
                      <a:endParaRPr sz="1650">
                        <a:latin typeface="Calibri"/>
                        <a:cs typeface="Calibri"/>
                      </a:endParaRPr>
                    </a:p>
                  </a:txBody>
                  <a:tcPr marL="0" marR="0" marT="203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ts val="1885"/>
                        </a:lnSpc>
                        <a:spcBef>
                          <a:spcPts val="160"/>
                        </a:spcBef>
                      </a:pPr>
                      <a:r>
                        <a:rPr sz="1650" dirty="0">
                          <a:solidFill>
                            <a:srgbClr val="FFFFFF"/>
                          </a:solidFill>
                          <a:latin typeface="Calibri"/>
                          <a:cs typeface="Calibri"/>
                        </a:rPr>
                        <a:t>-1</a:t>
                      </a:r>
                      <a:endParaRPr sz="1650">
                        <a:latin typeface="Calibri"/>
                        <a:cs typeface="Calibri"/>
                      </a:endParaRPr>
                    </a:p>
                  </a:txBody>
                  <a:tcPr marL="0" marR="0" marT="2032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ts val="1885"/>
                        </a:lnSpc>
                        <a:spcBef>
                          <a:spcPts val="160"/>
                        </a:spcBef>
                      </a:pPr>
                      <a:r>
                        <a:rPr sz="1650" dirty="0">
                          <a:solidFill>
                            <a:srgbClr val="FFFFFF"/>
                          </a:solidFill>
                          <a:latin typeface="Calibri"/>
                          <a:cs typeface="Calibri"/>
                        </a:rPr>
                        <a:t>-1</a:t>
                      </a:r>
                      <a:endParaRPr sz="1650">
                        <a:latin typeface="Calibri"/>
                        <a:cs typeface="Calibri"/>
                      </a:endParaRPr>
                    </a:p>
                  </a:txBody>
                  <a:tcPr marL="0" marR="0" marT="2032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200" algn="r">
                        <a:lnSpc>
                          <a:spcPts val="1885"/>
                        </a:lnSpc>
                        <a:spcBef>
                          <a:spcPts val="160"/>
                        </a:spcBef>
                      </a:pPr>
                      <a:r>
                        <a:rPr sz="1650" dirty="0">
                          <a:latin typeface="Calibri"/>
                          <a:cs typeface="Calibri"/>
                        </a:rPr>
                        <a:t>1</a:t>
                      </a:r>
                      <a:endParaRPr sz="1650">
                        <a:latin typeface="Calibri"/>
                        <a:cs typeface="Calibri"/>
                      </a:endParaRPr>
                    </a:p>
                  </a:txBody>
                  <a:tcPr marL="0" marR="0" marT="20320"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tcPr>
                </a:tc>
                <a:tc>
                  <a:txBody>
                    <a:bodyPr/>
                    <a:lstStyle/>
                    <a:p>
                      <a:pPr marL="8890" algn="ctr">
                        <a:lnSpc>
                          <a:spcPts val="1885"/>
                        </a:lnSpc>
                        <a:spcBef>
                          <a:spcPts val="160"/>
                        </a:spcBef>
                      </a:pPr>
                      <a:r>
                        <a:rPr sz="1650" dirty="0">
                          <a:solidFill>
                            <a:srgbClr val="FFFFFF"/>
                          </a:solidFill>
                          <a:latin typeface="Calibri"/>
                          <a:cs typeface="Calibri"/>
                        </a:rPr>
                        <a:t>-1</a:t>
                      </a:r>
                      <a:endParaRPr sz="1650">
                        <a:latin typeface="Calibri"/>
                        <a:cs typeface="Calibri"/>
                      </a:endParaRPr>
                    </a:p>
                  </a:txBody>
                  <a:tcPr marL="0" marR="0" marT="20320" marB="0">
                    <a:lnL w="9525">
                      <a:solidFill>
                        <a:srgbClr val="BEBEBE"/>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8255" algn="ctr">
                        <a:lnSpc>
                          <a:spcPts val="1885"/>
                        </a:lnSpc>
                        <a:spcBef>
                          <a:spcPts val="160"/>
                        </a:spcBef>
                      </a:pPr>
                      <a:r>
                        <a:rPr sz="1650" dirty="0">
                          <a:latin typeface="Calibri"/>
                          <a:cs typeface="Calibri"/>
                        </a:rPr>
                        <a:t>1</a:t>
                      </a:r>
                      <a:endParaRPr sz="1650">
                        <a:latin typeface="Calibri"/>
                        <a:cs typeface="Calibri"/>
                      </a:endParaRPr>
                    </a:p>
                  </a:txBody>
                  <a:tcPr marL="0" marR="0" marT="20320"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tcPr>
                </a:tc>
                <a:tc>
                  <a:txBody>
                    <a:bodyPr/>
                    <a:lstStyle/>
                    <a:p>
                      <a:pPr marL="8890" algn="ctr">
                        <a:lnSpc>
                          <a:spcPts val="1885"/>
                        </a:lnSpc>
                        <a:spcBef>
                          <a:spcPts val="160"/>
                        </a:spcBef>
                      </a:pPr>
                      <a:r>
                        <a:rPr sz="1650" dirty="0">
                          <a:solidFill>
                            <a:srgbClr val="FFFFFF"/>
                          </a:solidFill>
                          <a:latin typeface="Calibri"/>
                          <a:cs typeface="Calibri"/>
                        </a:rPr>
                        <a:t>-1</a:t>
                      </a:r>
                      <a:endParaRPr sz="1650">
                        <a:latin typeface="Calibri"/>
                        <a:cs typeface="Calibri"/>
                      </a:endParaRPr>
                    </a:p>
                  </a:txBody>
                  <a:tcPr marL="0" marR="0" marT="20320"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9525" algn="ctr">
                        <a:lnSpc>
                          <a:spcPts val="1885"/>
                        </a:lnSpc>
                        <a:spcBef>
                          <a:spcPts val="160"/>
                        </a:spcBef>
                      </a:pPr>
                      <a:r>
                        <a:rPr sz="1650" dirty="0">
                          <a:solidFill>
                            <a:srgbClr val="FFFFFF"/>
                          </a:solidFill>
                          <a:latin typeface="Calibri"/>
                          <a:cs typeface="Calibri"/>
                        </a:rPr>
                        <a:t>-1</a:t>
                      </a:r>
                      <a:endParaRPr sz="1650">
                        <a:latin typeface="Calibri"/>
                        <a:cs typeface="Calibri"/>
                      </a:endParaRPr>
                    </a:p>
                  </a:txBody>
                  <a:tcPr marL="0" marR="0" marT="20320" marB="0">
                    <a:lnL w="9525">
                      <a:solidFill>
                        <a:srgbClr val="BEBEBE"/>
                      </a:solidFill>
                      <a:prstDash val="solid"/>
                    </a:lnL>
                    <a:lnR w="9525">
                      <a:solidFill>
                        <a:srgbClr val="BEBEBE"/>
                      </a:solidFill>
                      <a:prstDash val="solid"/>
                    </a:lnR>
                    <a:lnT w="53975">
                      <a:solidFill>
                        <a:srgbClr val="FC9341"/>
                      </a:solidFill>
                      <a:prstDash val="solid"/>
                    </a:lnT>
                    <a:lnB w="9525">
                      <a:solidFill>
                        <a:srgbClr val="BEBEBE"/>
                      </a:solidFill>
                      <a:prstDash val="solid"/>
                    </a:lnB>
                    <a:solidFill>
                      <a:srgbClr val="000000"/>
                    </a:solidFill>
                  </a:tcPr>
                </a:tc>
                <a:tc>
                  <a:txBody>
                    <a:bodyPr/>
                    <a:lstStyle/>
                    <a:p>
                      <a:pPr marL="9525" algn="ctr">
                        <a:lnSpc>
                          <a:spcPts val="1885"/>
                        </a:lnSpc>
                        <a:spcBef>
                          <a:spcPts val="160"/>
                        </a:spcBef>
                      </a:pPr>
                      <a:r>
                        <a:rPr sz="1650" dirty="0">
                          <a:solidFill>
                            <a:srgbClr val="FFFFFF"/>
                          </a:solidFill>
                          <a:latin typeface="Calibri"/>
                          <a:cs typeface="Calibri"/>
                        </a:rPr>
                        <a:t>-1</a:t>
                      </a:r>
                      <a:endParaRPr sz="1650">
                        <a:latin typeface="Calibri"/>
                        <a:cs typeface="Calibri"/>
                      </a:endParaRPr>
                    </a:p>
                  </a:txBody>
                  <a:tcPr marL="0" marR="0" marT="20320" marB="0">
                    <a:lnL w="9525">
                      <a:solidFill>
                        <a:srgbClr val="BEBEBE"/>
                      </a:solidFill>
                      <a:prstDash val="solid"/>
                    </a:lnL>
                    <a:lnR w="9525">
                      <a:solidFill>
                        <a:srgbClr val="BEBEBE"/>
                      </a:solidFill>
                      <a:prstDash val="solid"/>
                    </a:lnR>
                    <a:lnT w="53975">
                      <a:solidFill>
                        <a:srgbClr val="FC9341"/>
                      </a:solidFill>
                      <a:prstDash val="solid"/>
                    </a:lnT>
                    <a:lnB w="9525">
                      <a:solidFill>
                        <a:srgbClr val="BEBEBE"/>
                      </a:solidFill>
                      <a:prstDash val="solid"/>
                    </a:lnB>
                    <a:solidFill>
                      <a:srgbClr val="000000"/>
                    </a:solidFill>
                  </a:tcPr>
                </a:tc>
                <a:tc rowSpan="8">
                  <a:txBody>
                    <a:bodyPr/>
                    <a:lstStyle/>
                    <a:p>
                      <a:pPr>
                        <a:lnSpc>
                          <a:spcPct val="100000"/>
                        </a:lnSpc>
                      </a:pPr>
                      <a:endParaRPr sz="1700">
                        <a:latin typeface="Times New Roman"/>
                        <a:cs typeface="Times New Roman"/>
                      </a:endParaRPr>
                    </a:p>
                  </a:txBody>
                  <a:tcPr marL="0" marR="0" marT="0" marB="0">
                    <a:lnL w="9525">
                      <a:solidFill>
                        <a:srgbClr val="BEBEBE"/>
                      </a:solidFill>
                      <a:prstDash val="solid"/>
                    </a:lnL>
                    <a:lnR w="9525">
                      <a:solidFill>
                        <a:srgbClr val="BEBEBE"/>
                      </a:solidFill>
                      <a:prstDash val="solid"/>
                    </a:lnR>
                    <a:lnT w="53975">
                      <a:solidFill>
                        <a:srgbClr val="FC9341"/>
                      </a:solidFill>
                      <a:prstDash val="solid"/>
                    </a:lnT>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53975">
                      <a:solidFill>
                        <a:srgbClr val="FC9341"/>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53975">
                      <a:solidFill>
                        <a:srgbClr val="FC9341"/>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38100">
                      <a:solidFill>
                        <a:srgbClr val="FDCFAA"/>
                      </a:solidFill>
                      <a:prstDash val="solid"/>
                    </a:lnR>
                    <a:lnT w="53975">
                      <a:solidFill>
                        <a:srgbClr val="FC9341"/>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38100">
                      <a:solidFill>
                        <a:srgbClr val="FDCFAA"/>
                      </a:solidFill>
                      <a:prstDash val="solid"/>
                    </a:lnL>
                    <a:lnR w="9525">
                      <a:solidFill>
                        <a:srgbClr val="BEBEBE"/>
                      </a:solidFill>
                      <a:prstDash val="solid"/>
                    </a:lnR>
                    <a:lnT w="53975">
                      <a:solidFill>
                        <a:srgbClr val="FC9341"/>
                      </a:solidFill>
                      <a:prstDash val="solid"/>
                    </a:lnT>
                    <a:lnB w="9525">
                      <a:solidFill>
                        <a:srgbClr val="BEBEBE"/>
                      </a:solidFill>
                      <a:prstDash val="solid"/>
                    </a:lnB>
                    <a:solidFill>
                      <a:srgbClr val="D9D9D9"/>
                    </a:solidFill>
                  </a:tcPr>
                </a:tc>
                <a:tc>
                  <a:txBody>
                    <a:bodyPr/>
                    <a:lstStyle/>
                    <a:p>
                      <a:pPr marR="3175">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53975">
                      <a:solidFill>
                        <a:srgbClr val="FC9341"/>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38100">
                      <a:solidFill>
                        <a:srgbClr val="FDCFAA"/>
                      </a:solidFill>
                      <a:prstDash val="solid"/>
                    </a:lnR>
                    <a:lnT w="38100">
                      <a:solidFill>
                        <a:srgbClr val="FDCFAA"/>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381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r>
              <a:tr h="271198">
                <a:tc>
                  <a:txBody>
                    <a:bodyPr/>
                    <a:lstStyle/>
                    <a:p>
                      <a:pPr marL="8890" algn="ctr">
                        <a:lnSpc>
                          <a:spcPts val="1860"/>
                        </a:lnSpc>
                        <a:spcBef>
                          <a:spcPts val="175"/>
                        </a:spcBef>
                      </a:pPr>
                      <a:r>
                        <a:rPr sz="1650" dirty="0">
                          <a:solidFill>
                            <a:srgbClr val="FFFFFF"/>
                          </a:solidFill>
                          <a:latin typeface="Calibri"/>
                          <a:cs typeface="Calibri"/>
                        </a:rPr>
                        <a:t>-1</a:t>
                      </a:r>
                      <a:endParaRPr sz="1650">
                        <a:latin typeface="Calibri"/>
                        <a:cs typeface="Calibri"/>
                      </a:endParaRPr>
                    </a:p>
                  </a:txBody>
                  <a:tcPr marL="0" marR="0" marT="2222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ts val="1860"/>
                        </a:lnSpc>
                        <a:spcBef>
                          <a:spcPts val="175"/>
                        </a:spcBef>
                      </a:pPr>
                      <a:r>
                        <a:rPr sz="1650" dirty="0">
                          <a:solidFill>
                            <a:srgbClr val="FFFFFF"/>
                          </a:solidFill>
                          <a:latin typeface="Calibri"/>
                          <a:cs typeface="Calibri"/>
                        </a:rPr>
                        <a:t>-1</a:t>
                      </a:r>
                      <a:endParaRPr sz="1650">
                        <a:latin typeface="Calibri"/>
                        <a:cs typeface="Calibri"/>
                      </a:endParaRPr>
                    </a:p>
                  </a:txBody>
                  <a:tcPr marL="0" marR="0" marT="2222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ts val="1860"/>
                        </a:lnSpc>
                        <a:spcBef>
                          <a:spcPts val="175"/>
                        </a:spcBef>
                      </a:pPr>
                      <a:r>
                        <a:rPr sz="1650" dirty="0">
                          <a:solidFill>
                            <a:srgbClr val="FFFFFF"/>
                          </a:solidFill>
                          <a:latin typeface="Calibri"/>
                          <a:cs typeface="Calibri"/>
                        </a:rPr>
                        <a:t>-1</a:t>
                      </a:r>
                      <a:endParaRPr sz="1650">
                        <a:latin typeface="Calibri"/>
                        <a:cs typeface="Calibri"/>
                      </a:endParaRPr>
                    </a:p>
                  </a:txBody>
                  <a:tcPr marL="0" marR="0" marT="22225"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43815" algn="r">
                        <a:lnSpc>
                          <a:spcPts val="1860"/>
                        </a:lnSpc>
                        <a:spcBef>
                          <a:spcPts val="175"/>
                        </a:spcBef>
                      </a:pPr>
                      <a:r>
                        <a:rPr sz="1650" dirty="0">
                          <a:solidFill>
                            <a:srgbClr val="FFFFFF"/>
                          </a:solidFill>
                          <a:latin typeface="Calibri"/>
                          <a:cs typeface="Calibri"/>
                        </a:rPr>
                        <a:t>-1</a:t>
                      </a:r>
                      <a:endParaRPr sz="1650">
                        <a:latin typeface="Calibri"/>
                        <a:cs typeface="Calibri"/>
                      </a:endParaRPr>
                    </a:p>
                  </a:txBody>
                  <a:tcPr marL="0" marR="0" marT="2222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ts val="1860"/>
                        </a:lnSpc>
                        <a:spcBef>
                          <a:spcPts val="175"/>
                        </a:spcBef>
                      </a:pPr>
                      <a:r>
                        <a:rPr sz="1650" dirty="0">
                          <a:latin typeface="Calibri"/>
                          <a:cs typeface="Calibri"/>
                        </a:rPr>
                        <a:t>1</a:t>
                      </a:r>
                      <a:endParaRPr sz="1650">
                        <a:latin typeface="Calibri"/>
                        <a:cs typeface="Calibri"/>
                      </a:endParaRPr>
                    </a:p>
                  </a:txBody>
                  <a:tcPr marL="0" marR="0" marT="2222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ts val="1860"/>
                        </a:lnSpc>
                        <a:spcBef>
                          <a:spcPts val="175"/>
                        </a:spcBef>
                      </a:pPr>
                      <a:r>
                        <a:rPr sz="1650" dirty="0">
                          <a:solidFill>
                            <a:srgbClr val="FFFFFF"/>
                          </a:solidFill>
                          <a:latin typeface="Calibri"/>
                          <a:cs typeface="Calibri"/>
                        </a:rPr>
                        <a:t>-1</a:t>
                      </a:r>
                      <a:endParaRPr sz="1650">
                        <a:latin typeface="Calibri"/>
                        <a:cs typeface="Calibri"/>
                      </a:endParaRPr>
                    </a:p>
                  </a:txBody>
                  <a:tcPr marL="0" marR="0" marT="22225"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ts val="1860"/>
                        </a:lnSpc>
                        <a:spcBef>
                          <a:spcPts val="175"/>
                        </a:spcBef>
                      </a:pPr>
                      <a:r>
                        <a:rPr sz="1650" dirty="0">
                          <a:solidFill>
                            <a:srgbClr val="FFFFFF"/>
                          </a:solidFill>
                          <a:latin typeface="Calibri"/>
                          <a:cs typeface="Calibri"/>
                        </a:rPr>
                        <a:t>-1</a:t>
                      </a:r>
                      <a:endParaRPr sz="1650">
                        <a:latin typeface="Calibri"/>
                        <a:cs typeface="Calibri"/>
                      </a:endParaRPr>
                    </a:p>
                  </a:txBody>
                  <a:tcPr marL="0" marR="0" marT="2222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ts val="1860"/>
                        </a:lnSpc>
                        <a:spcBef>
                          <a:spcPts val="175"/>
                        </a:spcBef>
                      </a:pPr>
                      <a:r>
                        <a:rPr sz="1650" dirty="0">
                          <a:solidFill>
                            <a:srgbClr val="FFFFFF"/>
                          </a:solidFill>
                          <a:latin typeface="Calibri"/>
                          <a:cs typeface="Calibri"/>
                        </a:rPr>
                        <a:t>-1</a:t>
                      </a:r>
                      <a:endParaRPr sz="1650">
                        <a:latin typeface="Calibri"/>
                        <a:cs typeface="Calibri"/>
                      </a:endParaRPr>
                    </a:p>
                  </a:txBody>
                  <a:tcPr marL="0" marR="0" marT="2222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ts val="1860"/>
                        </a:lnSpc>
                        <a:spcBef>
                          <a:spcPts val="175"/>
                        </a:spcBef>
                      </a:pPr>
                      <a:r>
                        <a:rPr sz="1650" dirty="0">
                          <a:solidFill>
                            <a:srgbClr val="FFFFFF"/>
                          </a:solidFill>
                          <a:latin typeface="Calibri"/>
                          <a:cs typeface="Calibri"/>
                        </a:rPr>
                        <a:t>-1</a:t>
                      </a:r>
                      <a:endParaRPr sz="1650">
                        <a:latin typeface="Calibri"/>
                        <a:cs typeface="Calibri"/>
                      </a:endParaRPr>
                    </a:p>
                  </a:txBody>
                  <a:tcPr marL="0" marR="0" marT="2222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vMerge="1">
                  <a:txBody>
                    <a:bodyPr/>
                    <a:lstStyle/>
                    <a:p>
                      <a:endParaRPr/>
                    </a:p>
                  </a:txBody>
                  <a:tcPr marL="0" marR="0" marT="0" marB="0">
                    <a:lnL w="9525">
                      <a:solidFill>
                        <a:srgbClr val="BEBEBE"/>
                      </a:solidFill>
                      <a:prstDash val="solid"/>
                    </a:lnL>
                    <a:lnR w="9525">
                      <a:solidFill>
                        <a:srgbClr val="BEBEBE"/>
                      </a:solidFill>
                      <a:prstDash val="solid"/>
                    </a:lnR>
                    <a:lnT w="53975">
                      <a:solidFill>
                        <a:srgbClr val="FC9341"/>
                      </a:solidFill>
                      <a:prstDash val="solid"/>
                    </a:lnT>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38100">
                      <a:solidFill>
                        <a:srgbClr val="FDCFAA"/>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381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marL="74295">
                        <a:lnSpc>
                          <a:spcPct val="100000"/>
                        </a:lnSpc>
                        <a:spcBef>
                          <a:spcPts val="75"/>
                        </a:spcBef>
                      </a:pPr>
                      <a:r>
                        <a:rPr sz="1450" spc="-5" dirty="0">
                          <a:solidFill>
                            <a:srgbClr val="7E7E7E"/>
                          </a:solidFill>
                          <a:latin typeface="Arial MT"/>
                          <a:cs typeface="Arial MT"/>
                        </a:rPr>
                        <a:t>55</a:t>
                      </a:r>
                      <a:endParaRPr sz="1450">
                        <a:latin typeface="Arial MT"/>
                        <a:cs typeface="Arial MT"/>
                      </a:endParaRPr>
                    </a:p>
                  </a:txBody>
                  <a:tcPr marL="0" marR="0" marT="952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33CCCC"/>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38100">
                      <a:solidFill>
                        <a:srgbClr val="FDCFAA"/>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381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r>
              <a:tr h="271198">
                <a:tc>
                  <a:txBody>
                    <a:bodyPr/>
                    <a:lstStyle/>
                    <a:p>
                      <a:pPr marL="8890" algn="ctr">
                        <a:lnSpc>
                          <a:spcPts val="1835"/>
                        </a:lnSpc>
                        <a:spcBef>
                          <a:spcPts val="200"/>
                        </a:spcBef>
                      </a:pPr>
                      <a:r>
                        <a:rPr sz="1650" dirty="0">
                          <a:solidFill>
                            <a:srgbClr val="FFFFFF"/>
                          </a:solidFill>
                          <a:latin typeface="Calibri"/>
                          <a:cs typeface="Calibri"/>
                        </a:rPr>
                        <a:t>-1</a:t>
                      </a:r>
                      <a:endParaRPr sz="1650">
                        <a:latin typeface="Calibri"/>
                        <a:cs typeface="Calibri"/>
                      </a:endParaRPr>
                    </a:p>
                  </a:txBody>
                  <a:tcPr marL="0" marR="0" marT="2540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0325">
                        <a:lnSpc>
                          <a:spcPts val="1835"/>
                        </a:lnSpc>
                        <a:spcBef>
                          <a:spcPts val="200"/>
                        </a:spcBef>
                      </a:pPr>
                      <a:r>
                        <a:rPr sz="1650" dirty="0">
                          <a:solidFill>
                            <a:srgbClr val="FFFFFF"/>
                          </a:solidFill>
                          <a:latin typeface="Calibri"/>
                          <a:cs typeface="Calibri"/>
                        </a:rPr>
                        <a:t>-1</a:t>
                      </a:r>
                      <a:endParaRPr sz="1650">
                        <a:latin typeface="Calibri"/>
                        <a:cs typeface="Calibri"/>
                      </a:endParaRPr>
                    </a:p>
                  </a:txBody>
                  <a:tcPr marL="0" marR="0" marT="2540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ts val="1835"/>
                        </a:lnSpc>
                        <a:spcBef>
                          <a:spcPts val="200"/>
                        </a:spcBef>
                      </a:pPr>
                      <a:r>
                        <a:rPr sz="1650" dirty="0">
                          <a:solidFill>
                            <a:srgbClr val="FFFFFF"/>
                          </a:solidFill>
                          <a:latin typeface="Calibri"/>
                          <a:cs typeface="Calibri"/>
                        </a:rPr>
                        <a:t>-1</a:t>
                      </a:r>
                      <a:endParaRPr sz="1650">
                        <a:latin typeface="Calibri"/>
                        <a:cs typeface="Calibri"/>
                      </a:endParaRPr>
                    </a:p>
                  </a:txBody>
                  <a:tcPr marL="0" marR="0" marT="2540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R="76200" algn="r">
                        <a:lnSpc>
                          <a:spcPts val="1835"/>
                        </a:lnSpc>
                        <a:spcBef>
                          <a:spcPts val="200"/>
                        </a:spcBef>
                      </a:pPr>
                      <a:r>
                        <a:rPr sz="1650" dirty="0">
                          <a:latin typeface="Calibri"/>
                          <a:cs typeface="Calibri"/>
                        </a:rPr>
                        <a:t>1</a:t>
                      </a:r>
                      <a:endParaRPr sz="1650">
                        <a:latin typeface="Calibri"/>
                        <a:cs typeface="Calibri"/>
                      </a:endParaRPr>
                    </a:p>
                  </a:txBody>
                  <a:tcPr marL="0" marR="0" marT="25400" marB="0">
                    <a:lnL w="762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tcPr>
                </a:tc>
                <a:tc>
                  <a:txBody>
                    <a:bodyPr/>
                    <a:lstStyle/>
                    <a:p>
                      <a:pPr marL="8890" algn="ctr">
                        <a:lnSpc>
                          <a:spcPts val="1835"/>
                        </a:lnSpc>
                        <a:spcBef>
                          <a:spcPts val="200"/>
                        </a:spcBef>
                      </a:pPr>
                      <a:r>
                        <a:rPr sz="1650" dirty="0">
                          <a:solidFill>
                            <a:srgbClr val="FFFFFF"/>
                          </a:solidFill>
                          <a:latin typeface="Calibri"/>
                          <a:cs typeface="Calibri"/>
                        </a:rPr>
                        <a:t>-1</a:t>
                      </a:r>
                      <a:endParaRPr sz="1650">
                        <a:latin typeface="Calibri"/>
                        <a:cs typeface="Calibri"/>
                      </a:endParaRPr>
                    </a:p>
                  </a:txBody>
                  <a:tcPr marL="0" marR="0" marT="25400" marB="0">
                    <a:lnL w="9525">
                      <a:solidFill>
                        <a:srgbClr val="BEBEBE"/>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8255" algn="ctr">
                        <a:lnSpc>
                          <a:spcPts val="1835"/>
                        </a:lnSpc>
                        <a:spcBef>
                          <a:spcPts val="200"/>
                        </a:spcBef>
                      </a:pPr>
                      <a:r>
                        <a:rPr sz="1650" dirty="0">
                          <a:latin typeface="Calibri"/>
                          <a:cs typeface="Calibri"/>
                        </a:rPr>
                        <a:t>1</a:t>
                      </a:r>
                      <a:endParaRPr sz="1650">
                        <a:latin typeface="Calibri"/>
                        <a:cs typeface="Calibri"/>
                      </a:endParaRPr>
                    </a:p>
                  </a:txBody>
                  <a:tcPr marL="0" marR="0" marT="25400" marB="0">
                    <a:lnL w="9525">
                      <a:solidFill>
                        <a:srgbClr val="BEBEBE"/>
                      </a:solidFill>
                      <a:prstDash val="solid"/>
                    </a:lnL>
                    <a:lnR w="76200">
                      <a:solidFill>
                        <a:srgbClr val="FDCFAA"/>
                      </a:solidFill>
                      <a:prstDash val="solid"/>
                    </a:lnR>
                    <a:lnT w="9525">
                      <a:solidFill>
                        <a:srgbClr val="BEBEBE"/>
                      </a:solidFill>
                      <a:prstDash val="solid"/>
                    </a:lnT>
                    <a:lnB w="9525">
                      <a:solidFill>
                        <a:srgbClr val="FDCFAA"/>
                      </a:solidFill>
                      <a:prstDash val="solid"/>
                    </a:lnB>
                  </a:tcPr>
                </a:tc>
                <a:tc>
                  <a:txBody>
                    <a:bodyPr/>
                    <a:lstStyle/>
                    <a:p>
                      <a:pPr marL="8890" algn="ctr">
                        <a:lnSpc>
                          <a:spcPts val="1835"/>
                        </a:lnSpc>
                        <a:spcBef>
                          <a:spcPts val="200"/>
                        </a:spcBef>
                      </a:pPr>
                      <a:r>
                        <a:rPr sz="1650" dirty="0">
                          <a:solidFill>
                            <a:srgbClr val="FFFFFF"/>
                          </a:solidFill>
                          <a:latin typeface="Calibri"/>
                          <a:cs typeface="Calibri"/>
                        </a:rPr>
                        <a:t>-1</a:t>
                      </a:r>
                      <a:endParaRPr sz="1650">
                        <a:latin typeface="Calibri"/>
                        <a:cs typeface="Calibri"/>
                      </a:endParaRPr>
                    </a:p>
                  </a:txBody>
                  <a:tcPr marL="0" marR="0" marT="25400" marB="0">
                    <a:lnL w="762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000000"/>
                    </a:solidFill>
                  </a:tcPr>
                </a:tc>
                <a:tc>
                  <a:txBody>
                    <a:bodyPr/>
                    <a:lstStyle/>
                    <a:p>
                      <a:pPr marL="9525" algn="ctr">
                        <a:lnSpc>
                          <a:spcPts val="1835"/>
                        </a:lnSpc>
                        <a:spcBef>
                          <a:spcPts val="200"/>
                        </a:spcBef>
                      </a:pPr>
                      <a:r>
                        <a:rPr sz="1650" dirty="0">
                          <a:solidFill>
                            <a:srgbClr val="FFFFFF"/>
                          </a:solidFill>
                          <a:latin typeface="Calibri"/>
                          <a:cs typeface="Calibri"/>
                        </a:rPr>
                        <a:t>-1</a:t>
                      </a:r>
                      <a:endParaRPr sz="1650">
                        <a:latin typeface="Calibri"/>
                        <a:cs typeface="Calibri"/>
                      </a:endParaRPr>
                    </a:p>
                  </a:txBody>
                  <a:tcPr marL="0" marR="0" marT="2540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ts val="1835"/>
                        </a:lnSpc>
                        <a:spcBef>
                          <a:spcPts val="200"/>
                        </a:spcBef>
                      </a:pPr>
                      <a:r>
                        <a:rPr sz="1650" dirty="0">
                          <a:solidFill>
                            <a:srgbClr val="FFFFFF"/>
                          </a:solidFill>
                          <a:latin typeface="Calibri"/>
                          <a:cs typeface="Calibri"/>
                        </a:rPr>
                        <a:t>-1</a:t>
                      </a:r>
                      <a:endParaRPr sz="1650">
                        <a:latin typeface="Calibri"/>
                        <a:cs typeface="Calibri"/>
                      </a:endParaRPr>
                    </a:p>
                  </a:txBody>
                  <a:tcPr marL="0" marR="0" marT="2540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vMerge="1">
                  <a:txBody>
                    <a:bodyPr/>
                    <a:lstStyle/>
                    <a:p>
                      <a:endParaRPr/>
                    </a:p>
                  </a:txBody>
                  <a:tcPr marL="0" marR="0" marT="0" marB="0">
                    <a:lnL w="9525">
                      <a:solidFill>
                        <a:srgbClr val="BEBEBE"/>
                      </a:solidFill>
                      <a:prstDash val="solid"/>
                    </a:lnL>
                    <a:lnR w="9525">
                      <a:solidFill>
                        <a:srgbClr val="BEBEBE"/>
                      </a:solidFill>
                      <a:prstDash val="solid"/>
                    </a:lnR>
                    <a:lnT w="53975">
                      <a:solidFill>
                        <a:srgbClr val="FC9341"/>
                      </a:solidFill>
                      <a:prstDash val="solid"/>
                    </a:lnT>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38100">
                      <a:solidFill>
                        <a:srgbClr val="FDCFAA"/>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38100">
                      <a:solidFill>
                        <a:srgbClr val="FDCFAA"/>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D9D9D9"/>
                    </a:solidFill>
                  </a:tcPr>
                </a:tc>
                <a:tc>
                  <a:txBody>
                    <a:bodyPr/>
                    <a:lstStyle/>
                    <a:p>
                      <a:pPr marR="3175">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FDCFAA"/>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38100">
                      <a:solidFill>
                        <a:srgbClr val="FDCFAA"/>
                      </a:solidFill>
                      <a:prstDash val="solid"/>
                    </a:lnR>
                    <a:lnT w="9525">
                      <a:solidFill>
                        <a:srgbClr val="BEBEBE"/>
                      </a:solidFill>
                      <a:prstDash val="solid"/>
                    </a:lnT>
                    <a:lnB w="9525">
                      <a:solidFill>
                        <a:srgbClr val="FDCFAA"/>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381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r>
              <a:tr h="243572">
                <a:tc rowSpan="2">
                  <a:txBody>
                    <a:bodyPr/>
                    <a:lstStyle/>
                    <a:p>
                      <a:pPr marL="60325">
                        <a:lnSpc>
                          <a:spcPct val="100000"/>
                        </a:lnSpc>
                        <a:spcBef>
                          <a:spcPts val="220"/>
                        </a:spcBef>
                      </a:pPr>
                      <a:r>
                        <a:rPr sz="1650" dirty="0">
                          <a:solidFill>
                            <a:srgbClr val="FFFFFF"/>
                          </a:solidFill>
                          <a:latin typeface="Calibri"/>
                          <a:cs typeface="Calibri"/>
                        </a:rPr>
                        <a:t>-1</a:t>
                      </a:r>
                      <a:endParaRPr sz="1650">
                        <a:latin typeface="Calibri"/>
                        <a:cs typeface="Calibri"/>
                      </a:endParaRPr>
                    </a:p>
                  </a:txBody>
                  <a:tcPr marL="0" marR="0" marT="2794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rowSpan="2">
                  <a:txBody>
                    <a:bodyPr/>
                    <a:lstStyle/>
                    <a:p>
                      <a:pPr marL="60325">
                        <a:lnSpc>
                          <a:spcPct val="100000"/>
                        </a:lnSpc>
                        <a:spcBef>
                          <a:spcPts val="220"/>
                        </a:spcBef>
                      </a:pPr>
                      <a:r>
                        <a:rPr sz="1650" dirty="0">
                          <a:solidFill>
                            <a:srgbClr val="FFFFFF"/>
                          </a:solidFill>
                          <a:latin typeface="Calibri"/>
                          <a:cs typeface="Calibri"/>
                        </a:rPr>
                        <a:t>-1</a:t>
                      </a:r>
                      <a:endParaRPr sz="1650">
                        <a:latin typeface="Calibri"/>
                        <a:cs typeface="Calibri"/>
                      </a:endParaRPr>
                    </a:p>
                  </a:txBody>
                  <a:tcPr marL="0" marR="0" marT="2794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rowSpan="2">
                  <a:txBody>
                    <a:bodyPr/>
                    <a:lstStyle/>
                    <a:p>
                      <a:pPr marL="92710">
                        <a:lnSpc>
                          <a:spcPct val="100000"/>
                        </a:lnSpc>
                        <a:spcBef>
                          <a:spcPts val="220"/>
                        </a:spcBef>
                      </a:pPr>
                      <a:r>
                        <a:rPr sz="1650" dirty="0">
                          <a:latin typeface="Calibri"/>
                          <a:cs typeface="Calibri"/>
                        </a:rPr>
                        <a:t>1</a:t>
                      </a:r>
                      <a:endParaRPr sz="1650">
                        <a:latin typeface="Calibri"/>
                        <a:cs typeface="Calibri"/>
                      </a:endParaRPr>
                    </a:p>
                  </a:txBody>
                  <a:tcPr marL="0" marR="0" marT="2794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tcPr>
                </a:tc>
                <a:tc rowSpan="2">
                  <a:txBody>
                    <a:bodyPr/>
                    <a:lstStyle/>
                    <a:p>
                      <a:pPr marL="60325">
                        <a:lnSpc>
                          <a:spcPct val="100000"/>
                        </a:lnSpc>
                        <a:spcBef>
                          <a:spcPts val="220"/>
                        </a:spcBef>
                      </a:pPr>
                      <a:r>
                        <a:rPr sz="1650" dirty="0">
                          <a:solidFill>
                            <a:srgbClr val="FFFFFF"/>
                          </a:solidFill>
                          <a:latin typeface="Calibri"/>
                          <a:cs typeface="Calibri"/>
                        </a:rPr>
                        <a:t>-1</a:t>
                      </a:r>
                      <a:endParaRPr sz="1650">
                        <a:latin typeface="Calibri"/>
                        <a:cs typeface="Calibri"/>
                      </a:endParaRPr>
                    </a:p>
                  </a:txBody>
                  <a:tcPr marL="0" marR="0" marT="27940"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rowSpan="2">
                  <a:txBody>
                    <a:bodyPr/>
                    <a:lstStyle/>
                    <a:p>
                      <a:pPr marL="60325">
                        <a:lnSpc>
                          <a:spcPct val="100000"/>
                        </a:lnSpc>
                        <a:spcBef>
                          <a:spcPts val="220"/>
                        </a:spcBef>
                      </a:pPr>
                      <a:r>
                        <a:rPr sz="1650" dirty="0">
                          <a:solidFill>
                            <a:srgbClr val="FFFFFF"/>
                          </a:solidFill>
                          <a:latin typeface="Calibri"/>
                          <a:cs typeface="Calibri"/>
                        </a:rPr>
                        <a:t>-1</a:t>
                      </a:r>
                      <a:endParaRPr sz="1650">
                        <a:latin typeface="Calibri"/>
                        <a:cs typeface="Calibri"/>
                      </a:endParaRPr>
                    </a:p>
                  </a:txBody>
                  <a:tcPr marL="0" marR="0" marT="27940" marB="0">
                    <a:lnL w="9525">
                      <a:solidFill>
                        <a:srgbClr val="BEBEBE"/>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rowSpan="2">
                  <a:txBody>
                    <a:bodyPr/>
                    <a:lstStyle/>
                    <a:p>
                      <a:pPr marL="60325">
                        <a:lnSpc>
                          <a:spcPct val="100000"/>
                        </a:lnSpc>
                        <a:spcBef>
                          <a:spcPts val="220"/>
                        </a:spcBef>
                      </a:pPr>
                      <a:r>
                        <a:rPr sz="1650" dirty="0">
                          <a:solidFill>
                            <a:srgbClr val="FFFFFF"/>
                          </a:solidFill>
                          <a:latin typeface="Calibri"/>
                          <a:cs typeface="Calibri"/>
                        </a:rPr>
                        <a:t>-1</a:t>
                      </a:r>
                      <a:endParaRPr sz="1650">
                        <a:latin typeface="Calibri"/>
                        <a:cs typeface="Calibri"/>
                      </a:endParaRPr>
                    </a:p>
                  </a:txBody>
                  <a:tcPr marL="0" marR="0" marT="27940"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solidFill>
                      <a:srgbClr val="000000"/>
                    </a:solidFill>
                  </a:tcPr>
                </a:tc>
                <a:tc rowSpan="2">
                  <a:txBody>
                    <a:bodyPr/>
                    <a:lstStyle/>
                    <a:p>
                      <a:pPr marL="92710">
                        <a:lnSpc>
                          <a:spcPct val="100000"/>
                        </a:lnSpc>
                        <a:spcBef>
                          <a:spcPts val="220"/>
                        </a:spcBef>
                      </a:pPr>
                      <a:r>
                        <a:rPr sz="1650" dirty="0">
                          <a:latin typeface="Calibri"/>
                          <a:cs typeface="Calibri"/>
                        </a:rPr>
                        <a:t>1</a:t>
                      </a:r>
                      <a:endParaRPr sz="1650">
                        <a:latin typeface="Calibri"/>
                        <a:cs typeface="Calibri"/>
                      </a:endParaRPr>
                    </a:p>
                  </a:txBody>
                  <a:tcPr marL="0" marR="0" marT="27940"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tcPr>
                </a:tc>
                <a:tc rowSpan="2">
                  <a:txBody>
                    <a:bodyPr/>
                    <a:lstStyle/>
                    <a:p>
                      <a:pPr marL="60325">
                        <a:lnSpc>
                          <a:spcPct val="100000"/>
                        </a:lnSpc>
                        <a:spcBef>
                          <a:spcPts val="220"/>
                        </a:spcBef>
                      </a:pPr>
                      <a:r>
                        <a:rPr sz="1650" dirty="0">
                          <a:solidFill>
                            <a:srgbClr val="FFFFFF"/>
                          </a:solidFill>
                          <a:latin typeface="Calibri"/>
                          <a:cs typeface="Calibri"/>
                        </a:rPr>
                        <a:t>-1</a:t>
                      </a:r>
                      <a:endParaRPr sz="1650">
                        <a:latin typeface="Calibri"/>
                        <a:cs typeface="Calibri"/>
                      </a:endParaRPr>
                    </a:p>
                  </a:txBody>
                  <a:tcPr marL="0" marR="0" marT="2794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rowSpan="2">
                  <a:txBody>
                    <a:bodyPr/>
                    <a:lstStyle/>
                    <a:p>
                      <a:pPr marL="60325">
                        <a:lnSpc>
                          <a:spcPct val="100000"/>
                        </a:lnSpc>
                        <a:spcBef>
                          <a:spcPts val="220"/>
                        </a:spcBef>
                      </a:pPr>
                      <a:r>
                        <a:rPr sz="1650" dirty="0">
                          <a:solidFill>
                            <a:srgbClr val="FFFFFF"/>
                          </a:solidFill>
                          <a:latin typeface="Calibri"/>
                          <a:cs typeface="Calibri"/>
                        </a:rPr>
                        <a:t>-1</a:t>
                      </a:r>
                      <a:endParaRPr sz="1650">
                        <a:latin typeface="Calibri"/>
                        <a:cs typeface="Calibri"/>
                      </a:endParaRPr>
                    </a:p>
                  </a:txBody>
                  <a:tcPr marL="0" marR="0" marT="2794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vMerge="1">
                  <a:txBody>
                    <a:bodyPr/>
                    <a:lstStyle/>
                    <a:p>
                      <a:endParaRPr/>
                    </a:p>
                  </a:txBody>
                  <a:tcPr marL="0" marR="0" marT="0" marB="0">
                    <a:lnL w="9525">
                      <a:solidFill>
                        <a:srgbClr val="BEBEBE"/>
                      </a:solidFill>
                      <a:prstDash val="solid"/>
                    </a:lnL>
                    <a:lnR w="9525">
                      <a:solidFill>
                        <a:srgbClr val="BEBEBE"/>
                      </a:solidFill>
                      <a:prstDash val="solid"/>
                    </a:lnR>
                    <a:lnT w="53975">
                      <a:solidFill>
                        <a:srgbClr val="FC9341"/>
                      </a:solidFill>
                      <a:prstDash val="solid"/>
                    </a:lnT>
                  </a:tcPr>
                </a:tc>
                <a:tc>
                  <a:txBody>
                    <a:bodyPr/>
                    <a:lstStyle/>
                    <a:p>
                      <a:pPr>
                        <a:lnSpc>
                          <a:spcPct val="100000"/>
                        </a:lnSpc>
                      </a:pPr>
                      <a:endParaRPr sz="14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4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4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4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D9D9D9"/>
                    </a:solidFill>
                  </a:tcPr>
                </a:tc>
                <a:tc>
                  <a:txBody>
                    <a:bodyPr/>
                    <a:lstStyle/>
                    <a:p>
                      <a:pPr marR="3175">
                        <a:lnSpc>
                          <a:spcPct val="100000"/>
                        </a:lnSpc>
                      </a:pPr>
                      <a:endParaRPr sz="14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D9D9D9"/>
                    </a:solidFill>
                  </a:tcPr>
                </a:tc>
                <a:tc>
                  <a:txBody>
                    <a:bodyPr/>
                    <a:lstStyle/>
                    <a:p>
                      <a:pPr>
                        <a:lnSpc>
                          <a:spcPct val="100000"/>
                        </a:lnSpc>
                      </a:pPr>
                      <a:endParaRPr sz="14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D9D9D9"/>
                    </a:solidFill>
                  </a:tcPr>
                </a:tc>
                <a:tc>
                  <a:txBody>
                    <a:bodyPr/>
                    <a:lstStyle/>
                    <a:p>
                      <a:pPr>
                        <a:lnSpc>
                          <a:spcPct val="100000"/>
                        </a:lnSpc>
                      </a:pPr>
                      <a:endParaRPr sz="14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4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a:txBody>
                    <a:bodyPr/>
                    <a:lstStyle/>
                    <a:p>
                      <a:pPr>
                        <a:lnSpc>
                          <a:spcPct val="100000"/>
                        </a:lnSpc>
                      </a:pPr>
                      <a:endParaRPr sz="14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r>
              <a:tr h="54804">
                <a:tc vMerge="1">
                  <a:txBody>
                    <a:bodyPr/>
                    <a:lstStyle/>
                    <a:p>
                      <a:endParaRPr/>
                    </a:p>
                  </a:txBody>
                  <a:tcPr marL="0" marR="0" marT="2794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vMerge="1">
                  <a:txBody>
                    <a:bodyPr/>
                    <a:lstStyle/>
                    <a:p>
                      <a:endParaRPr/>
                    </a:p>
                  </a:txBody>
                  <a:tcPr marL="0" marR="0" marT="2794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vMerge="1">
                  <a:txBody>
                    <a:bodyPr/>
                    <a:lstStyle/>
                    <a:p>
                      <a:endParaRPr/>
                    </a:p>
                  </a:txBody>
                  <a:tcPr marL="0" marR="0" marT="27940"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tcPr>
                </a:tc>
                <a:tc vMerge="1">
                  <a:txBody>
                    <a:bodyPr/>
                    <a:lstStyle/>
                    <a:p>
                      <a:endParaRPr/>
                    </a:p>
                  </a:txBody>
                  <a:tcPr marL="0" marR="0" marT="27940"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vMerge="1">
                  <a:txBody>
                    <a:bodyPr/>
                    <a:lstStyle/>
                    <a:p>
                      <a:endParaRPr/>
                    </a:p>
                  </a:txBody>
                  <a:tcPr marL="0" marR="0" marT="27940" marB="0">
                    <a:lnL w="9525">
                      <a:solidFill>
                        <a:srgbClr val="BEBEBE"/>
                      </a:solidFill>
                      <a:prstDash val="solid"/>
                    </a:lnL>
                    <a:lnR w="9525">
                      <a:solidFill>
                        <a:srgbClr val="BEBEBE"/>
                      </a:solidFill>
                      <a:prstDash val="solid"/>
                    </a:lnR>
                    <a:lnT w="9525">
                      <a:solidFill>
                        <a:srgbClr val="FDCFAA"/>
                      </a:solidFill>
                      <a:prstDash val="solid"/>
                    </a:lnT>
                    <a:lnB w="9525">
                      <a:solidFill>
                        <a:srgbClr val="BEBEBE"/>
                      </a:solidFill>
                      <a:prstDash val="solid"/>
                    </a:lnB>
                    <a:solidFill>
                      <a:srgbClr val="000000"/>
                    </a:solidFill>
                  </a:tcPr>
                </a:tc>
                <a:tc vMerge="1">
                  <a:txBody>
                    <a:bodyPr/>
                    <a:lstStyle/>
                    <a:p>
                      <a:endParaRPr/>
                    </a:p>
                  </a:txBody>
                  <a:tcPr marL="0" marR="0" marT="27940" marB="0">
                    <a:lnL w="9525">
                      <a:solidFill>
                        <a:srgbClr val="BEBEBE"/>
                      </a:solidFill>
                      <a:prstDash val="solid"/>
                    </a:lnL>
                    <a:lnR w="76200">
                      <a:solidFill>
                        <a:srgbClr val="FDCFAA"/>
                      </a:solidFill>
                      <a:prstDash val="solid"/>
                    </a:lnR>
                    <a:lnT w="9525">
                      <a:solidFill>
                        <a:srgbClr val="FDCFAA"/>
                      </a:solidFill>
                      <a:prstDash val="solid"/>
                    </a:lnT>
                    <a:lnB w="9525">
                      <a:solidFill>
                        <a:srgbClr val="BEBEBE"/>
                      </a:solidFill>
                      <a:prstDash val="solid"/>
                    </a:lnB>
                    <a:solidFill>
                      <a:srgbClr val="000000"/>
                    </a:solidFill>
                  </a:tcPr>
                </a:tc>
                <a:tc vMerge="1">
                  <a:txBody>
                    <a:bodyPr/>
                    <a:lstStyle/>
                    <a:p>
                      <a:endParaRPr/>
                    </a:p>
                  </a:txBody>
                  <a:tcPr marL="0" marR="0" marT="27940" marB="0">
                    <a:lnL w="76200">
                      <a:solidFill>
                        <a:srgbClr val="FDCFAA"/>
                      </a:solidFill>
                      <a:prstDash val="solid"/>
                    </a:lnL>
                    <a:lnR w="9525">
                      <a:solidFill>
                        <a:srgbClr val="BEBEBE"/>
                      </a:solidFill>
                      <a:prstDash val="solid"/>
                    </a:lnR>
                    <a:lnT w="9525">
                      <a:solidFill>
                        <a:srgbClr val="FDCFAA"/>
                      </a:solidFill>
                      <a:prstDash val="solid"/>
                    </a:lnT>
                    <a:lnB w="9525">
                      <a:solidFill>
                        <a:srgbClr val="BEBEBE"/>
                      </a:solidFill>
                      <a:prstDash val="solid"/>
                    </a:lnB>
                  </a:tcPr>
                </a:tc>
                <a:tc vMerge="1">
                  <a:txBody>
                    <a:bodyPr/>
                    <a:lstStyle/>
                    <a:p>
                      <a:endParaRPr/>
                    </a:p>
                  </a:txBody>
                  <a:tcPr marL="0" marR="0" marT="2794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vMerge="1">
                  <a:txBody>
                    <a:bodyPr/>
                    <a:lstStyle/>
                    <a:p>
                      <a:endParaRPr/>
                    </a:p>
                  </a:txBody>
                  <a:tcPr marL="0" marR="0" marT="2794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vMerge="1">
                  <a:txBody>
                    <a:bodyPr/>
                    <a:lstStyle/>
                    <a:p>
                      <a:endParaRPr/>
                    </a:p>
                  </a:txBody>
                  <a:tcPr marL="0" marR="0" marT="0" marB="0">
                    <a:lnL w="9525">
                      <a:solidFill>
                        <a:srgbClr val="BEBEBE"/>
                      </a:solidFill>
                      <a:prstDash val="solid"/>
                    </a:lnL>
                    <a:lnR w="9525">
                      <a:solidFill>
                        <a:srgbClr val="BEBEBE"/>
                      </a:solidFill>
                      <a:prstDash val="solid"/>
                    </a:lnR>
                    <a:lnT w="53975">
                      <a:solidFill>
                        <a:srgbClr val="FC9341"/>
                      </a:solidFill>
                      <a:prstDash val="solid"/>
                    </a:lnT>
                  </a:tcPr>
                </a:tc>
                <a:tc rowSpan="2">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rowSpan="2">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rowSpan="2">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rowSpan="2">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rowSpan="2">
                  <a:txBody>
                    <a:bodyPr/>
                    <a:lstStyle/>
                    <a:p>
                      <a:pPr marR="3175">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rowSpan="2">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rowSpan="2">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rowSpan="2">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rowSpan="2">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r>
              <a:tr h="213136">
                <a:tc rowSpan="2">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rowSpan="2">
                  <a:txBody>
                    <a:bodyPr/>
                    <a:lstStyle/>
                    <a:p>
                      <a:pPr marL="92710">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rowSpan="2">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rowSpan="2">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rowSpan="2">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rowSpan="2">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rowSpan="2">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rowSpan="2">
                  <a:txBody>
                    <a:bodyPr/>
                    <a:lstStyle/>
                    <a:p>
                      <a:pPr marL="92710">
                        <a:lnSpc>
                          <a:spcPct val="100000"/>
                        </a:lnSpc>
                        <a:spcBef>
                          <a:spcPts val="30"/>
                        </a:spcBef>
                      </a:pPr>
                      <a:r>
                        <a:rPr sz="1650" dirty="0">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rowSpan="2">
                  <a:txBody>
                    <a:bodyPr/>
                    <a:lstStyle/>
                    <a:p>
                      <a:pPr marL="60325">
                        <a:lnSpc>
                          <a:spcPct val="100000"/>
                        </a:lnSpc>
                        <a:spcBef>
                          <a:spcPts val="30"/>
                        </a:spcBef>
                      </a:pPr>
                      <a:r>
                        <a:rPr sz="1650" dirty="0">
                          <a:solidFill>
                            <a:srgbClr val="FFFFFF"/>
                          </a:solidFill>
                          <a:latin typeface="Calibri"/>
                          <a:cs typeface="Calibri"/>
                        </a:rPr>
                        <a:t>-1</a:t>
                      </a:r>
                      <a:endParaRPr sz="1650">
                        <a:latin typeface="Calibri"/>
                        <a:cs typeface="Calibri"/>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vMerge="1">
                  <a:txBody>
                    <a:bodyPr/>
                    <a:lstStyle/>
                    <a:p>
                      <a:endParaRPr/>
                    </a:p>
                  </a:txBody>
                  <a:tcPr marL="0" marR="0" marT="0" marB="0">
                    <a:lnL w="9525">
                      <a:solidFill>
                        <a:srgbClr val="BEBEBE"/>
                      </a:solidFill>
                      <a:prstDash val="solid"/>
                    </a:lnL>
                    <a:lnR w="9525">
                      <a:solidFill>
                        <a:srgbClr val="BEBEBE"/>
                      </a:solidFill>
                      <a:prstDash val="solid"/>
                    </a:lnR>
                    <a:lnT w="53975">
                      <a:solidFill>
                        <a:srgbClr val="FC9341"/>
                      </a:solidFill>
                      <a:prstDash val="solid"/>
                    </a:lnT>
                  </a:tcPr>
                </a:tc>
                <a:tc vMerge="1">
                  <a:txBody>
                    <a:bodyPr/>
                    <a:lstStyle/>
                    <a:p>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vMerge="1">
                  <a:txBody>
                    <a:bodyPr/>
                    <a:lstStyle/>
                    <a:p>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vMerge="1">
                  <a:txBody>
                    <a:bodyPr/>
                    <a:lstStyle/>
                    <a:p>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vMerge="1">
                  <a:txBody>
                    <a:bodyPr/>
                    <a:lstStyle/>
                    <a:p>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vMerge="1">
                  <a:txBody>
                    <a:bodyPr/>
                    <a:lstStyle/>
                    <a:p>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vMerge="1">
                  <a:txBody>
                    <a:bodyPr/>
                    <a:lstStyle/>
                    <a:p>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vMerge="1">
                  <a:txBody>
                    <a:bodyPr/>
                    <a:lstStyle/>
                    <a:p>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vMerge="1">
                  <a:txBody>
                    <a:bodyPr/>
                    <a:lstStyle/>
                    <a:p>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vMerge="1">
                  <a:txBody>
                    <a:bodyPr/>
                    <a:lstStyle/>
                    <a:p>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r>
              <a:tr h="60875">
                <a:tc vMerge="1">
                  <a:txBody>
                    <a:bodyPr/>
                    <a:lstStyle/>
                    <a:p>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vMerge="1">
                  <a:txBody>
                    <a:bodyPr/>
                    <a:lstStyle/>
                    <a:p>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vMerge="1">
                  <a:txBody>
                    <a:bodyPr/>
                    <a:lstStyle/>
                    <a:p>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vMerge="1">
                  <a:txBody>
                    <a:bodyPr/>
                    <a:lstStyle/>
                    <a:p>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vMerge="1">
                  <a:txBody>
                    <a:bodyPr/>
                    <a:lstStyle/>
                    <a:p>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vMerge="1">
                  <a:txBody>
                    <a:bodyPr/>
                    <a:lstStyle/>
                    <a:p>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vMerge="1">
                  <a:txBody>
                    <a:bodyPr/>
                    <a:lstStyle/>
                    <a:p>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vMerge="1">
                  <a:txBody>
                    <a:bodyPr/>
                    <a:lstStyle/>
                    <a:p>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vMerge="1">
                  <a:txBody>
                    <a:bodyPr/>
                    <a:lstStyle/>
                    <a:p>
                      <a:endParaRPr/>
                    </a:p>
                  </a:txBody>
                  <a:tcPr marL="0" marR="0" marT="381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vMerge="1">
                  <a:txBody>
                    <a:bodyPr/>
                    <a:lstStyle/>
                    <a:p>
                      <a:endParaRPr/>
                    </a:p>
                  </a:txBody>
                  <a:tcPr marL="0" marR="0" marT="0" marB="0">
                    <a:lnL w="9525">
                      <a:solidFill>
                        <a:srgbClr val="BEBEBE"/>
                      </a:solidFill>
                      <a:prstDash val="solid"/>
                    </a:lnL>
                    <a:lnR w="9525">
                      <a:solidFill>
                        <a:srgbClr val="BEBEBE"/>
                      </a:solidFill>
                      <a:prstDash val="solid"/>
                    </a:lnR>
                    <a:lnT w="53975">
                      <a:solidFill>
                        <a:srgbClr val="FC9341"/>
                      </a:solidFill>
                      <a:prstDash val="solid"/>
                    </a:lnT>
                  </a:tcPr>
                </a:tc>
                <a:tc rowSpan="2">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rowSpan="2">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rowSpan="2">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rowSpan="2">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rowSpan="2">
                  <a:txBody>
                    <a:bodyPr/>
                    <a:lstStyle/>
                    <a:p>
                      <a:pPr marR="3175">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rowSpan="2">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rowSpan="2">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rowSpan="2">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rowSpan="2">
                  <a:txBody>
                    <a:bodyPr/>
                    <a:lstStyle/>
                    <a:p>
                      <a:pPr>
                        <a:lnSpc>
                          <a:spcPct val="100000"/>
                        </a:lnSpc>
                      </a:pPr>
                      <a:endParaRPr sz="1600">
                        <a:latin typeface="Times New Roman"/>
                        <a:cs typeface="Times New Roman"/>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r>
              <a:tr h="207290">
                <a:tc rowSpan="2">
                  <a:txBody>
                    <a:bodyPr/>
                    <a:lstStyle/>
                    <a:p>
                      <a:pPr marL="60325">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rowSpan="2">
                  <a:txBody>
                    <a:bodyPr/>
                    <a:lstStyle/>
                    <a:p>
                      <a:pPr marL="60325">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rowSpan="2">
                  <a:txBody>
                    <a:bodyPr/>
                    <a:lstStyle/>
                    <a:p>
                      <a:pPr marL="60325">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rowSpan="2">
                  <a:txBody>
                    <a:bodyPr/>
                    <a:lstStyle/>
                    <a:p>
                      <a:pPr marL="60325">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rowSpan="2">
                  <a:txBody>
                    <a:bodyPr/>
                    <a:lstStyle/>
                    <a:p>
                      <a:pPr marL="60325">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rowSpan="2">
                  <a:txBody>
                    <a:bodyPr/>
                    <a:lstStyle/>
                    <a:p>
                      <a:pPr marL="60325">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rowSpan="2">
                  <a:txBody>
                    <a:bodyPr/>
                    <a:lstStyle/>
                    <a:p>
                      <a:pPr marL="60325">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rowSpan="2">
                  <a:txBody>
                    <a:bodyPr/>
                    <a:lstStyle/>
                    <a:p>
                      <a:pPr marL="60325">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rowSpan="2">
                  <a:txBody>
                    <a:bodyPr/>
                    <a:lstStyle/>
                    <a:p>
                      <a:pPr marL="60325">
                        <a:lnSpc>
                          <a:spcPct val="100000"/>
                        </a:lnSpc>
                        <a:spcBef>
                          <a:spcPts val="35"/>
                        </a:spcBef>
                      </a:pPr>
                      <a:r>
                        <a:rPr sz="1650" dirty="0">
                          <a:solidFill>
                            <a:srgbClr val="FFFFFF"/>
                          </a:solidFill>
                          <a:latin typeface="Calibri"/>
                          <a:cs typeface="Calibri"/>
                        </a:rPr>
                        <a:t>-1</a:t>
                      </a:r>
                      <a:endParaRPr sz="1650">
                        <a:latin typeface="Calibri"/>
                        <a:cs typeface="Calibri"/>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vMerge="1">
                  <a:txBody>
                    <a:bodyPr/>
                    <a:lstStyle/>
                    <a:p>
                      <a:endParaRPr/>
                    </a:p>
                  </a:txBody>
                  <a:tcPr marL="0" marR="0" marT="0" marB="0">
                    <a:lnL w="9525">
                      <a:solidFill>
                        <a:srgbClr val="BEBEBE"/>
                      </a:solidFill>
                      <a:prstDash val="solid"/>
                    </a:lnL>
                    <a:lnR w="9525">
                      <a:solidFill>
                        <a:srgbClr val="BEBEBE"/>
                      </a:solidFill>
                      <a:prstDash val="solid"/>
                    </a:lnR>
                    <a:lnT w="53975">
                      <a:solidFill>
                        <a:srgbClr val="FC9341"/>
                      </a:solidFill>
                      <a:prstDash val="solid"/>
                    </a:lnT>
                  </a:tcPr>
                </a:tc>
                <a:tc vMerge="1">
                  <a:txBody>
                    <a:bodyPr/>
                    <a:lstStyle/>
                    <a:p>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vMerge="1">
                  <a:txBody>
                    <a:bodyPr/>
                    <a:lstStyle/>
                    <a:p>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vMerge="1">
                  <a:txBody>
                    <a:bodyPr/>
                    <a:lstStyle/>
                    <a:p>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vMerge="1">
                  <a:txBody>
                    <a:bodyPr/>
                    <a:lstStyle/>
                    <a:p>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vMerge="1">
                  <a:txBody>
                    <a:bodyPr/>
                    <a:lstStyle/>
                    <a:p>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vMerge="1">
                  <a:txBody>
                    <a:bodyPr/>
                    <a:lstStyle/>
                    <a:p>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vMerge="1">
                  <a:txBody>
                    <a:bodyPr/>
                    <a:lstStyle/>
                    <a:p>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vMerge="1">
                  <a:txBody>
                    <a:bodyPr/>
                    <a:lstStyle/>
                    <a:p>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c vMerge="1">
                  <a:txBody>
                    <a:bodyPr/>
                    <a:lstStyle/>
                    <a:p>
                      <a:endParaRPr/>
                    </a:p>
                  </a:txBody>
                  <a:tcPr marL="0" marR="0" marT="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D9D9D9"/>
                    </a:solidFill>
                  </a:tcPr>
                </a:tc>
              </a:tr>
              <a:tr h="66950">
                <a:tc vMerge="1">
                  <a:txBody>
                    <a:bodyPr/>
                    <a:lstStyle/>
                    <a:p>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vMerge="1">
                  <a:txBody>
                    <a:bodyPr/>
                    <a:lstStyle/>
                    <a:p>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vMerge="1">
                  <a:txBody>
                    <a:bodyPr/>
                    <a:lstStyle/>
                    <a:p>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vMerge="1">
                  <a:txBody>
                    <a:bodyPr/>
                    <a:lstStyle/>
                    <a:p>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vMerge="1">
                  <a:txBody>
                    <a:bodyPr/>
                    <a:lstStyle/>
                    <a:p>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vMerge="1">
                  <a:txBody>
                    <a:bodyPr/>
                    <a:lstStyle/>
                    <a:p>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vMerge="1">
                  <a:txBody>
                    <a:bodyPr/>
                    <a:lstStyle/>
                    <a:p>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vMerge="1">
                  <a:txBody>
                    <a:bodyPr/>
                    <a:lstStyle/>
                    <a:p>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vMerge="1">
                  <a:txBody>
                    <a:bodyPr/>
                    <a:lstStyle/>
                    <a:p>
                      <a:endParaRPr/>
                    </a:p>
                  </a:txBody>
                  <a:tcPr marL="0" marR="0" marT="444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gridSpan="10">
                  <a:txBody>
                    <a:bodyPr/>
                    <a:lstStyle/>
                    <a:p>
                      <a:pPr>
                        <a:lnSpc>
                          <a:spcPct val="100000"/>
                        </a:lnSpc>
                      </a:pPr>
                      <a:endParaRPr sz="200">
                        <a:latin typeface="Times New Roman"/>
                        <a:cs typeface="Times New Roman"/>
                      </a:endParaRPr>
                    </a:p>
                  </a:txBody>
                  <a:tcPr marL="0" marR="0" marT="0" marB="0">
                    <a:lnL w="9525">
                      <a:solidFill>
                        <a:srgbClr val="BEBEBE"/>
                      </a:solidFill>
                      <a:prstDash val="solid"/>
                    </a:lnL>
                    <a:solidFill>
                      <a:srgbClr val="D9D9D9"/>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bl>
          </a:graphicData>
        </a:graphic>
      </p:graphicFrame>
      <p:grpSp>
        <p:nvGrpSpPr>
          <p:cNvPr id="15" name="object 15"/>
          <p:cNvGrpSpPr/>
          <p:nvPr/>
        </p:nvGrpSpPr>
        <p:grpSpPr>
          <a:xfrm>
            <a:off x="1955164" y="1807508"/>
            <a:ext cx="3972560" cy="3062605"/>
            <a:chOff x="1955164" y="1807504"/>
            <a:chExt cx="3972560" cy="3062605"/>
          </a:xfrm>
        </p:grpSpPr>
        <p:sp>
          <p:nvSpPr>
            <p:cNvPr id="16" name="object 16"/>
            <p:cNvSpPr/>
            <p:nvPr/>
          </p:nvSpPr>
          <p:spPr>
            <a:xfrm>
              <a:off x="4748783" y="1812990"/>
              <a:ext cx="11430" cy="1136650"/>
            </a:xfrm>
            <a:custGeom>
              <a:avLst/>
              <a:gdLst/>
              <a:ahLst/>
              <a:cxnLst/>
              <a:rect l="l" t="t" r="r" b="b"/>
              <a:pathLst>
                <a:path w="11429" h="1136650">
                  <a:moveTo>
                    <a:pt x="11020" y="0"/>
                  </a:moveTo>
                  <a:lnTo>
                    <a:pt x="0" y="0"/>
                  </a:lnTo>
                  <a:lnTo>
                    <a:pt x="0" y="1136484"/>
                  </a:lnTo>
                  <a:lnTo>
                    <a:pt x="11020" y="1136484"/>
                  </a:lnTo>
                  <a:lnTo>
                    <a:pt x="11020" y="0"/>
                  </a:lnTo>
                  <a:close/>
                </a:path>
              </a:pathLst>
            </a:custGeom>
            <a:solidFill>
              <a:srgbClr val="000000"/>
            </a:solidFill>
          </p:spPr>
          <p:txBody>
            <a:bodyPr wrap="square" lIns="0" tIns="0" rIns="0" bIns="0" rtlCol="0"/>
            <a:lstStyle/>
            <a:p>
              <a:endParaRPr/>
            </a:p>
          </p:txBody>
        </p:sp>
        <p:sp>
          <p:nvSpPr>
            <p:cNvPr id="17" name="object 17"/>
            <p:cNvSpPr/>
            <p:nvPr/>
          </p:nvSpPr>
          <p:spPr>
            <a:xfrm>
              <a:off x="4748783" y="1807504"/>
              <a:ext cx="11430" cy="1142365"/>
            </a:xfrm>
            <a:custGeom>
              <a:avLst/>
              <a:gdLst/>
              <a:ahLst/>
              <a:cxnLst/>
              <a:rect l="l" t="t" r="r" b="b"/>
              <a:pathLst>
                <a:path w="11429" h="1142364">
                  <a:moveTo>
                    <a:pt x="0" y="1141970"/>
                  </a:moveTo>
                  <a:lnTo>
                    <a:pt x="11020" y="1141970"/>
                  </a:lnTo>
                  <a:lnTo>
                    <a:pt x="11020" y="0"/>
                  </a:lnTo>
                  <a:lnTo>
                    <a:pt x="0" y="0"/>
                  </a:lnTo>
                  <a:lnTo>
                    <a:pt x="0" y="1141970"/>
                  </a:lnTo>
                  <a:close/>
                </a:path>
              </a:pathLst>
            </a:custGeom>
            <a:solidFill>
              <a:srgbClr val="000000"/>
            </a:solidFill>
          </p:spPr>
          <p:txBody>
            <a:bodyPr wrap="square" lIns="0" tIns="0" rIns="0" bIns="0" rtlCol="0"/>
            <a:lstStyle/>
            <a:p>
              <a:endParaRPr/>
            </a:p>
          </p:txBody>
        </p:sp>
        <p:sp>
          <p:nvSpPr>
            <p:cNvPr id="18" name="object 18"/>
            <p:cNvSpPr/>
            <p:nvPr/>
          </p:nvSpPr>
          <p:spPr>
            <a:xfrm>
              <a:off x="5138174" y="1812990"/>
              <a:ext cx="11430" cy="5715"/>
            </a:xfrm>
            <a:custGeom>
              <a:avLst/>
              <a:gdLst/>
              <a:ahLst/>
              <a:cxnLst/>
              <a:rect l="l" t="t" r="r" b="b"/>
              <a:pathLst>
                <a:path w="11429" h="5714">
                  <a:moveTo>
                    <a:pt x="0" y="5568"/>
                  </a:moveTo>
                  <a:lnTo>
                    <a:pt x="11020" y="5568"/>
                  </a:lnTo>
                  <a:lnTo>
                    <a:pt x="11020" y="0"/>
                  </a:lnTo>
                  <a:lnTo>
                    <a:pt x="0" y="0"/>
                  </a:lnTo>
                  <a:lnTo>
                    <a:pt x="0" y="5568"/>
                  </a:lnTo>
                  <a:close/>
                </a:path>
              </a:pathLst>
            </a:custGeom>
            <a:solidFill>
              <a:srgbClr val="000000"/>
            </a:solidFill>
          </p:spPr>
          <p:txBody>
            <a:bodyPr wrap="square" lIns="0" tIns="0" rIns="0" bIns="0" rtlCol="0"/>
            <a:lstStyle/>
            <a:p>
              <a:endParaRPr/>
            </a:p>
          </p:txBody>
        </p:sp>
        <p:sp>
          <p:nvSpPr>
            <p:cNvPr id="19" name="object 19"/>
            <p:cNvSpPr/>
            <p:nvPr/>
          </p:nvSpPr>
          <p:spPr>
            <a:xfrm>
              <a:off x="5138182" y="1807504"/>
              <a:ext cx="11430" cy="11430"/>
            </a:xfrm>
            <a:custGeom>
              <a:avLst/>
              <a:gdLst/>
              <a:ahLst/>
              <a:cxnLst/>
              <a:rect l="l" t="t" r="r" b="b"/>
              <a:pathLst>
                <a:path w="11429" h="11430">
                  <a:moveTo>
                    <a:pt x="0" y="11054"/>
                  </a:moveTo>
                  <a:lnTo>
                    <a:pt x="11020" y="11054"/>
                  </a:lnTo>
                  <a:lnTo>
                    <a:pt x="11020" y="0"/>
                  </a:lnTo>
                  <a:lnTo>
                    <a:pt x="0" y="0"/>
                  </a:lnTo>
                  <a:lnTo>
                    <a:pt x="0" y="11054"/>
                  </a:lnTo>
                  <a:close/>
                </a:path>
              </a:pathLst>
            </a:custGeom>
            <a:solidFill>
              <a:srgbClr val="000000"/>
            </a:solidFill>
          </p:spPr>
          <p:txBody>
            <a:bodyPr wrap="square" lIns="0" tIns="0" rIns="0" bIns="0" rtlCol="0"/>
            <a:lstStyle/>
            <a:p>
              <a:endParaRPr/>
            </a:p>
          </p:txBody>
        </p:sp>
        <p:sp>
          <p:nvSpPr>
            <p:cNvPr id="20" name="object 20"/>
            <p:cNvSpPr/>
            <p:nvPr/>
          </p:nvSpPr>
          <p:spPr>
            <a:xfrm>
              <a:off x="4754294" y="1807504"/>
              <a:ext cx="1173480" cy="11430"/>
            </a:xfrm>
            <a:custGeom>
              <a:avLst/>
              <a:gdLst/>
              <a:ahLst/>
              <a:cxnLst/>
              <a:rect l="l" t="t" r="r" b="b"/>
              <a:pathLst>
                <a:path w="1173479" h="11430">
                  <a:moveTo>
                    <a:pt x="0" y="10978"/>
                  </a:moveTo>
                  <a:lnTo>
                    <a:pt x="1173073" y="10979"/>
                  </a:lnTo>
                  <a:lnTo>
                    <a:pt x="1173073" y="0"/>
                  </a:lnTo>
                  <a:lnTo>
                    <a:pt x="0" y="0"/>
                  </a:lnTo>
                  <a:lnTo>
                    <a:pt x="0" y="10978"/>
                  </a:lnTo>
                  <a:close/>
                </a:path>
              </a:pathLst>
            </a:custGeom>
            <a:solidFill>
              <a:srgbClr val="000000"/>
            </a:solidFill>
          </p:spPr>
          <p:txBody>
            <a:bodyPr wrap="square" lIns="0" tIns="0" rIns="0" bIns="0" rtlCol="0"/>
            <a:lstStyle/>
            <a:p>
              <a:endParaRPr/>
            </a:p>
          </p:txBody>
        </p:sp>
        <p:sp>
          <p:nvSpPr>
            <p:cNvPr id="21" name="object 21"/>
            <p:cNvSpPr/>
            <p:nvPr/>
          </p:nvSpPr>
          <p:spPr>
            <a:xfrm>
              <a:off x="4748771" y="1807514"/>
              <a:ext cx="1179195" cy="388620"/>
            </a:xfrm>
            <a:custGeom>
              <a:avLst/>
              <a:gdLst/>
              <a:ahLst/>
              <a:cxnLst/>
              <a:rect l="l" t="t" r="r" b="b"/>
              <a:pathLst>
                <a:path w="1179195" h="388619">
                  <a:moveTo>
                    <a:pt x="1968" y="377202"/>
                  </a:moveTo>
                  <a:lnTo>
                    <a:pt x="0" y="377202"/>
                  </a:lnTo>
                  <a:lnTo>
                    <a:pt x="0" y="388188"/>
                  </a:lnTo>
                  <a:lnTo>
                    <a:pt x="1968" y="388188"/>
                  </a:lnTo>
                  <a:lnTo>
                    <a:pt x="1968" y="377202"/>
                  </a:lnTo>
                  <a:close/>
                </a:path>
                <a:path w="1179195" h="388619">
                  <a:moveTo>
                    <a:pt x="1178585" y="0"/>
                  </a:moveTo>
                  <a:lnTo>
                    <a:pt x="0" y="0"/>
                  </a:lnTo>
                  <a:lnTo>
                    <a:pt x="0" y="10972"/>
                  </a:lnTo>
                  <a:lnTo>
                    <a:pt x="1178585" y="10972"/>
                  </a:lnTo>
                  <a:lnTo>
                    <a:pt x="1178585" y="0"/>
                  </a:lnTo>
                  <a:close/>
                </a:path>
              </a:pathLst>
            </a:custGeom>
            <a:solidFill>
              <a:srgbClr val="000000"/>
            </a:solidFill>
          </p:spPr>
          <p:txBody>
            <a:bodyPr wrap="square" lIns="0" tIns="0" rIns="0" bIns="0" rtlCol="0"/>
            <a:lstStyle/>
            <a:p>
              <a:endParaRPr/>
            </a:p>
          </p:txBody>
        </p:sp>
        <p:sp>
          <p:nvSpPr>
            <p:cNvPr id="22" name="object 22"/>
            <p:cNvSpPr/>
            <p:nvPr/>
          </p:nvSpPr>
          <p:spPr>
            <a:xfrm>
              <a:off x="1958339" y="1816608"/>
              <a:ext cx="3359150" cy="3050540"/>
            </a:xfrm>
            <a:custGeom>
              <a:avLst/>
              <a:gdLst/>
              <a:ahLst/>
              <a:cxnLst/>
              <a:rect l="l" t="t" r="r" b="b"/>
              <a:pathLst>
                <a:path w="3359150" h="3050540">
                  <a:moveTo>
                    <a:pt x="3359023" y="2209418"/>
                  </a:moveTo>
                  <a:lnTo>
                    <a:pt x="931164" y="0"/>
                  </a:lnTo>
                </a:path>
                <a:path w="3359150" h="3050540">
                  <a:moveTo>
                    <a:pt x="2535682" y="3050285"/>
                  </a:moveTo>
                  <a:lnTo>
                    <a:pt x="0" y="902207"/>
                  </a:lnTo>
                </a:path>
              </a:pathLst>
            </a:custGeom>
            <a:ln w="6096">
              <a:solidFill>
                <a:srgbClr val="001F50"/>
              </a:solidFill>
            </a:ln>
          </p:spPr>
          <p:txBody>
            <a:bodyPr wrap="square" lIns="0" tIns="0" rIns="0" bIns="0" rtlCol="0"/>
            <a:lstStyle/>
            <a:p>
              <a:endParaRPr/>
            </a:p>
          </p:txBody>
        </p:sp>
      </p:grpSp>
      <p:pic>
        <p:nvPicPr>
          <p:cNvPr id="23" name="object 23"/>
          <p:cNvPicPr/>
          <p:nvPr/>
        </p:nvPicPr>
        <p:blipFill>
          <a:blip r:embed="rId2" cstate="print"/>
          <a:stretch>
            <a:fillRect/>
          </a:stretch>
        </p:blipFill>
        <p:spPr>
          <a:xfrm>
            <a:off x="6636513" y="2136271"/>
            <a:ext cx="86995" cy="151003"/>
          </a:xfrm>
          <a:prstGeom prst="rect">
            <a:avLst/>
          </a:prstGeom>
        </p:spPr>
      </p:pic>
      <p:pic>
        <p:nvPicPr>
          <p:cNvPr id="24" name="object 24"/>
          <p:cNvPicPr/>
          <p:nvPr/>
        </p:nvPicPr>
        <p:blipFill>
          <a:blip r:embed="rId3" cstate="print"/>
          <a:stretch>
            <a:fillRect/>
          </a:stretch>
        </p:blipFill>
        <p:spPr>
          <a:xfrm>
            <a:off x="6807073" y="2152654"/>
            <a:ext cx="134747" cy="140969"/>
          </a:xfrm>
          <a:prstGeom prst="rect">
            <a:avLst/>
          </a:prstGeom>
        </p:spPr>
      </p:pic>
      <p:pic>
        <p:nvPicPr>
          <p:cNvPr id="25" name="object 25"/>
          <p:cNvPicPr/>
          <p:nvPr/>
        </p:nvPicPr>
        <p:blipFill>
          <a:blip r:embed="rId4" cstate="print"/>
          <a:stretch>
            <a:fillRect/>
          </a:stretch>
        </p:blipFill>
        <p:spPr>
          <a:xfrm>
            <a:off x="7026657" y="2136271"/>
            <a:ext cx="86995" cy="151003"/>
          </a:xfrm>
          <a:prstGeom prst="rect">
            <a:avLst/>
          </a:prstGeom>
        </p:spPr>
      </p:pic>
      <p:pic>
        <p:nvPicPr>
          <p:cNvPr id="26" name="object 26"/>
          <p:cNvPicPr/>
          <p:nvPr/>
        </p:nvPicPr>
        <p:blipFill>
          <a:blip r:embed="rId5" cstate="print"/>
          <a:stretch>
            <a:fillRect/>
          </a:stretch>
        </p:blipFill>
        <p:spPr>
          <a:xfrm>
            <a:off x="7197219" y="2215955"/>
            <a:ext cx="134772" cy="14549"/>
          </a:xfrm>
          <a:prstGeom prst="rect">
            <a:avLst/>
          </a:prstGeom>
        </p:spPr>
      </p:pic>
      <p:pic>
        <p:nvPicPr>
          <p:cNvPr id="27" name="object 27"/>
          <p:cNvPicPr/>
          <p:nvPr/>
        </p:nvPicPr>
        <p:blipFill>
          <a:blip r:embed="rId4" cstate="print"/>
          <a:stretch>
            <a:fillRect/>
          </a:stretch>
        </p:blipFill>
        <p:spPr>
          <a:xfrm>
            <a:off x="7416801" y="2136271"/>
            <a:ext cx="86995" cy="151003"/>
          </a:xfrm>
          <a:prstGeom prst="rect">
            <a:avLst/>
          </a:prstGeom>
        </p:spPr>
      </p:pic>
      <p:pic>
        <p:nvPicPr>
          <p:cNvPr id="28" name="object 28"/>
          <p:cNvPicPr/>
          <p:nvPr/>
        </p:nvPicPr>
        <p:blipFill>
          <a:blip r:embed="rId6" cstate="print"/>
          <a:stretch>
            <a:fillRect/>
          </a:stretch>
        </p:blipFill>
        <p:spPr>
          <a:xfrm>
            <a:off x="7587361" y="2152654"/>
            <a:ext cx="134747" cy="140969"/>
          </a:xfrm>
          <a:prstGeom prst="rect">
            <a:avLst/>
          </a:prstGeom>
        </p:spPr>
      </p:pic>
      <p:pic>
        <p:nvPicPr>
          <p:cNvPr id="29" name="object 29"/>
          <p:cNvPicPr/>
          <p:nvPr/>
        </p:nvPicPr>
        <p:blipFill>
          <a:blip r:embed="rId4" cstate="print"/>
          <a:stretch>
            <a:fillRect/>
          </a:stretch>
        </p:blipFill>
        <p:spPr>
          <a:xfrm>
            <a:off x="7806945" y="2136271"/>
            <a:ext cx="86995" cy="151003"/>
          </a:xfrm>
          <a:prstGeom prst="rect">
            <a:avLst/>
          </a:prstGeom>
        </p:spPr>
      </p:pic>
      <p:pic>
        <p:nvPicPr>
          <p:cNvPr id="30" name="object 30"/>
          <p:cNvPicPr/>
          <p:nvPr/>
        </p:nvPicPr>
        <p:blipFill>
          <a:blip r:embed="rId7" cstate="print"/>
          <a:stretch>
            <a:fillRect/>
          </a:stretch>
        </p:blipFill>
        <p:spPr>
          <a:xfrm>
            <a:off x="7975981" y="2152654"/>
            <a:ext cx="134747" cy="140969"/>
          </a:xfrm>
          <a:prstGeom prst="rect">
            <a:avLst/>
          </a:prstGeom>
        </p:spPr>
      </p:pic>
      <p:pic>
        <p:nvPicPr>
          <p:cNvPr id="31" name="object 31"/>
          <p:cNvPicPr/>
          <p:nvPr/>
        </p:nvPicPr>
        <p:blipFill>
          <a:blip r:embed="rId8" cstate="print"/>
          <a:stretch>
            <a:fillRect/>
          </a:stretch>
        </p:blipFill>
        <p:spPr>
          <a:xfrm>
            <a:off x="8197089" y="2136271"/>
            <a:ext cx="86995" cy="151003"/>
          </a:xfrm>
          <a:prstGeom prst="rect">
            <a:avLst/>
          </a:prstGeom>
        </p:spPr>
      </p:pic>
      <p:pic>
        <p:nvPicPr>
          <p:cNvPr id="32" name="object 32"/>
          <p:cNvPicPr/>
          <p:nvPr/>
        </p:nvPicPr>
        <p:blipFill>
          <a:blip r:embed="rId9" cstate="print"/>
          <a:stretch>
            <a:fillRect/>
          </a:stretch>
        </p:blipFill>
        <p:spPr>
          <a:xfrm>
            <a:off x="8188579" y="2454782"/>
            <a:ext cx="98652" cy="152780"/>
          </a:xfrm>
          <a:prstGeom prst="rect">
            <a:avLst/>
          </a:prstGeom>
        </p:spPr>
      </p:pic>
      <p:grpSp>
        <p:nvGrpSpPr>
          <p:cNvPr id="33" name="object 33"/>
          <p:cNvGrpSpPr/>
          <p:nvPr/>
        </p:nvGrpSpPr>
        <p:grpSpPr>
          <a:xfrm>
            <a:off x="6616957" y="2136267"/>
            <a:ext cx="3918585" cy="2368550"/>
            <a:chOff x="6616954" y="2136267"/>
            <a:chExt cx="3918585" cy="2368550"/>
          </a:xfrm>
        </p:grpSpPr>
        <p:pic>
          <p:nvPicPr>
            <p:cNvPr id="34" name="object 34"/>
            <p:cNvPicPr/>
            <p:nvPr/>
          </p:nvPicPr>
          <p:blipFill>
            <a:blip r:embed="rId10" cstate="print"/>
            <a:stretch>
              <a:fillRect/>
            </a:stretch>
          </p:blipFill>
          <p:spPr>
            <a:xfrm>
              <a:off x="6616954" y="2384806"/>
              <a:ext cx="3244596" cy="15240"/>
            </a:xfrm>
            <a:prstGeom prst="rect">
              <a:avLst/>
            </a:prstGeom>
          </p:spPr>
        </p:pic>
        <p:pic>
          <p:nvPicPr>
            <p:cNvPr id="35" name="object 35"/>
            <p:cNvPicPr/>
            <p:nvPr/>
          </p:nvPicPr>
          <p:blipFill>
            <a:blip r:embed="rId6" cstate="print"/>
            <a:stretch>
              <a:fillRect/>
            </a:stretch>
          </p:blipFill>
          <p:spPr>
            <a:xfrm>
              <a:off x="8366125" y="2152650"/>
              <a:ext cx="134747" cy="140969"/>
            </a:xfrm>
            <a:prstGeom prst="rect">
              <a:avLst/>
            </a:prstGeom>
          </p:spPr>
        </p:pic>
        <p:pic>
          <p:nvPicPr>
            <p:cNvPr id="36" name="object 36"/>
            <p:cNvPicPr/>
            <p:nvPr/>
          </p:nvPicPr>
          <p:blipFill>
            <a:blip r:embed="rId8" cstate="print"/>
            <a:stretch>
              <a:fillRect/>
            </a:stretch>
          </p:blipFill>
          <p:spPr>
            <a:xfrm>
              <a:off x="8585708" y="2136267"/>
              <a:ext cx="86995" cy="151003"/>
            </a:xfrm>
            <a:prstGeom prst="rect">
              <a:avLst/>
            </a:prstGeom>
          </p:spPr>
        </p:pic>
        <p:pic>
          <p:nvPicPr>
            <p:cNvPr id="37" name="object 37"/>
            <p:cNvPicPr/>
            <p:nvPr/>
          </p:nvPicPr>
          <p:blipFill>
            <a:blip r:embed="rId11" cstate="print"/>
            <a:stretch>
              <a:fillRect/>
            </a:stretch>
          </p:blipFill>
          <p:spPr>
            <a:xfrm>
              <a:off x="8756269" y="2215951"/>
              <a:ext cx="134772" cy="14549"/>
            </a:xfrm>
            <a:prstGeom prst="rect">
              <a:avLst/>
            </a:prstGeom>
          </p:spPr>
        </p:pic>
        <p:pic>
          <p:nvPicPr>
            <p:cNvPr id="38" name="object 38"/>
            <p:cNvPicPr/>
            <p:nvPr/>
          </p:nvPicPr>
          <p:blipFill>
            <a:blip r:embed="rId8" cstate="print"/>
            <a:stretch>
              <a:fillRect/>
            </a:stretch>
          </p:blipFill>
          <p:spPr>
            <a:xfrm>
              <a:off x="8975852" y="2136267"/>
              <a:ext cx="86995" cy="151003"/>
            </a:xfrm>
            <a:prstGeom prst="rect">
              <a:avLst/>
            </a:prstGeom>
          </p:spPr>
        </p:pic>
        <p:pic>
          <p:nvPicPr>
            <p:cNvPr id="39" name="object 39"/>
            <p:cNvPicPr/>
            <p:nvPr/>
          </p:nvPicPr>
          <p:blipFill>
            <a:blip r:embed="rId6" cstate="print"/>
            <a:stretch>
              <a:fillRect/>
            </a:stretch>
          </p:blipFill>
          <p:spPr>
            <a:xfrm>
              <a:off x="9146413" y="2152650"/>
              <a:ext cx="134746" cy="140969"/>
            </a:xfrm>
            <a:prstGeom prst="rect">
              <a:avLst/>
            </a:prstGeom>
          </p:spPr>
        </p:pic>
        <p:pic>
          <p:nvPicPr>
            <p:cNvPr id="40" name="object 40"/>
            <p:cNvPicPr/>
            <p:nvPr/>
          </p:nvPicPr>
          <p:blipFill>
            <a:blip r:embed="rId8" cstate="print"/>
            <a:stretch>
              <a:fillRect/>
            </a:stretch>
          </p:blipFill>
          <p:spPr>
            <a:xfrm>
              <a:off x="9365996" y="2136267"/>
              <a:ext cx="86995" cy="151003"/>
            </a:xfrm>
            <a:prstGeom prst="rect">
              <a:avLst/>
            </a:prstGeom>
          </p:spPr>
        </p:pic>
        <p:pic>
          <p:nvPicPr>
            <p:cNvPr id="41" name="object 41"/>
            <p:cNvPicPr/>
            <p:nvPr/>
          </p:nvPicPr>
          <p:blipFill>
            <a:blip r:embed="rId3" cstate="print"/>
            <a:stretch>
              <a:fillRect/>
            </a:stretch>
          </p:blipFill>
          <p:spPr>
            <a:xfrm>
              <a:off x="9536557" y="2152650"/>
              <a:ext cx="134747" cy="140969"/>
            </a:xfrm>
            <a:prstGeom prst="rect">
              <a:avLst/>
            </a:prstGeom>
          </p:spPr>
        </p:pic>
        <p:pic>
          <p:nvPicPr>
            <p:cNvPr id="42" name="object 42"/>
            <p:cNvPicPr/>
            <p:nvPr/>
          </p:nvPicPr>
          <p:blipFill>
            <a:blip r:embed="rId8" cstate="print"/>
            <a:stretch>
              <a:fillRect/>
            </a:stretch>
          </p:blipFill>
          <p:spPr>
            <a:xfrm>
              <a:off x="9756140" y="2136267"/>
              <a:ext cx="86994" cy="151003"/>
            </a:xfrm>
            <a:prstGeom prst="rect">
              <a:avLst/>
            </a:prstGeom>
          </p:spPr>
        </p:pic>
        <p:pic>
          <p:nvPicPr>
            <p:cNvPr id="43" name="object 43"/>
            <p:cNvPicPr/>
            <p:nvPr/>
          </p:nvPicPr>
          <p:blipFill>
            <a:blip r:embed="rId11" cstate="print"/>
            <a:stretch>
              <a:fillRect/>
            </a:stretch>
          </p:blipFill>
          <p:spPr>
            <a:xfrm>
              <a:off x="9938893" y="2407920"/>
              <a:ext cx="134747" cy="14604"/>
            </a:xfrm>
            <a:prstGeom prst="rect">
              <a:avLst/>
            </a:prstGeom>
          </p:spPr>
        </p:pic>
        <p:pic>
          <p:nvPicPr>
            <p:cNvPr id="44" name="object 44"/>
            <p:cNvPicPr/>
            <p:nvPr/>
          </p:nvPicPr>
          <p:blipFill>
            <a:blip r:embed="rId11" cstate="print"/>
            <a:stretch>
              <a:fillRect/>
            </a:stretch>
          </p:blipFill>
          <p:spPr>
            <a:xfrm>
              <a:off x="9938893" y="2362581"/>
              <a:ext cx="134747" cy="14478"/>
            </a:xfrm>
            <a:prstGeom prst="rect">
              <a:avLst/>
            </a:prstGeom>
          </p:spPr>
        </p:pic>
        <p:pic>
          <p:nvPicPr>
            <p:cNvPr id="45" name="object 45"/>
            <p:cNvPicPr/>
            <p:nvPr/>
          </p:nvPicPr>
          <p:blipFill>
            <a:blip r:embed="rId12" cstate="print"/>
            <a:stretch>
              <a:fillRect/>
            </a:stretch>
          </p:blipFill>
          <p:spPr>
            <a:xfrm>
              <a:off x="10164572" y="2431055"/>
              <a:ext cx="22096" cy="25378"/>
            </a:xfrm>
            <a:prstGeom prst="rect">
              <a:avLst/>
            </a:prstGeom>
          </p:spPr>
        </p:pic>
        <p:pic>
          <p:nvPicPr>
            <p:cNvPr id="46" name="object 46"/>
            <p:cNvPicPr/>
            <p:nvPr/>
          </p:nvPicPr>
          <p:blipFill>
            <a:blip r:embed="rId13" cstate="print"/>
            <a:stretch>
              <a:fillRect/>
            </a:stretch>
          </p:blipFill>
          <p:spPr>
            <a:xfrm>
              <a:off x="10214864" y="2299970"/>
              <a:ext cx="214249" cy="158241"/>
            </a:xfrm>
            <a:prstGeom prst="rect">
              <a:avLst/>
            </a:prstGeom>
          </p:spPr>
        </p:pic>
        <p:sp>
          <p:nvSpPr>
            <p:cNvPr id="47" name="object 47"/>
            <p:cNvSpPr/>
            <p:nvPr/>
          </p:nvSpPr>
          <p:spPr>
            <a:xfrm>
              <a:off x="10073640" y="2208276"/>
              <a:ext cx="424180" cy="325120"/>
            </a:xfrm>
            <a:custGeom>
              <a:avLst/>
              <a:gdLst/>
              <a:ahLst/>
              <a:cxnLst/>
              <a:rect l="l" t="t" r="r" b="b"/>
              <a:pathLst>
                <a:path w="424179" h="325119">
                  <a:moveTo>
                    <a:pt x="0" y="324612"/>
                  </a:moveTo>
                  <a:lnTo>
                    <a:pt x="423672" y="324612"/>
                  </a:lnTo>
                  <a:lnTo>
                    <a:pt x="423672" y="0"/>
                  </a:lnTo>
                  <a:lnTo>
                    <a:pt x="0" y="0"/>
                  </a:lnTo>
                  <a:lnTo>
                    <a:pt x="0" y="324612"/>
                  </a:lnTo>
                  <a:close/>
                </a:path>
              </a:pathLst>
            </a:custGeom>
            <a:ln w="76200">
              <a:solidFill>
                <a:srgbClr val="FDCFAA"/>
              </a:solidFill>
            </a:ln>
          </p:spPr>
          <p:txBody>
            <a:bodyPr wrap="square" lIns="0" tIns="0" rIns="0" bIns="0" rtlCol="0"/>
            <a:lstStyle/>
            <a:p>
              <a:endParaRPr/>
            </a:p>
          </p:txBody>
        </p:sp>
        <p:sp>
          <p:nvSpPr>
            <p:cNvPr id="48" name="object 48"/>
            <p:cNvSpPr/>
            <p:nvPr/>
          </p:nvSpPr>
          <p:spPr>
            <a:xfrm>
              <a:off x="8449818" y="2198370"/>
              <a:ext cx="2047875" cy="2296160"/>
            </a:xfrm>
            <a:custGeom>
              <a:avLst/>
              <a:gdLst/>
              <a:ahLst/>
              <a:cxnLst/>
              <a:rect l="l" t="t" r="r" b="b"/>
              <a:pathLst>
                <a:path w="2047875" h="2296160">
                  <a:moveTo>
                    <a:pt x="2047748" y="335279"/>
                  </a:moveTo>
                  <a:lnTo>
                    <a:pt x="277367" y="2296160"/>
                  </a:lnTo>
                </a:path>
                <a:path w="2047875" h="2296160">
                  <a:moveTo>
                    <a:pt x="1616836" y="0"/>
                  </a:moveTo>
                  <a:lnTo>
                    <a:pt x="0" y="2072512"/>
                  </a:lnTo>
                </a:path>
              </a:pathLst>
            </a:custGeom>
            <a:ln w="19812">
              <a:solidFill>
                <a:srgbClr val="FC9341"/>
              </a:solidFill>
            </a:ln>
          </p:spPr>
          <p:txBody>
            <a:bodyPr wrap="square" lIns="0" tIns="0" rIns="0" bIns="0" rtlCol="0"/>
            <a:lstStyle/>
            <a:p>
              <a:endParaRPr/>
            </a:p>
          </p:txBody>
        </p:sp>
      </p:grpSp>
      <p:grpSp>
        <p:nvGrpSpPr>
          <p:cNvPr id="49" name="object 49"/>
          <p:cNvGrpSpPr/>
          <p:nvPr/>
        </p:nvGrpSpPr>
        <p:grpSpPr>
          <a:xfrm>
            <a:off x="4750747" y="1818559"/>
            <a:ext cx="1176655" cy="1141730"/>
            <a:chOff x="4750745" y="1818559"/>
            <a:chExt cx="1176655" cy="1141730"/>
          </a:xfrm>
        </p:grpSpPr>
        <p:sp>
          <p:nvSpPr>
            <p:cNvPr id="50" name="object 50"/>
            <p:cNvSpPr/>
            <p:nvPr/>
          </p:nvSpPr>
          <p:spPr>
            <a:xfrm>
              <a:off x="4750745" y="1818559"/>
              <a:ext cx="773430" cy="381000"/>
            </a:xfrm>
            <a:custGeom>
              <a:avLst/>
              <a:gdLst/>
              <a:ahLst/>
              <a:cxnLst/>
              <a:rect l="l" t="t" r="r" b="b"/>
              <a:pathLst>
                <a:path w="773429" h="381000">
                  <a:moveTo>
                    <a:pt x="0" y="380738"/>
                  </a:moveTo>
                  <a:lnTo>
                    <a:pt x="773106" y="380738"/>
                  </a:lnTo>
                  <a:lnTo>
                    <a:pt x="773106" y="0"/>
                  </a:lnTo>
                  <a:lnTo>
                    <a:pt x="0" y="0"/>
                  </a:lnTo>
                  <a:lnTo>
                    <a:pt x="0" y="380738"/>
                  </a:lnTo>
                  <a:close/>
                </a:path>
              </a:pathLst>
            </a:custGeom>
            <a:solidFill>
              <a:srgbClr val="FFFFFF"/>
            </a:solidFill>
          </p:spPr>
          <p:txBody>
            <a:bodyPr wrap="square" lIns="0" tIns="0" rIns="0" bIns="0" rtlCol="0"/>
            <a:lstStyle/>
            <a:p>
              <a:endParaRPr/>
            </a:p>
          </p:txBody>
        </p:sp>
        <p:sp>
          <p:nvSpPr>
            <p:cNvPr id="51" name="object 51"/>
            <p:cNvSpPr/>
            <p:nvPr/>
          </p:nvSpPr>
          <p:spPr>
            <a:xfrm>
              <a:off x="5916269" y="1818559"/>
              <a:ext cx="11430" cy="370205"/>
            </a:xfrm>
            <a:custGeom>
              <a:avLst/>
              <a:gdLst/>
              <a:ahLst/>
              <a:cxnLst/>
              <a:rect l="l" t="t" r="r" b="b"/>
              <a:pathLst>
                <a:path w="11429" h="370205">
                  <a:moveTo>
                    <a:pt x="0" y="369637"/>
                  </a:moveTo>
                  <a:lnTo>
                    <a:pt x="11106" y="369637"/>
                  </a:lnTo>
                  <a:lnTo>
                    <a:pt x="11106" y="0"/>
                  </a:lnTo>
                  <a:lnTo>
                    <a:pt x="0" y="0"/>
                  </a:lnTo>
                  <a:lnTo>
                    <a:pt x="0" y="369637"/>
                  </a:lnTo>
                  <a:close/>
                </a:path>
              </a:pathLst>
            </a:custGeom>
            <a:solidFill>
              <a:srgbClr val="D9D9D9"/>
            </a:solidFill>
          </p:spPr>
          <p:txBody>
            <a:bodyPr wrap="square" lIns="0" tIns="0" rIns="0" bIns="0" rtlCol="0"/>
            <a:lstStyle/>
            <a:p>
              <a:endParaRPr/>
            </a:p>
          </p:txBody>
        </p:sp>
        <p:sp>
          <p:nvSpPr>
            <p:cNvPr id="52" name="object 52"/>
            <p:cNvSpPr/>
            <p:nvPr/>
          </p:nvSpPr>
          <p:spPr>
            <a:xfrm>
              <a:off x="4750740" y="2188197"/>
              <a:ext cx="1176655" cy="392430"/>
            </a:xfrm>
            <a:custGeom>
              <a:avLst/>
              <a:gdLst/>
              <a:ahLst/>
              <a:cxnLst/>
              <a:rect l="l" t="t" r="r" b="b"/>
              <a:pathLst>
                <a:path w="1176654" h="392430">
                  <a:moveTo>
                    <a:pt x="1176616" y="0"/>
                  </a:moveTo>
                  <a:lnTo>
                    <a:pt x="0" y="0"/>
                  </a:lnTo>
                  <a:lnTo>
                    <a:pt x="0" y="380123"/>
                  </a:lnTo>
                  <a:lnTo>
                    <a:pt x="0" y="391833"/>
                  </a:lnTo>
                  <a:lnTo>
                    <a:pt x="1176616" y="391833"/>
                  </a:lnTo>
                  <a:lnTo>
                    <a:pt x="1176616" y="380123"/>
                  </a:lnTo>
                  <a:lnTo>
                    <a:pt x="1176616" y="0"/>
                  </a:lnTo>
                  <a:close/>
                </a:path>
              </a:pathLst>
            </a:custGeom>
            <a:solidFill>
              <a:srgbClr val="FFFFFF"/>
            </a:solidFill>
          </p:spPr>
          <p:txBody>
            <a:bodyPr wrap="square" lIns="0" tIns="0" rIns="0" bIns="0" rtlCol="0"/>
            <a:lstStyle/>
            <a:p>
              <a:endParaRPr/>
            </a:p>
          </p:txBody>
        </p:sp>
        <p:sp>
          <p:nvSpPr>
            <p:cNvPr id="53" name="object 53"/>
            <p:cNvSpPr/>
            <p:nvPr/>
          </p:nvSpPr>
          <p:spPr>
            <a:xfrm>
              <a:off x="5916269" y="2188197"/>
              <a:ext cx="11430" cy="380365"/>
            </a:xfrm>
            <a:custGeom>
              <a:avLst/>
              <a:gdLst/>
              <a:ahLst/>
              <a:cxnLst/>
              <a:rect l="l" t="t" r="r" b="b"/>
              <a:pathLst>
                <a:path w="11429" h="380364">
                  <a:moveTo>
                    <a:pt x="0" y="380112"/>
                  </a:moveTo>
                  <a:lnTo>
                    <a:pt x="11106" y="380112"/>
                  </a:lnTo>
                  <a:lnTo>
                    <a:pt x="11106" y="0"/>
                  </a:lnTo>
                  <a:lnTo>
                    <a:pt x="0" y="0"/>
                  </a:lnTo>
                  <a:lnTo>
                    <a:pt x="0" y="380112"/>
                  </a:lnTo>
                  <a:close/>
                </a:path>
              </a:pathLst>
            </a:custGeom>
            <a:solidFill>
              <a:srgbClr val="D9D9D9"/>
            </a:solidFill>
          </p:spPr>
          <p:txBody>
            <a:bodyPr wrap="square" lIns="0" tIns="0" rIns="0" bIns="0" rtlCol="0"/>
            <a:lstStyle/>
            <a:p>
              <a:endParaRPr/>
            </a:p>
          </p:txBody>
        </p:sp>
        <p:sp>
          <p:nvSpPr>
            <p:cNvPr id="54" name="object 54"/>
            <p:cNvSpPr/>
            <p:nvPr/>
          </p:nvSpPr>
          <p:spPr>
            <a:xfrm>
              <a:off x="5132057" y="2568310"/>
              <a:ext cx="795655" cy="392430"/>
            </a:xfrm>
            <a:custGeom>
              <a:avLst/>
              <a:gdLst/>
              <a:ahLst/>
              <a:cxnLst/>
              <a:rect l="l" t="t" r="r" b="b"/>
              <a:pathLst>
                <a:path w="795654" h="392430">
                  <a:moveTo>
                    <a:pt x="795303" y="0"/>
                  </a:moveTo>
                  <a:lnTo>
                    <a:pt x="0" y="0"/>
                  </a:lnTo>
                  <a:lnTo>
                    <a:pt x="0" y="391823"/>
                  </a:lnTo>
                  <a:lnTo>
                    <a:pt x="795303" y="391823"/>
                  </a:lnTo>
                  <a:lnTo>
                    <a:pt x="795303" y="0"/>
                  </a:lnTo>
                  <a:close/>
                </a:path>
              </a:pathLst>
            </a:custGeom>
            <a:solidFill>
              <a:srgbClr val="FFFFFF"/>
            </a:solidFill>
          </p:spPr>
          <p:txBody>
            <a:bodyPr wrap="square" lIns="0" tIns="0" rIns="0" bIns="0" rtlCol="0"/>
            <a:lstStyle/>
            <a:p>
              <a:endParaRPr/>
            </a:p>
          </p:txBody>
        </p:sp>
        <p:sp>
          <p:nvSpPr>
            <p:cNvPr id="55" name="object 55"/>
            <p:cNvSpPr/>
            <p:nvPr/>
          </p:nvSpPr>
          <p:spPr>
            <a:xfrm>
              <a:off x="4750746" y="2949048"/>
              <a:ext cx="1176655" cy="11430"/>
            </a:xfrm>
            <a:custGeom>
              <a:avLst/>
              <a:gdLst/>
              <a:ahLst/>
              <a:cxnLst/>
              <a:rect l="l" t="t" r="r" b="b"/>
              <a:pathLst>
                <a:path w="1176654" h="11430">
                  <a:moveTo>
                    <a:pt x="0" y="11085"/>
                  </a:moveTo>
                  <a:lnTo>
                    <a:pt x="1176629" y="11085"/>
                  </a:lnTo>
                  <a:lnTo>
                    <a:pt x="1176629" y="0"/>
                  </a:lnTo>
                  <a:lnTo>
                    <a:pt x="0" y="0"/>
                  </a:lnTo>
                  <a:lnTo>
                    <a:pt x="0" y="11085"/>
                  </a:lnTo>
                  <a:close/>
                </a:path>
              </a:pathLst>
            </a:custGeom>
            <a:solidFill>
              <a:srgbClr val="D9D9D9"/>
            </a:solidFill>
          </p:spPr>
          <p:txBody>
            <a:bodyPr wrap="square" lIns="0" tIns="0" rIns="0" bIns="0" rtlCol="0"/>
            <a:lstStyle/>
            <a:p>
              <a:endParaRPr/>
            </a:p>
          </p:txBody>
        </p:sp>
      </p:grpSp>
      <p:sp>
        <p:nvSpPr>
          <p:cNvPr id="56" name="object 56"/>
          <p:cNvSpPr txBox="1"/>
          <p:nvPr/>
        </p:nvSpPr>
        <p:spPr>
          <a:xfrm>
            <a:off x="4759806" y="1806469"/>
            <a:ext cx="764540" cy="364202"/>
          </a:xfrm>
          <a:prstGeom prst="rect">
            <a:avLst/>
          </a:prstGeom>
        </p:spPr>
        <p:txBody>
          <a:bodyPr vert="horz" wrap="square" lIns="0" tIns="17780" rIns="0" bIns="0" rtlCol="0">
            <a:spAutoFit/>
          </a:bodyPr>
          <a:lstStyle/>
          <a:p>
            <a:pPr marL="114300">
              <a:lnSpc>
                <a:spcPct val="100000"/>
              </a:lnSpc>
              <a:spcBef>
                <a:spcPts val="140"/>
              </a:spcBef>
              <a:tabLst>
                <a:tab pos="506095" algn="l"/>
              </a:tabLst>
            </a:pPr>
            <a:r>
              <a:rPr sz="2250" spc="20" dirty="0">
                <a:latin typeface="Calibri"/>
                <a:cs typeface="Calibri"/>
              </a:rPr>
              <a:t>1	1</a:t>
            </a:r>
            <a:endParaRPr sz="2250">
              <a:latin typeface="Calibri"/>
              <a:cs typeface="Calibri"/>
            </a:endParaRPr>
          </a:p>
        </p:txBody>
      </p:sp>
      <p:sp>
        <p:nvSpPr>
          <p:cNvPr id="57" name="object 57"/>
          <p:cNvSpPr txBox="1"/>
          <p:nvPr/>
        </p:nvSpPr>
        <p:spPr>
          <a:xfrm>
            <a:off x="5535575" y="1818556"/>
            <a:ext cx="381000" cy="352019"/>
          </a:xfrm>
          <a:prstGeom prst="rect">
            <a:avLst/>
          </a:prstGeom>
          <a:solidFill>
            <a:srgbClr val="000000"/>
          </a:solidFill>
        </p:spPr>
        <p:txBody>
          <a:bodyPr vert="horz" wrap="square" lIns="0" tIns="5715" rIns="0" bIns="0" rtlCol="0">
            <a:spAutoFit/>
          </a:bodyPr>
          <a:lstStyle/>
          <a:p>
            <a:pPr marL="78105">
              <a:lnSpc>
                <a:spcPct val="100000"/>
              </a:lnSpc>
              <a:spcBef>
                <a:spcPts val="45"/>
              </a:spcBef>
            </a:pPr>
            <a:r>
              <a:rPr sz="2250" spc="15" dirty="0">
                <a:solidFill>
                  <a:srgbClr val="FFFFFF"/>
                </a:solidFill>
                <a:latin typeface="Calibri"/>
                <a:cs typeface="Calibri"/>
              </a:rPr>
              <a:t>-1</a:t>
            </a:r>
            <a:endParaRPr sz="2250">
              <a:latin typeface="Calibri"/>
              <a:cs typeface="Calibri"/>
            </a:endParaRPr>
          </a:p>
        </p:txBody>
      </p:sp>
      <p:sp>
        <p:nvSpPr>
          <p:cNvPr id="58" name="object 58"/>
          <p:cNvSpPr txBox="1"/>
          <p:nvPr/>
        </p:nvSpPr>
        <p:spPr>
          <a:xfrm>
            <a:off x="4759805" y="2186599"/>
            <a:ext cx="1156971" cy="364202"/>
          </a:xfrm>
          <a:prstGeom prst="rect">
            <a:avLst/>
          </a:prstGeom>
        </p:spPr>
        <p:txBody>
          <a:bodyPr vert="horz" wrap="square" lIns="0" tIns="17780" rIns="0" bIns="0" rtlCol="0">
            <a:spAutoFit/>
          </a:bodyPr>
          <a:lstStyle/>
          <a:p>
            <a:pPr marL="114300">
              <a:lnSpc>
                <a:spcPct val="100000"/>
              </a:lnSpc>
              <a:spcBef>
                <a:spcPts val="140"/>
              </a:spcBef>
              <a:tabLst>
                <a:tab pos="506095" algn="l"/>
                <a:tab pos="897890" algn="l"/>
              </a:tabLst>
            </a:pPr>
            <a:r>
              <a:rPr sz="2250" spc="20" dirty="0">
                <a:latin typeface="Calibri"/>
                <a:cs typeface="Calibri"/>
              </a:rPr>
              <a:t>1	1	1</a:t>
            </a:r>
            <a:endParaRPr sz="2250">
              <a:latin typeface="Calibri"/>
              <a:cs typeface="Calibri"/>
            </a:endParaRPr>
          </a:p>
        </p:txBody>
      </p:sp>
      <p:sp>
        <p:nvSpPr>
          <p:cNvPr id="59" name="object 59"/>
          <p:cNvSpPr txBox="1"/>
          <p:nvPr/>
        </p:nvSpPr>
        <p:spPr>
          <a:xfrm>
            <a:off x="4759806" y="2580023"/>
            <a:ext cx="372745" cy="351378"/>
          </a:xfrm>
          <a:prstGeom prst="rect">
            <a:avLst/>
          </a:prstGeom>
          <a:solidFill>
            <a:srgbClr val="000000"/>
          </a:solidFill>
        </p:spPr>
        <p:txBody>
          <a:bodyPr vert="horz" wrap="square" lIns="0" tIns="5080" rIns="0" bIns="0" rtlCol="0">
            <a:spAutoFit/>
          </a:bodyPr>
          <a:lstStyle/>
          <a:p>
            <a:pPr marL="69215">
              <a:lnSpc>
                <a:spcPct val="100000"/>
              </a:lnSpc>
              <a:spcBef>
                <a:spcPts val="40"/>
              </a:spcBef>
            </a:pPr>
            <a:r>
              <a:rPr sz="2250" spc="15" dirty="0">
                <a:solidFill>
                  <a:srgbClr val="FFFFFF"/>
                </a:solidFill>
                <a:latin typeface="Calibri"/>
                <a:cs typeface="Calibri"/>
              </a:rPr>
              <a:t>-1</a:t>
            </a:r>
            <a:endParaRPr sz="2250">
              <a:latin typeface="Calibri"/>
              <a:cs typeface="Calibri"/>
            </a:endParaRPr>
          </a:p>
        </p:txBody>
      </p:sp>
      <p:sp>
        <p:nvSpPr>
          <p:cNvPr id="60" name="object 60"/>
          <p:cNvSpPr txBox="1"/>
          <p:nvPr/>
        </p:nvSpPr>
        <p:spPr>
          <a:xfrm>
            <a:off x="5137607" y="2574171"/>
            <a:ext cx="392431" cy="357149"/>
          </a:xfrm>
          <a:prstGeom prst="rect">
            <a:avLst/>
          </a:prstGeom>
          <a:ln w="11730">
            <a:solidFill>
              <a:srgbClr val="BEBEBE"/>
            </a:solidFill>
          </a:ln>
        </p:spPr>
        <p:txBody>
          <a:bodyPr vert="horz" wrap="square" lIns="0" tIns="10795" rIns="0" bIns="0" rtlCol="0">
            <a:spAutoFit/>
          </a:bodyPr>
          <a:lstStyle/>
          <a:p>
            <a:pPr marL="128905">
              <a:lnSpc>
                <a:spcPct val="100000"/>
              </a:lnSpc>
              <a:spcBef>
                <a:spcPts val="85"/>
              </a:spcBef>
            </a:pPr>
            <a:r>
              <a:rPr sz="2250" spc="20" dirty="0">
                <a:latin typeface="Calibri"/>
                <a:cs typeface="Calibri"/>
              </a:rPr>
              <a:t>1</a:t>
            </a:r>
            <a:endParaRPr sz="2250">
              <a:latin typeface="Calibri"/>
              <a:cs typeface="Calibri"/>
            </a:endParaRPr>
          </a:p>
        </p:txBody>
      </p:sp>
      <p:sp>
        <p:nvSpPr>
          <p:cNvPr id="61" name="object 61"/>
          <p:cNvSpPr txBox="1"/>
          <p:nvPr/>
        </p:nvSpPr>
        <p:spPr>
          <a:xfrm>
            <a:off x="5529711" y="2574171"/>
            <a:ext cx="392431" cy="357149"/>
          </a:xfrm>
          <a:prstGeom prst="rect">
            <a:avLst/>
          </a:prstGeom>
          <a:ln w="11121">
            <a:solidFill>
              <a:srgbClr val="BEBEBE"/>
            </a:solidFill>
          </a:ln>
        </p:spPr>
        <p:txBody>
          <a:bodyPr vert="horz" wrap="square" lIns="0" tIns="10795" rIns="0" bIns="0" rtlCol="0">
            <a:spAutoFit/>
          </a:bodyPr>
          <a:lstStyle/>
          <a:p>
            <a:pPr marL="128270">
              <a:lnSpc>
                <a:spcPct val="100000"/>
              </a:lnSpc>
              <a:spcBef>
                <a:spcPts val="85"/>
              </a:spcBef>
            </a:pPr>
            <a:r>
              <a:rPr sz="2250" spc="20" dirty="0">
                <a:latin typeface="Calibri"/>
                <a:cs typeface="Calibri"/>
              </a:rPr>
              <a:t>1</a:t>
            </a:r>
            <a:endParaRPr sz="2250">
              <a:latin typeface="Calibri"/>
              <a:cs typeface="Calibri"/>
            </a:endParaRPr>
          </a:p>
        </p:txBody>
      </p:sp>
      <p:grpSp>
        <p:nvGrpSpPr>
          <p:cNvPr id="62" name="object 62"/>
          <p:cNvGrpSpPr/>
          <p:nvPr/>
        </p:nvGrpSpPr>
        <p:grpSpPr>
          <a:xfrm>
            <a:off x="4739640" y="1807473"/>
            <a:ext cx="1188085" cy="1153160"/>
            <a:chOff x="4739639" y="1807473"/>
            <a:chExt cx="1188085" cy="1153160"/>
          </a:xfrm>
        </p:grpSpPr>
        <p:sp>
          <p:nvSpPr>
            <p:cNvPr id="63" name="object 63"/>
            <p:cNvSpPr/>
            <p:nvPr/>
          </p:nvSpPr>
          <p:spPr>
            <a:xfrm>
              <a:off x="4739639" y="1813011"/>
              <a:ext cx="11430" cy="1147445"/>
            </a:xfrm>
            <a:custGeom>
              <a:avLst/>
              <a:gdLst/>
              <a:ahLst/>
              <a:cxnLst/>
              <a:rect l="l" t="t" r="r" b="b"/>
              <a:pathLst>
                <a:path w="11429" h="1147445">
                  <a:moveTo>
                    <a:pt x="11106" y="0"/>
                  </a:moveTo>
                  <a:lnTo>
                    <a:pt x="0" y="0"/>
                  </a:lnTo>
                  <a:lnTo>
                    <a:pt x="0" y="1147122"/>
                  </a:lnTo>
                  <a:lnTo>
                    <a:pt x="11106" y="1147122"/>
                  </a:lnTo>
                  <a:lnTo>
                    <a:pt x="11106" y="0"/>
                  </a:lnTo>
                  <a:close/>
                </a:path>
              </a:pathLst>
            </a:custGeom>
            <a:solidFill>
              <a:srgbClr val="BEBEBE"/>
            </a:solidFill>
          </p:spPr>
          <p:txBody>
            <a:bodyPr wrap="square" lIns="0" tIns="0" rIns="0" bIns="0" rtlCol="0"/>
            <a:lstStyle/>
            <a:p>
              <a:endParaRPr/>
            </a:p>
          </p:txBody>
        </p:sp>
        <p:sp>
          <p:nvSpPr>
            <p:cNvPr id="64" name="object 64"/>
            <p:cNvSpPr/>
            <p:nvPr/>
          </p:nvSpPr>
          <p:spPr>
            <a:xfrm>
              <a:off x="4739639" y="1807473"/>
              <a:ext cx="11430" cy="1153160"/>
            </a:xfrm>
            <a:custGeom>
              <a:avLst/>
              <a:gdLst/>
              <a:ahLst/>
              <a:cxnLst/>
              <a:rect l="l" t="t" r="r" b="b"/>
              <a:pathLst>
                <a:path w="11429" h="1153160">
                  <a:moveTo>
                    <a:pt x="0" y="1152659"/>
                  </a:moveTo>
                  <a:lnTo>
                    <a:pt x="11106" y="1152659"/>
                  </a:lnTo>
                  <a:lnTo>
                    <a:pt x="11106" y="0"/>
                  </a:lnTo>
                  <a:lnTo>
                    <a:pt x="0" y="0"/>
                  </a:lnTo>
                  <a:lnTo>
                    <a:pt x="0" y="1152659"/>
                  </a:lnTo>
                  <a:close/>
                </a:path>
              </a:pathLst>
            </a:custGeom>
            <a:solidFill>
              <a:srgbClr val="BEBEBE"/>
            </a:solidFill>
          </p:spPr>
          <p:txBody>
            <a:bodyPr wrap="square" lIns="0" tIns="0" rIns="0" bIns="0" rtlCol="0"/>
            <a:lstStyle/>
            <a:p>
              <a:endParaRPr/>
            </a:p>
          </p:txBody>
        </p:sp>
        <p:sp>
          <p:nvSpPr>
            <p:cNvPr id="65" name="object 65"/>
            <p:cNvSpPr/>
            <p:nvPr/>
          </p:nvSpPr>
          <p:spPr>
            <a:xfrm>
              <a:off x="5132049" y="1813011"/>
              <a:ext cx="11430" cy="1147445"/>
            </a:xfrm>
            <a:custGeom>
              <a:avLst/>
              <a:gdLst/>
              <a:ahLst/>
              <a:cxnLst/>
              <a:rect l="l" t="t" r="r" b="b"/>
              <a:pathLst>
                <a:path w="11429" h="1147445">
                  <a:moveTo>
                    <a:pt x="11106" y="0"/>
                  </a:moveTo>
                  <a:lnTo>
                    <a:pt x="0" y="0"/>
                  </a:lnTo>
                  <a:lnTo>
                    <a:pt x="0" y="1147122"/>
                  </a:lnTo>
                  <a:lnTo>
                    <a:pt x="11106" y="1147122"/>
                  </a:lnTo>
                  <a:lnTo>
                    <a:pt x="11106" y="0"/>
                  </a:lnTo>
                  <a:close/>
                </a:path>
              </a:pathLst>
            </a:custGeom>
            <a:solidFill>
              <a:srgbClr val="BEBEBE"/>
            </a:solidFill>
          </p:spPr>
          <p:txBody>
            <a:bodyPr wrap="square" lIns="0" tIns="0" rIns="0" bIns="0" rtlCol="0"/>
            <a:lstStyle/>
            <a:p>
              <a:endParaRPr/>
            </a:p>
          </p:txBody>
        </p:sp>
        <p:sp>
          <p:nvSpPr>
            <p:cNvPr id="66" name="object 66"/>
            <p:cNvSpPr/>
            <p:nvPr/>
          </p:nvSpPr>
          <p:spPr>
            <a:xfrm>
              <a:off x="5132056" y="1807474"/>
              <a:ext cx="11430" cy="1153160"/>
            </a:xfrm>
            <a:custGeom>
              <a:avLst/>
              <a:gdLst/>
              <a:ahLst/>
              <a:cxnLst/>
              <a:rect l="l" t="t" r="r" b="b"/>
              <a:pathLst>
                <a:path w="11429" h="1153160">
                  <a:moveTo>
                    <a:pt x="0" y="1152659"/>
                  </a:moveTo>
                  <a:lnTo>
                    <a:pt x="11106" y="1152659"/>
                  </a:lnTo>
                  <a:lnTo>
                    <a:pt x="11106" y="0"/>
                  </a:lnTo>
                  <a:lnTo>
                    <a:pt x="0" y="0"/>
                  </a:lnTo>
                  <a:lnTo>
                    <a:pt x="0" y="1152659"/>
                  </a:lnTo>
                  <a:close/>
                </a:path>
              </a:pathLst>
            </a:custGeom>
            <a:solidFill>
              <a:srgbClr val="BEBEBE"/>
            </a:solidFill>
          </p:spPr>
          <p:txBody>
            <a:bodyPr wrap="square" lIns="0" tIns="0" rIns="0" bIns="0" rtlCol="0"/>
            <a:lstStyle/>
            <a:p>
              <a:endParaRPr/>
            </a:p>
          </p:txBody>
        </p:sp>
        <p:sp>
          <p:nvSpPr>
            <p:cNvPr id="67" name="object 67"/>
            <p:cNvSpPr/>
            <p:nvPr/>
          </p:nvSpPr>
          <p:spPr>
            <a:xfrm>
              <a:off x="5523844" y="1813011"/>
              <a:ext cx="11430" cy="1147445"/>
            </a:xfrm>
            <a:custGeom>
              <a:avLst/>
              <a:gdLst/>
              <a:ahLst/>
              <a:cxnLst/>
              <a:rect l="l" t="t" r="r" b="b"/>
              <a:pathLst>
                <a:path w="11429" h="1147445">
                  <a:moveTo>
                    <a:pt x="11106" y="0"/>
                  </a:moveTo>
                  <a:lnTo>
                    <a:pt x="0" y="0"/>
                  </a:lnTo>
                  <a:lnTo>
                    <a:pt x="0" y="1147122"/>
                  </a:lnTo>
                  <a:lnTo>
                    <a:pt x="11106" y="1147122"/>
                  </a:lnTo>
                  <a:lnTo>
                    <a:pt x="11106" y="0"/>
                  </a:lnTo>
                  <a:close/>
                </a:path>
              </a:pathLst>
            </a:custGeom>
            <a:solidFill>
              <a:srgbClr val="BEBEBE"/>
            </a:solidFill>
          </p:spPr>
          <p:txBody>
            <a:bodyPr wrap="square" lIns="0" tIns="0" rIns="0" bIns="0" rtlCol="0"/>
            <a:lstStyle/>
            <a:p>
              <a:endParaRPr/>
            </a:p>
          </p:txBody>
        </p:sp>
        <p:sp>
          <p:nvSpPr>
            <p:cNvPr id="68" name="object 68"/>
            <p:cNvSpPr/>
            <p:nvPr/>
          </p:nvSpPr>
          <p:spPr>
            <a:xfrm>
              <a:off x="5523852" y="1807474"/>
              <a:ext cx="12065" cy="1153160"/>
            </a:xfrm>
            <a:custGeom>
              <a:avLst/>
              <a:gdLst/>
              <a:ahLst/>
              <a:cxnLst/>
              <a:rect l="l" t="t" r="r" b="b"/>
              <a:pathLst>
                <a:path w="12064" h="1153160">
                  <a:moveTo>
                    <a:pt x="0" y="1152659"/>
                  </a:moveTo>
                  <a:lnTo>
                    <a:pt x="11723" y="1152659"/>
                  </a:lnTo>
                  <a:lnTo>
                    <a:pt x="11723" y="0"/>
                  </a:lnTo>
                  <a:lnTo>
                    <a:pt x="0" y="0"/>
                  </a:lnTo>
                  <a:lnTo>
                    <a:pt x="0" y="1152659"/>
                  </a:lnTo>
                  <a:close/>
                </a:path>
              </a:pathLst>
            </a:custGeom>
            <a:solidFill>
              <a:srgbClr val="BEBEBE"/>
            </a:solidFill>
          </p:spPr>
          <p:txBody>
            <a:bodyPr wrap="square" lIns="0" tIns="0" rIns="0" bIns="0" rtlCol="0"/>
            <a:lstStyle/>
            <a:p>
              <a:endParaRPr/>
            </a:p>
          </p:txBody>
        </p:sp>
        <p:sp>
          <p:nvSpPr>
            <p:cNvPr id="69" name="object 69"/>
            <p:cNvSpPr/>
            <p:nvPr/>
          </p:nvSpPr>
          <p:spPr>
            <a:xfrm>
              <a:off x="5916261" y="1813011"/>
              <a:ext cx="11430" cy="1147445"/>
            </a:xfrm>
            <a:custGeom>
              <a:avLst/>
              <a:gdLst/>
              <a:ahLst/>
              <a:cxnLst/>
              <a:rect l="l" t="t" r="r" b="b"/>
              <a:pathLst>
                <a:path w="11429" h="1147445">
                  <a:moveTo>
                    <a:pt x="11098" y="0"/>
                  </a:moveTo>
                  <a:lnTo>
                    <a:pt x="0" y="0"/>
                  </a:lnTo>
                  <a:lnTo>
                    <a:pt x="0" y="1147122"/>
                  </a:lnTo>
                  <a:lnTo>
                    <a:pt x="11098" y="1147122"/>
                  </a:lnTo>
                  <a:lnTo>
                    <a:pt x="11098" y="0"/>
                  </a:lnTo>
                  <a:close/>
                </a:path>
              </a:pathLst>
            </a:custGeom>
            <a:solidFill>
              <a:srgbClr val="BEBEBE"/>
            </a:solidFill>
          </p:spPr>
          <p:txBody>
            <a:bodyPr wrap="square" lIns="0" tIns="0" rIns="0" bIns="0" rtlCol="0"/>
            <a:lstStyle/>
            <a:p>
              <a:endParaRPr/>
            </a:p>
          </p:txBody>
        </p:sp>
        <p:sp>
          <p:nvSpPr>
            <p:cNvPr id="70" name="object 70"/>
            <p:cNvSpPr/>
            <p:nvPr/>
          </p:nvSpPr>
          <p:spPr>
            <a:xfrm>
              <a:off x="5916269" y="1807474"/>
              <a:ext cx="11430" cy="1153160"/>
            </a:xfrm>
            <a:custGeom>
              <a:avLst/>
              <a:gdLst/>
              <a:ahLst/>
              <a:cxnLst/>
              <a:rect l="l" t="t" r="r" b="b"/>
              <a:pathLst>
                <a:path w="11429" h="1153160">
                  <a:moveTo>
                    <a:pt x="11091" y="0"/>
                  </a:moveTo>
                  <a:lnTo>
                    <a:pt x="0" y="0"/>
                  </a:lnTo>
                  <a:lnTo>
                    <a:pt x="0" y="1152659"/>
                  </a:lnTo>
                  <a:lnTo>
                    <a:pt x="11091" y="1152659"/>
                  </a:lnTo>
                  <a:lnTo>
                    <a:pt x="11091" y="0"/>
                  </a:lnTo>
                  <a:close/>
                </a:path>
              </a:pathLst>
            </a:custGeom>
            <a:solidFill>
              <a:srgbClr val="BEBEBE"/>
            </a:solidFill>
          </p:spPr>
          <p:txBody>
            <a:bodyPr wrap="square" lIns="0" tIns="0" rIns="0" bIns="0" rtlCol="0"/>
            <a:lstStyle/>
            <a:p>
              <a:endParaRPr/>
            </a:p>
          </p:txBody>
        </p:sp>
        <p:sp>
          <p:nvSpPr>
            <p:cNvPr id="71" name="object 71"/>
            <p:cNvSpPr/>
            <p:nvPr/>
          </p:nvSpPr>
          <p:spPr>
            <a:xfrm>
              <a:off x="4745192" y="1807473"/>
              <a:ext cx="1182370" cy="11430"/>
            </a:xfrm>
            <a:custGeom>
              <a:avLst/>
              <a:gdLst/>
              <a:ahLst/>
              <a:cxnLst/>
              <a:rect l="l" t="t" r="r" b="b"/>
              <a:pathLst>
                <a:path w="1182370" h="11430">
                  <a:moveTo>
                    <a:pt x="0" y="11081"/>
                  </a:moveTo>
                  <a:lnTo>
                    <a:pt x="1182167" y="11082"/>
                  </a:lnTo>
                  <a:lnTo>
                    <a:pt x="1182167" y="0"/>
                  </a:lnTo>
                  <a:lnTo>
                    <a:pt x="0" y="0"/>
                  </a:lnTo>
                  <a:lnTo>
                    <a:pt x="0" y="11081"/>
                  </a:lnTo>
                  <a:close/>
                </a:path>
              </a:pathLst>
            </a:custGeom>
            <a:solidFill>
              <a:srgbClr val="BEBEBE"/>
            </a:solidFill>
          </p:spPr>
          <p:txBody>
            <a:bodyPr wrap="square" lIns="0" tIns="0" rIns="0" bIns="0" rtlCol="0"/>
            <a:lstStyle/>
            <a:p>
              <a:endParaRPr/>
            </a:p>
          </p:txBody>
        </p:sp>
        <p:sp>
          <p:nvSpPr>
            <p:cNvPr id="72" name="object 72"/>
            <p:cNvSpPr/>
            <p:nvPr/>
          </p:nvSpPr>
          <p:spPr>
            <a:xfrm>
              <a:off x="4739639" y="1807473"/>
              <a:ext cx="1188085" cy="11430"/>
            </a:xfrm>
            <a:custGeom>
              <a:avLst/>
              <a:gdLst/>
              <a:ahLst/>
              <a:cxnLst/>
              <a:rect l="l" t="t" r="r" b="b"/>
              <a:pathLst>
                <a:path w="1188085" h="11430">
                  <a:moveTo>
                    <a:pt x="0" y="11074"/>
                  </a:moveTo>
                  <a:lnTo>
                    <a:pt x="1187720" y="11074"/>
                  </a:lnTo>
                  <a:lnTo>
                    <a:pt x="1187720" y="0"/>
                  </a:lnTo>
                  <a:lnTo>
                    <a:pt x="0" y="0"/>
                  </a:lnTo>
                  <a:lnTo>
                    <a:pt x="0" y="11074"/>
                  </a:lnTo>
                  <a:close/>
                </a:path>
              </a:pathLst>
            </a:custGeom>
            <a:solidFill>
              <a:srgbClr val="BEBEBE"/>
            </a:solidFill>
          </p:spPr>
          <p:txBody>
            <a:bodyPr wrap="square" lIns="0" tIns="0" rIns="0" bIns="0" rtlCol="0"/>
            <a:lstStyle/>
            <a:p>
              <a:endParaRPr/>
            </a:p>
          </p:txBody>
        </p:sp>
        <p:sp>
          <p:nvSpPr>
            <p:cNvPr id="73" name="object 73"/>
            <p:cNvSpPr/>
            <p:nvPr/>
          </p:nvSpPr>
          <p:spPr>
            <a:xfrm>
              <a:off x="4745193" y="2188189"/>
              <a:ext cx="1182370" cy="11430"/>
            </a:xfrm>
            <a:custGeom>
              <a:avLst/>
              <a:gdLst/>
              <a:ahLst/>
              <a:cxnLst/>
              <a:rect l="l" t="t" r="r" b="b"/>
              <a:pathLst>
                <a:path w="1182370" h="11430">
                  <a:moveTo>
                    <a:pt x="0" y="11089"/>
                  </a:moveTo>
                  <a:lnTo>
                    <a:pt x="1182167" y="11089"/>
                  </a:lnTo>
                  <a:lnTo>
                    <a:pt x="1182167" y="0"/>
                  </a:lnTo>
                  <a:lnTo>
                    <a:pt x="0" y="0"/>
                  </a:lnTo>
                  <a:lnTo>
                    <a:pt x="0" y="11089"/>
                  </a:lnTo>
                  <a:close/>
                </a:path>
              </a:pathLst>
            </a:custGeom>
            <a:solidFill>
              <a:srgbClr val="BEBEBE"/>
            </a:solidFill>
          </p:spPr>
          <p:txBody>
            <a:bodyPr wrap="square" lIns="0" tIns="0" rIns="0" bIns="0" rtlCol="0"/>
            <a:lstStyle/>
            <a:p>
              <a:endParaRPr/>
            </a:p>
          </p:txBody>
        </p:sp>
        <p:sp>
          <p:nvSpPr>
            <p:cNvPr id="74" name="object 74"/>
            <p:cNvSpPr/>
            <p:nvPr/>
          </p:nvSpPr>
          <p:spPr>
            <a:xfrm>
              <a:off x="4739639" y="2188208"/>
              <a:ext cx="1188085" cy="11430"/>
            </a:xfrm>
            <a:custGeom>
              <a:avLst/>
              <a:gdLst/>
              <a:ahLst/>
              <a:cxnLst/>
              <a:rect l="l" t="t" r="r" b="b"/>
              <a:pathLst>
                <a:path w="1188085" h="11430">
                  <a:moveTo>
                    <a:pt x="0" y="11089"/>
                  </a:moveTo>
                  <a:lnTo>
                    <a:pt x="1187720" y="11089"/>
                  </a:lnTo>
                  <a:lnTo>
                    <a:pt x="1187720" y="0"/>
                  </a:lnTo>
                  <a:lnTo>
                    <a:pt x="0" y="0"/>
                  </a:lnTo>
                  <a:lnTo>
                    <a:pt x="0" y="11089"/>
                  </a:lnTo>
                  <a:close/>
                </a:path>
              </a:pathLst>
            </a:custGeom>
            <a:solidFill>
              <a:srgbClr val="BEBEBE"/>
            </a:solidFill>
          </p:spPr>
          <p:txBody>
            <a:bodyPr wrap="square" lIns="0" tIns="0" rIns="0" bIns="0" rtlCol="0"/>
            <a:lstStyle/>
            <a:p>
              <a:endParaRPr/>
            </a:p>
          </p:txBody>
        </p:sp>
        <p:sp>
          <p:nvSpPr>
            <p:cNvPr id="75" name="object 75"/>
            <p:cNvSpPr/>
            <p:nvPr/>
          </p:nvSpPr>
          <p:spPr>
            <a:xfrm>
              <a:off x="4745193" y="2568317"/>
              <a:ext cx="1182370" cy="11430"/>
            </a:xfrm>
            <a:custGeom>
              <a:avLst/>
              <a:gdLst/>
              <a:ahLst/>
              <a:cxnLst/>
              <a:rect l="l" t="t" r="r" b="b"/>
              <a:pathLst>
                <a:path w="1182370" h="11430">
                  <a:moveTo>
                    <a:pt x="0" y="11089"/>
                  </a:moveTo>
                  <a:lnTo>
                    <a:pt x="1182167" y="11089"/>
                  </a:lnTo>
                  <a:lnTo>
                    <a:pt x="1182167" y="0"/>
                  </a:lnTo>
                  <a:lnTo>
                    <a:pt x="0" y="0"/>
                  </a:lnTo>
                  <a:lnTo>
                    <a:pt x="0" y="11089"/>
                  </a:lnTo>
                  <a:close/>
                </a:path>
              </a:pathLst>
            </a:custGeom>
            <a:solidFill>
              <a:srgbClr val="BEBEBE"/>
            </a:solidFill>
          </p:spPr>
          <p:txBody>
            <a:bodyPr wrap="square" lIns="0" tIns="0" rIns="0" bIns="0" rtlCol="0"/>
            <a:lstStyle/>
            <a:p>
              <a:endParaRPr/>
            </a:p>
          </p:txBody>
        </p:sp>
        <p:sp>
          <p:nvSpPr>
            <p:cNvPr id="76" name="object 76"/>
            <p:cNvSpPr/>
            <p:nvPr/>
          </p:nvSpPr>
          <p:spPr>
            <a:xfrm>
              <a:off x="4739639" y="2568315"/>
              <a:ext cx="1188085" cy="12065"/>
            </a:xfrm>
            <a:custGeom>
              <a:avLst/>
              <a:gdLst/>
              <a:ahLst/>
              <a:cxnLst/>
              <a:rect l="l" t="t" r="r" b="b"/>
              <a:pathLst>
                <a:path w="1188085" h="12064">
                  <a:moveTo>
                    <a:pt x="0" y="11705"/>
                  </a:moveTo>
                  <a:lnTo>
                    <a:pt x="1187720" y="11705"/>
                  </a:lnTo>
                  <a:lnTo>
                    <a:pt x="1187720" y="0"/>
                  </a:lnTo>
                  <a:lnTo>
                    <a:pt x="0" y="0"/>
                  </a:lnTo>
                  <a:lnTo>
                    <a:pt x="0" y="11705"/>
                  </a:lnTo>
                  <a:close/>
                </a:path>
              </a:pathLst>
            </a:custGeom>
            <a:solidFill>
              <a:srgbClr val="BEBEBE"/>
            </a:solidFill>
          </p:spPr>
          <p:txBody>
            <a:bodyPr wrap="square" lIns="0" tIns="0" rIns="0" bIns="0" rtlCol="0"/>
            <a:lstStyle/>
            <a:p>
              <a:endParaRPr/>
            </a:p>
          </p:txBody>
        </p:sp>
        <p:sp>
          <p:nvSpPr>
            <p:cNvPr id="77" name="object 77"/>
            <p:cNvSpPr/>
            <p:nvPr/>
          </p:nvSpPr>
          <p:spPr>
            <a:xfrm>
              <a:off x="4745193" y="2949044"/>
              <a:ext cx="1182370" cy="11430"/>
            </a:xfrm>
            <a:custGeom>
              <a:avLst/>
              <a:gdLst/>
              <a:ahLst/>
              <a:cxnLst/>
              <a:rect l="l" t="t" r="r" b="b"/>
              <a:pathLst>
                <a:path w="1182370" h="11430">
                  <a:moveTo>
                    <a:pt x="1182167" y="0"/>
                  </a:moveTo>
                  <a:lnTo>
                    <a:pt x="0" y="0"/>
                  </a:lnTo>
                  <a:lnTo>
                    <a:pt x="0" y="11089"/>
                  </a:lnTo>
                  <a:lnTo>
                    <a:pt x="1182167" y="11089"/>
                  </a:lnTo>
                  <a:lnTo>
                    <a:pt x="1182167" y="0"/>
                  </a:lnTo>
                  <a:close/>
                </a:path>
              </a:pathLst>
            </a:custGeom>
            <a:solidFill>
              <a:srgbClr val="BEBEBE"/>
            </a:solidFill>
          </p:spPr>
          <p:txBody>
            <a:bodyPr wrap="square" lIns="0" tIns="0" rIns="0" bIns="0" rtlCol="0"/>
            <a:lstStyle/>
            <a:p>
              <a:endParaRPr/>
            </a:p>
          </p:txBody>
        </p:sp>
        <p:sp>
          <p:nvSpPr>
            <p:cNvPr id="78" name="object 78"/>
            <p:cNvSpPr/>
            <p:nvPr/>
          </p:nvSpPr>
          <p:spPr>
            <a:xfrm>
              <a:off x="4739640" y="2949044"/>
              <a:ext cx="1188085" cy="11430"/>
            </a:xfrm>
            <a:custGeom>
              <a:avLst/>
              <a:gdLst/>
              <a:ahLst/>
              <a:cxnLst/>
              <a:rect l="l" t="t" r="r" b="b"/>
              <a:pathLst>
                <a:path w="1188085" h="11430">
                  <a:moveTo>
                    <a:pt x="1187720" y="0"/>
                  </a:moveTo>
                  <a:lnTo>
                    <a:pt x="0" y="0"/>
                  </a:lnTo>
                  <a:lnTo>
                    <a:pt x="0" y="11089"/>
                  </a:lnTo>
                  <a:lnTo>
                    <a:pt x="1187720" y="11089"/>
                  </a:lnTo>
                  <a:lnTo>
                    <a:pt x="1187720" y="0"/>
                  </a:lnTo>
                  <a:close/>
                </a:path>
              </a:pathLst>
            </a:custGeom>
            <a:solidFill>
              <a:srgbClr val="BEBEBE"/>
            </a:solidFill>
          </p:spPr>
          <p:txBody>
            <a:bodyPr wrap="square" lIns="0" tIns="0" rIns="0" bIns="0" rtlCol="0"/>
            <a:lstStyle/>
            <a:p>
              <a:endParaRPr/>
            </a:p>
          </p:txBody>
        </p:sp>
      </p:grpSp>
      <p:sp>
        <p:nvSpPr>
          <p:cNvPr id="79" name="object 79"/>
          <p:cNvSpPr/>
          <p:nvPr/>
        </p:nvSpPr>
        <p:spPr>
          <a:xfrm>
            <a:off x="4918709" y="4773929"/>
            <a:ext cx="3666491" cy="92710"/>
          </a:xfrm>
          <a:custGeom>
            <a:avLst/>
            <a:gdLst/>
            <a:ahLst/>
            <a:cxnLst/>
            <a:rect l="l" t="t" r="r" b="b"/>
            <a:pathLst>
              <a:path w="3666490" h="92710">
                <a:moveTo>
                  <a:pt x="3666490" y="0"/>
                </a:moveTo>
                <a:lnTo>
                  <a:pt x="0" y="92583"/>
                </a:lnTo>
              </a:path>
            </a:pathLst>
          </a:custGeom>
          <a:ln w="19811">
            <a:solidFill>
              <a:srgbClr val="FC9341"/>
            </a:solidFill>
          </a:ln>
        </p:spPr>
        <p:txBody>
          <a:bodyPr wrap="square" lIns="0" tIns="0" rIns="0" bIns="0" rtlCol="0"/>
          <a:lstStyle/>
          <a:p>
            <a:endParaRPr/>
          </a:p>
        </p:txBody>
      </p:sp>
      <p:sp>
        <p:nvSpPr>
          <p:cNvPr id="80" name="object 80"/>
          <p:cNvSpPr txBox="1">
            <a:spLocks noGrp="1"/>
          </p:cNvSpPr>
          <p:nvPr>
            <p:ph type="title"/>
          </p:nvPr>
        </p:nvSpPr>
        <p:spPr>
          <a:xfrm>
            <a:off x="1902967" y="106175"/>
            <a:ext cx="7132320"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Convolutional</a:t>
            </a:r>
            <a:r>
              <a:rPr sz="2200" b="1" spc="55" dirty="0">
                <a:solidFill>
                  <a:srgbClr val="000000"/>
                </a:solidFill>
                <a:latin typeface="Arial"/>
                <a:cs typeface="Arial"/>
              </a:rPr>
              <a:t> </a:t>
            </a:r>
            <a:r>
              <a:rPr sz="2200" b="1" spc="-10" dirty="0">
                <a:solidFill>
                  <a:srgbClr val="000000"/>
                </a:solidFill>
                <a:latin typeface="Arial"/>
                <a:cs typeface="Arial"/>
              </a:rPr>
              <a:t>Layer</a:t>
            </a:r>
            <a:r>
              <a:rPr sz="2200" b="1" spc="55" dirty="0">
                <a:solidFill>
                  <a:srgbClr val="000000"/>
                </a:solidFill>
                <a:latin typeface="Arial"/>
                <a:cs typeface="Arial"/>
              </a:rPr>
              <a:t> </a:t>
            </a:r>
            <a:r>
              <a:rPr sz="2200" b="1" spc="-5" dirty="0">
                <a:solidFill>
                  <a:srgbClr val="000000"/>
                </a:solidFill>
                <a:latin typeface="Arial"/>
                <a:cs typeface="Arial"/>
              </a:rPr>
              <a:t>–</a:t>
            </a:r>
            <a:r>
              <a:rPr sz="2200" b="1" spc="10" dirty="0">
                <a:solidFill>
                  <a:srgbClr val="000000"/>
                </a:solidFill>
                <a:latin typeface="Arial"/>
                <a:cs typeface="Arial"/>
              </a:rPr>
              <a:t> </a:t>
            </a:r>
            <a:r>
              <a:rPr sz="2200" b="1" spc="-5" dirty="0">
                <a:solidFill>
                  <a:srgbClr val="000000"/>
                </a:solidFill>
                <a:latin typeface="Arial"/>
                <a:cs typeface="Arial"/>
              </a:rPr>
              <a:t>Filters</a:t>
            </a:r>
            <a:r>
              <a:rPr sz="2200" b="1" spc="25" dirty="0">
                <a:solidFill>
                  <a:srgbClr val="000000"/>
                </a:solidFill>
                <a:latin typeface="Arial"/>
                <a:cs typeface="Arial"/>
              </a:rPr>
              <a:t> </a:t>
            </a:r>
            <a:r>
              <a:rPr sz="2200" b="1" spc="-5" dirty="0">
                <a:solidFill>
                  <a:srgbClr val="000000"/>
                </a:solidFill>
                <a:latin typeface="Arial"/>
                <a:cs typeface="Arial"/>
              </a:rPr>
              <a:t>–</a:t>
            </a:r>
            <a:r>
              <a:rPr sz="2200" b="1" spc="10" dirty="0">
                <a:solidFill>
                  <a:srgbClr val="000000"/>
                </a:solidFill>
                <a:latin typeface="Arial"/>
                <a:cs typeface="Arial"/>
              </a:rPr>
              <a:t> </a:t>
            </a:r>
            <a:r>
              <a:rPr sz="2200" b="1" spc="-5" dirty="0">
                <a:solidFill>
                  <a:srgbClr val="000000"/>
                </a:solidFill>
                <a:latin typeface="Arial"/>
                <a:cs typeface="Arial"/>
              </a:rPr>
              <a:t>Computation</a:t>
            </a:r>
            <a:r>
              <a:rPr sz="2200" b="1" spc="45" dirty="0">
                <a:solidFill>
                  <a:srgbClr val="000000"/>
                </a:solidFill>
                <a:latin typeface="Arial"/>
                <a:cs typeface="Arial"/>
              </a:rPr>
              <a:t> </a:t>
            </a:r>
            <a:r>
              <a:rPr sz="2200" b="1" spc="-5" dirty="0">
                <a:solidFill>
                  <a:srgbClr val="000000"/>
                </a:solidFill>
                <a:latin typeface="Arial"/>
                <a:cs typeface="Arial"/>
              </a:rPr>
              <a:t>Example</a:t>
            </a:r>
            <a:endParaRPr sz="2200">
              <a:latin typeface="Arial"/>
              <a:cs typeface="Arial"/>
            </a:endParaRPr>
          </a:p>
        </p:txBody>
      </p:sp>
      <p:sp>
        <p:nvSpPr>
          <p:cNvPr id="81" name="object 81"/>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47</a:t>
            </a:fld>
            <a:endParaRPr spc="-5"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5577840" y="3479323"/>
          <a:ext cx="920115" cy="892729"/>
        </p:xfrm>
        <a:graphic>
          <a:graphicData uri="http://schemas.openxmlformats.org/drawingml/2006/table">
            <a:tbl>
              <a:tblPr firstRow="1" bandRow="1">
                <a:tableStyleId>{2D5ABB26-0587-4C30-8999-92F81FD0307C}</a:tableStyleId>
              </a:tblPr>
              <a:tblGrid>
                <a:gridCol w="306705"/>
                <a:gridCol w="306705"/>
                <a:gridCol w="306704"/>
              </a:tblGrid>
              <a:tr h="297736">
                <a:tc>
                  <a:txBody>
                    <a:bodyPr/>
                    <a:lstStyle/>
                    <a:p>
                      <a:pPr marL="100330">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5405">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5405">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97498">
                <a:tc>
                  <a:txBody>
                    <a:bodyPr/>
                    <a:lstStyle/>
                    <a:p>
                      <a:pPr marL="65405">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0330">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5405">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97495">
                <a:tc>
                  <a:txBody>
                    <a:bodyPr/>
                    <a:lstStyle/>
                    <a:p>
                      <a:pPr marL="65405">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5405">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0330">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r>
            </a:tbl>
          </a:graphicData>
        </a:graphic>
      </p:graphicFrame>
      <p:sp>
        <p:nvSpPr>
          <p:cNvPr id="3" name="object 3"/>
          <p:cNvSpPr/>
          <p:nvPr/>
        </p:nvSpPr>
        <p:spPr>
          <a:xfrm>
            <a:off x="5884735" y="3777059"/>
            <a:ext cx="622300" cy="603885"/>
          </a:xfrm>
          <a:custGeom>
            <a:avLst/>
            <a:gdLst/>
            <a:ahLst/>
            <a:cxnLst/>
            <a:rect l="l" t="t" r="r" b="b"/>
            <a:pathLst>
              <a:path w="622300" h="603885">
                <a:moveTo>
                  <a:pt x="306412" y="0"/>
                </a:moveTo>
                <a:lnTo>
                  <a:pt x="0" y="0"/>
                </a:lnTo>
                <a:lnTo>
                  <a:pt x="0" y="297256"/>
                </a:lnTo>
                <a:lnTo>
                  <a:pt x="306412" y="297256"/>
                </a:lnTo>
                <a:lnTo>
                  <a:pt x="306412" y="0"/>
                </a:lnTo>
                <a:close/>
              </a:path>
              <a:path w="622300" h="603885">
                <a:moveTo>
                  <a:pt x="621982" y="297256"/>
                </a:moveTo>
                <a:lnTo>
                  <a:pt x="306412" y="297256"/>
                </a:lnTo>
                <a:lnTo>
                  <a:pt x="306412" y="603669"/>
                </a:lnTo>
                <a:lnTo>
                  <a:pt x="621982" y="603669"/>
                </a:lnTo>
                <a:lnTo>
                  <a:pt x="621982" y="297256"/>
                </a:lnTo>
                <a:close/>
              </a:path>
            </a:pathLst>
          </a:custGeom>
          <a:solidFill>
            <a:srgbClr val="FFFFFF"/>
          </a:solidFill>
        </p:spPr>
        <p:txBody>
          <a:bodyPr wrap="square" lIns="0" tIns="0" rIns="0" bIns="0" rtlCol="0"/>
          <a:lstStyle/>
          <a:p>
            <a:endParaRPr/>
          </a:p>
        </p:txBody>
      </p:sp>
      <p:graphicFrame>
        <p:nvGraphicFramePr>
          <p:cNvPr id="4" name="object 4"/>
          <p:cNvGraphicFramePr>
            <a:graphicFrameLocks noGrp="1"/>
          </p:cNvGraphicFramePr>
          <p:nvPr/>
        </p:nvGraphicFramePr>
        <p:xfrm>
          <a:off x="1912621" y="2565012"/>
          <a:ext cx="2903219" cy="2815418"/>
        </p:xfrm>
        <a:graphic>
          <a:graphicData uri="http://schemas.openxmlformats.org/drawingml/2006/table">
            <a:tbl>
              <a:tblPr firstRow="1" bandRow="1">
                <a:tableStyleId>{2D5ABB26-0587-4C30-8999-92F81FD0307C}</a:tableStyleId>
              </a:tblPr>
              <a:tblGrid>
                <a:gridCol w="322580"/>
                <a:gridCol w="322580"/>
                <a:gridCol w="322579"/>
                <a:gridCol w="322580"/>
                <a:gridCol w="322580"/>
                <a:gridCol w="322580"/>
                <a:gridCol w="322580"/>
                <a:gridCol w="322580"/>
                <a:gridCol w="322580"/>
              </a:tblGrid>
              <a:tr h="312816">
                <a:tc>
                  <a:txBody>
                    <a:bodyPr/>
                    <a:lstStyle/>
                    <a:p>
                      <a:pPr marL="10160" algn="ctr">
                        <a:lnSpc>
                          <a:spcPct val="100000"/>
                        </a:lnSpc>
                        <a:spcBef>
                          <a:spcPts val="70"/>
                        </a:spcBef>
                      </a:pPr>
                      <a:r>
                        <a:rPr sz="1850" spc="10" dirty="0">
                          <a:solidFill>
                            <a:srgbClr val="FFFFFF"/>
                          </a:solidFill>
                          <a:latin typeface="Calibri"/>
                          <a:cs typeface="Calibri"/>
                        </a:rPr>
                        <a:t>-1</a:t>
                      </a:r>
                      <a:endParaRPr sz="1850">
                        <a:latin typeface="Calibri"/>
                        <a:cs typeface="Calibri"/>
                      </a:endParaRPr>
                    </a:p>
                  </a:txBody>
                  <a:tcPr marL="0" marR="0" marT="889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70"/>
                        </a:spcBef>
                      </a:pPr>
                      <a:r>
                        <a:rPr sz="1850" spc="10" dirty="0">
                          <a:solidFill>
                            <a:srgbClr val="FFFFFF"/>
                          </a:solidFill>
                          <a:latin typeface="Calibri"/>
                          <a:cs typeface="Calibri"/>
                        </a:rPr>
                        <a:t>-1</a:t>
                      </a:r>
                      <a:endParaRPr sz="1850">
                        <a:latin typeface="Calibri"/>
                        <a:cs typeface="Calibri"/>
                      </a:endParaRPr>
                    </a:p>
                  </a:txBody>
                  <a:tcPr marL="0" marR="0" marT="889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70"/>
                        </a:spcBef>
                      </a:pPr>
                      <a:r>
                        <a:rPr sz="1850" spc="10" dirty="0">
                          <a:solidFill>
                            <a:srgbClr val="FFFFFF"/>
                          </a:solidFill>
                          <a:latin typeface="Calibri"/>
                          <a:cs typeface="Calibri"/>
                        </a:rPr>
                        <a:t>-1</a:t>
                      </a:r>
                      <a:endParaRPr sz="1850">
                        <a:latin typeface="Calibri"/>
                        <a:cs typeface="Calibri"/>
                      </a:endParaRPr>
                    </a:p>
                  </a:txBody>
                  <a:tcPr marL="0" marR="0" marT="889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8580">
                        <a:lnSpc>
                          <a:spcPct val="100000"/>
                        </a:lnSpc>
                        <a:spcBef>
                          <a:spcPts val="70"/>
                        </a:spcBef>
                      </a:pPr>
                      <a:r>
                        <a:rPr sz="1850" spc="10" dirty="0">
                          <a:solidFill>
                            <a:srgbClr val="FFFFFF"/>
                          </a:solidFill>
                          <a:latin typeface="Calibri"/>
                          <a:cs typeface="Calibri"/>
                        </a:rPr>
                        <a:t>-1</a:t>
                      </a:r>
                      <a:endParaRPr sz="1850">
                        <a:latin typeface="Calibri"/>
                        <a:cs typeface="Calibri"/>
                      </a:endParaRPr>
                    </a:p>
                  </a:txBody>
                  <a:tcPr marL="0" marR="0" marT="889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70"/>
                        </a:spcBef>
                      </a:pPr>
                      <a:r>
                        <a:rPr sz="1850" spc="10" dirty="0">
                          <a:solidFill>
                            <a:srgbClr val="FFFFFF"/>
                          </a:solidFill>
                          <a:latin typeface="Calibri"/>
                          <a:cs typeface="Calibri"/>
                        </a:rPr>
                        <a:t>-1</a:t>
                      </a:r>
                      <a:endParaRPr sz="1850">
                        <a:latin typeface="Calibri"/>
                        <a:cs typeface="Calibri"/>
                      </a:endParaRPr>
                    </a:p>
                  </a:txBody>
                  <a:tcPr marL="0" marR="0" marT="889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70"/>
                        </a:spcBef>
                      </a:pPr>
                      <a:r>
                        <a:rPr sz="1850" spc="10" dirty="0">
                          <a:solidFill>
                            <a:srgbClr val="FFFFFF"/>
                          </a:solidFill>
                          <a:latin typeface="Calibri"/>
                          <a:cs typeface="Calibri"/>
                        </a:rPr>
                        <a:t>-1</a:t>
                      </a:r>
                      <a:endParaRPr sz="1850">
                        <a:latin typeface="Calibri"/>
                        <a:cs typeface="Calibri"/>
                      </a:endParaRPr>
                    </a:p>
                  </a:txBody>
                  <a:tcPr marL="0" marR="0" marT="889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70"/>
                        </a:spcBef>
                      </a:pPr>
                      <a:r>
                        <a:rPr sz="1850" spc="10" dirty="0">
                          <a:solidFill>
                            <a:srgbClr val="FFFFFF"/>
                          </a:solidFill>
                          <a:latin typeface="Calibri"/>
                          <a:cs typeface="Calibri"/>
                        </a:rPr>
                        <a:t>-1</a:t>
                      </a:r>
                      <a:endParaRPr sz="1850">
                        <a:latin typeface="Calibri"/>
                        <a:cs typeface="Calibri"/>
                      </a:endParaRPr>
                    </a:p>
                  </a:txBody>
                  <a:tcPr marL="0" marR="0" marT="8890" marB="0">
                    <a:lnL w="9525">
                      <a:solidFill>
                        <a:srgbClr val="BEBEBE"/>
                      </a:solidFill>
                      <a:prstDash val="solid"/>
                    </a:lnL>
                    <a:lnR w="12700">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70"/>
                        </a:spcBef>
                      </a:pPr>
                      <a:r>
                        <a:rPr sz="1850" spc="10" dirty="0">
                          <a:solidFill>
                            <a:srgbClr val="FFFFFF"/>
                          </a:solidFill>
                          <a:latin typeface="Calibri"/>
                          <a:cs typeface="Calibri"/>
                        </a:rPr>
                        <a:t>-1</a:t>
                      </a:r>
                      <a:endParaRPr sz="1850">
                        <a:latin typeface="Calibri"/>
                        <a:cs typeface="Calibri"/>
                      </a:endParaRPr>
                    </a:p>
                  </a:txBody>
                  <a:tcPr marL="0" marR="0" marT="8890" marB="0">
                    <a:lnL w="12700">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70"/>
                        </a:spcBef>
                      </a:pPr>
                      <a:r>
                        <a:rPr sz="1850" spc="10" dirty="0">
                          <a:solidFill>
                            <a:srgbClr val="FFFFFF"/>
                          </a:solidFill>
                          <a:latin typeface="Calibri"/>
                          <a:cs typeface="Calibri"/>
                        </a:rPr>
                        <a:t>-1</a:t>
                      </a:r>
                      <a:endParaRPr sz="1850">
                        <a:latin typeface="Calibri"/>
                        <a:cs typeface="Calibri"/>
                      </a:endParaRPr>
                    </a:p>
                  </a:txBody>
                  <a:tcPr marL="0" marR="0" marT="889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12908">
                <a:tc>
                  <a:txBody>
                    <a:bodyPr/>
                    <a:lstStyle/>
                    <a:p>
                      <a:pPr marL="10160"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65"/>
                        </a:spcBef>
                      </a:pPr>
                      <a:r>
                        <a:rPr sz="1850" dirty="0">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8580">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12700">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65"/>
                        </a:spcBef>
                      </a:pPr>
                      <a:r>
                        <a:rPr sz="1850" dirty="0">
                          <a:latin typeface="Calibri"/>
                          <a:cs typeface="Calibri"/>
                        </a:rPr>
                        <a:t>1</a:t>
                      </a:r>
                      <a:endParaRPr sz="1850">
                        <a:latin typeface="Calibri"/>
                        <a:cs typeface="Calibri"/>
                      </a:endParaRPr>
                    </a:p>
                  </a:txBody>
                  <a:tcPr marL="0" marR="0" marT="8255" marB="0">
                    <a:lnL w="12700">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795"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12886">
                <a:tc>
                  <a:txBody>
                    <a:bodyPr/>
                    <a:lstStyle/>
                    <a:p>
                      <a:pPr marL="10160"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65"/>
                        </a:spcBef>
                      </a:pPr>
                      <a:r>
                        <a:rPr sz="1850" dirty="0">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8580">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850" dirty="0">
                          <a:latin typeface="Calibri"/>
                          <a:cs typeface="Calibri"/>
                        </a:rPr>
                        <a:t>1</a:t>
                      </a:r>
                      <a:endParaRPr sz="1850">
                        <a:latin typeface="Calibri"/>
                        <a:cs typeface="Calibri"/>
                      </a:endParaRPr>
                    </a:p>
                  </a:txBody>
                  <a:tcPr marL="0" marR="0" marT="8255" marB="0">
                    <a:lnL w="9525">
                      <a:solidFill>
                        <a:srgbClr val="BEBEBE"/>
                      </a:solidFill>
                      <a:prstDash val="solid"/>
                    </a:lnL>
                    <a:lnR w="12700">
                      <a:solidFill>
                        <a:srgbClr val="BEBEBE"/>
                      </a:solidFill>
                      <a:prstDash val="solid"/>
                    </a:lnR>
                    <a:lnT w="9525">
                      <a:solidFill>
                        <a:srgbClr val="BEBEBE"/>
                      </a:solidFill>
                      <a:prstDash val="solid"/>
                    </a:lnT>
                    <a:lnB w="9525">
                      <a:solidFill>
                        <a:srgbClr val="BEBEBE"/>
                      </a:solidFill>
                      <a:prstDash val="solid"/>
                    </a:lnB>
                  </a:tcPr>
                </a:tc>
                <a:tc>
                  <a:txBody>
                    <a:bodyPr/>
                    <a:lstStyle/>
                    <a:p>
                      <a:pPr marL="10795"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12700">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12886">
                <a:tc>
                  <a:txBody>
                    <a:bodyPr/>
                    <a:lstStyle/>
                    <a:p>
                      <a:pPr marL="10160"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5410">
                        <a:lnSpc>
                          <a:spcPct val="100000"/>
                        </a:lnSpc>
                        <a:spcBef>
                          <a:spcPts val="65"/>
                        </a:spcBef>
                      </a:pPr>
                      <a:r>
                        <a:rPr sz="1850" dirty="0">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65"/>
                        </a:spcBef>
                      </a:pPr>
                      <a:r>
                        <a:rPr sz="1850" dirty="0">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12700">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12700">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12886">
                <a:tc>
                  <a:txBody>
                    <a:bodyPr/>
                    <a:lstStyle/>
                    <a:p>
                      <a:pPr marL="10160"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8580">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65"/>
                        </a:spcBef>
                      </a:pPr>
                      <a:r>
                        <a:rPr sz="1850" dirty="0">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12700">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12700">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12886">
                <a:tc>
                  <a:txBody>
                    <a:bodyPr/>
                    <a:lstStyle/>
                    <a:p>
                      <a:pPr marL="10160"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5410">
                        <a:lnSpc>
                          <a:spcPct val="100000"/>
                        </a:lnSpc>
                        <a:spcBef>
                          <a:spcPts val="65"/>
                        </a:spcBef>
                      </a:pPr>
                      <a:r>
                        <a:rPr sz="1850" dirty="0">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9525" algn="ctr">
                        <a:lnSpc>
                          <a:spcPct val="100000"/>
                        </a:lnSpc>
                        <a:spcBef>
                          <a:spcPts val="65"/>
                        </a:spcBef>
                      </a:pPr>
                      <a:r>
                        <a:rPr sz="1850" dirty="0">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10160"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12700">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12700">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312628">
                <a:tc>
                  <a:txBody>
                    <a:bodyPr/>
                    <a:lstStyle/>
                    <a:p>
                      <a:pPr marL="10160"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12700">
                      <a:solidFill>
                        <a:srgbClr val="BEBEBE"/>
                      </a:solidFill>
                      <a:prstDash val="solid"/>
                    </a:lnB>
                    <a:solidFill>
                      <a:srgbClr val="000000"/>
                    </a:solidFill>
                  </a:tcPr>
                </a:tc>
                <a:tc>
                  <a:txBody>
                    <a:bodyPr/>
                    <a:lstStyle/>
                    <a:p>
                      <a:pPr marL="10160"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12700">
                      <a:solidFill>
                        <a:srgbClr val="BEBEBE"/>
                      </a:solidFill>
                      <a:prstDash val="solid"/>
                    </a:lnB>
                    <a:solidFill>
                      <a:srgbClr val="000000"/>
                    </a:solidFill>
                  </a:tcPr>
                </a:tc>
                <a:tc>
                  <a:txBody>
                    <a:bodyPr/>
                    <a:lstStyle/>
                    <a:p>
                      <a:pPr marL="10795" algn="ctr">
                        <a:lnSpc>
                          <a:spcPct val="100000"/>
                        </a:lnSpc>
                        <a:spcBef>
                          <a:spcPts val="65"/>
                        </a:spcBef>
                      </a:pPr>
                      <a:r>
                        <a:rPr sz="1850" dirty="0">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12700">
                      <a:solidFill>
                        <a:srgbClr val="BEBEBE"/>
                      </a:solidFill>
                      <a:prstDash val="solid"/>
                    </a:lnB>
                  </a:tcPr>
                </a:tc>
                <a:tc>
                  <a:txBody>
                    <a:bodyPr/>
                    <a:lstStyle/>
                    <a:p>
                      <a:pPr marL="68580">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12700">
                      <a:solidFill>
                        <a:srgbClr val="BEBEBE"/>
                      </a:solidFill>
                      <a:prstDash val="solid"/>
                    </a:lnB>
                    <a:solidFill>
                      <a:srgbClr val="000000"/>
                    </a:solidFill>
                  </a:tcPr>
                </a:tc>
                <a:tc>
                  <a:txBody>
                    <a:bodyPr/>
                    <a:lstStyle/>
                    <a:p>
                      <a:pPr marL="10160"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12700">
                      <a:solidFill>
                        <a:srgbClr val="BEBEBE"/>
                      </a:solidFill>
                      <a:prstDash val="solid"/>
                    </a:lnB>
                    <a:solidFill>
                      <a:srgbClr val="000000"/>
                    </a:solidFill>
                  </a:tcPr>
                </a:tc>
                <a:tc>
                  <a:txBody>
                    <a:bodyPr/>
                    <a:lstStyle/>
                    <a:p>
                      <a:pPr marL="10160"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12700">
                      <a:solidFill>
                        <a:srgbClr val="BEBEBE"/>
                      </a:solidFill>
                      <a:prstDash val="solid"/>
                    </a:lnB>
                    <a:solidFill>
                      <a:srgbClr val="000000"/>
                    </a:solidFill>
                  </a:tcPr>
                </a:tc>
                <a:tc>
                  <a:txBody>
                    <a:bodyPr/>
                    <a:lstStyle/>
                    <a:p>
                      <a:pPr marL="10160" algn="ctr">
                        <a:lnSpc>
                          <a:spcPct val="100000"/>
                        </a:lnSpc>
                        <a:spcBef>
                          <a:spcPts val="65"/>
                        </a:spcBef>
                      </a:pPr>
                      <a:r>
                        <a:rPr sz="1850" dirty="0">
                          <a:latin typeface="Calibri"/>
                          <a:cs typeface="Calibri"/>
                        </a:rPr>
                        <a:t>1</a:t>
                      </a:r>
                      <a:endParaRPr sz="1850">
                        <a:latin typeface="Calibri"/>
                        <a:cs typeface="Calibri"/>
                      </a:endParaRPr>
                    </a:p>
                  </a:txBody>
                  <a:tcPr marL="0" marR="0" marT="8255" marB="0">
                    <a:lnL w="9525">
                      <a:solidFill>
                        <a:srgbClr val="BEBEBE"/>
                      </a:solidFill>
                      <a:prstDash val="solid"/>
                    </a:lnL>
                    <a:lnR w="12700">
                      <a:solidFill>
                        <a:srgbClr val="BEBEBE"/>
                      </a:solidFill>
                      <a:prstDash val="solid"/>
                    </a:lnR>
                    <a:lnT w="9525">
                      <a:solidFill>
                        <a:srgbClr val="BEBEBE"/>
                      </a:solidFill>
                      <a:prstDash val="solid"/>
                    </a:lnT>
                    <a:lnB w="12700">
                      <a:solidFill>
                        <a:srgbClr val="BEBEBE"/>
                      </a:solidFill>
                      <a:prstDash val="solid"/>
                    </a:lnB>
                  </a:tcPr>
                </a:tc>
                <a:tc>
                  <a:txBody>
                    <a:bodyPr/>
                    <a:lstStyle/>
                    <a:p>
                      <a:pPr marL="10795"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12700">
                      <a:solidFill>
                        <a:srgbClr val="BEBEBE"/>
                      </a:solidFill>
                      <a:prstDash val="solid"/>
                    </a:lnL>
                    <a:lnR w="9525">
                      <a:solidFill>
                        <a:srgbClr val="BEBEBE"/>
                      </a:solidFill>
                      <a:prstDash val="solid"/>
                    </a:lnR>
                    <a:lnT w="9525">
                      <a:solidFill>
                        <a:srgbClr val="BEBEBE"/>
                      </a:solidFill>
                      <a:prstDash val="solid"/>
                    </a:lnT>
                    <a:lnB w="12700">
                      <a:solidFill>
                        <a:srgbClr val="BEBEBE"/>
                      </a:solidFill>
                      <a:prstDash val="solid"/>
                    </a:lnB>
                    <a:solidFill>
                      <a:srgbClr val="000000"/>
                    </a:solidFill>
                  </a:tcPr>
                </a:tc>
                <a:tc>
                  <a:txBody>
                    <a:bodyPr/>
                    <a:lstStyle/>
                    <a:p>
                      <a:pPr marL="10795" algn="ctr">
                        <a:lnSpc>
                          <a:spcPct val="100000"/>
                        </a:lnSpc>
                        <a:spcBef>
                          <a:spcPts val="65"/>
                        </a:spcBef>
                      </a:pPr>
                      <a:r>
                        <a:rPr sz="1850" spc="10" dirty="0">
                          <a:solidFill>
                            <a:srgbClr val="FFFFFF"/>
                          </a:solidFill>
                          <a:latin typeface="Calibri"/>
                          <a:cs typeface="Calibri"/>
                        </a:rPr>
                        <a:t>-1</a:t>
                      </a:r>
                      <a:endParaRPr sz="1850">
                        <a:latin typeface="Calibri"/>
                        <a:cs typeface="Calibri"/>
                      </a:endParaRPr>
                    </a:p>
                  </a:txBody>
                  <a:tcPr marL="0" marR="0" marT="8255" marB="0">
                    <a:lnL w="9525">
                      <a:solidFill>
                        <a:srgbClr val="BEBEBE"/>
                      </a:solidFill>
                      <a:prstDash val="solid"/>
                    </a:lnL>
                    <a:lnR w="9525">
                      <a:solidFill>
                        <a:srgbClr val="BEBEBE"/>
                      </a:solidFill>
                      <a:prstDash val="solid"/>
                    </a:lnR>
                    <a:lnT w="9525">
                      <a:solidFill>
                        <a:srgbClr val="BEBEBE"/>
                      </a:solidFill>
                      <a:prstDash val="solid"/>
                    </a:lnT>
                    <a:lnB w="12700">
                      <a:solidFill>
                        <a:srgbClr val="BEBEBE"/>
                      </a:solidFill>
                      <a:prstDash val="solid"/>
                    </a:lnB>
                    <a:solidFill>
                      <a:srgbClr val="000000"/>
                    </a:solidFill>
                  </a:tcPr>
                </a:tc>
              </a:tr>
              <a:tr h="312630">
                <a:tc>
                  <a:txBody>
                    <a:bodyPr/>
                    <a:lstStyle/>
                    <a:p>
                      <a:pPr marL="10160" algn="ctr">
                        <a:lnSpc>
                          <a:spcPct val="100000"/>
                        </a:lnSpc>
                        <a:spcBef>
                          <a:spcPts val="70"/>
                        </a:spcBef>
                      </a:pPr>
                      <a:r>
                        <a:rPr sz="1850" spc="10" dirty="0">
                          <a:solidFill>
                            <a:srgbClr val="FFFFFF"/>
                          </a:solidFill>
                          <a:latin typeface="Calibri"/>
                          <a:cs typeface="Calibri"/>
                        </a:rPr>
                        <a:t>-1</a:t>
                      </a:r>
                      <a:endParaRPr sz="1850">
                        <a:latin typeface="Calibri"/>
                        <a:cs typeface="Calibri"/>
                      </a:endParaRPr>
                    </a:p>
                  </a:txBody>
                  <a:tcPr marL="0" marR="0" marT="8890" marB="0">
                    <a:lnL w="9525">
                      <a:solidFill>
                        <a:srgbClr val="BEBEBE"/>
                      </a:solidFill>
                      <a:prstDash val="solid"/>
                    </a:lnL>
                    <a:lnR w="9525">
                      <a:solidFill>
                        <a:srgbClr val="BEBEBE"/>
                      </a:solidFill>
                      <a:prstDash val="solid"/>
                    </a:lnR>
                    <a:lnT w="12700">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70"/>
                        </a:spcBef>
                      </a:pPr>
                      <a:r>
                        <a:rPr sz="1850" dirty="0">
                          <a:latin typeface="Calibri"/>
                          <a:cs typeface="Calibri"/>
                        </a:rPr>
                        <a:t>1</a:t>
                      </a:r>
                      <a:endParaRPr sz="1850">
                        <a:latin typeface="Calibri"/>
                        <a:cs typeface="Calibri"/>
                      </a:endParaRPr>
                    </a:p>
                  </a:txBody>
                  <a:tcPr marL="0" marR="0" marT="8890" marB="0">
                    <a:lnL w="9525">
                      <a:solidFill>
                        <a:srgbClr val="BEBEBE"/>
                      </a:solidFill>
                      <a:prstDash val="solid"/>
                    </a:lnL>
                    <a:lnR w="9525">
                      <a:solidFill>
                        <a:srgbClr val="BEBEBE"/>
                      </a:solidFill>
                      <a:prstDash val="solid"/>
                    </a:lnR>
                    <a:lnT w="12700">
                      <a:solidFill>
                        <a:srgbClr val="BEBEBE"/>
                      </a:solidFill>
                      <a:prstDash val="solid"/>
                    </a:lnT>
                    <a:lnB w="9525">
                      <a:solidFill>
                        <a:srgbClr val="BEBEBE"/>
                      </a:solidFill>
                      <a:prstDash val="solid"/>
                    </a:lnB>
                  </a:tcPr>
                </a:tc>
                <a:tc>
                  <a:txBody>
                    <a:bodyPr/>
                    <a:lstStyle/>
                    <a:p>
                      <a:pPr marL="10160" algn="ctr">
                        <a:lnSpc>
                          <a:spcPct val="100000"/>
                        </a:lnSpc>
                        <a:spcBef>
                          <a:spcPts val="70"/>
                        </a:spcBef>
                      </a:pPr>
                      <a:r>
                        <a:rPr sz="1850" spc="10" dirty="0">
                          <a:solidFill>
                            <a:srgbClr val="FFFFFF"/>
                          </a:solidFill>
                          <a:latin typeface="Calibri"/>
                          <a:cs typeface="Calibri"/>
                        </a:rPr>
                        <a:t>-1</a:t>
                      </a:r>
                      <a:endParaRPr sz="1850">
                        <a:latin typeface="Calibri"/>
                        <a:cs typeface="Calibri"/>
                      </a:endParaRPr>
                    </a:p>
                  </a:txBody>
                  <a:tcPr marL="0" marR="0" marT="8890" marB="0">
                    <a:lnL w="9525">
                      <a:solidFill>
                        <a:srgbClr val="BEBEBE"/>
                      </a:solidFill>
                      <a:prstDash val="solid"/>
                    </a:lnL>
                    <a:lnR w="9525">
                      <a:solidFill>
                        <a:srgbClr val="BEBEBE"/>
                      </a:solidFill>
                      <a:prstDash val="solid"/>
                    </a:lnR>
                    <a:lnT w="12700">
                      <a:solidFill>
                        <a:srgbClr val="BEBEBE"/>
                      </a:solidFill>
                      <a:prstDash val="solid"/>
                    </a:lnT>
                    <a:lnB w="9525">
                      <a:solidFill>
                        <a:srgbClr val="BEBEBE"/>
                      </a:solidFill>
                      <a:prstDash val="solid"/>
                    </a:lnB>
                    <a:solidFill>
                      <a:srgbClr val="000000"/>
                    </a:solidFill>
                  </a:tcPr>
                </a:tc>
                <a:tc>
                  <a:txBody>
                    <a:bodyPr/>
                    <a:lstStyle/>
                    <a:p>
                      <a:pPr marL="68580">
                        <a:lnSpc>
                          <a:spcPct val="100000"/>
                        </a:lnSpc>
                        <a:spcBef>
                          <a:spcPts val="70"/>
                        </a:spcBef>
                      </a:pPr>
                      <a:r>
                        <a:rPr sz="1850" spc="10" dirty="0">
                          <a:solidFill>
                            <a:srgbClr val="FFFFFF"/>
                          </a:solidFill>
                          <a:latin typeface="Calibri"/>
                          <a:cs typeface="Calibri"/>
                        </a:rPr>
                        <a:t>-1</a:t>
                      </a:r>
                      <a:endParaRPr sz="1850">
                        <a:latin typeface="Calibri"/>
                        <a:cs typeface="Calibri"/>
                      </a:endParaRPr>
                    </a:p>
                  </a:txBody>
                  <a:tcPr marL="0" marR="0" marT="8890" marB="0">
                    <a:lnL w="9525">
                      <a:solidFill>
                        <a:srgbClr val="BEBEBE"/>
                      </a:solidFill>
                      <a:prstDash val="solid"/>
                    </a:lnL>
                    <a:lnR w="9525">
                      <a:solidFill>
                        <a:srgbClr val="BEBEBE"/>
                      </a:solidFill>
                      <a:prstDash val="solid"/>
                    </a:lnR>
                    <a:lnT w="12700">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70"/>
                        </a:spcBef>
                      </a:pPr>
                      <a:r>
                        <a:rPr sz="1850" spc="10" dirty="0">
                          <a:solidFill>
                            <a:srgbClr val="FFFFFF"/>
                          </a:solidFill>
                          <a:latin typeface="Calibri"/>
                          <a:cs typeface="Calibri"/>
                        </a:rPr>
                        <a:t>-1</a:t>
                      </a:r>
                      <a:endParaRPr sz="1850">
                        <a:latin typeface="Calibri"/>
                        <a:cs typeface="Calibri"/>
                      </a:endParaRPr>
                    </a:p>
                  </a:txBody>
                  <a:tcPr marL="0" marR="0" marT="8890" marB="0">
                    <a:lnL w="9525">
                      <a:solidFill>
                        <a:srgbClr val="BEBEBE"/>
                      </a:solidFill>
                      <a:prstDash val="solid"/>
                    </a:lnL>
                    <a:lnR w="9525">
                      <a:solidFill>
                        <a:srgbClr val="BEBEBE"/>
                      </a:solidFill>
                      <a:prstDash val="solid"/>
                    </a:lnR>
                    <a:lnT w="12700">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70"/>
                        </a:spcBef>
                      </a:pPr>
                      <a:r>
                        <a:rPr sz="1850" spc="10" dirty="0">
                          <a:solidFill>
                            <a:srgbClr val="FFFFFF"/>
                          </a:solidFill>
                          <a:latin typeface="Calibri"/>
                          <a:cs typeface="Calibri"/>
                        </a:rPr>
                        <a:t>-1</a:t>
                      </a:r>
                      <a:endParaRPr sz="1850">
                        <a:latin typeface="Calibri"/>
                        <a:cs typeface="Calibri"/>
                      </a:endParaRPr>
                    </a:p>
                  </a:txBody>
                  <a:tcPr marL="0" marR="0" marT="8890" marB="0">
                    <a:lnL w="9525">
                      <a:solidFill>
                        <a:srgbClr val="BEBEBE"/>
                      </a:solidFill>
                      <a:prstDash val="solid"/>
                    </a:lnL>
                    <a:lnR w="9525">
                      <a:solidFill>
                        <a:srgbClr val="BEBEBE"/>
                      </a:solidFill>
                      <a:prstDash val="solid"/>
                    </a:lnR>
                    <a:lnT w="12700">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70"/>
                        </a:spcBef>
                      </a:pPr>
                      <a:r>
                        <a:rPr sz="1850" spc="10" dirty="0">
                          <a:solidFill>
                            <a:srgbClr val="FFFFFF"/>
                          </a:solidFill>
                          <a:latin typeface="Calibri"/>
                          <a:cs typeface="Calibri"/>
                        </a:rPr>
                        <a:t>-1</a:t>
                      </a:r>
                      <a:endParaRPr sz="1850">
                        <a:latin typeface="Calibri"/>
                        <a:cs typeface="Calibri"/>
                      </a:endParaRPr>
                    </a:p>
                  </a:txBody>
                  <a:tcPr marL="0" marR="0" marT="8890" marB="0">
                    <a:lnL w="9525">
                      <a:solidFill>
                        <a:srgbClr val="BEBEBE"/>
                      </a:solidFill>
                      <a:prstDash val="solid"/>
                    </a:lnL>
                    <a:lnR w="12700">
                      <a:solidFill>
                        <a:srgbClr val="BEBEBE"/>
                      </a:solidFill>
                      <a:prstDash val="solid"/>
                    </a:lnR>
                    <a:lnT w="12700">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70"/>
                        </a:spcBef>
                      </a:pPr>
                      <a:r>
                        <a:rPr sz="1850" dirty="0">
                          <a:latin typeface="Calibri"/>
                          <a:cs typeface="Calibri"/>
                        </a:rPr>
                        <a:t>1</a:t>
                      </a:r>
                      <a:endParaRPr sz="1850">
                        <a:latin typeface="Calibri"/>
                        <a:cs typeface="Calibri"/>
                      </a:endParaRPr>
                    </a:p>
                  </a:txBody>
                  <a:tcPr marL="0" marR="0" marT="8890" marB="0">
                    <a:lnL w="12700">
                      <a:solidFill>
                        <a:srgbClr val="BEBEBE"/>
                      </a:solidFill>
                      <a:prstDash val="solid"/>
                    </a:lnL>
                    <a:lnR w="9525">
                      <a:solidFill>
                        <a:srgbClr val="BEBEBE"/>
                      </a:solidFill>
                      <a:prstDash val="solid"/>
                    </a:lnR>
                    <a:lnT w="12700">
                      <a:solidFill>
                        <a:srgbClr val="BEBEBE"/>
                      </a:solidFill>
                      <a:prstDash val="solid"/>
                    </a:lnT>
                    <a:lnB w="9525">
                      <a:solidFill>
                        <a:srgbClr val="BEBEBE"/>
                      </a:solidFill>
                      <a:prstDash val="solid"/>
                    </a:lnB>
                  </a:tcPr>
                </a:tc>
                <a:tc>
                  <a:txBody>
                    <a:bodyPr/>
                    <a:lstStyle/>
                    <a:p>
                      <a:pPr marL="10795" algn="ctr">
                        <a:lnSpc>
                          <a:spcPct val="100000"/>
                        </a:lnSpc>
                        <a:spcBef>
                          <a:spcPts val="70"/>
                        </a:spcBef>
                      </a:pPr>
                      <a:r>
                        <a:rPr sz="1850" spc="10" dirty="0">
                          <a:solidFill>
                            <a:srgbClr val="FFFFFF"/>
                          </a:solidFill>
                          <a:latin typeface="Calibri"/>
                          <a:cs typeface="Calibri"/>
                        </a:rPr>
                        <a:t>-1</a:t>
                      </a:r>
                      <a:endParaRPr sz="1850">
                        <a:latin typeface="Calibri"/>
                        <a:cs typeface="Calibri"/>
                      </a:endParaRPr>
                    </a:p>
                  </a:txBody>
                  <a:tcPr marL="0" marR="0" marT="8890" marB="0">
                    <a:lnL w="9525">
                      <a:solidFill>
                        <a:srgbClr val="BEBEBE"/>
                      </a:solidFill>
                      <a:prstDash val="solid"/>
                    </a:lnL>
                    <a:lnR w="9525">
                      <a:solidFill>
                        <a:srgbClr val="BEBEBE"/>
                      </a:solidFill>
                      <a:prstDash val="solid"/>
                    </a:lnR>
                    <a:lnT w="12700">
                      <a:solidFill>
                        <a:srgbClr val="BEBEBE"/>
                      </a:solidFill>
                      <a:prstDash val="solid"/>
                    </a:lnT>
                    <a:lnB w="9525">
                      <a:solidFill>
                        <a:srgbClr val="BEBEBE"/>
                      </a:solidFill>
                      <a:prstDash val="solid"/>
                    </a:lnB>
                    <a:solidFill>
                      <a:srgbClr val="000000"/>
                    </a:solidFill>
                  </a:tcPr>
                </a:tc>
              </a:tr>
              <a:tr h="312892">
                <a:tc>
                  <a:txBody>
                    <a:bodyPr/>
                    <a:lstStyle/>
                    <a:p>
                      <a:pPr marL="10160" algn="ctr">
                        <a:lnSpc>
                          <a:spcPct val="100000"/>
                        </a:lnSpc>
                        <a:spcBef>
                          <a:spcPts val="70"/>
                        </a:spcBef>
                      </a:pPr>
                      <a:r>
                        <a:rPr sz="1850" spc="10" dirty="0">
                          <a:solidFill>
                            <a:srgbClr val="FFFFFF"/>
                          </a:solidFill>
                          <a:latin typeface="Calibri"/>
                          <a:cs typeface="Calibri"/>
                        </a:rPr>
                        <a:t>-1</a:t>
                      </a:r>
                      <a:endParaRPr sz="1850">
                        <a:latin typeface="Calibri"/>
                        <a:cs typeface="Calibri"/>
                      </a:endParaRPr>
                    </a:p>
                  </a:txBody>
                  <a:tcPr marL="0" marR="0" marT="889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70"/>
                        </a:spcBef>
                      </a:pPr>
                      <a:r>
                        <a:rPr sz="1850" spc="10" dirty="0">
                          <a:solidFill>
                            <a:srgbClr val="FFFFFF"/>
                          </a:solidFill>
                          <a:latin typeface="Calibri"/>
                          <a:cs typeface="Calibri"/>
                        </a:rPr>
                        <a:t>-1</a:t>
                      </a:r>
                      <a:endParaRPr sz="1850">
                        <a:latin typeface="Calibri"/>
                        <a:cs typeface="Calibri"/>
                      </a:endParaRPr>
                    </a:p>
                  </a:txBody>
                  <a:tcPr marL="0" marR="0" marT="889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70"/>
                        </a:spcBef>
                      </a:pPr>
                      <a:r>
                        <a:rPr sz="1850" spc="10" dirty="0">
                          <a:solidFill>
                            <a:srgbClr val="FFFFFF"/>
                          </a:solidFill>
                          <a:latin typeface="Calibri"/>
                          <a:cs typeface="Calibri"/>
                        </a:rPr>
                        <a:t>-1</a:t>
                      </a:r>
                      <a:endParaRPr sz="1850">
                        <a:latin typeface="Calibri"/>
                        <a:cs typeface="Calibri"/>
                      </a:endParaRPr>
                    </a:p>
                  </a:txBody>
                  <a:tcPr marL="0" marR="0" marT="889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8580">
                        <a:lnSpc>
                          <a:spcPct val="100000"/>
                        </a:lnSpc>
                        <a:spcBef>
                          <a:spcPts val="70"/>
                        </a:spcBef>
                      </a:pPr>
                      <a:r>
                        <a:rPr sz="1850" spc="10" dirty="0">
                          <a:solidFill>
                            <a:srgbClr val="FFFFFF"/>
                          </a:solidFill>
                          <a:latin typeface="Calibri"/>
                          <a:cs typeface="Calibri"/>
                        </a:rPr>
                        <a:t>-1</a:t>
                      </a:r>
                      <a:endParaRPr sz="1850">
                        <a:latin typeface="Calibri"/>
                        <a:cs typeface="Calibri"/>
                      </a:endParaRPr>
                    </a:p>
                  </a:txBody>
                  <a:tcPr marL="0" marR="0" marT="889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70"/>
                        </a:spcBef>
                      </a:pPr>
                      <a:r>
                        <a:rPr sz="1850" spc="10" dirty="0">
                          <a:solidFill>
                            <a:srgbClr val="FFFFFF"/>
                          </a:solidFill>
                          <a:latin typeface="Calibri"/>
                          <a:cs typeface="Calibri"/>
                        </a:rPr>
                        <a:t>-1</a:t>
                      </a:r>
                      <a:endParaRPr sz="1850">
                        <a:latin typeface="Calibri"/>
                        <a:cs typeface="Calibri"/>
                      </a:endParaRPr>
                    </a:p>
                  </a:txBody>
                  <a:tcPr marL="0" marR="0" marT="889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70"/>
                        </a:spcBef>
                      </a:pPr>
                      <a:r>
                        <a:rPr sz="1850" spc="10" dirty="0">
                          <a:solidFill>
                            <a:srgbClr val="FFFFFF"/>
                          </a:solidFill>
                          <a:latin typeface="Calibri"/>
                          <a:cs typeface="Calibri"/>
                        </a:rPr>
                        <a:t>-1</a:t>
                      </a:r>
                      <a:endParaRPr sz="1850">
                        <a:latin typeface="Calibri"/>
                        <a:cs typeface="Calibri"/>
                      </a:endParaRPr>
                    </a:p>
                  </a:txBody>
                  <a:tcPr marL="0" marR="0" marT="889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70"/>
                        </a:spcBef>
                      </a:pPr>
                      <a:r>
                        <a:rPr sz="1850" spc="10" dirty="0">
                          <a:solidFill>
                            <a:srgbClr val="FFFFFF"/>
                          </a:solidFill>
                          <a:latin typeface="Calibri"/>
                          <a:cs typeface="Calibri"/>
                        </a:rPr>
                        <a:t>-1</a:t>
                      </a:r>
                      <a:endParaRPr sz="1850">
                        <a:latin typeface="Calibri"/>
                        <a:cs typeface="Calibri"/>
                      </a:endParaRPr>
                    </a:p>
                  </a:txBody>
                  <a:tcPr marL="0" marR="0" marT="8890" marB="0">
                    <a:lnL w="9525">
                      <a:solidFill>
                        <a:srgbClr val="BEBEBE"/>
                      </a:solidFill>
                      <a:prstDash val="solid"/>
                    </a:lnL>
                    <a:lnR w="12700">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70"/>
                        </a:spcBef>
                      </a:pPr>
                      <a:r>
                        <a:rPr sz="1850" spc="10" dirty="0">
                          <a:solidFill>
                            <a:srgbClr val="FFFFFF"/>
                          </a:solidFill>
                          <a:latin typeface="Calibri"/>
                          <a:cs typeface="Calibri"/>
                        </a:rPr>
                        <a:t>-1</a:t>
                      </a:r>
                      <a:endParaRPr sz="1850">
                        <a:latin typeface="Calibri"/>
                        <a:cs typeface="Calibri"/>
                      </a:endParaRPr>
                    </a:p>
                  </a:txBody>
                  <a:tcPr marL="0" marR="0" marT="8890" marB="0">
                    <a:lnL w="12700">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795" algn="ctr">
                        <a:lnSpc>
                          <a:spcPct val="100000"/>
                        </a:lnSpc>
                        <a:spcBef>
                          <a:spcPts val="70"/>
                        </a:spcBef>
                      </a:pPr>
                      <a:r>
                        <a:rPr sz="1850" spc="10" dirty="0">
                          <a:solidFill>
                            <a:srgbClr val="FFFFFF"/>
                          </a:solidFill>
                          <a:latin typeface="Calibri"/>
                          <a:cs typeface="Calibri"/>
                        </a:rPr>
                        <a:t>-1</a:t>
                      </a:r>
                      <a:endParaRPr sz="1850">
                        <a:latin typeface="Calibri"/>
                        <a:cs typeface="Calibri"/>
                      </a:endParaRPr>
                    </a:p>
                  </a:txBody>
                  <a:tcPr marL="0" marR="0" marT="8890"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bl>
          </a:graphicData>
        </a:graphic>
      </p:graphicFrame>
      <p:sp>
        <p:nvSpPr>
          <p:cNvPr id="5" name="object 5"/>
          <p:cNvSpPr/>
          <p:nvPr/>
        </p:nvSpPr>
        <p:spPr>
          <a:xfrm>
            <a:off x="4171103" y="2877752"/>
            <a:ext cx="323215" cy="313055"/>
          </a:xfrm>
          <a:custGeom>
            <a:avLst/>
            <a:gdLst/>
            <a:ahLst/>
            <a:cxnLst/>
            <a:rect l="l" t="t" r="r" b="b"/>
            <a:pathLst>
              <a:path w="323214" h="313055">
                <a:moveTo>
                  <a:pt x="0" y="312929"/>
                </a:moveTo>
                <a:lnTo>
                  <a:pt x="322762" y="312929"/>
                </a:lnTo>
                <a:lnTo>
                  <a:pt x="322762" y="0"/>
                </a:lnTo>
                <a:lnTo>
                  <a:pt x="0" y="0"/>
                </a:lnTo>
                <a:lnTo>
                  <a:pt x="0" y="312929"/>
                </a:lnTo>
                <a:close/>
              </a:path>
            </a:pathLst>
          </a:custGeom>
          <a:solidFill>
            <a:srgbClr val="FFFFFF"/>
          </a:solidFill>
        </p:spPr>
        <p:txBody>
          <a:bodyPr wrap="square" lIns="0" tIns="0" rIns="0" bIns="0" rtlCol="0"/>
          <a:lstStyle/>
          <a:p>
            <a:endParaRPr/>
          </a:p>
        </p:txBody>
      </p:sp>
      <p:sp>
        <p:nvSpPr>
          <p:cNvPr id="6" name="object 6"/>
          <p:cNvSpPr/>
          <p:nvPr/>
        </p:nvSpPr>
        <p:spPr>
          <a:xfrm>
            <a:off x="2235341" y="2877756"/>
            <a:ext cx="645795" cy="626110"/>
          </a:xfrm>
          <a:custGeom>
            <a:avLst/>
            <a:gdLst/>
            <a:ahLst/>
            <a:cxnLst/>
            <a:rect l="l" t="t" r="r" b="b"/>
            <a:pathLst>
              <a:path w="645794" h="626110">
                <a:moveTo>
                  <a:pt x="322694" y="0"/>
                </a:moveTo>
                <a:lnTo>
                  <a:pt x="0" y="0"/>
                </a:lnTo>
                <a:lnTo>
                  <a:pt x="0" y="312928"/>
                </a:lnTo>
                <a:lnTo>
                  <a:pt x="322694" y="312928"/>
                </a:lnTo>
                <a:lnTo>
                  <a:pt x="322694" y="0"/>
                </a:lnTo>
                <a:close/>
              </a:path>
              <a:path w="645794" h="626110">
                <a:moveTo>
                  <a:pt x="645414" y="312928"/>
                </a:moveTo>
                <a:lnTo>
                  <a:pt x="322694" y="312928"/>
                </a:lnTo>
                <a:lnTo>
                  <a:pt x="322694" y="625817"/>
                </a:lnTo>
                <a:lnTo>
                  <a:pt x="645414" y="625817"/>
                </a:lnTo>
                <a:lnTo>
                  <a:pt x="645414" y="312928"/>
                </a:lnTo>
                <a:close/>
              </a:path>
            </a:pathLst>
          </a:custGeom>
          <a:solidFill>
            <a:srgbClr val="FFFFFF"/>
          </a:solidFill>
        </p:spPr>
        <p:txBody>
          <a:bodyPr wrap="square" lIns="0" tIns="0" rIns="0" bIns="0" rtlCol="0"/>
          <a:lstStyle/>
          <a:p>
            <a:endParaRPr/>
          </a:p>
        </p:txBody>
      </p:sp>
      <p:sp>
        <p:nvSpPr>
          <p:cNvPr id="7" name="object 7"/>
          <p:cNvSpPr/>
          <p:nvPr/>
        </p:nvSpPr>
        <p:spPr>
          <a:xfrm>
            <a:off x="3203449" y="3503578"/>
            <a:ext cx="645795" cy="939165"/>
          </a:xfrm>
          <a:custGeom>
            <a:avLst/>
            <a:gdLst/>
            <a:ahLst/>
            <a:cxnLst/>
            <a:rect l="l" t="t" r="r" b="b"/>
            <a:pathLst>
              <a:path w="645795" h="939164">
                <a:moveTo>
                  <a:pt x="322719" y="312889"/>
                </a:moveTo>
                <a:lnTo>
                  <a:pt x="0" y="312889"/>
                </a:lnTo>
                <a:lnTo>
                  <a:pt x="0" y="625767"/>
                </a:lnTo>
                <a:lnTo>
                  <a:pt x="322719" y="625767"/>
                </a:lnTo>
                <a:lnTo>
                  <a:pt x="322719" y="312889"/>
                </a:lnTo>
                <a:close/>
              </a:path>
              <a:path w="645795" h="939164">
                <a:moveTo>
                  <a:pt x="645439" y="625767"/>
                </a:moveTo>
                <a:lnTo>
                  <a:pt x="322719" y="625767"/>
                </a:lnTo>
                <a:lnTo>
                  <a:pt x="322719" y="938657"/>
                </a:lnTo>
                <a:lnTo>
                  <a:pt x="645439" y="938657"/>
                </a:lnTo>
                <a:lnTo>
                  <a:pt x="645439" y="625767"/>
                </a:lnTo>
                <a:close/>
              </a:path>
              <a:path w="645795" h="939164">
                <a:moveTo>
                  <a:pt x="645439" y="0"/>
                </a:moveTo>
                <a:lnTo>
                  <a:pt x="322719" y="0"/>
                </a:lnTo>
                <a:lnTo>
                  <a:pt x="322719" y="312889"/>
                </a:lnTo>
                <a:lnTo>
                  <a:pt x="645439" y="312889"/>
                </a:lnTo>
                <a:lnTo>
                  <a:pt x="645439" y="0"/>
                </a:lnTo>
                <a:close/>
              </a:path>
            </a:pathLst>
          </a:custGeom>
          <a:solidFill>
            <a:srgbClr val="FFFFFF"/>
          </a:solidFill>
        </p:spPr>
        <p:txBody>
          <a:bodyPr wrap="square" lIns="0" tIns="0" rIns="0" bIns="0" rtlCol="0"/>
          <a:lstStyle/>
          <a:p>
            <a:endParaRPr/>
          </a:p>
        </p:txBody>
      </p:sp>
      <p:sp>
        <p:nvSpPr>
          <p:cNvPr id="8" name="object 8"/>
          <p:cNvSpPr/>
          <p:nvPr/>
        </p:nvSpPr>
        <p:spPr>
          <a:xfrm>
            <a:off x="2235341" y="4442235"/>
            <a:ext cx="645795" cy="625475"/>
          </a:xfrm>
          <a:custGeom>
            <a:avLst/>
            <a:gdLst/>
            <a:ahLst/>
            <a:cxnLst/>
            <a:rect l="l" t="t" r="r" b="b"/>
            <a:pathLst>
              <a:path w="645794" h="625475">
                <a:moveTo>
                  <a:pt x="322694" y="312369"/>
                </a:moveTo>
                <a:lnTo>
                  <a:pt x="0" y="312369"/>
                </a:lnTo>
                <a:lnTo>
                  <a:pt x="0" y="625271"/>
                </a:lnTo>
                <a:lnTo>
                  <a:pt x="322694" y="625271"/>
                </a:lnTo>
                <a:lnTo>
                  <a:pt x="322694" y="312369"/>
                </a:lnTo>
                <a:close/>
              </a:path>
              <a:path w="645794" h="625475">
                <a:moveTo>
                  <a:pt x="645414" y="0"/>
                </a:moveTo>
                <a:lnTo>
                  <a:pt x="322694" y="0"/>
                </a:lnTo>
                <a:lnTo>
                  <a:pt x="322694" y="312369"/>
                </a:lnTo>
                <a:lnTo>
                  <a:pt x="645414" y="312369"/>
                </a:lnTo>
                <a:lnTo>
                  <a:pt x="645414" y="0"/>
                </a:lnTo>
                <a:close/>
              </a:path>
            </a:pathLst>
          </a:custGeom>
          <a:solidFill>
            <a:srgbClr val="FFFFFF"/>
          </a:solidFill>
        </p:spPr>
        <p:txBody>
          <a:bodyPr wrap="square" lIns="0" tIns="0" rIns="0" bIns="0" rtlCol="0"/>
          <a:lstStyle/>
          <a:p>
            <a:endParaRPr/>
          </a:p>
        </p:txBody>
      </p:sp>
      <p:sp>
        <p:nvSpPr>
          <p:cNvPr id="9" name="object 9"/>
          <p:cNvSpPr/>
          <p:nvPr/>
        </p:nvSpPr>
        <p:spPr>
          <a:xfrm>
            <a:off x="4171103" y="4754602"/>
            <a:ext cx="323215" cy="313055"/>
          </a:xfrm>
          <a:custGeom>
            <a:avLst/>
            <a:gdLst/>
            <a:ahLst/>
            <a:cxnLst/>
            <a:rect l="l" t="t" r="r" b="b"/>
            <a:pathLst>
              <a:path w="323214" h="313054">
                <a:moveTo>
                  <a:pt x="0" y="312895"/>
                </a:moveTo>
                <a:lnTo>
                  <a:pt x="322762" y="312895"/>
                </a:lnTo>
                <a:lnTo>
                  <a:pt x="322762" y="0"/>
                </a:lnTo>
                <a:lnTo>
                  <a:pt x="0" y="0"/>
                </a:lnTo>
                <a:lnTo>
                  <a:pt x="0" y="312895"/>
                </a:lnTo>
                <a:close/>
              </a:path>
            </a:pathLst>
          </a:custGeom>
          <a:solidFill>
            <a:srgbClr val="FFFFFF"/>
          </a:solidFill>
        </p:spPr>
        <p:txBody>
          <a:bodyPr wrap="square" lIns="0" tIns="0" rIns="0" bIns="0" rtlCol="0"/>
          <a:lstStyle/>
          <a:p>
            <a:endParaRPr/>
          </a:p>
        </p:txBody>
      </p:sp>
      <p:grpSp>
        <p:nvGrpSpPr>
          <p:cNvPr id="10" name="object 10"/>
          <p:cNvGrpSpPr/>
          <p:nvPr/>
        </p:nvGrpSpPr>
        <p:grpSpPr>
          <a:xfrm>
            <a:off x="4980435" y="3736847"/>
            <a:ext cx="416559" cy="434340"/>
            <a:chOff x="4980432" y="3736847"/>
            <a:chExt cx="416559" cy="434340"/>
          </a:xfrm>
        </p:grpSpPr>
        <p:sp>
          <p:nvSpPr>
            <p:cNvPr id="11" name="object 11"/>
            <p:cNvSpPr/>
            <p:nvPr/>
          </p:nvSpPr>
          <p:spPr>
            <a:xfrm>
              <a:off x="5009388" y="3765803"/>
              <a:ext cx="358140" cy="376555"/>
            </a:xfrm>
            <a:custGeom>
              <a:avLst/>
              <a:gdLst/>
              <a:ahLst/>
              <a:cxnLst/>
              <a:rect l="l" t="t" r="r" b="b"/>
              <a:pathLst>
                <a:path w="358139" h="376554">
                  <a:moveTo>
                    <a:pt x="0" y="188214"/>
                  </a:moveTo>
                  <a:lnTo>
                    <a:pt x="6394" y="138200"/>
                  </a:lnTo>
                  <a:lnTo>
                    <a:pt x="24440" y="93246"/>
                  </a:lnTo>
                  <a:lnTo>
                    <a:pt x="52435" y="55149"/>
                  </a:lnTo>
                  <a:lnTo>
                    <a:pt x="88674" y="25710"/>
                  </a:lnTo>
                  <a:lnTo>
                    <a:pt x="131453" y="6727"/>
                  </a:lnTo>
                  <a:lnTo>
                    <a:pt x="179070" y="0"/>
                  </a:lnTo>
                  <a:lnTo>
                    <a:pt x="226686" y="6727"/>
                  </a:lnTo>
                  <a:lnTo>
                    <a:pt x="269465" y="25710"/>
                  </a:lnTo>
                  <a:lnTo>
                    <a:pt x="305704" y="55149"/>
                  </a:lnTo>
                  <a:lnTo>
                    <a:pt x="333699" y="93246"/>
                  </a:lnTo>
                  <a:lnTo>
                    <a:pt x="351745" y="138200"/>
                  </a:lnTo>
                  <a:lnTo>
                    <a:pt x="358139" y="188214"/>
                  </a:lnTo>
                  <a:lnTo>
                    <a:pt x="351745" y="238227"/>
                  </a:lnTo>
                  <a:lnTo>
                    <a:pt x="333699" y="283181"/>
                  </a:lnTo>
                  <a:lnTo>
                    <a:pt x="305704" y="321278"/>
                  </a:lnTo>
                  <a:lnTo>
                    <a:pt x="269465" y="350717"/>
                  </a:lnTo>
                  <a:lnTo>
                    <a:pt x="226686" y="369700"/>
                  </a:lnTo>
                  <a:lnTo>
                    <a:pt x="179070" y="376428"/>
                  </a:lnTo>
                  <a:lnTo>
                    <a:pt x="131453" y="369700"/>
                  </a:lnTo>
                  <a:lnTo>
                    <a:pt x="88674" y="350717"/>
                  </a:lnTo>
                  <a:lnTo>
                    <a:pt x="52435" y="321278"/>
                  </a:lnTo>
                  <a:lnTo>
                    <a:pt x="24440" y="283181"/>
                  </a:lnTo>
                  <a:lnTo>
                    <a:pt x="6394" y="238227"/>
                  </a:lnTo>
                  <a:lnTo>
                    <a:pt x="0" y="188214"/>
                  </a:lnTo>
                  <a:close/>
                </a:path>
              </a:pathLst>
            </a:custGeom>
            <a:ln w="57912">
              <a:solidFill>
                <a:srgbClr val="000000"/>
              </a:solidFill>
            </a:ln>
          </p:spPr>
          <p:txBody>
            <a:bodyPr wrap="square" lIns="0" tIns="0" rIns="0" bIns="0" rtlCol="0"/>
            <a:lstStyle/>
            <a:p>
              <a:endParaRPr/>
            </a:p>
          </p:txBody>
        </p:sp>
        <p:sp>
          <p:nvSpPr>
            <p:cNvPr id="12" name="object 12"/>
            <p:cNvSpPr/>
            <p:nvPr/>
          </p:nvSpPr>
          <p:spPr>
            <a:xfrm>
              <a:off x="5061204" y="3820667"/>
              <a:ext cx="253365" cy="266700"/>
            </a:xfrm>
            <a:custGeom>
              <a:avLst/>
              <a:gdLst/>
              <a:ahLst/>
              <a:cxnLst/>
              <a:rect l="l" t="t" r="r" b="b"/>
              <a:pathLst>
                <a:path w="253364" h="266700">
                  <a:moveTo>
                    <a:pt x="0" y="0"/>
                  </a:moveTo>
                  <a:lnTo>
                    <a:pt x="253365" y="266699"/>
                  </a:lnTo>
                </a:path>
                <a:path w="253364" h="266700">
                  <a:moveTo>
                    <a:pt x="253365" y="0"/>
                  </a:moveTo>
                  <a:lnTo>
                    <a:pt x="0" y="266699"/>
                  </a:lnTo>
                </a:path>
              </a:pathLst>
            </a:custGeom>
            <a:ln w="57912">
              <a:solidFill>
                <a:srgbClr val="001F50"/>
              </a:solidFill>
            </a:ln>
          </p:spPr>
          <p:txBody>
            <a:bodyPr wrap="square" lIns="0" tIns="0" rIns="0" bIns="0" rtlCol="0"/>
            <a:lstStyle/>
            <a:p>
              <a:endParaRPr/>
            </a:p>
          </p:txBody>
        </p:sp>
      </p:grpSp>
      <p:sp>
        <p:nvSpPr>
          <p:cNvPr id="13" name="object 13"/>
          <p:cNvSpPr txBox="1"/>
          <p:nvPr/>
        </p:nvSpPr>
        <p:spPr>
          <a:xfrm>
            <a:off x="6627623" y="3533601"/>
            <a:ext cx="353695" cy="699135"/>
          </a:xfrm>
          <a:prstGeom prst="rect">
            <a:avLst/>
          </a:prstGeom>
        </p:spPr>
        <p:txBody>
          <a:bodyPr vert="horz" wrap="square" lIns="0" tIns="14604" rIns="0" bIns="0" rtlCol="0">
            <a:spAutoFit/>
          </a:bodyPr>
          <a:lstStyle/>
          <a:p>
            <a:pPr marL="12700">
              <a:lnSpc>
                <a:spcPct val="100000"/>
              </a:lnSpc>
              <a:spcBef>
                <a:spcPts val="114"/>
              </a:spcBef>
            </a:pPr>
            <a:r>
              <a:rPr sz="4400" spc="10" dirty="0">
                <a:solidFill>
                  <a:srgbClr val="001F5F"/>
                </a:solidFill>
                <a:latin typeface="Arial MT"/>
                <a:cs typeface="Arial MT"/>
              </a:rPr>
              <a:t>=</a:t>
            </a:r>
            <a:endParaRPr sz="4400">
              <a:latin typeface="Arial MT"/>
              <a:cs typeface="Arial MT"/>
            </a:endParaRPr>
          </a:p>
        </p:txBody>
      </p:sp>
      <p:sp>
        <p:nvSpPr>
          <p:cNvPr id="15" name="object 15"/>
          <p:cNvSpPr txBox="1">
            <a:spLocks noGrp="1"/>
          </p:cNvSpPr>
          <p:nvPr>
            <p:ph type="title"/>
          </p:nvPr>
        </p:nvSpPr>
        <p:spPr>
          <a:xfrm>
            <a:off x="1902967" y="106175"/>
            <a:ext cx="7132320"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Convolutional</a:t>
            </a:r>
            <a:r>
              <a:rPr sz="2200" b="1" spc="55" dirty="0">
                <a:solidFill>
                  <a:srgbClr val="000000"/>
                </a:solidFill>
                <a:latin typeface="Arial"/>
                <a:cs typeface="Arial"/>
              </a:rPr>
              <a:t> </a:t>
            </a:r>
            <a:r>
              <a:rPr sz="2200" b="1" spc="-10" dirty="0">
                <a:solidFill>
                  <a:srgbClr val="000000"/>
                </a:solidFill>
                <a:latin typeface="Arial"/>
                <a:cs typeface="Arial"/>
              </a:rPr>
              <a:t>Layer</a:t>
            </a:r>
            <a:r>
              <a:rPr sz="2200" b="1" spc="55" dirty="0">
                <a:solidFill>
                  <a:srgbClr val="000000"/>
                </a:solidFill>
                <a:latin typeface="Arial"/>
                <a:cs typeface="Arial"/>
              </a:rPr>
              <a:t> </a:t>
            </a:r>
            <a:r>
              <a:rPr sz="2200" b="1" spc="-5" dirty="0">
                <a:solidFill>
                  <a:srgbClr val="000000"/>
                </a:solidFill>
                <a:latin typeface="Arial"/>
                <a:cs typeface="Arial"/>
              </a:rPr>
              <a:t>–</a:t>
            </a:r>
            <a:r>
              <a:rPr sz="2200" b="1" spc="10" dirty="0">
                <a:solidFill>
                  <a:srgbClr val="000000"/>
                </a:solidFill>
                <a:latin typeface="Arial"/>
                <a:cs typeface="Arial"/>
              </a:rPr>
              <a:t> </a:t>
            </a:r>
            <a:r>
              <a:rPr sz="2200" b="1" spc="-5" dirty="0">
                <a:solidFill>
                  <a:srgbClr val="000000"/>
                </a:solidFill>
                <a:latin typeface="Arial"/>
                <a:cs typeface="Arial"/>
              </a:rPr>
              <a:t>Filters</a:t>
            </a:r>
            <a:r>
              <a:rPr sz="2200" b="1" spc="25" dirty="0">
                <a:solidFill>
                  <a:srgbClr val="000000"/>
                </a:solidFill>
                <a:latin typeface="Arial"/>
                <a:cs typeface="Arial"/>
              </a:rPr>
              <a:t> </a:t>
            </a:r>
            <a:r>
              <a:rPr sz="2200" b="1" spc="-5" dirty="0">
                <a:solidFill>
                  <a:srgbClr val="000000"/>
                </a:solidFill>
                <a:latin typeface="Arial"/>
                <a:cs typeface="Arial"/>
              </a:rPr>
              <a:t>–</a:t>
            </a:r>
            <a:r>
              <a:rPr sz="2200" b="1" spc="10" dirty="0">
                <a:solidFill>
                  <a:srgbClr val="000000"/>
                </a:solidFill>
                <a:latin typeface="Arial"/>
                <a:cs typeface="Arial"/>
              </a:rPr>
              <a:t> </a:t>
            </a:r>
            <a:r>
              <a:rPr sz="2200" b="1" spc="-5" dirty="0">
                <a:solidFill>
                  <a:srgbClr val="000000"/>
                </a:solidFill>
                <a:latin typeface="Arial"/>
                <a:cs typeface="Arial"/>
              </a:rPr>
              <a:t>Computation</a:t>
            </a:r>
            <a:r>
              <a:rPr sz="2200" b="1" spc="45" dirty="0">
                <a:solidFill>
                  <a:srgbClr val="000000"/>
                </a:solidFill>
                <a:latin typeface="Arial"/>
                <a:cs typeface="Arial"/>
              </a:rPr>
              <a:t> </a:t>
            </a:r>
            <a:r>
              <a:rPr sz="2200" b="1" spc="-5" dirty="0">
                <a:solidFill>
                  <a:srgbClr val="000000"/>
                </a:solidFill>
                <a:latin typeface="Arial"/>
                <a:cs typeface="Arial"/>
              </a:rPr>
              <a:t>Example</a:t>
            </a:r>
            <a:endParaRPr sz="2200">
              <a:latin typeface="Arial"/>
              <a:cs typeface="Arial"/>
            </a:endParaRPr>
          </a:p>
        </p:txBody>
      </p:sp>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48</a:t>
            </a:fld>
            <a:endParaRPr spc="-5" dirty="0"/>
          </a:p>
        </p:txBody>
      </p:sp>
      <p:graphicFrame>
        <p:nvGraphicFramePr>
          <p:cNvPr id="14" name="object 14"/>
          <p:cNvGraphicFramePr>
            <a:graphicFrameLocks noGrp="1"/>
          </p:cNvGraphicFramePr>
          <p:nvPr/>
        </p:nvGraphicFramePr>
        <p:xfrm>
          <a:off x="7272530" y="2564889"/>
          <a:ext cx="2897503" cy="2820149"/>
        </p:xfrm>
        <a:graphic>
          <a:graphicData uri="http://schemas.openxmlformats.org/drawingml/2006/table">
            <a:tbl>
              <a:tblPr firstRow="1" bandRow="1">
                <a:tableStyleId>{2D5ABB26-0587-4C30-8999-92F81FD0307C}</a:tableStyleId>
              </a:tblPr>
              <a:tblGrid>
                <a:gridCol w="414020"/>
                <a:gridCol w="414020"/>
                <a:gridCol w="414020"/>
                <a:gridCol w="414019"/>
                <a:gridCol w="414019"/>
                <a:gridCol w="413385"/>
                <a:gridCol w="414019"/>
              </a:tblGrid>
              <a:tr h="403002">
                <a:tc>
                  <a:txBody>
                    <a:bodyPr/>
                    <a:lstStyle/>
                    <a:p>
                      <a:pPr marL="6350" algn="ctr">
                        <a:lnSpc>
                          <a:spcPct val="100000"/>
                        </a:lnSpc>
                        <a:spcBef>
                          <a:spcPts val="890"/>
                        </a:spcBef>
                      </a:pPr>
                      <a:r>
                        <a:rPr sz="1100" spc="15" dirty="0">
                          <a:latin typeface="Calibri"/>
                          <a:cs typeface="Calibri"/>
                        </a:rPr>
                        <a:t>0.77</a:t>
                      </a:r>
                      <a:endParaRPr sz="1100">
                        <a:latin typeface="Calibri"/>
                        <a:cs typeface="Calibri"/>
                      </a:endParaRPr>
                    </a:p>
                  </a:txBody>
                  <a:tcPr marL="0" marR="0" marT="1130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2F5F4"/>
                    </a:solidFill>
                  </a:tcPr>
                </a:tc>
                <a:tc>
                  <a:txBody>
                    <a:bodyPr/>
                    <a:lstStyle/>
                    <a:p>
                      <a:pPr marL="5715" algn="ctr">
                        <a:lnSpc>
                          <a:spcPct val="100000"/>
                        </a:lnSpc>
                        <a:spcBef>
                          <a:spcPts val="890"/>
                        </a:spcBef>
                      </a:pPr>
                      <a:r>
                        <a:rPr sz="1100" spc="15" dirty="0">
                          <a:solidFill>
                            <a:srgbClr val="FFFFFF"/>
                          </a:solidFill>
                          <a:latin typeface="Calibri"/>
                          <a:cs typeface="Calibri"/>
                        </a:rPr>
                        <a:t>-0.11</a:t>
                      </a:r>
                      <a:endParaRPr sz="1100">
                        <a:latin typeface="Calibri"/>
                        <a:cs typeface="Calibri"/>
                      </a:endParaRPr>
                    </a:p>
                  </a:txBody>
                  <a:tcPr marL="0" marR="0" marT="1130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80645">
                        <a:lnSpc>
                          <a:spcPct val="100000"/>
                        </a:lnSpc>
                        <a:spcBef>
                          <a:spcPts val="890"/>
                        </a:spcBef>
                      </a:pPr>
                      <a:r>
                        <a:rPr sz="1100" spc="15" dirty="0">
                          <a:solidFill>
                            <a:srgbClr val="FFFFFF"/>
                          </a:solidFill>
                          <a:latin typeface="Calibri"/>
                          <a:cs typeface="Calibri"/>
                        </a:rPr>
                        <a:t>0.11</a:t>
                      </a:r>
                      <a:endParaRPr sz="1100">
                        <a:latin typeface="Calibri"/>
                        <a:cs typeface="Calibri"/>
                      </a:endParaRPr>
                    </a:p>
                  </a:txBody>
                  <a:tcPr marL="0" marR="0" marT="1130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80645">
                        <a:lnSpc>
                          <a:spcPct val="100000"/>
                        </a:lnSpc>
                        <a:spcBef>
                          <a:spcPts val="890"/>
                        </a:spcBef>
                      </a:pPr>
                      <a:r>
                        <a:rPr sz="1100" spc="15" dirty="0">
                          <a:latin typeface="Calibri"/>
                          <a:cs typeface="Calibri"/>
                        </a:rPr>
                        <a:t>0.33</a:t>
                      </a:r>
                      <a:endParaRPr sz="1100">
                        <a:latin typeface="Calibri"/>
                        <a:cs typeface="Calibri"/>
                      </a:endParaRPr>
                    </a:p>
                  </a:txBody>
                  <a:tcPr marL="0" marR="0" marT="1130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80645">
                        <a:lnSpc>
                          <a:spcPct val="100000"/>
                        </a:lnSpc>
                        <a:spcBef>
                          <a:spcPts val="890"/>
                        </a:spcBef>
                      </a:pPr>
                      <a:r>
                        <a:rPr sz="1100" spc="15" dirty="0">
                          <a:latin typeface="Calibri"/>
                          <a:cs typeface="Calibri"/>
                        </a:rPr>
                        <a:t>0.55</a:t>
                      </a:r>
                      <a:endParaRPr sz="1100">
                        <a:latin typeface="Calibri"/>
                        <a:cs typeface="Calibri"/>
                      </a:endParaRPr>
                    </a:p>
                  </a:txBody>
                  <a:tcPr marL="0" marR="0" marT="1130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c>
                  <a:txBody>
                    <a:bodyPr/>
                    <a:lstStyle/>
                    <a:p>
                      <a:pPr marL="5715" algn="ctr">
                        <a:lnSpc>
                          <a:spcPct val="100000"/>
                        </a:lnSpc>
                        <a:spcBef>
                          <a:spcPts val="890"/>
                        </a:spcBef>
                      </a:pPr>
                      <a:r>
                        <a:rPr sz="1100" spc="15" dirty="0">
                          <a:solidFill>
                            <a:srgbClr val="FFFFFF"/>
                          </a:solidFill>
                          <a:latin typeface="Calibri"/>
                          <a:cs typeface="Calibri"/>
                        </a:rPr>
                        <a:t>-0.11</a:t>
                      </a:r>
                      <a:endParaRPr sz="1100">
                        <a:latin typeface="Calibri"/>
                        <a:cs typeface="Calibri"/>
                      </a:endParaRPr>
                    </a:p>
                  </a:txBody>
                  <a:tcPr marL="0" marR="0" marT="1130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6350" algn="ctr">
                        <a:lnSpc>
                          <a:spcPct val="100000"/>
                        </a:lnSpc>
                        <a:spcBef>
                          <a:spcPts val="890"/>
                        </a:spcBef>
                      </a:pPr>
                      <a:r>
                        <a:rPr sz="1100" spc="15" dirty="0">
                          <a:latin typeface="Calibri"/>
                          <a:cs typeface="Calibri"/>
                        </a:rPr>
                        <a:t>0.33</a:t>
                      </a:r>
                      <a:endParaRPr sz="1100">
                        <a:latin typeface="Calibri"/>
                        <a:cs typeface="Calibri"/>
                      </a:endParaRPr>
                    </a:p>
                  </a:txBody>
                  <a:tcPr marL="0" marR="0" marT="1130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r>
              <a:tr h="402685">
                <a:tc>
                  <a:txBody>
                    <a:bodyPr/>
                    <a:lstStyle/>
                    <a:p>
                      <a:pPr marL="5080" algn="ctr">
                        <a:lnSpc>
                          <a:spcPct val="100000"/>
                        </a:lnSpc>
                        <a:spcBef>
                          <a:spcPts val="890"/>
                        </a:spcBef>
                      </a:pPr>
                      <a:r>
                        <a:rPr sz="1100" spc="15" dirty="0">
                          <a:solidFill>
                            <a:srgbClr val="FFFFFF"/>
                          </a:solidFill>
                          <a:latin typeface="Calibri"/>
                          <a:cs typeface="Calibri"/>
                        </a:rPr>
                        <a:t>-0.11</a:t>
                      </a:r>
                      <a:endParaRPr sz="1100">
                        <a:latin typeface="Calibri"/>
                        <a:cs typeface="Calibri"/>
                      </a:endParaRPr>
                    </a:p>
                  </a:txBody>
                  <a:tcPr marL="0" marR="0" marT="1130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90"/>
                        </a:spcBef>
                      </a:pPr>
                      <a:r>
                        <a:rPr sz="1100" spc="15" dirty="0">
                          <a:latin typeface="Calibri"/>
                          <a:cs typeface="Calibri"/>
                        </a:rPr>
                        <a:t>1.00</a:t>
                      </a:r>
                      <a:endParaRPr sz="1100">
                        <a:latin typeface="Calibri"/>
                        <a:cs typeface="Calibri"/>
                      </a:endParaRPr>
                    </a:p>
                  </a:txBody>
                  <a:tcPr marL="0" marR="0" marT="1130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8419">
                        <a:lnSpc>
                          <a:spcPct val="100000"/>
                        </a:lnSpc>
                        <a:spcBef>
                          <a:spcPts val="890"/>
                        </a:spcBef>
                      </a:pPr>
                      <a:r>
                        <a:rPr sz="1100" spc="15" dirty="0">
                          <a:solidFill>
                            <a:srgbClr val="FFFFFF"/>
                          </a:solidFill>
                          <a:latin typeface="Calibri"/>
                          <a:cs typeface="Calibri"/>
                        </a:rPr>
                        <a:t>-0.11</a:t>
                      </a:r>
                      <a:endParaRPr sz="1100">
                        <a:latin typeface="Calibri"/>
                        <a:cs typeface="Calibri"/>
                      </a:endParaRPr>
                    </a:p>
                  </a:txBody>
                  <a:tcPr marL="0" marR="0" marT="1130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80645">
                        <a:lnSpc>
                          <a:spcPct val="100000"/>
                        </a:lnSpc>
                        <a:spcBef>
                          <a:spcPts val="890"/>
                        </a:spcBef>
                      </a:pPr>
                      <a:r>
                        <a:rPr sz="1100" spc="15" dirty="0">
                          <a:latin typeface="Calibri"/>
                          <a:cs typeface="Calibri"/>
                        </a:rPr>
                        <a:t>0.33</a:t>
                      </a:r>
                      <a:endParaRPr sz="1100">
                        <a:latin typeface="Calibri"/>
                        <a:cs typeface="Calibri"/>
                      </a:endParaRPr>
                    </a:p>
                  </a:txBody>
                  <a:tcPr marL="0" marR="0" marT="1130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58419">
                        <a:lnSpc>
                          <a:spcPct val="100000"/>
                        </a:lnSpc>
                        <a:spcBef>
                          <a:spcPts val="890"/>
                        </a:spcBef>
                      </a:pPr>
                      <a:r>
                        <a:rPr sz="1100" spc="15" dirty="0">
                          <a:solidFill>
                            <a:srgbClr val="FFFFFF"/>
                          </a:solidFill>
                          <a:latin typeface="Calibri"/>
                          <a:cs typeface="Calibri"/>
                        </a:rPr>
                        <a:t>-0.11</a:t>
                      </a:r>
                      <a:endParaRPr sz="1100">
                        <a:latin typeface="Calibri"/>
                        <a:cs typeface="Calibri"/>
                      </a:endParaRPr>
                    </a:p>
                  </a:txBody>
                  <a:tcPr marL="0" marR="0" marT="1130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90"/>
                        </a:spcBef>
                      </a:pPr>
                      <a:r>
                        <a:rPr sz="1100" spc="15" dirty="0">
                          <a:solidFill>
                            <a:srgbClr val="FFFFFF"/>
                          </a:solidFill>
                          <a:latin typeface="Calibri"/>
                          <a:cs typeface="Calibri"/>
                        </a:rPr>
                        <a:t>0.11</a:t>
                      </a:r>
                      <a:endParaRPr sz="1100">
                        <a:latin typeface="Calibri"/>
                        <a:cs typeface="Calibri"/>
                      </a:endParaRPr>
                    </a:p>
                  </a:txBody>
                  <a:tcPr marL="0" marR="0" marT="1130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5715" algn="ctr">
                        <a:lnSpc>
                          <a:spcPct val="100000"/>
                        </a:lnSpc>
                        <a:spcBef>
                          <a:spcPts val="890"/>
                        </a:spcBef>
                      </a:pPr>
                      <a:r>
                        <a:rPr sz="1100" spc="15" dirty="0">
                          <a:solidFill>
                            <a:srgbClr val="FFFFFF"/>
                          </a:solidFill>
                          <a:latin typeface="Calibri"/>
                          <a:cs typeface="Calibri"/>
                        </a:rPr>
                        <a:t>-0.11</a:t>
                      </a:r>
                      <a:endParaRPr sz="1100">
                        <a:latin typeface="Calibri"/>
                        <a:cs typeface="Calibri"/>
                      </a:endParaRPr>
                    </a:p>
                  </a:txBody>
                  <a:tcPr marL="0" marR="0" marT="1130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r>
              <a:tr h="403002">
                <a:tc>
                  <a:txBody>
                    <a:bodyPr/>
                    <a:lstStyle/>
                    <a:p>
                      <a:pPr marL="6350" algn="ctr">
                        <a:lnSpc>
                          <a:spcPct val="100000"/>
                        </a:lnSpc>
                        <a:spcBef>
                          <a:spcPts val="895"/>
                        </a:spcBef>
                      </a:pPr>
                      <a:r>
                        <a:rPr sz="1100" spc="15" dirty="0">
                          <a:solidFill>
                            <a:srgbClr val="FFFFFF"/>
                          </a:solidFill>
                          <a:latin typeface="Calibri"/>
                          <a:cs typeface="Calibri"/>
                        </a:rPr>
                        <a:t>0.11</a:t>
                      </a:r>
                      <a:endParaRPr sz="1100">
                        <a:latin typeface="Calibri"/>
                        <a:cs typeface="Calibri"/>
                      </a:endParaRPr>
                    </a:p>
                  </a:txBody>
                  <a:tcPr marL="0" marR="0" marT="1136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5715" algn="ctr">
                        <a:lnSpc>
                          <a:spcPct val="100000"/>
                        </a:lnSpc>
                        <a:spcBef>
                          <a:spcPts val="895"/>
                        </a:spcBef>
                      </a:pPr>
                      <a:r>
                        <a:rPr sz="1100" spc="15" dirty="0">
                          <a:solidFill>
                            <a:srgbClr val="FFFFFF"/>
                          </a:solidFill>
                          <a:latin typeface="Calibri"/>
                          <a:cs typeface="Calibri"/>
                        </a:rPr>
                        <a:t>-0.11</a:t>
                      </a:r>
                      <a:endParaRPr sz="1100">
                        <a:latin typeface="Calibri"/>
                        <a:cs typeface="Calibri"/>
                      </a:endParaRPr>
                    </a:p>
                  </a:txBody>
                  <a:tcPr marL="0" marR="0" marT="1136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80645">
                        <a:lnSpc>
                          <a:spcPct val="100000"/>
                        </a:lnSpc>
                        <a:spcBef>
                          <a:spcPts val="895"/>
                        </a:spcBef>
                      </a:pPr>
                      <a:r>
                        <a:rPr sz="1100" spc="15" dirty="0">
                          <a:latin typeface="Calibri"/>
                          <a:cs typeface="Calibri"/>
                        </a:rPr>
                        <a:t>1.00</a:t>
                      </a:r>
                      <a:endParaRPr sz="1100">
                        <a:latin typeface="Calibri"/>
                        <a:cs typeface="Calibri"/>
                      </a:endParaRPr>
                    </a:p>
                  </a:txBody>
                  <a:tcPr marL="0" marR="0" marT="1136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8419">
                        <a:lnSpc>
                          <a:spcPct val="100000"/>
                        </a:lnSpc>
                        <a:spcBef>
                          <a:spcPts val="895"/>
                        </a:spcBef>
                      </a:pPr>
                      <a:r>
                        <a:rPr sz="1100" spc="15" dirty="0">
                          <a:solidFill>
                            <a:srgbClr val="FFFFFF"/>
                          </a:solidFill>
                          <a:latin typeface="Calibri"/>
                          <a:cs typeface="Calibri"/>
                        </a:rPr>
                        <a:t>-0.33</a:t>
                      </a:r>
                      <a:endParaRPr sz="1100">
                        <a:latin typeface="Calibri"/>
                        <a:cs typeface="Calibri"/>
                      </a:endParaRPr>
                    </a:p>
                  </a:txBody>
                  <a:tcPr marL="0" marR="0" marT="113665" marB="0">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marL="80645">
                        <a:lnSpc>
                          <a:spcPct val="100000"/>
                        </a:lnSpc>
                        <a:spcBef>
                          <a:spcPts val="895"/>
                        </a:spcBef>
                      </a:pPr>
                      <a:r>
                        <a:rPr sz="1100" spc="15" dirty="0">
                          <a:solidFill>
                            <a:srgbClr val="FFFFFF"/>
                          </a:solidFill>
                          <a:latin typeface="Calibri"/>
                          <a:cs typeface="Calibri"/>
                        </a:rPr>
                        <a:t>0.11</a:t>
                      </a:r>
                      <a:endParaRPr sz="1100">
                        <a:latin typeface="Calibri"/>
                        <a:cs typeface="Calibri"/>
                      </a:endParaRPr>
                    </a:p>
                  </a:txBody>
                  <a:tcPr marL="0" marR="0" marT="113665" marB="0">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5715" algn="ctr">
                        <a:lnSpc>
                          <a:spcPct val="100000"/>
                        </a:lnSpc>
                        <a:spcBef>
                          <a:spcPts val="895"/>
                        </a:spcBef>
                      </a:pPr>
                      <a:r>
                        <a:rPr sz="1100" spc="15" dirty="0">
                          <a:solidFill>
                            <a:srgbClr val="FFFFFF"/>
                          </a:solidFill>
                          <a:latin typeface="Calibri"/>
                          <a:cs typeface="Calibri"/>
                        </a:rPr>
                        <a:t>-0.11</a:t>
                      </a:r>
                      <a:endParaRPr sz="1100">
                        <a:latin typeface="Calibri"/>
                        <a:cs typeface="Calibri"/>
                      </a:endParaRPr>
                    </a:p>
                  </a:txBody>
                  <a:tcPr marL="0" marR="0" marT="1136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6350" algn="ctr">
                        <a:lnSpc>
                          <a:spcPct val="100000"/>
                        </a:lnSpc>
                        <a:spcBef>
                          <a:spcPts val="895"/>
                        </a:spcBef>
                      </a:pPr>
                      <a:r>
                        <a:rPr sz="1100" spc="15" dirty="0">
                          <a:latin typeface="Calibri"/>
                          <a:cs typeface="Calibri"/>
                        </a:rPr>
                        <a:t>0.55</a:t>
                      </a:r>
                      <a:endParaRPr sz="1100">
                        <a:latin typeface="Calibri"/>
                        <a:cs typeface="Calibri"/>
                      </a:endParaRPr>
                    </a:p>
                  </a:txBody>
                  <a:tcPr marL="0" marR="0" marT="1136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r>
              <a:tr h="402875">
                <a:tc>
                  <a:txBody>
                    <a:bodyPr/>
                    <a:lstStyle/>
                    <a:p>
                      <a:pPr marL="6350" algn="ctr">
                        <a:lnSpc>
                          <a:spcPct val="100000"/>
                        </a:lnSpc>
                        <a:spcBef>
                          <a:spcPts val="895"/>
                        </a:spcBef>
                      </a:pPr>
                      <a:r>
                        <a:rPr sz="1100" spc="15" dirty="0">
                          <a:latin typeface="Calibri"/>
                          <a:cs typeface="Calibri"/>
                        </a:rPr>
                        <a:t>0.33</a:t>
                      </a:r>
                      <a:endParaRPr sz="1100">
                        <a:latin typeface="Calibri"/>
                        <a:cs typeface="Calibri"/>
                      </a:endParaRPr>
                    </a:p>
                  </a:txBody>
                  <a:tcPr marL="0" marR="0" marT="1136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5715" algn="ctr">
                        <a:lnSpc>
                          <a:spcPct val="100000"/>
                        </a:lnSpc>
                        <a:spcBef>
                          <a:spcPts val="895"/>
                        </a:spcBef>
                      </a:pPr>
                      <a:r>
                        <a:rPr sz="1100" spc="15" dirty="0">
                          <a:latin typeface="Calibri"/>
                          <a:cs typeface="Calibri"/>
                        </a:rPr>
                        <a:t>0.33</a:t>
                      </a:r>
                      <a:endParaRPr sz="1100">
                        <a:latin typeface="Calibri"/>
                        <a:cs typeface="Calibri"/>
                      </a:endParaRPr>
                    </a:p>
                  </a:txBody>
                  <a:tcPr marL="0" marR="0" marT="1136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58419">
                        <a:lnSpc>
                          <a:spcPct val="100000"/>
                        </a:lnSpc>
                        <a:spcBef>
                          <a:spcPts val="895"/>
                        </a:spcBef>
                      </a:pPr>
                      <a:r>
                        <a:rPr sz="1100" spc="15" dirty="0">
                          <a:solidFill>
                            <a:srgbClr val="FFFFFF"/>
                          </a:solidFill>
                          <a:latin typeface="Calibri"/>
                          <a:cs typeface="Calibri"/>
                        </a:rPr>
                        <a:t>-0.33</a:t>
                      </a:r>
                      <a:endParaRPr sz="1100">
                        <a:latin typeface="Calibri"/>
                        <a:cs typeface="Calibri"/>
                      </a:endParaRPr>
                    </a:p>
                  </a:txBody>
                  <a:tcPr marL="0" marR="0" marT="113665" marB="0">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marL="80645">
                        <a:lnSpc>
                          <a:spcPct val="100000"/>
                        </a:lnSpc>
                        <a:spcBef>
                          <a:spcPts val="895"/>
                        </a:spcBef>
                      </a:pPr>
                      <a:r>
                        <a:rPr sz="1100" spc="15" dirty="0">
                          <a:latin typeface="Calibri"/>
                          <a:cs typeface="Calibri"/>
                        </a:rPr>
                        <a:t>0.55</a:t>
                      </a:r>
                      <a:endParaRPr sz="1100">
                        <a:latin typeface="Calibri"/>
                        <a:cs typeface="Calibri"/>
                      </a:endParaRPr>
                    </a:p>
                  </a:txBody>
                  <a:tcPr marL="0" marR="0" marT="113665" marB="0">
                    <a:lnR w="6350">
                      <a:solidFill>
                        <a:srgbClr val="000000"/>
                      </a:solidFill>
                      <a:prstDash val="solid"/>
                    </a:lnR>
                    <a:lnB w="6350">
                      <a:solidFill>
                        <a:srgbClr val="000000"/>
                      </a:solidFill>
                      <a:prstDash val="solid"/>
                    </a:lnB>
                    <a:solidFill>
                      <a:srgbClr val="A1EAE8"/>
                    </a:solidFill>
                  </a:tcPr>
                </a:tc>
                <a:tc>
                  <a:txBody>
                    <a:bodyPr/>
                    <a:lstStyle/>
                    <a:p>
                      <a:pPr marL="58419">
                        <a:lnSpc>
                          <a:spcPct val="100000"/>
                        </a:lnSpc>
                        <a:spcBef>
                          <a:spcPts val="895"/>
                        </a:spcBef>
                      </a:pPr>
                      <a:r>
                        <a:rPr sz="1100" spc="15" dirty="0">
                          <a:solidFill>
                            <a:srgbClr val="FFFFFF"/>
                          </a:solidFill>
                          <a:latin typeface="Calibri"/>
                          <a:cs typeface="Calibri"/>
                        </a:rPr>
                        <a:t>-0.33</a:t>
                      </a:r>
                      <a:endParaRPr sz="1100">
                        <a:latin typeface="Calibri"/>
                        <a:cs typeface="Calibri"/>
                      </a:endParaRPr>
                    </a:p>
                  </a:txBody>
                  <a:tcPr marL="0" marR="0" marT="113665" marB="0">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marL="5715" algn="ctr">
                        <a:lnSpc>
                          <a:spcPct val="100000"/>
                        </a:lnSpc>
                        <a:spcBef>
                          <a:spcPts val="895"/>
                        </a:spcBef>
                      </a:pPr>
                      <a:r>
                        <a:rPr sz="1100" spc="15" dirty="0">
                          <a:latin typeface="Calibri"/>
                          <a:cs typeface="Calibri"/>
                        </a:rPr>
                        <a:t>0.33</a:t>
                      </a:r>
                      <a:endParaRPr sz="1100">
                        <a:latin typeface="Calibri"/>
                        <a:cs typeface="Calibri"/>
                      </a:endParaRPr>
                    </a:p>
                  </a:txBody>
                  <a:tcPr marL="0" marR="0" marT="113665" marB="0">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6350" algn="ctr">
                        <a:lnSpc>
                          <a:spcPct val="100000"/>
                        </a:lnSpc>
                        <a:spcBef>
                          <a:spcPts val="895"/>
                        </a:spcBef>
                      </a:pPr>
                      <a:r>
                        <a:rPr sz="1100" spc="15" dirty="0">
                          <a:latin typeface="Calibri"/>
                          <a:cs typeface="Calibri"/>
                        </a:rPr>
                        <a:t>0.33</a:t>
                      </a:r>
                      <a:endParaRPr sz="1100">
                        <a:latin typeface="Calibri"/>
                        <a:cs typeface="Calibri"/>
                      </a:endParaRPr>
                    </a:p>
                  </a:txBody>
                  <a:tcPr marL="0" marR="0" marT="1136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r>
              <a:tr h="402863">
                <a:tc>
                  <a:txBody>
                    <a:bodyPr/>
                    <a:lstStyle/>
                    <a:p>
                      <a:pPr marL="6350" algn="ctr">
                        <a:lnSpc>
                          <a:spcPct val="100000"/>
                        </a:lnSpc>
                        <a:spcBef>
                          <a:spcPts val="890"/>
                        </a:spcBef>
                      </a:pPr>
                      <a:r>
                        <a:rPr sz="1100" spc="15" dirty="0">
                          <a:latin typeface="Calibri"/>
                          <a:cs typeface="Calibri"/>
                        </a:rPr>
                        <a:t>0.55</a:t>
                      </a:r>
                      <a:endParaRPr sz="1100">
                        <a:latin typeface="Calibri"/>
                        <a:cs typeface="Calibri"/>
                      </a:endParaRPr>
                    </a:p>
                  </a:txBody>
                  <a:tcPr marL="0" marR="0" marT="1130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c>
                  <a:txBody>
                    <a:bodyPr/>
                    <a:lstStyle/>
                    <a:p>
                      <a:pPr marL="5715" algn="ctr">
                        <a:lnSpc>
                          <a:spcPct val="100000"/>
                        </a:lnSpc>
                        <a:spcBef>
                          <a:spcPts val="890"/>
                        </a:spcBef>
                      </a:pPr>
                      <a:r>
                        <a:rPr sz="1100" spc="15" dirty="0">
                          <a:solidFill>
                            <a:srgbClr val="FFFFFF"/>
                          </a:solidFill>
                          <a:latin typeface="Calibri"/>
                          <a:cs typeface="Calibri"/>
                        </a:rPr>
                        <a:t>-0.11</a:t>
                      </a:r>
                      <a:endParaRPr sz="1100">
                        <a:latin typeface="Calibri"/>
                        <a:cs typeface="Calibri"/>
                      </a:endParaRPr>
                    </a:p>
                  </a:txBody>
                  <a:tcPr marL="0" marR="0" marT="1130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80645">
                        <a:lnSpc>
                          <a:spcPct val="100000"/>
                        </a:lnSpc>
                        <a:spcBef>
                          <a:spcPts val="890"/>
                        </a:spcBef>
                      </a:pPr>
                      <a:r>
                        <a:rPr sz="1100" spc="15" dirty="0">
                          <a:solidFill>
                            <a:srgbClr val="FFFFFF"/>
                          </a:solidFill>
                          <a:latin typeface="Calibri"/>
                          <a:cs typeface="Calibri"/>
                        </a:rPr>
                        <a:t>0.11</a:t>
                      </a:r>
                      <a:endParaRPr sz="1100">
                        <a:latin typeface="Calibri"/>
                        <a:cs typeface="Calibri"/>
                      </a:endParaRPr>
                    </a:p>
                  </a:txBody>
                  <a:tcPr marL="0" marR="0" marT="113030" marB="0">
                    <a:lnL w="6350">
                      <a:solidFill>
                        <a:srgbClr val="000000"/>
                      </a:solidFill>
                      <a:prstDash val="solid"/>
                    </a:lnL>
                    <a:lnR w="6350">
                      <a:solidFill>
                        <a:srgbClr val="000000"/>
                      </a:solidFill>
                      <a:prstDash val="solid"/>
                    </a:lnR>
                    <a:lnB w="6350">
                      <a:solidFill>
                        <a:srgbClr val="000000"/>
                      </a:solidFill>
                      <a:prstDash val="solid"/>
                    </a:lnB>
                    <a:solidFill>
                      <a:srgbClr val="009999"/>
                    </a:solidFill>
                  </a:tcPr>
                </a:tc>
                <a:tc>
                  <a:txBody>
                    <a:bodyPr/>
                    <a:lstStyle/>
                    <a:p>
                      <a:pPr marL="58419">
                        <a:lnSpc>
                          <a:spcPct val="100000"/>
                        </a:lnSpc>
                        <a:spcBef>
                          <a:spcPts val="890"/>
                        </a:spcBef>
                      </a:pPr>
                      <a:r>
                        <a:rPr sz="1100" spc="15" dirty="0">
                          <a:solidFill>
                            <a:srgbClr val="FFFFFF"/>
                          </a:solidFill>
                          <a:latin typeface="Calibri"/>
                          <a:cs typeface="Calibri"/>
                        </a:rPr>
                        <a:t>-0.33</a:t>
                      </a:r>
                      <a:endParaRPr sz="1100">
                        <a:latin typeface="Calibri"/>
                        <a:cs typeface="Calibri"/>
                      </a:endParaRPr>
                    </a:p>
                  </a:txBody>
                  <a:tcPr marL="0" marR="0" marT="113030" marB="0">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marL="80645">
                        <a:lnSpc>
                          <a:spcPct val="100000"/>
                        </a:lnSpc>
                        <a:spcBef>
                          <a:spcPts val="890"/>
                        </a:spcBef>
                      </a:pPr>
                      <a:r>
                        <a:rPr sz="1100" spc="15" dirty="0">
                          <a:latin typeface="Calibri"/>
                          <a:cs typeface="Calibri"/>
                        </a:rPr>
                        <a:t>1.00</a:t>
                      </a:r>
                      <a:endParaRPr sz="1100">
                        <a:latin typeface="Calibri"/>
                        <a:cs typeface="Calibri"/>
                      </a:endParaRPr>
                    </a:p>
                  </a:txBody>
                  <a:tcPr marL="0" marR="0" marT="113030" marB="0">
                    <a:lnR w="6350">
                      <a:solidFill>
                        <a:srgbClr val="000000"/>
                      </a:solidFill>
                      <a:prstDash val="solid"/>
                    </a:lnR>
                    <a:lnB w="6350">
                      <a:solidFill>
                        <a:srgbClr val="000000"/>
                      </a:solidFill>
                      <a:prstDash val="solid"/>
                    </a:lnB>
                  </a:tcPr>
                </a:tc>
                <a:tc>
                  <a:txBody>
                    <a:bodyPr/>
                    <a:lstStyle/>
                    <a:p>
                      <a:pPr marL="5715" algn="ctr">
                        <a:lnSpc>
                          <a:spcPct val="100000"/>
                        </a:lnSpc>
                        <a:spcBef>
                          <a:spcPts val="890"/>
                        </a:spcBef>
                      </a:pPr>
                      <a:r>
                        <a:rPr sz="1100" spc="15" dirty="0">
                          <a:solidFill>
                            <a:srgbClr val="FFFFFF"/>
                          </a:solidFill>
                          <a:latin typeface="Calibri"/>
                          <a:cs typeface="Calibri"/>
                        </a:rPr>
                        <a:t>-0.11</a:t>
                      </a:r>
                      <a:endParaRPr sz="1100">
                        <a:latin typeface="Calibri"/>
                        <a:cs typeface="Calibri"/>
                      </a:endParaRPr>
                    </a:p>
                  </a:txBody>
                  <a:tcPr marL="0" marR="0" marT="1130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6350" algn="ctr">
                        <a:lnSpc>
                          <a:spcPct val="100000"/>
                        </a:lnSpc>
                        <a:spcBef>
                          <a:spcPts val="890"/>
                        </a:spcBef>
                      </a:pPr>
                      <a:r>
                        <a:rPr sz="1100" spc="15" dirty="0">
                          <a:solidFill>
                            <a:srgbClr val="FFFFFF"/>
                          </a:solidFill>
                          <a:latin typeface="Calibri"/>
                          <a:cs typeface="Calibri"/>
                        </a:rPr>
                        <a:t>0.11</a:t>
                      </a:r>
                      <a:endParaRPr sz="1100">
                        <a:latin typeface="Calibri"/>
                        <a:cs typeface="Calibri"/>
                      </a:endParaRPr>
                    </a:p>
                  </a:txBody>
                  <a:tcPr marL="0" marR="0" marT="1130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r>
              <a:tr h="403015">
                <a:tc>
                  <a:txBody>
                    <a:bodyPr/>
                    <a:lstStyle/>
                    <a:p>
                      <a:pPr marL="5080" algn="ctr">
                        <a:lnSpc>
                          <a:spcPct val="100000"/>
                        </a:lnSpc>
                        <a:spcBef>
                          <a:spcPts val="895"/>
                        </a:spcBef>
                      </a:pPr>
                      <a:r>
                        <a:rPr sz="1100" spc="15" dirty="0">
                          <a:solidFill>
                            <a:srgbClr val="FFFFFF"/>
                          </a:solidFill>
                          <a:latin typeface="Calibri"/>
                          <a:cs typeface="Calibri"/>
                        </a:rPr>
                        <a:t>-0.11</a:t>
                      </a:r>
                      <a:endParaRPr sz="1100">
                        <a:latin typeface="Calibri"/>
                        <a:cs typeface="Calibri"/>
                      </a:endParaRPr>
                    </a:p>
                  </a:txBody>
                  <a:tcPr marL="0" marR="0" marT="1136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95"/>
                        </a:spcBef>
                      </a:pPr>
                      <a:r>
                        <a:rPr sz="1100" spc="15" dirty="0">
                          <a:solidFill>
                            <a:srgbClr val="FFFFFF"/>
                          </a:solidFill>
                          <a:latin typeface="Calibri"/>
                          <a:cs typeface="Calibri"/>
                        </a:rPr>
                        <a:t>0.11</a:t>
                      </a:r>
                      <a:endParaRPr sz="1100">
                        <a:latin typeface="Calibri"/>
                        <a:cs typeface="Calibri"/>
                      </a:endParaRPr>
                    </a:p>
                  </a:txBody>
                  <a:tcPr marL="0" marR="0" marT="1136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58419">
                        <a:lnSpc>
                          <a:spcPct val="100000"/>
                        </a:lnSpc>
                        <a:spcBef>
                          <a:spcPts val="895"/>
                        </a:spcBef>
                      </a:pPr>
                      <a:r>
                        <a:rPr sz="1100" spc="15" dirty="0">
                          <a:solidFill>
                            <a:srgbClr val="FFFFFF"/>
                          </a:solidFill>
                          <a:latin typeface="Calibri"/>
                          <a:cs typeface="Calibri"/>
                        </a:rPr>
                        <a:t>-0.11</a:t>
                      </a:r>
                      <a:endParaRPr sz="1100">
                        <a:latin typeface="Calibri"/>
                        <a:cs typeface="Calibri"/>
                      </a:endParaRPr>
                    </a:p>
                  </a:txBody>
                  <a:tcPr marL="0" marR="0" marT="1136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80645">
                        <a:lnSpc>
                          <a:spcPct val="100000"/>
                        </a:lnSpc>
                        <a:spcBef>
                          <a:spcPts val="895"/>
                        </a:spcBef>
                      </a:pPr>
                      <a:r>
                        <a:rPr sz="1100" spc="15" dirty="0">
                          <a:latin typeface="Calibri"/>
                          <a:cs typeface="Calibri"/>
                        </a:rPr>
                        <a:t>0.33</a:t>
                      </a:r>
                      <a:endParaRPr sz="1100">
                        <a:latin typeface="Calibri"/>
                        <a:cs typeface="Calibri"/>
                      </a:endParaRPr>
                    </a:p>
                  </a:txBody>
                  <a:tcPr marL="0" marR="0" marT="113665" marB="0">
                    <a:lnL w="6350">
                      <a:solidFill>
                        <a:srgbClr val="000000"/>
                      </a:solidFill>
                      <a:prstDash val="solid"/>
                    </a:lnL>
                    <a:lnR w="6350">
                      <a:solidFill>
                        <a:srgbClr val="000000"/>
                      </a:solidFill>
                      <a:prstDash val="solid"/>
                    </a:lnR>
                    <a:lnB w="6350">
                      <a:solidFill>
                        <a:srgbClr val="000000"/>
                      </a:solidFill>
                      <a:prstDash val="solid"/>
                    </a:lnB>
                    <a:solidFill>
                      <a:srgbClr val="33CCCC"/>
                    </a:solidFill>
                  </a:tcPr>
                </a:tc>
                <a:tc>
                  <a:txBody>
                    <a:bodyPr/>
                    <a:lstStyle/>
                    <a:p>
                      <a:pPr marL="58419">
                        <a:lnSpc>
                          <a:spcPct val="100000"/>
                        </a:lnSpc>
                        <a:spcBef>
                          <a:spcPts val="895"/>
                        </a:spcBef>
                      </a:pPr>
                      <a:r>
                        <a:rPr sz="1100" spc="15" dirty="0">
                          <a:solidFill>
                            <a:srgbClr val="FFFFFF"/>
                          </a:solidFill>
                          <a:latin typeface="Calibri"/>
                          <a:cs typeface="Calibri"/>
                        </a:rPr>
                        <a:t>-0.11</a:t>
                      </a:r>
                      <a:endParaRPr sz="1100">
                        <a:latin typeface="Calibri"/>
                        <a:cs typeface="Calibri"/>
                      </a:endParaRPr>
                    </a:p>
                  </a:txBody>
                  <a:tcPr marL="0" marR="0" marT="1136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95"/>
                        </a:spcBef>
                      </a:pPr>
                      <a:r>
                        <a:rPr sz="1100" spc="15" dirty="0">
                          <a:latin typeface="Calibri"/>
                          <a:cs typeface="Calibri"/>
                        </a:rPr>
                        <a:t>1.00</a:t>
                      </a:r>
                      <a:endParaRPr sz="1100">
                        <a:latin typeface="Calibri"/>
                        <a:cs typeface="Calibri"/>
                      </a:endParaRPr>
                    </a:p>
                  </a:txBody>
                  <a:tcPr marL="0" marR="0" marT="1136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715" algn="ctr">
                        <a:lnSpc>
                          <a:spcPct val="100000"/>
                        </a:lnSpc>
                        <a:spcBef>
                          <a:spcPts val="895"/>
                        </a:spcBef>
                      </a:pPr>
                      <a:r>
                        <a:rPr sz="1100" spc="15" dirty="0">
                          <a:solidFill>
                            <a:srgbClr val="FFFFFF"/>
                          </a:solidFill>
                          <a:latin typeface="Calibri"/>
                          <a:cs typeface="Calibri"/>
                        </a:rPr>
                        <a:t>-0.11</a:t>
                      </a:r>
                      <a:endParaRPr sz="1100">
                        <a:latin typeface="Calibri"/>
                        <a:cs typeface="Calibri"/>
                      </a:endParaRPr>
                    </a:p>
                  </a:txBody>
                  <a:tcPr marL="0" marR="0" marT="1136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r>
              <a:tr h="402707">
                <a:tc>
                  <a:txBody>
                    <a:bodyPr/>
                    <a:lstStyle/>
                    <a:p>
                      <a:pPr marL="6350" algn="ctr">
                        <a:lnSpc>
                          <a:spcPct val="100000"/>
                        </a:lnSpc>
                        <a:spcBef>
                          <a:spcPts val="890"/>
                        </a:spcBef>
                      </a:pPr>
                      <a:r>
                        <a:rPr sz="1100" spc="15" dirty="0">
                          <a:latin typeface="Calibri"/>
                          <a:cs typeface="Calibri"/>
                        </a:rPr>
                        <a:t>0.33</a:t>
                      </a:r>
                      <a:endParaRPr sz="1100">
                        <a:latin typeface="Calibri"/>
                        <a:cs typeface="Calibri"/>
                      </a:endParaRPr>
                    </a:p>
                  </a:txBody>
                  <a:tcPr marL="0" marR="0" marT="1130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5715" algn="ctr">
                        <a:lnSpc>
                          <a:spcPct val="100000"/>
                        </a:lnSpc>
                        <a:spcBef>
                          <a:spcPts val="890"/>
                        </a:spcBef>
                      </a:pPr>
                      <a:r>
                        <a:rPr sz="1100" spc="15" dirty="0">
                          <a:solidFill>
                            <a:srgbClr val="FFFFFF"/>
                          </a:solidFill>
                          <a:latin typeface="Calibri"/>
                          <a:cs typeface="Calibri"/>
                        </a:rPr>
                        <a:t>-0.11</a:t>
                      </a:r>
                      <a:endParaRPr sz="1100">
                        <a:latin typeface="Calibri"/>
                        <a:cs typeface="Calibri"/>
                      </a:endParaRPr>
                    </a:p>
                  </a:txBody>
                  <a:tcPr marL="0" marR="0" marT="1130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80645">
                        <a:lnSpc>
                          <a:spcPct val="100000"/>
                        </a:lnSpc>
                        <a:spcBef>
                          <a:spcPts val="890"/>
                        </a:spcBef>
                      </a:pPr>
                      <a:r>
                        <a:rPr sz="1100" spc="15" dirty="0">
                          <a:latin typeface="Calibri"/>
                          <a:cs typeface="Calibri"/>
                        </a:rPr>
                        <a:t>0.55</a:t>
                      </a:r>
                      <a:endParaRPr sz="1100">
                        <a:latin typeface="Calibri"/>
                        <a:cs typeface="Calibri"/>
                      </a:endParaRPr>
                    </a:p>
                  </a:txBody>
                  <a:tcPr marL="0" marR="0" marT="1130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c>
                  <a:txBody>
                    <a:bodyPr/>
                    <a:lstStyle/>
                    <a:p>
                      <a:pPr marL="80645">
                        <a:lnSpc>
                          <a:spcPct val="100000"/>
                        </a:lnSpc>
                        <a:spcBef>
                          <a:spcPts val="890"/>
                        </a:spcBef>
                      </a:pPr>
                      <a:r>
                        <a:rPr sz="1100" spc="15" dirty="0">
                          <a:latin typeface="Calibri"/>
                          <a:cs typeface="Calibri"/>
                        </a:rPr>
                        <a:t>0.33</a:t>
                      </a:r>
                      <a:endParaRPr sz="1100">
                        <a:latin typeface="Calibri"/>
                        <a:cs typeface="Calibri"/>
                      </a:endParaRPr>
                    </a:p>
                  </a:txBody>
                  <a:tcPr marL="0" marR="0" marT="1130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80645">
                        <a:lnSpc>
                          <a:spcPct val="100000"/>
                        </a:lnSpc>
                        <a:spcBef>
                          <a:spcPts val="890"/>
                        </a:spcBef>
                      </a:pPr>
                      <a:r>
                        <a:rPr sz="1100" spc="15" dirty="0">
                          <a:solidFill>
                            <a:srgbClr val="FFFFFF"/>
                          </a:solidFill>
                          <a:latin typeface="Calibri"/>
                          <a:cs typeface="Calibri"/>
                        </a:rPr>
                        <a:t>0.11</a:t>
                      </a:r>
                      <a:endParaRPr sz="1100">
                        <a:latin typeface="Calibri"/>
                        <a:cs typeface="Calibri"/>
                      </a:endParaRPr>
                    </a:p>
                  </a:txBody>
                  <a:tcPr marL="0" marR="0" marT="1130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5715" algn="ctr">
                        <a:lnSpc>
                          <a:spcPct val="100000"/>
                        </a:lnSpc>
                        <a:spcBef>
                          <a:spcPts val="890"/>
                        </a:spcBef>
                      </a:pPr>
                      <a:r>
                        <a:rPr sz="1100" spc="15" dirty="0">
                          <a:solidFill>
                            <a:srgbClr val="FFFFFF"/>
                          </a:solidFill>
                          <a:latin typeface="Calibri"/>
                          <a:cs typeface="Calibri"/>
                        </a:rPr>
                        <a:t>-0.11</a:t>
                      </a:r>
                      <a:endParaRPr sz="1100">
                        <a:latin typeface="Calibri"/>
                        <a:cs typeface="Calibri"/>
                      </a:endParaRPr>
                    </a:p>
                  </a:txBody>
                  <a:tcPr marL="0" marR="0" marT="1130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6350" algn="ctr">
                        <a:lnSpc>
                          <a:spcPct val="100000"/>
                        </a:lnSpc>
                        <a:spcBef>
                          <a:spcPts val="890"/>
                        </a:spcBef>
                      </a:pPr>
                      <a:r>
                        <a:rPr sz="1100" spc="15" dirty="0">
                          <a:latin typeface="Calibri"/>
                          <a:cs typeface="Calibri"/>
                        </a:rPr>
                        <a:t>0.77</a:t>
                      </a:r>
                      <a:endParaRPr sz="1100">
                        <a:latin typeface="Calibri"/>
                        <a:cs typeface="Calibri"/>
                      </a:endParaRPr>
                    </a:p>
                  </a:txBody>
                  <a:tcPr marL="0" marR="0" marT="1130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2F5F4"/>
                    </a:solidFill>
                  </a:tcPr>
                </a:tc>
              </a:tr>
            </a:tbl>
          </a:graphicData>
        </a:graphic>
      </p:graphicFrame>
      <p:sp>
        <p:nvSpPr>
          <p:cNvPr id="16" name="object 16"/>
          <p:cNvSpPr txBox="1"/>
          <p:nvPr/>
        </p:nvSpPr>
        <p:spPr>
          <a:xfrm>
            <a:off x="5141215" y="1152271"/>
            <a:ext cx="2280920" cy="1244571"/>
          </a:xfrm>
          <a:prstGeom prst="rect">
            <a:avLst/>
          </a:prstGeom>
        </p:spPr>
        <p:txBody>
          <a:bodyPr vert="horz" wrap="square" lIns="0" tIns="13335" rIns="0" bIns="0" rtlCol="0">
            <a:spAutoFit/>
          </a:bodyPr>
          <a:lstStyle/>
          <a:p>
            <a:pPr marL="12700" marR="5080">
              <a:lnSpc>
                <a:spcPct val="100000"/>
              </a:lnSpc>
              <a:spcBef>
                <a:spcPts val="105"/>
              </a:spcBef>
            </a:pPr>
            <a:r>
              <a:rPr sz="2000" dirty="0">
                <a:latin typeface="Arial MT"/>
                <a:cs typeface="Arial MT"/>
              </a:rPr>
              <a:t>Input Size (W): 9 </a:t>
            </a:r>
            <a:r>
              <a:rPr sz="2000" spc="5" dirty="0">
                <a:latin typeface="Arial MT"/>
                <a:cs typeface="Arial MT"/>
              </a:rPr>
              <a:t> </a:t>
            </a:r>
            <a:r>
              <a:rPr sz="2000" spc="-5" dirty="0">
                <a:latin typeface="Arial MT"/>
                <a:cs typeface="Arial MT"/>
              </a:rPr>
              <a:t>Filter Size</a:t>
            </a:r>
            <a:r>
              <a:rPr sz="2000" spc="-20" dirty="0">
                <a:latin typeface="Arial MT"/>
                <a:cs typeface="Arial MT"/>
              </a:rPr>
              <a:t> </a:t>
            </a:r>
            <a:r>
              <a:rPr sz="2000" dirty="0">
                <a:latin typeface="Arial MT"/>
                <a:cs typeface="Arial MT"/>
              </a:rPr>
              <a:t>(F):</a:t>
            </a:r>
            <a:r>
              <a:rPr sz="2000" spc="-35" dirty="0">
                <a:latin typeface="Arial MT"/>
                <a:cs typeface="Arial MT"/>
              </a:rPr>
              <a:t> </a:t>
            </a:r>
            <a:r>
              <a:rPr sz="2000" dirty="0">
                <a:latin typeface="Arial MT"/>
                <a:cs typeface="Arial MT"/>
              </a:rPr>
              <a:t>3</a:t>
            </a:r>
            <a:r>
              <a:rPr sz="2000" spc="-20" dirty="0">
                <a:latin typeface="Arial MT"/>
                <a:cs typeface="Arial MT"/>
              </a:rPr>
              <a:t> </a:t>
            </a:r>
            <a:r>
              <a:rPr sz="2000" dirty="0">
                <a:latin typeface="Arial MT"/>
                <a:cs typeface="Arial MT"/>
              </a:rPr>
              <a:t>X</a:t>
            </a:r>
            <a:r>
              <a:rPr sz="2000" spc="-10" dirty="0">
                <a:latin typeface="Arial MT"/>
                <a:cs typeface="Arial MT"/>
              </a:rPr>
              <a:t> </a:t>
            </a:r>
            <a:r>
              <a:rPr sz="2000" dirty="0">
                <a:latin typeface="Arial MT"/>
                <a:cs typeface="Arial MT"/>
              </a:rPr>
              <a:t>3</a:t>
            </a:r>
            <a:endParaRPr sz="2000">
              <a:latin typeface="Arial MT"/>
              <a:cs typeface="Arial MT"/>
            </a:endParaRPr>
          </a:p>
          <a:p>
            <a:pPr marL="12700">
              <a:lnSpc>
                <a:spcPct val="100000"/>
              </a:lnSpc>
            </a:pPr>
            <a:r>
              <a:rPr sz="2000" dirty="0">
                <a:latin typeface="Arial MT"/>
                <a:cs typeface="Arial MT"/>
              </a:rPr>
              <a:t>Stride</a:t>
            </a:r>
            <a:r>
              <a:rPr sz="2000" spc="-45" dirty="0">
                <a:latin typeface="Arial MT"/>
                <a:cs typeface="Arial MT"/>
              </a:rPr>
              <a:t> </a:t>
            </a:r>
            <a:r>
              <a:rPr sz="2000" dirty="0">
                <a:latin typeface="Arial MT"/>
                <a:cs typeface="Arial MT"/>
              </a:rPr>
              <a:t>(S):</a:t>
            </a:r>
            <a:r>
              <a:rPr sz="2000" spc="-50" dirty="0">
                <a:latin typeface="Arial MT"/>
                <a:cs typeface="Arial MT"/>
              </a:rPr>
              <a:t> </a:t>
            </a:r>
            <a:r>
              <a:rPr sz="2000" dirty="0">
                <a:latin typeface="Arial MT"/>
                <a:cs typeface="Arial MT"/>
              </a:rPr>
              <a:t>1</a:t>
            </a:r>
            <a:endParaRPr sz="2000">
              <a:latin typeface="Arial MT"/>
              <a:cs typeface="Arial MT"/>
            </a:endParaRPr>
          </a:p>
          <a:p>
            <a:pPr marL="12700">
              <a:lnSpc>
                <a:spcPct val="100000"/>
              </a:lnSpc>
            </a:pPr>
            <a:r>
              <a:rPr sz="2000" dirty="0">
                <a:latin typeface="Arial MT"/>
                <a:cs typeface="Arial MT"/>
              </a:rPr>
              <a:t>Filters:</a:t>
            </a:r>
            <a:r>
              <a:rPr sz="2000" spc="-60" dirty="0">
                <a:latin typeface="Arial MT"/>
                <a:cs typeface="Arial MT"/>
              </a:rPr>
              <a:t> </a:t>
            </a:r>
            <a:r>
              <a:rPr sz="2000" dirty="0">
                <a:latin typeface="Arial MT"/>
                <a:cs typeface="Arial MT"/>
              </a:rPr>
              <a:t>1</a:t>
            </a:r>
            <a:endParaRPr sz="2000">
              <a:latin typeface="Arial MT"/>
              <a:cs typeface="Arial MT"/>
            </a:endParaRPr>
          </a:p>
        </p:txBody>
      </p:sp>
      <p:sp>
        <p:nvSpPr>
          <p:cNvPr id="17" name="object 17"/>
          <p:cNvSpPr txBox="1"/>
          <p:nvPr/>
        </p:nvSpPr>
        <p:spPr>
          <a:xfrm>
            <a:off x="5141217" y="2371166"/>
            <a:ext cx="1649095" cy="321242"/>
          </a:xfrm>
          <a:prstGeom prst="rect">
            <a:avLst/>
          </a:prstGeom>
        </p:spPr>
        <p:txBody>
          <a:bodyPr vert="horz" wrap="square" lIns="0" tIns="13335" rIns="0" bIns="0" rtlCol="0">
            <a:spAutoFit/>
          </a:bodyPr>
          <a:lstStyle/>
          <a:p>
            <a:pPr marL="12700">
              <a:lnSpc>
                <a:spcPct val="100000"/>
              </a:lnSpc>
              <a:spcBef>
                <a:spcPts val="105"/>
              </a:spcBef>
            </a:pPr>
            <a:r>
              <a:rPr sz="2000" dirty="0">
                <a:latin typeface="Arial MT"/>
                <a:cs typeface="Arial MT"/>
              </a:rPr>
              <a:t>Padding</a:t>
            </a:r>
            <a:r>
              <a:rPr sz="2000" spc="-50" dirty="0">
                <a:latin typeface="Arial MT"/>
                <a:cs typeface="Arial MT"/>
              </a:rPr>
              <a:t> </a:t>
            </a:r>
            <a:r>
              <a:rPr sz="2000" dirty="0">
                <a:latin typeface="Arial MT"/>
                <a:cs typeface="Arial MT"/>
              </a:rPr>
              <a:t>(P):</a:t>
            </a:r>
            <a:r>
              <a:rPr sz="2000" spc="-55" dirty="0">
                <a:latin typeface="Arial MT"/>
                <a:cs typeface="Arial MT"/>
              </a:rPr>
              <a:t> </a:t>
            </a:r>
            <a:r>
              <a:rPr sz="2000" dirty="0">
                <a:latin typeface="Arial MT"/>
                <a:cs typeface="Arial MT"/>
              </a:rPr>
              <a:t>0</a:t>
            </a:r>
            <a:endParaRPr sz="2000">
              <a:latin typeface="Arial MT"/>
              <a:cs typeface="Arial MT"/>
            </a:endParaRPr>
          </a:p>
        </p:txBody>
      </p:sp>
      <p:sp>
        <p:nvSpPr>
          <p:cNvPr id="18" name="object 18"/>
          <p:cNvSpPr txBox="1"/>
          <p:nvPr/>
        </p:nvSpPr>
        <p:spPr>
          <a:xfrm>
            <a:off x="2432687" y="2081023"/>
            <a:ext cx="619125" cy="321242"/>
          </a:xfrm>
          <a:prstGeom prst="rect">
            <a:avLst/>
          </a:prstGeom>
        </p:spPr>
        <p:txBody>
          <a:bodyPr vert="horz" wrap="square" lIns="0" tIns="13335" rIns="0" bIns="0" rtlCol="0">
            <a:spAutoFit/>
          </a:bodyPr>
          <a:lstStyle/>
          <a:p>
            <a:pPr marL="12700">
              <a:lnSpc>
                <a:spcPct val="100000"/>
              </a:lnSpc>
              <a:spcBef>
                <a:spcPts val="105"/>
              </a:spcBef>
            </a:pPr>
            <a:r>
              <a:rPr sz="2000" dirty="0">
                <a:latin typeface="Arial MT"/>
                <a:cs typeface="Arial MT"/>
              </a:rPr>
              <a:t>9</a:t>
            </a:r>
            <a:r>
              <a:rPr sz="2000" spc="-45" dirty="0">
                <a:latin typeface="Arial MT"/>
                <a:cs typeface="Arial MT"/>
              </a:rPr>
              <a:t> </a:t>
            </a:r>
            <a:r>
              <a:rPr sz="2000" dirty="0">
                <a:latin typeface="Arial MT"/>
                <a:cs typeface="Arial MT"/>
              </a:rPr>
              <a:t>X</a:t>
            </a:r>
            <a:r>
              <a:rPr sz="2000" spc="-55" dirty="0">
                <a:latin typeface="Arial MT"/>
                <a:cs typeface="Arial MT"/>
              </a:rPr>
              <a:t> </a:t>
            </a:r>
            <a:r>
              <a:rPr sz="2000" dirty="0">
                <a:latin typeface="Arial MT"/>
                <a:cs typeface="Arial MT"/>
              </a:rPr>
              <a:t>9</a:t>
            </a:r>
            <a:endParaRPr sz="2000">
              <a:latin typeface="Arial MT"/>
              <a:cs typeface="Arial MT"/>
            </a:endParaRPr>
          </a:p>
        </p:txBody>
      </p:sp>
      <p:sp>
        <p:nvSpPr>
          <p:cNvPr id="19" name="object 19"/>
          <p:cNvSpPr txBox="1"/>
          <p:nvPr/>
        </p:nvSpPr>
        <p:spPr>
          <a:xfrm>
            <a:off x="8062723" y="2081023"/>
            <a:ext cx="619125" cy="321242"/>
          </a:xfrm>
          <a:prstGeom prst="rect">
            <a:avLst/>
          </a:prstGeom>
        </p:spPr>
        <p:txBody>
          <a:bodyPr vert="horz" wrap="square" lIns="0" tIns="13335" rIns="0" bIns="0" rtlCol="0">
            <a:spAutoFit/>
          </a:bodyPr>
          <a:lstStyle/>
          <a:p>
            <a:pPr marL="12700">
              <a:lnSpc>
                <a:spcPct val="100000"/>
              </a:lnSpc>
              <a:spcBef>
                <a:spcPts val="105"/>
              </a:spcBef>
            </a:pPr>
            <a:r>
              <a:rPr sz="2000" dirty="0">
                <a:latin typeface="Arial MT"/>
                <a:cs typeface="Arial MT"/>
              </a:rPr>
              <a:t>7</a:t>
            </a:r>
            <a:r>
              <a:rPr sz="2000" spc="-45" dirty="0">
                <a:latin typeface="Arial MT"/>
                <a:cs typeface="Arial MT"/>
              </a:rPr>
              <a:t> </a:t>
            </a:r>
            <a:r>
              <a:rPr sz="2000" dirty="0">
                <a:latin typeface="Arial MT"/>
                <a:cs typeface="Arial MT"/>
              </a:rPr>
              <a:t>X</a:t>
            </a:r>
            <a:r>
              <a:rPr sz="2000" spc="-55" dirty="0">
                <a:latin typeface="Arial MT"/>
                <a:cs typeface="Arial MT"/>
              </a:rPr>
              <a:t> </a:t>
            </a:r>
            <a:r>
              <a:rPr sz="2000" dirty="0">
                <a:latin typeface="Arial MT"/>
                <a:cs typeface="Arial MT"/>
              </a:rPr>
              <a:t>7</a:t>
            </a:r>
            <a:endParaRPr sz="2000">
              <a:latin typeface="Arial MT"/>
              <a:cs typeface="Arial MT"/>
            </a:endParaRPr>
          </a:p>
        </p:txBody>
      </p:sp>
      <p:sp>
        <p:nvSpPr>
          <p:cNvPr id="20" name="object 20"/>
          <p:cNvSpPr txBox="1"/>
          <p:nvPr/>
        </p:nvSpPr>
        <p:spPr>
          <a:xfrm>
            <a:off x="3957955" y="5603547"/>
            <a:ext cx="4892040" cy="685444"/>
          </a:xfrm>
          <a:prstGeom prst="rect">
            <a:avLst/>
          </a:prstGeom>
        </p:spPr>
        <p:txBody>
          <a:bodyPr vert="horz" wrap="square" lIns="0" tIns="43815" rIns="0" bIns="0" rtlCol="0">
            <a:spAutoFit/>
          </a:bodyPr>
          <a:lstStyle/>
          <a:p>
            <a:pPr marL="12700">
              <a:lnSpc>
                <a:spcPct val="100000"/>
              </a:lnSpc>
              <a:spcBef>
                <a:spcPts val="345"/>
              </a:spcBef>
            </a:pPr>
            <a:r>
              <a:rPr sz="2000" dirty="0">
                <a:latin typeface="Arial MT"/>
                <a:cs typeface="Arial MT"/>
              </a:rPr>
              <a:t>Feature</a:t>
            </a:r>
            <a:r>
              <a:rPr sz="2000" spc="-30" dirty="0">
                <a:latin typeface="Arial MT"/>
                <a:cs typeface="Arial MT"/>
              </a:rPr>
              <a:t> </a:t>
            </a:r>
            <a:r>
              <a:rPr sz="2000" dirty="0">
                <a:latin typeface="Arial MT"/>
                <a:cs typeface="Arial MT"/>
              </a:rPr>
              <a:t>Map</a:t>
            </a:r>
            <a:r>
              <a:rPr sz="2000" spc="-20" dirty="0">
                <a:latin typeface="Arial MT"/>
                <a:cs typeface="Arial MT"/>
              </a:rPr>
              <a:t> </a:t>
            </a:r>
            <a:r>
              <a:rPr sz="2000" dirty="0">
                <a:latin typeface="Arial MT"/>
                <a:cs typeface="Arial MT"/>
              </a:rPr>
              <a:t>Size</a:t>
            </a:r>
            <a:r>
              <a:rPr sz="2000" spc="-20" dirty="0">
                <a:latin typeface="Arial MT"/>
                <a:cs typeface="Arial MT"/>
              </a:rPr>
              <a:t> </a:t>
            </a:r>
            <a:r>
              <a:rPr sz="2000" dirty="0">
                <a:latin typeface="Arial MT"/>
                <a:cs typeface="Arial MT"/>
              </a:rPr>
              <a:t>=</a:t>
            </a:r>
            <a:r>
              <a:rPr sz="2000" spc="-20" dirty="0">
                <a:latin typeface="Arial MT"/>
                <a:cs typeface="Arial MT"/>
              </a:rPr>
              <a:t> </a:t>
            </a:r>
            <a:r>
              <a:rPr sz="2000" dirty="0">
                <a:latin typeface="Arial MT"/>
                <a:cs typeface="Arial MT"/>
              </a:rPr>
              <a:t>1+</a:t>
            </a:r>
            <a:r>
              <a:rPr sz="2000" spc="-20" dirty="0">
                <a:latin typeface="Arial MT"/>
                <a:cs typeface="Arial MT"/>
              </a:rPr>
              <a:t> </a:t>
            </a:r>
            <a:r>
              <a:rPr sz="2000" dirty="0">
                <a:latin typeface="Arial MT"/>
                <a:cs typeface="Arial MT"/>
              </a:rPr>
              <a:t>(W</a:t>
            </a:r>
            <a:r>
              <a:rPr sz="2000" spc="-20" dirty="0">
                <a:latin typeface="Arial MT"/>
                <a:cs typeface="Arial MT"/>
              </a:rPr>
              <a:t> </a:t>
            </a:r>
            <a:r>
              <a:rPr sz="2000" dirty="0">
                <a:latin typeface="Arial MT"/>
                <a:cs typeface="Arial MT"/>
              </a:rPr>
              <a:t>–</a:t>
            </a:r>
            <a:r>
              <a:rPr sz="2000" spc="-15" dirty="0">
                <a:latin typeface="Arial MT"/>
                <a:cs typeface="Arial MT"/>
              </a:rPr>
              <a:t> </a:t>
            </a:r>
            <a:r>
              <a:rPr sz="2000" dirty="0">
                <a:latin typeface="Arial MT"/>
                <a:cs typeface="Arial MT"/>
              </a:rPr>
              <a:t>F</a:t>
            </a:r>
            <a:r>
              <a:rPr sz="2000" spc="-5" dirty="0">
                <a:latin typeface="Arial MT"/>
                <a:cs typeface="Arial MT"/>
              </a:rPr>
              <a:t> </a:t>
            </a:r>
            <a:r>
              <a:rPr sz="2000" dirty="0">
                <a:latin typeface="Arial MT"/>
                <a:cs typeface="Arial MT"/>
              </a:rPr>
              <a:t>+</a:t>
            </a:r>
            <a:r>
              <a:rPr sz="2000" spc="-20" dirty="0">
                <a:latin typeface="Arial MT"/>
                <a:cs typeface="Arial MT"/>
              </a:rPr>
              <a:t> </a:t>
            </a:r>
            <a:r>
              <a:rPr sz="2000" dirty="0">
                <a:latin typeface="Arial MT"/>
                <a:cs typeface="Arial MT"/>
              </a:rPr>
              <a:t>2P)/S</a:t>
            </a:r>
            <a:endParaRPr sz="2000">
              <a:latin typeface="Arial MT"/>
              <a:cs typeface="Arial MT"/>
            </a:endParaRPr>
          </a:p>
          <a:p>
            <a:pPr marL="2050414">
              <a:lnSpc>
                <a:spcPct val="100000"/>
              </a:lnSpc>
              <a:spcBef>
                <a:spcPts val="245"/>
              </a:spcBef>
            </a:pPr>
            <a:r>
              <a:rPr sz="2000" dirty="0">
                <a:latin typeface="Arial MT"/>
                <a:cs typeface="Arial MT"/>
              </a:rPr>
              <a:t>=</a:t>
            </a:r>
            <a:r>
              <a:rPr sz="2000" spc="-25" dirty="0">
                <a:latin typeface="Arial MT"/>
                <a:cs typeface="Arial MT"/>
              </a:rPr>
              <a:t> </a:t>
            </a:r>
            <a:r>
              <a:rPr sz="2000" dirty="0">
                <a:latin typeface="Arial MT"/>
                <a:cs typeface="Arial MT"/>
              </a:rPr>
              <a:t>1+</a:t>
            </a:r>
            <a:r>
              <a:rPr sz="2000" spc="-20" dirty="0">
                <a:latin typeface="Arial MT"/>
                <a:cs typeface="Arial MT"/>
              </a:rPr>
              <a:t> </a:t>
            </a:r>
            <a:r>
              <a:rPr sz="2000" dirty="0">
                <a:latin typeface="Arial MT"/>
                <a:cs typeface="Arial MT"/>
              </a:rPr>
              <a:t>(9</a:t>
            </a:r>
            <a:r>
              <a:rPr sz="2000" spc="-25" dirty="0">
                <a:latin typeface="Arial MT"/>
                <a:cs typeface="Arial MT"/>
              </a:rPr>
              <a:t> </a:t>
            </a:r>
            <a:r>
              <a:rPr sz="2000" dirty="0">
                <a:latin typeface="Arial MT"/>
                <a:cs typeface="Arial MT"/>
              </a:rPr>
              <a:t>–</a:t>
            </a:r>
            <a:r>
              <a:rPr sz="2000" spc="-15" dirty="0">
                <a:latin typeface="Arial MT"/>
                <a:cs typeface="Arial MT"/>
              </a:rPr>
              <a:t> </a:t>
            </a:r>
            <a:r>
              <a:rPr sz="2000" dirty="0">
                <a:latin typeface="Arial MT"/>
                <a:cs typeface="Arial MT"/>
              </a:rPr>
              <a:t>3</a:t>
            </a:r>
            <a:r>
              <a:rPr sz="2000" spc="-20" dirty="0">
                <a:latin typeface="Arial MT"/>
                <a:cs typeface="Arial MT"/>
              </a:rPr>
              <a:t> </a:t>
            </a:r>
            <a:r>
              <a:rPr sz="2000" dirty="0">
                <a:latin typeface="Arial MT"/>
                <a:cs typeface="Arial MT"/>
              </a:rPr>
              <a:t>+</a:t>
            </a:r>
            <a:r>
              <a:rPr sz="2000" spc="-20" dirty="0">
                <a:latin typeface="Arial MT"/>
                <a:cs typeface="Arial MT"/>
              </a:rPr>
              <a:t> </a:t>
            </a:r>
            <a:r>
              <a:rPr sz="2000" dirty="0">
                <a:latin typeface="Arial MT"/>
                <a:cs typeface="Arial MT"/>
              </a:rPr>
              <a:t>2</a:t>
            </a:r>
            <a:r>
              <a:rPr sz="2000" spc="-10" dirty="0">
                <a:latin typeface="Arial MT"/>
                <a:cs typeface="Arial MT"/>
              </a:rPr>
              <a:t> </a:t>
            </a:r>
            <a:r>
              <a:rPr sz="2000" dirty="0">
                <a:latin typeface="Arial MT"/>
                <a:cs typeface="Arial MT"/>
              </a:rPr>
              <a:t>X</a:t>
            </a:r>
            <a:r>
              <a:rPr sz="2000" spc="-15" dirty="0">
                <a:latin typeface="Arial MT"/>
                <a:cs typeface="Arial MT"/>
              </a:rPr>
              <a:t> </a:t>
            </a:r>
            <a:r>
              <a:rPr sz="2000" dirty="0">
                <a:latin typeface="Arial MT"/>
                <a:cs typeface="Arial MT"/>
              </a:rPr>
              <a:t>0)/1</a:t>
            </a:r>
            <a:r>
              <a:rPr sz="2000" spc="-40" dirty="0">
                <a:latin typeface="Arial MT"/>
                <a:cs typeface="Arial MT"/>
              </a:rPr>
              <a:t> </a:t>
            </a:r>
            <a:r>
              <a:rPr sz="2000" dirty="0">
                <a:latin typeface="Arial MT"/>
                <a:cs typeface="Arial MT"/>
              </a:rPr>
              <a:t>=</a:t>
            </a:r>
            <a:r>
              <a:rPr sz="2000" spc="-25" dirty="0">
                <a:latin typeface="Arial MT"/>
                <a:cs typeface="Arial MT"/>
              </a:rPr>
              <a:t> </a:t>
            </a:r>
            <a:r>
              <a:rPr sz="2000" dirty="0">
                <a:latin typeface="Arial MT"/>
                <a:cs typeface="Arial MT"/>
              </a:rPr>
              <a:t>7</a:t>
            </a:r>
            <a:endParaRPr sz="2000">
              <a:latin typeface="Arial MT"/>
              <a:cs typeface="Arial MT"/>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845807" y="1484375"/>
          <a:ext cx="929640" cy="902206"/>
        </p:xfrm>
        <a:graphic>
          <a:graphicData uri="http://schemas.openxmlformats.org/drawingml/2006/table">
            <a:tbl>
              <a:tblPr firstRow="1" bandRow="1">
                <a:tableStyleId>{2D5ABB26-0587-4C30-8999-92F81FD0307C}</a:tableStyleId>
              </a:tblPr>
              <a:tblGrid>
                <a:gridCol w="311151"/>
                <a:gridCol w="306705"/>
                <a:gridCol w="311785"/>
              </a:tblGrid>
              <a:tr h="279237">
                <a:tc>
                  <a:txBody>
                    <a:bodyPr/>
                    <a:lstStyle/>
                    <a:p>
                      <a:pPr marL="13970" algn="ctr">
                        <a:lnSpc>
                          <a:spcPts val="2045"/>
                        </a:lnSpc>
                      </a:pPr>
                      <a:r>
                        <a:rPr sz="1800" dirty="0">
                          <a:latin typeface="Calibri"/>
                          <a:cs typeface="Calibri"/>
                        </a:rPr>
                        <a:t>1</a:t>
                      </a:r>
                      <a:endParaRPr sz="1800">
                        <a:latin typeface="Calibri"/>
                        <a:cs typeface="Calibri"/>
                      </a:endParaRPr>
                    </a:p>
                  </a:txBody>
                  <a:tcPr marL="0" marR="0" marT="0" marB="0">
                    <a:lnL w="76200">
                      <a:solidFill>
                        <a:srgbClr val="FDCFAA"/>
                      </a:solidFill>
                      <a:prstDash val="solid"/>
                    </a:lnL>
                    <a:lnR w="9525">
                      <a:solidFill>
                        <a:srgbClr val="BEBEBE"/>
                      </a:solidFill>
                      <a:prstDash val="solid"/>
                    </a:lnR>
                    <a:lnT w="76200">
                      <a:solidFill>
                        <a:srgbClr val="FDCFAA"/>
                      </a:solidFill>
                      <a:prstDash val="solid"/>
                    </a:lnT>
                    <a:lnB w="9525">
                      <a:solidFill>
                        <a:srgbClr val="BEBEBE"/>
                      </a:solidFill>
                      <a:prstDash val="solid"/>
                    </a:lnB>
                  </a:tcPr>
                </a:tc>
                <a:tc>
                  <a:txBody>
                    <a:bodyPr/>
                    <a:lstStyle/>
                    <a:p>
                      <a:pPr marL="10160" algn="ctr">
                        <a:lnSpc>
                          <a:spcPts val="2045"/>
                        </a:lnSpc>
                      </a:pPr>
                      <a:r>
                        <a:rPr sz="1800" spc="-5" dirty="0">
                          <a:solidFill>
                            <a:srgbClr val="FFFFFF"/>
                          </a:solidFill>
                          <a:latin typeface="Calibri"/>
                          <a:cs typeface="Calibri"/>
                        </a:rPr>
                        <a:t>-1</a:t>
                      </a:r>
                      <a:endParaRPr sz="1800">
                        <a:latin typeface="Calibri"/>
                        <a:cs typeface="Calibri"/>
                      </a:endParaRPr>
                    </a:p>
                  </a:txBody>
                  <a:tcPr marL="0" marR="0" marT="0" marB="0">
                    <a:lnL w="9525">
                      <a:solidFill>
                        <a:srgbClr val="BEBEBE"/>
                      </a:solidFill>
                      <a:prstDash val="solid"/>
                    </a:lnL>
                    <a:lnR w="9525">
                      <a:solidFill>
                        <a:srgbClr val="BEBEBE"/>
                      </a:solidFill>
                      <a:prstDash val="solid"/>
                    </a:lnR>
                    <a:lnT w="76200">
                      <a:solidFill>
                        <a:srgbClr val="FDCFAA"/>
                      </a:solidFill>
                      <a:prstDash val="solid"/>
                    </a:lnT>
                    <a:lnB w="9525">
                      <a:solidFill>
                        <a:srgbClr val="BEBEBE"/>
                      </a:solidFill>
                      <a:prstDash val="solid"/>
                    </a:lnB>
                    <a:solidFill>
                      <a:srgbClr val="000000"/>
                    </a:solidFill>
                  </a:tcPr>
                </a:tc>
                <a:tc>
                  <a:txBody>
                    <a:bodyPr/>
                    <a:lstStyle/>
                    <a:p>
                      <a:pPr marL="5080" algn="ctr">
                        <a:lnSpc>
                          <a:spcPts val="2045"/>
                        </a:lnSpc>
                      </a:pPr>
                      <a:r>
                        <a:rPr sz="1800" spc="-5" dirty="0">
                          <a:solidFill>
                            <a:srgbClr val="FFFFFF"/>
                          </a:solidFill>
                          <a:latin typeface="Calibri"/>
                          <a:cs typeface="Calibri"/>
                        </a:rPr>
                        <a:t>-1</a:t>
                      </a:r>
                      <a:endParaRPr sz="1800">
                        <a:latin typeface="Calibri"/>
                        <a:cs typeface="Calibri"/>
                      </a:endParaRPr>
                    </a:p>
                  </a:txBody>
                  <a:tcPr marL="0" marR="0" marT="0" marB="0">
                    <a:lnL w="9525">
                      <a:solidFill>
                        <a:srgbClr val="BEBEBE"/>
                      </a:solidFill>
                      <a:prstDash val="solid"/>
                    </a:lnL>
                    <a:lnR w="76200">
                      <a:solidFill>
                        <a:srgbClr val="FDCFAA"/>
                      </a:solidFill>
                      <a:prstDash val="solid"/>
                    </a:lnR>
                    <a:lnT w="76200">
                      <a:solidFill>
                        <a:srgbClr val="FDCFAA"/>
                      </a:solidFill>
                      <a:prstDash val="solid"/>
                    </a:lnT>
                    <a:lnB w="9525">
                      <a:solidFill>
                        <a:srgbClr val="BEBEBE"/>
                      </a:solidFill>
                      <a:prstDash val="solid"/>
                    </a:lnB>
                    <a:solidFill>
                      <a:srgbClr val="000000"/>
                    </a:solidFill>
                  </a:tcPr>
                </a:tc>
              </a:tr>
              <a:tr h="297498">
                <a:tc>
                  <a:txBody>
                    <a:bodyPr/>
                    <a:lstStyle/>
                    <a:p>
                      <a:pPr marL="13970"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76200">
                      <a:solidFill>
                        <a:srgbClr val="FDCFAA"/>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160" algn="ct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5080"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76200">
                      <a:solidFill>
                        <a:srgbClr val="FDCFAA"/>
                      </a:solidFill>
                      <a:prstDash val="solid"/>
                    </a:lnR>
                    <a:lnT w="9525">
                      <a:solidFill>
                        <a:srgbClr val="BEBEBE"/>
                      </a:solidFill>
                      <a:prstDash val="solid"/>
                    </a:lnT>
                    <a:lnB w="9525">
                      <a:solidFill>
                        <a:srgbClr val="BEBEBE"/>
                      </a:solidFill>
                      <a:prstDash val="solid"/>
                    </a:lnB>
                    <a:solidFill>
                      <a:srgbClr val="000000"/>
                    </a:solidFill>
                  </a:tcPr>
                </a:tc>
              </a:tr>
              <a:tr h="325471">
                <a:tc>
                  <a:txBody>
                    <a:bodyPr/>
                    <a:lstStyle/>
                    <a:p>
                      <a:pPr marL="13970"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76200">
                      <a:solidFill>
                        <a:srgbClr val="FDCFAA"/>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10160" algn="ctr">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76200">
                      <a:solidFill>
                        <a:srgbClr val="FDCFAA"/>
                      </a:solidFill>
                      <a:prstDash val="solid"/>
                    </a:lnB>
                    <a:solidFill>
                      <a:srgbClr val="000000"/>
                    </a:solidFill>
                  </a:tcPr>
                </a:tc>
                <a:tc>
                  <a:txBody>
                    <a:bodyPr/>
                    <a:lstStyle/>
                    <a:p>
                      <a:pPr marL="4445" algn="ctr">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76200">
                      <a:solidFill>
                        <a:srgbClr val="FDCFAA"/>
                      </a:solidFill>
                      <a:prstDash val="solid"/>
                    </a:lnR>
                    <a:lnT w="9525">
                      <a:solidFill>
                        <a:srgbClr val="BEBEBE"/>
                      </a:solidFill>
                      <a:prstDash val="solid"/>
                    </a:lnT>
                    <a:lnB w="76200">
                      <a:solidFill>
                        <a:srgbClr val="FDCFAA"/>
                      </a:solidFill>
                      <a:prstDash val="solid"/>
                    </a:lnB>
                  </a:tcPr>
                </a:tc>
              </a:tr>
            </a:tbl>
          </a:graphicData>
        </a:graphic>
      </p:graphicFrame>
      <p:sp>
        <p:nvSpPr>
          <p:cNvPr id="3" name="object 3"/>
          <p:cNvSpPr/>
          <p:nvPr/>
        </p:nvSpPr>
        <p:spPr>
          <a:xfrm>
            <a:off x="7190803" y="1797384"/>
            <a:ext cx="622300" cy="603885"/>
          </a:xfrm>
          <a:custGeom>
            <a:avLst/>
            <a:gdLst/>
            <a:ahLst/>
            <a:cxnLst/>
            <a:rect l="l" t="t" r="r" b="b"/>
            <a:pathLst>
              <a:path w="622300" h="603885">
                <a:moveTo>
                  <a:pt x="306412" y="0"/>
                </a:moveTo>
                <a:lnTo>
                  <a:pt x="0" y="0"/>
                </a:lnTo>
                <a:lnTo>
                  <a:pt x="0" y="297256"/>
                </a:lnTo>
                <a:lnTo>
                  <a:pt x="306412" y="297256"/>
                </a:lnTo>
                <a:lnTo>
                  <a:pt x="306412" y="0"/>
                </a:lnTo>
                <a:close/>
              </a:path>
              <a:path w="622300" h="603885">
                <a:moveTo>
                  <a:pt x="621982" y="297256"/>
                </a:moveTo>
                <a:lnTo>
                  <a:pt x="306412" y="297256"/>
                </a:lnTo>
                <a:lnTo>
                  <a:pt x="306412" y="603669"/>
                </a:lnTo>
                <a:lnTo>
                  <a:pt x="621982" y="603669"/>
                </a:lnTo>
                <a:lnTo>
                  <a:pt x="621982" y="297256"/>
                </a:lnTo>
                <a:close/>
              </a:path>
            </a:pathLst>
          </a:custGeom>
          <a:solidFill>
            <a:srgbClr val="FFFFFF"/>
          </a:solidFill>
        </p:spPr>
        <p:txBody>
          <a:bodyPr wrap="square" lIns="0" tIns="0" rIns="0" bIns="0" rtlCol="0"/>
          <a:lstStyle/>
          <a:p>
            <a:endParaRPr/>
          </a:p>
        </p:txBody>
      </p:sp>
      <p:graphicFrame>
        <p:nvGraphicFramePr>
          <p:cNvPr id="4" name="object 4"/>
          <p:cNvGraphicFramePr>
            <a:graphicFrameLocks noGrp="1"/>
          </p:cNvGraphicFramePr>
          <p:nvPr/>
        </p:nvGraphicFramePr>
        <p:xfrm>
          <a:off x="8359139" y="4715283"/>
          <a:ext cx="1631312" cy="1627530"/>
        </p:xfrm>
        <a:graphic>
          <a:graphicData uri="http://schemas.openxmlformats.org/drawingml/2006/table">
            <a:tbl>
              <a:tblPr firstRow="1" bandRow="1">
                <a:tableStyleId>{2D5ABB26-0587-4C30-8999-92F81FD0307C}</a:tableStyleId>
              </a:tblPr>
              <a:tblGrid>
                <a:gridCol w="233045"/>
                <a:gridCol w="233045"/>
                <a:gridCol w="233045"/>
                <a:gridCol w="233045"/>
                <a:gridCol w="233044"/>
                <a:gridCol w="233044"/>
                <a:gridCol w="233044"/>
              </a:tblGrid>
              <a:tr h="232580">
                <a:tc>
                  <a:txBody>
                    <a:bodyPr/>
                    <a:lstStyle/>
                    <a:p>
                      <a:pPr marL="45720">
                        <a:lnSpc>
                          <a:spcPct val="100000"/>
                        </a:lnSpc>
                        <a:spcBef>
                          <a:spcPts val="500"/>
                        </a:spcBef>
                      </a:pPr>
                      <a:r>
                        <a:rPr sz="650" spc="-5" dirty="0">
                          <a:latin typeface="Calibri"/>
                          <a:cs typeface="Calibri"/>
                        </a:rPr>
                        <a:t>0.33</a:t>
                      </a:r>
                      <a:endParaRPr sz="650">
                        <a:latin typeface="Calibri"/>
                        <a:cs typeface="Calibri"/>
                      </a:endParaRPr>
                    </a:p>
                  </a:txBody>
                  <a:tcPr marL="0" marR="0" marT="63500" marB="0">
                    <a:lnL w="3175">
                      <a:solidFill>
                        <a:srgbClr val="000000"/>
                      </a:solidFill>
                      <a:prstDash val="solid"/>
                    </a:lnL>
                    <a:lnR w="3175">
                      <a:solidFill>
                        <a:srgbClr val="000000"/>
                      </a:solidFill>
                      <a:prstDash val="solid"/>
                    </a:lnR>
                    <a:lnT w="3175">
                      <a:solidFill>
                        <a:srgbClr val="000000"/>
                      </a:solidFill>
                      <a:prstDash val="solid"/>
                    </a:lnT>
                    <a:lnB w="6350">
                      <a:solidFill>
                        <a:srgbClr val="000000"/>
                      </a:solidFill>
                      <a:prstDash val="solid"/>
                    </a:lnB>
                    <a:solidFill>
                      <a:srgbClr val="FF33CC"/>
                    </a:solidFill>
                  </a:tcPr>
                </a:tc>
                <a:tc>
                  <a:txBody>
                    <a:bodyPr/>
                    <a:lstStyle/>
                    <a:p>
                      <a:pPr marL="3175" algn="ctr">
                        <a:lnSpc>
                          <a:spcPct val="100000"/>
                        </a:lnSpc>
                        <a:spcBef>
                          <a:spcPts val="500"/>
                        </a:spcBef>
                      </a:pPr>
                      <a:r>
                        <a:rPr sz="650" spc="-5" dirty="0">
                          <a:solidFill>
                            <a:srgbClr val="FFFFFF"/>
                          </a:solidFill>
                          <a:latin typeface="Calibri"/>
                          <a:cs typeface="Calibri"/>
                        </a:rPr>
                        <a:t>-0.11</a:t>
                      </a:r>
                      <a:endParaRPr sz="650">
                        <a:latin typeface="Calibri"/>
                        <a:cs typeface="Calibri"/>
                      </a:endParaRPr>
                    </a:p>
                  </a:txBody>
                  <a:tcPr marL="0" marR="0" marT="63500" marB="0">
                    <a:lnL w="3175">
                      <a:solidFill>
                        <a:srgbClr val="000000"/>
                      </a:solidFill>
                      <a:prstDash val="solid"/>
                    </a:lnL>
                    <a:lnR w="3175">
                      <a:solidFill>
                        <a:srgbClr val="000000"/>
                      </a:solidFill>
                      <a:prstDash val="solid"/>
                    </a:lnR>
                    <a:lnT w="3175">
                      <a:solidFill>
                        <a:srgbClr val="000000"/>
                      </a:solidFill>
                      <a:prstDash val="solid"/>
                    </a:lnT>
                    <a:lnB w="6350">
                      <a:solidFill>
                        <a:srgbClr val="000000"/>
                      </a:solidFill>
                      <a:prstDash val="solid"/>
                    </a:lnB>
                    <a:solidFill>
                      <a:srgbClr val="800080"/>
                    </a:solidFill>
                  </a:tcPr>
                </a:tc>
                <a:tc>
                  <a:txBody>
                    <a:bodyPr/>
                    <a:lstStyle/>
                    <a:p>
                      <a:pPr marL="3175" algn="ctr">
                        <a:lnSpc>
                          <a:spcPct val="100000"/>
                        </a:lnSpc>
                        <a:spcBef>
                          <a:spcPts val="500"/>
                        </a:spcBef>
                      </a:pPr>
                      <a:r>
                        <a:rPr sz="650" spc="-5" dirty="0">
                          <a:latin typeface="Calibri"/>
                          <a:cs typeface="Calibri"/>
                        </a:rPr>
                        <a:t>0.55</a:t>
                      </a:r>
                      <a:endParaRPr sz="650">
                        <a:latin typeface="Calibri"/>
                        <a:cs typeface="Calibri"/>
                      </a:endParaRPr>
                    </a:p>
                  </a:txBody>
                  <a:tcPr marL="0" marR="0" marT="63500" marB="0">
                    <a:lnL w="3175">
                      <a:solidFill>
                        <a:srgbClr val="000000"/>
                      </a:solidFill>
                      <a:prstDash val="solid"/>
                    </a:lnL>
                    <a:lnR w="3175">
                      <a:solidFill>
                        <a:srgbClr val="000000"/>
                      </a:solidFill>
                      <a:prstDash val="solid"/>
                    </a:lnR>
                    <a:lnT w="3175">
                      <a:solidFill>
                        <a:srgbClr val="000000"/>
                      </a:solidFill>
                      <a:prstDash val="solid"/>
                    </a:lnT>
                    <a:lnB w="6350">
                      <a:solidFill>
                        <a:srgbClr val="000000"/>
                      </a:solidFill>
                      <a:prstDash val="solid"/>
                    </a:lnB>
                    <a:solidFill>
                      <a:srgbClr val="FF99FF"/>
                    </a:solidFill>
                  </a:tcPr>
                </a:tc>
                <a:tc>
                  <a:txBody>
                    <a:bodyPr/>
                    <a:lstStyle/>
                    <a:p>
                      <a:pPr marL="3175" algn="ctr">
                        <a:lnSpc>
                          <a:spcPct val="100000"/>
                        </a:lnSpc>
                        <a:spcBef>
                          <a:spcPts val="500"/>
                        </a:spcBef>
                      </a:pPr>
                      <a:r>
                        <a:rPr sz="650" spc="-5" dirty="0">
                          <a:latin typeface="Calibri"/>
                          <a:cs typeface="Calibri"/>
                        </a:rPr>
                        <a:t>0.33</a:t>
                      </a:r>
                      <a:endParaRPr sz="650">
                        <a:latin typeface="Calibri"/>
                        <a:cs typeface="Calibri"/>
                      </a:endParaRPr>
                    </a:p>
                  </a:txBody>
                  <a:tcPr marL="0" marR="0" marT="63500" marB="0">
                    <a:lnL w="3175">
                      <a:solidFill>
                        <a:srgbClr val="000000"/>
                      </a:solidFill>
                      <a:prstDash val="solid"/>
                    </a:lnL>
                    <a:lnR w="3175">
                      <a:solidFill>
                        <a:srgbClr val="000000"/>
                      </a:solidFill>
                      <a:prstDash val="solid"/>
                    </a:lnR>
                    <a:lnT w="3175">
                      <a:solidFill>
                        <a:srgbClr val="000000"/>
                      </a:solidFill>
                      <a:prstDash val="solid"/>
                    </a:lnT>
                    <a:lnB w="6350">
                      <a:solidFill>
                        <a:srgbClr val="000000"/>
                      </a:solidFill>
                      <a:prstDash val="solid"/>
                    </a:lnB>
                    <a:solidFill>
                      <a:srgbClr val="FF33CC"/>
                    </a:solidFill>
                  </a:tcPr>
                </a:tc>
                <a:tc>
                  <a:txBody>
                    <a:bodyPr/>
                    <a:lstStyle/>
                    <a:p>
                      <a:pPr marL="3175" algn="ctr">
                        <a:lnSpc>
                          <a:spcPct val="100000"/>
                        </a:lnSpc>
                        <a:spcBef>
                          <a:spcPts val="500"/>
                        </a:spcBef>
                      </a:pPr>
                      <a:r>
                        <a:rPr sz="650" spc="-5" dirty="0">
                          <a:solidFill>
                            <a:srgbClr val="FFFFFF"/>
                          </a:solidFill>
                          <a:latin typeface="Calibri"/>
                          <a:cs typeface="Calibri"/>
                        </a:rPr>
                        <a:t>0.11</a:t>
                      </a:r>
                      <a:endParaRPr sz="650">
                        <a:latin typeface="Calibri"/>
                        <a:cs typeface="Calibri"/>
                      </a:endParaRPr>
                    </a:p>
                  </a:txBody>
                  <a:tcPr marL="0" marR="0" marT="63500" marB="0">
                    <a:lnL w="3175">
                      <a:solidFill>
                        <a:srgbClr val="000000"/>
                      </a:solidFill>
                      <a:prstDash val="solid"/>
                    </a:lnL>
                    <a:lnR w="6350">
                      <a:solidFill>
                        <a:srgbClr val="000000"/>
                      </a:solidFill>
                      <a:prstDash val="solid"/>
                    </a:lnR>
                    <a:lnT w="3175">
                      <a:solidFill>
                        <a:srgbClr val="000000"/>
                      </a:solidFill>
                      <a:prstDash val="solid"/>
                    </a:lnT>
                    <a:lnB w="6350">
                      <a:solidFill>
                        <a:srgbClr val="000000"/>
                      </a:solidFill>
                      <a:prstDash val="solid"/>
                    </a:lnB>
                    <a:solidFill>
                      <a:srgbClr val="CC0099"/>
                    </a:solidFill>
                  </a:tcPr>
                </a:tc>
                <a:tc>
                  <a:txBody>
                    <a:bodyPr/>
                    <a:lstStyle/>
                    <a:p>
                      <a:pPr marL="32384">
                        <a:lnSpc>
                          <a:spcPct val="100000"/>
                        </a:lnSpc>
                        <a:spcBef>
                          <a:spcPts val="500"/>
                        </a:spcBef>
                      </a:pPr>
                      <a:r>
                        <a:rPr sz="650" spc="-5" dirty="0">
                          <a:solidFill>
                            <a:srgbClr val="FFFFFF"/>
                          </a:solidFill>
                          <a:latin typeface="Calibri"/>
                          <a:cs typeface="Calibri"/>
                        </a:rPr>
                        <a:t>-0.11</a:t>
                      </a:r>
                      <a:endParaRPr sz="650">
                        <a:latin typeface="Calibri"/>
                        <a:cs typeface="Calibri"/>
                      </a:endParaRPr>
                    </a:p>
                  </a:txBody>
                  <a:tcPr marL="0" marR="0" marT="63500" marB="0">
                    <a:lnL w="6350">
                      <a:solidFill>
                        <a:srgbClr val="000000"/>
                      </a:solidFill>
                      <a:prstDash val="solid"/>
                    </a:lnL>
                    <a:lnR w="6350">
                      <a:solidFill>
                        <a:srgbClr val="000000"/>
                      </a:solidFill>
                      <a:prstDash val="solid"/>
                    </a:lnR>
                    <a:lnT w="3175">
                      <a:solidFill>
                        <a:srgbClr val="000000"/>
                      </a:solidFill>
                      <a:prstDash val="solid"/>
                    </a:lnT>
                    <a:lnB w="6350">
                      <a:solidFill>
                        <a:srgbClr val="000000"/>
                      </a:solidFill>
                      <a:prstDash val="solid"/>
                    </a:lnB>
                    <a:solidFill>
                      <a:srgbClr val="800080"/>
                    </a:solidFill>
                  </a:tcPr>
                </a:tc>
                <a:tc>
                  <a:txBody>
                    <a:bodyPr/>
                    <a:lstStyle/>
                    <a:p>
                      <a:pPr marL="3175" algn="ctr">
                        <a:lnSpc>
                          <a:spcPct val="100000"/>
                        </a:lnSpc>
                        <a:spcBef>
                          <a:spcPts val="500"/>
                        </a:spcBef>
                      </a:pPr>
                      <a:r>
                        <a:rPr sz="650" spc="-5" dirty="0">
                          <a:latin typeface="Calibri"/>
                          <a:cs typeface="Calibri"/>
                        </a:rPr>
                        <a:t>0.77</a:t>
                      </a:r>
                      <a:endParaRPr sz="650">
                        <a:latin typeface="Calibri"/>
                        <a:cs typeface="Calibri"/>
                      </a:endParaRPr>
                    </a:p>
                  </a:txBody>
                  <a:tcPr marL="0" marR="0" marT="63500" marB="0">
                    <a:lnL w="6350">
                      <a:solidFill>
                        <a:srgbClr val="000000"/>
                      </a:solidFill>
                      <a:prstDash val="solid"/>
                    </a:lnL>
                    <a:lnR w="3175">
                      <a:solidFill>
                        <a:srgbClr val="000000"/>
                      </a:solidFill>
                      <a:prstDash val="solid"/>
                    </a:lnR>
                    <a:lnT w="3175">
                      <a:solidFill>
                        <a:srgbClr val="000000"/>
                      </a:solidFill>
                      <a:prstDash val="solid"/>
                    </a:lnT>
                    <a:lnB w="6350">
                      <a:solidFill>
                        <a:srgbClr val="000000"/>
                      </a:solidFill>
                      <a:prstDash val="solid"/>
                    </a:lnB>
                    <a:solidFill>
                      <a:srgbClr val="FFCCFF"/>
                    </a:solidFill>
                  </a:tcPr>
                </a:tc>
              </a:tr>
              <a:tr h="232397">
                <a:tc>
                  <a:txBody>
                    <a:bodyPr/>
                    <a:lstStyle/>
                    <a:p>
                      <a:pPr marL="32384">
                        <a:lnSpc>
                          <a:spcPct val="100000"/>
                        </a:lnSpc>
                        <a:spcBef>
                          <a:spcPts val="500"/>
                        </a:spcBef>
                      </a:pPr>
                      <a:r>
                        <a:rPr sz="650" spc="-5" dirty="0">
                          <a:solidFill>
                            <a:srgbClr val="FFFFFF"/>
                          </a:solidFill>
                          <a:latin typeface="Calibri"/>
                          <a:cs typeface="Calibri"/>
                        </a:rPr>
                        <a:t>-0.11</a:t>
                      </a:r>
                      <a:endParaRPr sz="650">
                        <a:latin typeface="Calibri"/>
                        <a:cs typeface="Calibri"/>
                      </a:endParaRPr>
                    </a:p>
                  </a:txBody>
                  <a:tcPr marL="0" marR="0" marT="63500" marB="0">
                    <a:lnL w="3175">
                      <a:solidFill>
                        <a:srgbClr val="000000"/>
                      </a:solidFill>
                      <a:prstDash val="solid"/>
                    </a:lnL>
                    <a:lnR w="3175">
                      <a:solidFill>
                        <a:srgbClr val="000000"/>
                      </a:solidFill>
                      <a:prstDash val="solid"/>
                    </a:lnR>
                    <a:lnT w="6350">
                      <a:solidFill>
                        <a:srgbClr val="000000"/>
                      </a:solidFill>
                      <a:prstDash val="solid"/>
                    </a:lnT>
                    <a:lnB w="6350">
                      <a:solidFill>
                        <a:srgbClr val="000000"/>
                      </a:solidFill>
                      <a:prstDash val="solid"/>
                    </a:lnB>
                    <a:solidFill>
                      <a:srgbClr val="800080"/>
                    </a:solidFill>
                  </a:tcPr>
                </a:tc>
                <a:tc>
                  <a:txBody>
                    <a:bodyPr/>
                    <a:lstStyle/>
                    <a:p>
                      <a:pPr marL="3175" algn="ctr">
                        <a:lnSpc>
                          <a:spcPct val="100000"/>
                        </a:lnSpc>
                        <a:spcBef>
                          <a:spcPts val="500"/>
                        </a:spcBef>
                      </a:pPr>
                      <a:r>
                        <a:rPr sz="650" spc="-5" dirty="0">
                          <a:solidFill>
                            <a:srgbClr val="FFFFFF"/>
                          </a:solidFill>
                          <a:latin typeface="Calibri"/>
                          <a:cs typeface="Calibri"/>
                        </a:rPr>
                        <a:t>0.11</a:t>
                      </a:r>
                      <a:endParaRPr sz="650">
                        <a:latin typeface="Calibri"/>
                        <a:cs typeface="Calibri"/>
                      </a:endParaRPr>
                    </a:p>
                  </a:txBody>
                  <a:tcPr marL="0" marR="0" marT="63500" marB="0">
                    <a:lnL w="3175">
                      <a:solidFill>
                        <a:srgbClr val="000000"/>
                      </a:solidFill>
                      <a:prstDash val="solid"/>
                    </a:lnL>
                    <a:lnR w="3175">
                      <a:solidFill>
                        <a:srgbClr val="000000"/>
                      </a:solidFill>
                      <a:prstDash val="solid"/>
                    </a:lnR>
                    <a:lnT w="6350">
                      <a:solidFill>
                        <a:srgbClr val="000000"/>
                      </a:solidFill>
                      <a:prstDash val="solid"/>
                    </a:lnT>
                    <a:lnB w="6350">
                      <a:solidFill>
                        <a:srgbClr val="000000"/>
                      </a:solidFill>
                      <a:prstDash val="solid"/>
                    </a:lnB>
                    <a:solidFill>
                      <a:srgbClr val="CC0099"/>
                    </a:solidFill>
                  </a:tcPr>
                </a:tc>
                <a:tc>
                  <a:txBody>
                    <a:bodyPr/>
                    <a:lstStyle/>
                    <a:p>
                      <a:pPr marL="3175" algn="ctr">
                        <a:lnSpc>
                          <a:spcPct val="100000"/>
                        </a:lnSpc>
                        <a:spcBef>
                          <a:spcPts val="500"/>
                        </a:spcBef>
                      </a:pPr>
                      <a:r>
                        <a:rPr sz="650" spc="-5" dirty="0">
                          <a:solidFill>
                            <a:srgbClr val="FFFFFF"/>
                          </a:solidFill>
                          <a:latin typeface="Calibri"/>
                          <a:cs typeface="Calibri"/>
                        </a:rPr>
                        <a:t>-0.11</a:t>
                      </a:r>
                      <a:endParaRPr sz="650">
                        <a:latin typeface="Calibri"/>
                        <a:cs typeface="Calibri"/>
                      </a:endParaRPr>
                    </a:p>
                  </a:txBody>
                  <a:tcPr marL="0" marR="0" marT="63500" marB="0">
                    <a:lnL w="3175">
                      <a:solidFill>
                        <a:srgbClr val="000000"/>
                      </a:solidFill>
                      <a:prstDash val="solid"/>
                    </a:lnL>
                    <a:lnR w="3175">
                      <a:solidFill>
                        <a:srgbClr val="000000"/>
                      </a:solidFill>
                      <a:prstDash val="solid"/>
                    </a:lnR>
                    <a:lnT w="6350">
                      <a:solidFill>
                        <a:srgbClr val="000000"/>
                      </a:solidFill>
                      <a:prstDash val="solid"/>
                    </a:lnT>
                    <a:lnB w="6350">
                      <a:solidFill>
                        <a:srgbClr val="000000"/>
                      </a:solidFill>
                      <a:prstDash val="solid"/>
                    </a:lnB>
                    <a:solidFill>
                      <a:srgbClr val="800080"/>
                    </a:solidFill>
                  </a:tcPr>
                </a:tc>
                <a:tc>
                  <a:txBody>
                    <a:bodyPr/>
                    <a:lstStyle/>
                    <a:p>
                      <a:pPr marL="3175" algn="ctr">
                        <a:lnSpc>
                          <a:spcPct val="100000"/>
                        </a:lnSpc>
                        <a:spcBef>
                          <a:spcPts val="500"/>
                        </a:spcBef>
                      </a:pPr>
                      <a:r>
                        <a:rPr sz="650" spc="-5" dirty="0">
                          <a:latin typeface="Calibri"/>
                          <a:cs typeface="Calibri"/>
                        </a:rPr>
                        <a:t>0.33</a:t>
                      </a:r>
                      <a:endParaRPr sz="650">
                        <a:latin typeface="Calibri"/>
                        <a:cs typeface="Calibri"/>
                      </a:endParaRPr>
                    </a:p>
                  </a:txBody>
                  <a:tcPr marL="0" marR="0" marT="63500" marB="0">
                    <a:lnL w="3175">
                      <a:solidFill>
                        <a:srgbClr val="000000"/>
                      </a:solidFill>
                      <a:prstDash val="solid"/>
                    </a:lnL>
                    <a:lnR w="3175">
                      <a:solidFill>
                        <a:srgbClr val="000000"/>
                      </a:solidFill>
                      <a:prstDash val="solid"/>
                    </a:lnR>
                    <a:lnT w="6350">
                      <a:solidFill>
                        <a:srgbClr val="000000"/>
                      </a:solidFill>
                      <a:prstDash val="solid"/>
                    </a:lnT>
                    <a:lnB w="6350">
                      <a:solidFill>
                        <a:srgbClr val="000000"/>
                      </a:solidFill>
                      <a:prstDash val="solid"/>
                    </a:lnB>
                    <a:solidFill>
                      <a:srgbClr val="FF33CC"/>
                    </a:solidFill>
                  </a:tcPr>
                </a:tc>
                <a:tc>
                  <a:txBody>
                    <a:bodyPr/>
                    <a:lstStyle/>
                    <a:p>
                      <a:pPr marL="2540" algn="ctr">
                        <a:lnSpc>
                          <a:spcPct val="100000"/>
                        </a:lnSpc>
                        <a:spcBef>
                          <a:spcPts val="500"/>
                        </a:spcBef>
                      </a:pPr>
                      <a:r>
                        <a:rPr sz="650" spc="-5" dirty="0">
                          <a:solidFill>
                            <a:srgbClr val="FFFFFF"/>
                          </a:solidFill>
                          <a:latin typeface="Calibri"/>
                          <a:cs typeface="Calibri"/>
                        </a:rPr>
                        <a:t>-0.11</a:t>
                      </a:r>
                      <a:endParaRPr sz="650">
                        <a:latin typeface="Calibri"/>
                        <a:cs typeface="Calibri"/>
                      </a:endParaRPr>
                    </a:p>
                  </a:txBody>
                  <a:tcPr marL="0" marR="0" marT="63500" marB="0">
                    <a:lnL w="317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800080"/>
                    </a:solidFill>
                  </a:tcPr>
                </a:tc>
                <a:tc>
                  <a:txBody>
                    <a:bodyPr/>
                    <a:lstStyle/>
                    <a:p>
                      <a:pPr marL="45085">
                        <a:lnSpc>
                          <a:spcPct val="100000"/>
                        </a:lnSpc>
                        <a:spcBef>
                          <a:spcPts val="500"/>
                        </a:spcBef>
                      </a:pPr>
                      <a:r>
                        <a:rPr sz="650" spc="-5" dirty="0">
                          <a:latin typeface="Calibri"/>
                          <a:cs typeface="Calibri"/>
                        </a:rPr>
                        <a:t>1.00</a:t>
                      </a:r>
                      <a:endParaRPr sz="650">
                        <a:latin typeface="Calibri"/>
                        <a:cs typeface="Calibri"/>
                      </a:endParaRPr>
                    </a:p>
                  </a:txBody>
                  <a:tcPr marL="0" marR="0" marT="635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 algn="ctr">
                        <a:lnSpc>
                          <a:spcPct val="100000"/>
                        </a:lnSpc>
                        <a:spcBef>
                          <a:spcPts val="500"/>
                        </a:spcBef>
                      </a:pPr>
                      <a:r>
                        <a:rPr sz="650" spc="-5" dirty="0">
                          <a:solidFill>
                            <a:srgbClr val="FFFFFF"/>
                          </a:solidFill>
                          <a:latin typeface="Calibri"/>
                          <a:cs typeface="Calibri"/>
                        </a:rPr>
                        <a:t>-0.11</a:t>
                      </a:r>
                      <a:endParaRPr sz="650">
                        <a:latin typeface="Calibri"/>
                        <a:cs typeface="Calibri"/>
                      </a:endParaRPr>
                    </a:p>
                  </a:txBody>
                  <a:tcPr marL="0" marR="0" marT="63500" marB="0">
                    <a:lnL w="6350">
                      <a:solidFill>
                        <a:srgbClr val="000000"/>
                      </a:solidFill>
                      <a:prstDash val="solid"/>
                    </a:lnL>
                    <a:lnR w="3175">
                      <a:solidFill>
                        <a:srgbClr val="000000"/>
                      </a:solidFill>
                      <a:prstDash val="solid"/>
                    </a:lnR>
                    <a:lnT w="6350">
                      <a:solidFill>
                        <a:srgbClr val="000000"/>
                      </a:solidFill>
                      <a:prstDash val="solid"/>
                    </a:lnT>
                    <a:lnB w="6350">
                      <a:solidFill>
                        <a:srgbClr val="000000"/>
                      </a:solidFill>
                      <a:prstDash val="solid"/>
                    </a:lnB>
                    <a:solidFill>
                      <a:srgbClr val="800080"/>
                    </a:solidFill>
                  </a:tcPr>
                </a:tc>
              </a:tr>
              <a:tr h="232580">
                <a:tc>
                  <a:txBody>
                    <a:bodyPr/>
                    <a:lstStyle/>
                    <a:p>
                      <a:pPr marL="45720">
                        <a:lnSpc>
                          <a:spcPct val="100000"/>
                        </a:lnSpc>
                        <a:spcBef>
                          <a:spcPts val="500"/>
                        </a:spcBef>
                      </a:pPr>
                      <a:r>
                        <a:rPr sz="650" spc="-5" dirty="0">
                          <a:latin typeface="Calibri"/>
                          <a:cs typeface="Calibri"/>
                        </a:rPr>
                        <a:t>0.55</a:t>
                      </a:r>
                      <a:endParaRPr sz="650">
                        <a:latin typeface="Calibri"/>
                        <a:cs typeface="Calibri"/>
                      </a:endParaRPr>
                    </a:p>
                  </a:txBody>
                  <a:tcPr marL="0" marR="0" marT="63500" marB="0">
                    <a:lnL w="3175">
                      <a:solidFill>
                        <a:srgbClr val="000000"/>
                      </a:solidFill>
                      <a:prstDash val="solid"/>
                    </a:lnL>
                    <a:lnR w="3175">
                      <a:solidFill>
                        <a:srgbClr val="000000"/>
                      </a:solidFill>
                      <a:prstDash val="solid"/>
                    </a:lnR>
                    <a:lnT w="6350">
                      <a:solidFill>
                        <a:srgbClr val="000000"/>
                      </a:solidFill>
                      <a:prstDash val="solid"/>
                    </a:lnT>
                    <a:lnB w="3175">
                      <a:solidFill>
                        <a:srgbClr val="000000"/>
                      </a:solidFill>
                      <a:prstDash val="solid"/>
                    </a:lnB>
                    <a:solidFill>
                      <a:srgbClr val="FF99FF"/>
                    </a:solidFill>
                  </a:tcPr>
                </a:tc>
                <a:tc>
                  <a:txBody>
                    <a:bodyPr/>
                    <a:lstStyle/>
                    <a:p>
                      <a:pPr marL="3175" algn="ctr">
                        <a:lnSpc>
                          <a:spcPct val="100000"/>
                        </a:lnSpc>
                        <a:spcBef>
                          <a:spcPts val="500"/>
                        </a:spcBef>
                      </a:pPr>
                      <a:r>
                        <a:rPr sz="650" spc="-5" dirty="0">
                          <a:solidFill>
                            <a:srgbClr val="FFFFFF"/>
                          </a:solidFill>
                          <a:latin typeface="Calibri"/>
                          <a:cs typeface="Calibri"/>
                        </a:rPr>
                        <a:t>-0.11</a:t>
                      </a:r>
                      <a:endParaRPr sz="650">
                        <a:latin typeface="Calibri"/>
                        <a:cs typeface="Calibri"/>
                      </a:endParaRPr>
                    </a:p>
                  </a:txBody>
                  <a:tcPr marL="0" marR="0" marT="63500" marB="0">
                    <a:lnL w="3175">
                      <a:solidFill>
                        <a:srgbClr val="000000"/>
                      </a:solidFill>
                      <a:prstDash val="solid"/>
                    </a:lnL>
                    <a:lnR w="3175">
                      <a:solidFill>
                        <a:srgbClr val="000000"/>
                      </a:solidFill>
                      <a:prstDash val="solid"/>
                    </a:lnR>
                    <a:lnT w="6350">
                      <a:solidFill>
                        <a:srgbClr val="000000"/>
                      </a:solidFill>
                      <a:prstDash val="solid"/>
                    </a:lnT>
                    <a:lnB w="3175">
                      <a:solidFill>
                        <a:srgbClr val="000000"/>
                      </a:solidFill>
                      <a:prstDash val="solid"/>
                    </a:lnB>
                    <a:solidFill>
                      <a:srgbClr val="800080"/>
                    </a:solidFill>
                  </a:tcPr>
                </a:tc>
                <a:tc>
                  <a:txBody>
                    <a:bodyPr/>
                    <a:lstStyle/>
                    <a:p>
                      <a:pPr marL="3175" algn="ctr">
                        <a:lnSpc>
                          <a:spcPct val="100000"/>
                        </a:lnSpc>
                        <a:spcBef>
                          <a:spcPts val="500"/>
                        </a:spcBef>
                      </a:pPr>
                      <a:r>
                        <a:rPr sz="650" spc="-5" dirty="0">
                          <a:solidFill>
                            <a:srgbClr val="FFFFFF"/>
                          </a:solidFill>
                          <a:latin typeface="Calibri"/>
                          <a:cs typeface="Calibri"/>
                        </a:rPr>
                        <a:t>0.11</a:t>
                      </a:r>
                      <a:endParaRPr sz="650">
                        <a:latin typeface="Calibri"/>
                        <a:cs typeface="Calibri"/>
                      </a:endParaRPr>
                    </a:p>
                  </a:txBody>
                  <a:tcPr marL="0" marR="0" marT="63500" marB="0">
                    <a:lnL w="3175">
                      <a:solidFill>
                        <a:srgbClr val="000000"/>
                      </a:solidFill>
                      <a:prstDash val="solid"/>
                    </a:lnL>
                    <a:lnR w="3175">
                      <a:solidFill>
                        <a:srgbClr val="000000"/>
                      </a:solidFill>
                      <a:prstDash val="solid"/>
                    </a:lnR>
                    <a:lnT w="6350">
                      <a:solidFill>
                        <a:srgbClr val="000000"/>
                      </a:solidFill>
                      <a:prstDash val="solid"/>
                    </a:lnT>
                    <a:lnB w="3175">
                      <a:solidFill>
                        <a:srgbClr val="000000"/>
                      </a:solidFill>
                      <a:prstDash val="solid"/>
                    </a:lnB>
                    <a:solidFill>
                      <a:srgbClr val="CC0099"/>
                    </a:solidFill>
                  </a:tcPr>
                </a:tc>
                <a:tc>
                  <a:txBody>
                    <a:bodyPr/>
                    <a:lstStyle/>
                    <a:p>
                      <a:pPr marL="3175" algn="ctr">
                        <a:lnSpc>
                          <a:spcPct val="100000"/>
                        </a:lnSpc>
                        <a:spcBef>
                          <a:spcPts val="500"/>
                        </a:spcBef>
                      </a:pPr>
                      <a:r>
                        <a:rPr sz="650" spc="-5" dirty="0">
                          <a:solidFill>
                            <a:srgbClr val="FFFFFF"/>
                          </a:solidFill>
                          <a:latin typeface="Calibri"/>
                          <a:cs typeface="Calibri"/>
                        </a:rPr>
                        <a:t>-0.33</a:t>
                      </a:r>
                      <a:endParaRPr sz="650">
                        <a:latin typeface="Calibri"/>
                        <a:cs typeface="Calibri"/>
                      </a:endParaRPr>
                    </a:p>
                  </a:txBody>
                  <a:tcPr marL="0" marR="0" marT="63500" marB="0">
                    <a:lnL w="3175"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marL="3175" algn="ctr">
                        <a:lnSpc>
                          <a:spcPct val="100000"/>
                        </a:lnSpc>
                        <a:spcBef>
                          <a:spcPts val="500"/>
                        </a:spcBef>
                      </a:pPr>
                      <a:r>
                        <a:rPr sz="650" spc="-5" dirty="0">
                          <a:latin typeface="Calibri"/>
                          <a:cs typeface="Calibri"/>
                        </a:rPr>
                        <a:t>1.00</a:t>
                      </a:r>
                      <a:endParaRPr sz="650">
                        <a:latin typeface="Calibri"/>
                        <a:cs typeface="Calibri"/>
                      </a:endParaRPr>
                    </a:p>
                  </a:txBody>
                  <a:tcPr marL="0" marR="0" marT="63500" marB="0">
                    <a:lnR w="6350">
                      <a:solidFill>
                        <a:srgbClr val="000000"/>
                      </a:solidFill>
                      <a:prstDash val="solid"/>
                    </a:lnR>
                    <a:lnT w="6350">
                      <a:solidFill>
                        <a:srgbClr val="000000"/>
                      </a:solidFill>
                      <a:prstDash val="solid"/>
                    </a:lnT>
                    <a:lnB w="3175">
                      <a:solidFill>
                        <a:srgbClr val="000000"/>
                      </a:solidFill>
                      <a:prstDash val="solid"/>
                    </a:lnB>
                  </a:tcPr>
                </a:tc>
                <a:tc>
                  <a:txBody>
                    <a:bodyPr/>
                    <a:lstStyle/>
                    <a:p>
                      <a:pPr marL="32384">
                        <a:lnSpc>
                          <a:spcPct val="100000"/>
                        </a:lnSpc>
                        <a:spcBef>
                          <a:spcPts val="500"/>
                        </a:spcBef>
                      </a:pPr>
                      <a:r>
                        <a:rPr sz="650" spc="-5" dirty="0">
                          <a:solidFill>
                            <a:srgbClr val="FFFFFF"/>
                          </a:solidFill>
                          <a:latin typeface="Calibri"/>
                          <a:cs typeface="Calibri"/>
                        </a:rPr>
                        <a:t>-0.11</a:t>
                      </a:r>
                      <a:endParaRPr sz="650">
                        <a:latin typeface="Calibri"/>
                        <a:cs typeface="Calibri"/>
                      </a:endParaRPr>
                    </a:p>
                  </a:txBody>
                  <a:tcPr marL="0" marR="0" marT="63500" marB="0">
                    <a:lnL w="6350">
                      <a:solidFill>
                        <a:srgbClr val="000000"/>
                      </a:solidFill>
                      <a:prstDash val="solid"/>
                    </a:lnL>
                    <a:lnR w="6350">
                      <a:solidFill>
                        <a:srgbClr val="000000"/>
                      </a:solidFill>
                      <a:prstDash val="solid"/>
                    </a:lnR>
                    <a:lnT w="6350">
                      <a:solidFill>
                        <a:srgbClr val="000000"/>
                      </a:solidFill>
                      <a:prstDash val="solid"/>
                    </a:lnT>
                    <a:lnB w="3175">
                      <a:solidFill>
                        <a:srgbClr val="000000"/>
                      </a:solidFill>
                      <a:prstDash val="solid"/>
                    </a:lnB>
                    <a:solidFill>
                      <a:srgbClr val="800080"/>
                    </a:solidFill>
                  </a:tcPr>
                </a:tc>
                <a:tc>
                  <a:txBody>
                    <a:bodyPr/>
                    <a:lstStyle/>
                    <a:p>
                      <a:pPr marL="3175" algn="ctr">
                        <a:lnSpc>
                          <a:spcPct val="100000"/>
                        </a:lnSpc>
                        <a:spcBef>
                          <a:spcPts val="500"/>
                        </a:spcBef>
                      </a:pPr>
                      <a:r>
                        <a:rPr sz="650" spc="-5" dirty="0">
                          <a:solidFill>
                            <a:srgbClr val="FFFFFF"/>
                          </a:solidFill>
                          <a:latin typeface="Calibri"/>
                          <a:cs typeface="Calibri"/>
                        </a:rPr>
                        <a:t>0.11</a:t>
                      </a:r>
                      <a:endParaRPr sz="650">
                        <a:latin typeface="Calibri"/>
                        <a:cs typeface="Calibri"/>
                      </a:endParaRPr>
                    </a:p>
                  </a:txBody>
                  <a:tcPr marL="0" marR="0" marT="63500" marB="0">
                    <a:lnL w="6350">
                      <a:solidFill>
                        <a:srgbClr val="000000"/>
                      </a:solidFill>
                      <a:prstDash val="solid"/>
                    </a:lnL>
                    <a:lnR w="3175">
                      <a:solidFill>
                        <a:srgbClr val="000000"/>
                      </a:solidFill>
                      <a:prstDash val="solid"/>
                    </a:lnR>
                    <a:lnT w="6350">
                      <a:solidFill>
                        <a:srgbClr val="000000"/>
                      </a:solidFill>
                      <a:prstDash val="solid"/>
                    </a:lnT>
                    <a:lnB w="3175">
                      <a:solidFill>
                        <a:srgbClr val="000000"/>
                      </a:solidFill>
                      <a:prstDash val="solid"/>
                    </a:lnB>
                    <a:solidFill>
                      <a:srgbClr val="CC0099"/>
                    </a:solidFill>
                  </a:tcPr>
                </a:tc>
              </a:tr>
              <a:tr h="232507">
                <a:tc>
                  <a:txBody>
                    <a:bodyPr/>
                    <a:lstStyle/>
                    <a:p>
                      <a:pPr marL="45720">
                        <a:lnSpc>
                          <a:spcPct val="100000"/>
                        </a:lnSpc>
                        <a:spcBef>
                          <a:spcPts val="500"/>
                        </a:spcBef>
                      </a:pPr>
                      <a:r>
                        <a:rPr sz="650" spc="-5" dirty="0">
                          <a:latin typeface="Calibri"/>
                          <a:cs typeface="Calibri"/>
                        </a:rPr>
                        <a:t>0.33</a:t>
                      </a:r>
                      <a:endParaRPr sz="650">
                        <a:latin typeface="Calibri"/>
                        <a:cs typeface="Calibri"/>
                      </a:endParaRPr>
                    </a:p>
                  </a:txBody>
                  <a:tcPr marL="0" marR="0" marT="63500" marB="0">
                    <a:lnL w="3175">
                      <a:solidFill>
                        <a:srgbClr val="000000"/>
                      </a:solidFill>
                      <a:prstDash val="solid"/>
                    </a:lnL>
                    <a:lnR w="3175">
                      <a:solidFill>
                        <a:srgbClr val="000000"/>
                      </a:solidFill>
                      <a:prstDash val="solid"/>
                    </a:lnR>
                    <a:lnT w="3175">
                      <a:solidFill>
                        <a:srgbClr val="000000"/>
                      </a:solidFill>
                      <a:prstDash val="solid"/>
                    </a:lnT>
                    <a:lnB w="6350">
                      <a:solidFill>
                        <a:srgbClr val="000000"/>
                      </a:solidFill>
                      <a:prstDash val="solid"/>
                    </a:lnB>
                    <a:solidFill>
                      <a:srgbClr val="FF33CC"/>
                    </a:solidFill>
                  </a:tcPr>
                </a:tc>
                <a:tc>
                  <a:txBody>
                    <a:bodyPr/>
                    <a:lstStyle/>
                    <a:p>
                      <a:pPr marL="3175" algn="ctr">
                        <a:lnSpc>
                          <a:spcPct val="100000"/>
                        </a:lnSpc>
                        <a:spcBef>
                          <a:spcPts val="500"/>
                        </a:spcBef>
                      </a:pPr>
                      <a:r>
                        <a:rPr sz="650" spc="-5" dirty="0">
                          <a:latin typeface="Calibri"/>
                          <a:cs typeface="Calibri"/>
                        </a:rPr>
                        <a:t>0.33</a:t>
                      </a:r>
                      <a:endParaRPr sz="650">
                        <a:latin typeface="Calibri"/>
                        <a:cs typeface="Calibri"/>
                      </a:endParaRPr>
                    </a:p>
                  </a:txBody>
                  <a:tcPr marL="0" marR="0" marT="63500" marB="0">
                    <a:lnL w="3175">
                      <a:solidFill>
                        <a:srgbClr val="000000"/>
                      </a:solidFill>
                      <a:prstDash val="solid"/>
                    </a:lnL>
                    <a:lnR w="3175">
                      <a:solidFill>
                        <a:srgbClr val="000000"/>
                      </a:solidFill>
                      <a:prstDash val="solid"/>
                    </a:lnR>
                    <a:lnT w="3175">
                      <a:solidFill>
                        <a:srgbClr val="000000"/>
                      </a:solidFill>
                      <a:prstDash val="solid"/>
                    </a:lnT>
                    <a:lnB w="6350">
                      <a:solidFill>
                        <a:srgbClr val="000000"/>
                      </a:solidFill>
                      <a:prstDash val="solid"/>
                    </a:lnB>
                    <a:solidFill>
                      <a:srgbClr val="FF33CC"/>
                    </a:solidFill>
                  </a:tcPr>
                </a:tc>
                <a:tc>
                  <a:txBody>
                    <a:bodyPr/>
                    <a:lstStyle/>
                    <a:p>
                      <a:pPr marL="3175" algn="ctr">
                        <a:lnSpc>
                          <a:spcPct val="100000"/>
                        </a:lnSpc>
                        <a:spcBef>
                          <a:spcPts val="500"/>
                        </a:spcBef>
                      </a:pPr>
                      <a:r>
                        <a:rPr sz="650" spc="-5" dirty="0">
                          <a:solidFill>
                            <a:srgbClr val="FFFFFF"/>
                          </a:solidFill>
                          <a:latin typeface="Calibri"/>
                          <a:cs typeface="Calibri"/>
                        </a:rPr>
                        <a:t>-0.33</a:t>
                      </a:r>
                      <a:endParaRPr sz="650">
                        <a:latin typeface="Calibri"/>
                        <a:cs typeface="Calibri"/>
                      </a:endParaRPr>
                    </a:p>
                  </a:txBody>
                  <a:tcPr marL="0" marR="0" marT="63500" marB="0">
                    <a:lnL w="3175" cap="flat" cmpd="sng" algn="ctr">
                      <a:solidFill>
                        <a:srgbClr val="000000"/>
                      </a:solidFill>
                      <a:prstDash val="solid"/>
                      <a:round/>
                      <a:headEnd type="none" w="med" len="med"/>
                      <a:tailEnd type="none" w="med" len="med"/>
                    </a:lnL>
                    <a:lnT w="3175" cap="flat" cmpd="sng" algn="ctr">
                      <a:solidFill>
                        <a:srgbClr val="000000"/>
                      </a:solidFill>
                      <a:prstDash val="solid"/>
                      <a:round/>
                      <a:headEnd type="none" w="med" len="med"/>
                      <a:tailEnd type="none" w="med" len="med"/>
                    </a:lnT>
                    <a:solidFill>
                      <a:srgbClr val="000000"/>
                    </a:solidFill>
                  </a:tcPr>
                </a:tc>
                <a:tc>
                  <a:txBody>
                    <a:bodyPr/>
                    <a:lstStyle/>
                    <a:p>
                      <a:pPr marL="3175" algn="ctr">
                        <a:lnSpc>
                          <a:spcPct val="100000"/>
                        </a:lnSpc>
                        <a:spcBef>
                          <a:spcPts val="500"/>
                        </a:spcBef>
                      </a:pPr>
                      <a:r>
                        <a:rPr sz="650" spc="-5" dirty="0">
                          <a:latin typeface="Calibri"/>
                          <a:cs typeface="Calibri"/>
                        </a:rPr>
                        <a:t>0.55</a:t>
                      </a:r>
                      <a:endParaRPr sz="650">
                        <a:latin typeface="Calibri"/>
                        <a:cs typeface="Calibri"/>
                      </a:endParaRPr>
                    </a:p>
                  </a:txBody>
                  <a:tcPr marL="0" marR="0" marT="63500" marB="0">
                    <a:lnR w="3175">
                      <a:solidFill>
                        <a:srgbClr val="000000"/>
                      </a:solidFill>
                      <a:prstDash val="solid"/>
                    </a:lnR>
                    <a:lnB w="6350">
                      <a:solidFill>
                        <a:srgbClr val="000000"/>
                      </a:solidFill>
                      <a:prstDash val="solid"/>
                    </a:lnB>
                    <a:solidFill>
                      <a:srgbClr val="FF99FF"/>
                    </a:solidFill>
                  </a:tcPr>
                </a:tc>
                <a:tc>
                  <a:txBody>
                    <a:bodyPr/>
                    <a:lstStyle/>
                    <a:p>
                      <a:pPr marL="2540" algn="ctr">
                        <a:lnSpc>
                          <a:spcPct val="100000"/>
                        </a:lnSpc>
                        <a:spcBef>
                          <a:spcPts val="500"/>
                        </a:spcBef>
                      </a:pPr>
                      <a:r>
                        <a:rPr sz="650" spc="-5" dirty="0">
                          <a:solidFill>
                            <a:srgbClr val="FFFFFF"/>
                          </a:solidFill>
                          <a:latin typeface="Calibri"/>
                          <a:cs typeface="Calibri"/>
                        </a:rPr>
                        <a:t>-0.33</a:t>
                      </a:r>
                      <a:endParaRPr sz="650">
                        <a:latin typeface="Calibri"/>
                        <a:cs typeface="Calibri"/>
                      </a:endParaRPr>
                    </a:p>
                  </a:txBody>
                  <a:tcPr marL="0" marR="0" marT="63500" marB="0">
                    <a:lnL w="3175" cap="flat" cmpd="sng" algn="ctr">
                      <a:solidFill>
                        <a:srgbClr val="000000"/>
                      </a:solidFill>
                      <a:prstDash val="solid"/>
                      <a:round/>
                      <a:headEnd type="none" w="med" len="med"/>
                      <a:tailEnd type="none" w="med" len="med"/>
                    </a:lnL>
                    <a:lnT w="3175" cap="flat" cmpd="sng" algn="ctr">
                      <a:solidFill>
                        <a:srgbClr val="000000"/>
                      </a:solidFill>
                      <a:prstDash val="solid"/>
                      <a:round/>
                      <a:headEnd type="none" w="med" len="med"/>
                      <a:tailEnd type="none" w="med" len="med"/>
                    </a:lnT>
                    <a:solidFill>
                      <a:srgbClr val="000000"/>
                    </a:solidFill>
                  </a:tcPr>
                </a:tc>
                <a:tc>
                  <a:txBody>
                    <a:bodyPr/>
                    <a:lstStyle/>
                    <a:p>
                      <a:pPr marL="45085">
                        <a:lnSpc>
                          <a:spcPct val="100000"/>
                        </a:lnSpc>
                        <a:spcBef>
                          <a:spcPts val="500"/>
                        </a:spcBef>
                      </a:pPr>
                      <a:r>
                        <a:rPr sz="650" spc="-5" dirty="0">
                          <a:latin typeface="Calibri"/>
                          <a:cs typeface="Calibri"/>
                        </a:rPr>
                        <a:t>0.33</a:t>
                      </a:r>
                      <a:endParaRPr sz="650">
                        <a:latin typeface="Calibri"/>
                        <a:cs typeface="Calibri"/>
                      </a:endParaRPr>
                    </a:p>
                  </a:txBody>
                  <a:tcPr marL="0" marR="0" marT="63500" marB="0">
                    <a:lnR w="6350">
                      <a:solidFill>
                        <a:srgbClr val="000000"/>
                      </a:solidFill>
                      <a:prstDash val="solid"/>
                    </a:lnR>
                    <a:lnT w="3175">
                      <a:solidFill>
                        <a:srgbClr val="000000"/>
                      </a:solidFill>
                      <a:prstDash val="solid"/>
                    </a:lnT>
                    <a:lnB w="6350">
                      <a:solidFill>
                        <a:srgbClr val="000000"/>
                      </a:solidFill>
                      <a:prstDash val="solid"/>
                    </a:lnB>
                    <a:solidFill>
                      <a:srgbClr val="FF33CC"/>
                    </a:solidFill>
                  </a:tcPr>
                </a:tc>
                <a:tc>
                  <a:txBody>
                    <a:bodyPr/>
                    <a:lstStyle/>
                    <a:p>
                      <a:pPr marL="3175" algn="ctr">
                        <a:lnSpc>
                          <a:spcPct val="100000"/>
                        </a:lnSpc>
                        <a:spcBef>
                          <a:spcPts val="500"/>
                        </a:spcBef>
                      </a:pPr>
                      <a:r>
                        <a:rPr sz="650" spc="-5" dirty="0">
                          <a:latin typeface="Calibri"/>
                          <a:cs typeface="Calibri"/>
                        </a:rPr>
                        <a:t>0.33</a:t>
                      </a:r>
                      <a:endParaRPr sz="650">
                        <a:latin typeface="Calibri"/>
                        <a:cs typeface="Calibri"/>
                      </a:endParaRPr>
                    </a:p>
                  </a:txBody>
                  <a:tcPr marL="0" marR="0" marT="63500" marB="0">
                    <a:lnL w="6350">
                      <a:solidFill>
                        <a:srgbClr val="000000"/>
                      </a:solidFill>
                      <a:prstDash val="solid"/>
                    </a:lnL>
                    <a:lnR w="3175">
                      <a:solidFill>
                        <a:srgbClr val="000000"/>
                      </a:solidFill>
                      <a:prstDash val="solid"/>
                    </a:lnR>
                    <a:lnT w="3175">
                      <a:solidFill>
                        <a:srgbClr val="000000"/>
                      </a:solidFill>
                      <a:prstDash val="solid"/>
                    </a:lnT>
                    <a:lnB w="6350">
                      <a:solidFill>
                        <a:srgbClr val="000000"/>
                      </a:solidFill>
                      <a:prstDash val="solid"/>
                    </a:lnB>
                    <a:solidFill>
                      <a:srgbClr val="FF33CC"/>
                    </a:solidFill>
                  </a:tcPr>
                </a:tc>
              </a:tr>
              <a:tr h="232500">
                <a:tc>
                  <a:txBody>
                    <a:bodyPr/>
                    <a:lstStyle/>
                    <a:p>
                      <a:pPr marL="45720">
                        <a:lnSpc>
                          <a:spcPct val="100000"/>
                        </a:lnSpc>
                        <a:spcBef>
                          <a:spcPts val="500"/>
                        </a:spcBef>
                      </a:pPr>
                      <a:r>
                        <a:rPr sz="650" spc="-5" dirty="0">
                          <a:solidFill>
                            <a:srgbClr val="FFFFFF"/>
                          </a:solidFill>
                          <a:latin typeface="Calibri"/>
                          <a:cs typeface="Calibri"/>
                        </a:rPr>
                        <a:t>0.11</a:t>
                      </a:r>
                      <a:endParaRPr sz="650">
                        <a:latin typeface="Calibri"/>
                        <a:cs typeface="Calibri"/>
                      </a:endParaRPr>
                    </a:p>
                  </a:txBody>
                  <a:tcPr marL="0" marR="0" marT="63500" marB="0">
                    <a:lnL w="3175">
                      <a:solidFill>
                        <a:srgbClr val="000000"/>
                      </a:solidFill>
                      <a:prstDash val="solid"/>
                    </a:lnL>
                    <a:lnR w="3175">
                      <a:solidFill>
                        <a:srgbClr val="000000"/>
                      </a:solidFill>
                      <a:prstDash val="solid"/>
                    </a:lnR>
                    <a:lnT w="6350">
                      <a:solidFill>
                        <a:srgbClr val="000000"/>
                      </a:solidFill>
                      <a:prstDash val="solid"/>
                    </a:lnT>
                    <a:lnB w="3175">
                      <a:solidFill>
                        <a:srgbClr val="000000"/>
                      </a:solidFill>
                      <a:prstDash val="solid"/>
                    </a:lnB>
                    <a:solidFill>
                      <a:srgbClr val="CC0099"/>
                    </a:solidFill>
                  </a:tcPr>
                </a:tc>
                <a:tc>
                  <a:txBody>
                    <a:bodyPr/>
                    <a:lstStyle/>
                    <a:p>
                      <a:pPr marL="3175" algn="ctr">
                        <a:lnSpc>
                          <a:spcPct val="100000"/>
                        </a:lnSpc>
                        <a:spcBef>
                          <a:spcPts val="500"/>
                        </a:spcBef>
                      </a:pPr>
                      <a:r>
                        <a:rPr sz="650" spc="-5" dirty="0">
                          <a:solidFill>
                            <a:srgbClr val="FFFFFF"/>
                          </a:solidFill>
                          <a:latin typeface="Calibri"/>
                          <a:cs typeface="Calibri"/>
                        </a:rPr>
                        <a:t>-0.11</a:t>
                      </a:r>
                      <a:endParaRPr sz="650">
                        <a:latin typeface="Calibri"/>
                        <a:cs typeface="Calibri"/>
                      </a:endParaRPr>
                    </a:p>
                  </a:txBody>
                  <a:tcPr marL="0" marR="0" marT="63500" marB="0">
                    <a:lnL w="3175">
                      <a:solidFill>
                        <a:srgbClr val="000000"/>
                      </a:solidFill>
                      <a:prstDash val="solid"/>
                    </a:lnL>
                    <a:lnR w="3175">
                      <a:solidFill>
                        <a:srgbClr val="000000"/>
                      </a:solidFill>
                      <a:prstDash val="solid"/>
                    </a:lnR>
                    <a:lnT w="6350">
                      <a:solidFill>
                        <a:srgbClr val="000000"/>
                      </a:solidFill>
                      <a:prstDash val="solid"/>
                    </a:lnT>
                    <a:lnB w="3175">
                      <a:solidFill>
                        <a:srgbClr val="000000"/>
                      </a:solidFill>
                      <a:prstDash val="solid"/>
                    </a:lnB>
                    <a:solidFill>
                      <a:srgbClr val="800080"/>
                    </a:solidFill>
                  </a:tcPr>
                </a:tc>
                <a:tc>
                  <a:txBody>
                    <a:bodyPr/>
                    <a:lstStyle/>
                    <a:p>
                      <a:pPr marL="3175" algn="ctr">
                        <a:lnSpc>
                          <a:spcPct val="100000"/>
                        </a:lnSpc>
                        <a:spcBef>
                          <a:spcPts val="500"/>
                        </a:spcBef>
                      </a:pPr>
                      <a:r>
                        <a:rPr sz="650" spc="-5" dirty="0">
                          <a:latin typeface="Calibri"/>
                          <a:cs typeface="Calibri"/>
                        </a:rPr>
                        <a:t>1.00</a:t>
                      </a:r>
                      <a:endParaRPr sz="650">
                        <a:latin typeface="Calibri"/>
                        <a:cs typeface="Calibri"/>
                      </a:endParaRPr>
                    </a:p>
                  </a:txBody>
                  <a:tcPr marL="0" marR="0" marT="63500" marB="0">
                    <a:lnL w="3175">
                      <a:solidFill>
                        <a:srgbClr val="000000"/>
                      </a:solidFill>
                      <a:prstDash val="solid"/>
                    </a:lnL>
                    <a:lnR w="3175">
                      <a:solidFill>
                        <a:srgbClr val="000000"/>
                      </a:solidFill>
                      <a:prstDash val="solid"/>
                    </a:lnR>
                    <a:lnB w="3175">
                      <a:solidFill>
                        <a:srgbClr val="000000"/>
                      </a:solidFill>
                      <a:prstDash val="solid"/>
                    </a:lnB>
                  </a:tcPr>
                </a:tc>
                <a:tc>
                  <a:txBody>
                    <a:bodyPr/>
                    <a:lstStyle/>
                    <a:p>
                      <a:pPr marL="3175" algn="ctr">
                        <a:lnSpc>
                          <a:spcPct val="100000"/>
                        </a:lnSpc>
                        <a:spcBef>
                          <a:spcPts val="500"/>
                        </a:spcBef>
                      </a:pPr>
                      <a:r>
                        <a:rPr sz="650" spc="-5" dirty="0">
                          <a:solidFill>
                            <a:srgbClr val="FFFFFF"/>
                          </a:solidFill>
                          <a:latin typeface="Calibri"/>
                          <a:cs typeface="Calibri"/>
                        </a:rPr>
                        <a:t>-0.33</a:t>
                      </a:r>
                      <a:endParaRPr sz="650">
                        <a:latin typeface="Calibri"/>
                        <a:cs typeface="Calibri"/>
                      </a:endParaRPr>
                    </a:p>
                  </a:txBody>
                  <a:tcPr marL="0" marR="0" marT="63500" marB="0">
                    <a:lnL w="3175"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marL="3175" algn="ctr">
                        <a:lnSpc>
                          <a:spcPct val="100000"/>
                        </a:lnSpc>
                        <a:spcBef>
                          <a:spcPts val="500"/>
                        </a:spcBef>
                      </a:pPr>
                      <a:r>
                        <a:rPr sz="650" spc="-5" dirty="0">
                          <a:solidFill>
                            <a:srgbClr val="FFFFFF"/>
                          </a:solidFill>
                          <a:latin typeface="Calibri"/>
                          <a:cs typeface="Calibri"/>
                        </a:rPr>
                        <a:t>0.11</a:t>
                      </a:r>
                      <a:endParaRPr sz="650">
                        <a:latin typeface="Calibri"/>
                        <a:cs typeface="Calibri"/>
                      </a:endParaRPr>
                    </a:p>
                  </a:txBody>
                  <a:tcPr marL="0" marR="0" marT="63500" marB="0">
                    <a:lnR w="6350">
                      <a:solidFill>
                        <a:srgbClr val="000000"/>
                      </a:solidFill>
                      <a:prstDash val="solid"/>
                    </a:lnR>
                    <a:lnB w="3175">
                      <a:solidFill>
                        <a:srgbClr val="000000"/>
                      </a:solidFill>
                      <a:prstDash val="solid"/>
                    </a:lnB>
                    <a:solidFill>
                      <a:srgbClr val="CC0099"/>
                    </a:solidFill>
                  </a:tcPr>
                </a:tc>
                <a:tc>
                  <a:txBody>
                    <a:bodyPr/>
                    <a:lstStyle/>
                    <a:p>
                      <a:pPr marL="32384">
                        <a:lnSpc>
                          <a:spcPct val="100000"/>
                        </a:lnSpc>
                        <a:spcBef>
                          <a:spcPts val="500"/>
                        </a:spcBef>
                      </a:pPr>
                      <a:r>
                        <a:rPr sz="650" spc="-5" dirty="0">
                          <a:solidFill>
                            <a:srgbClr val="FFFFFF"/>
                          </a:solidFill>
                          <a:latin typeface="Calibri"/>
                          <a:cs typeface="Calibri"/>
                        </a:rPr>
                        <a:t>-0.11</a:t>
                      </a:r>
                      <a:endParaRPr sz="650">
                        <a:latin typeface="Calibri"/>
                        <a:cs typeface="Calibri"/>
                      </a:endParaRPr>
                    </a:p>
                  </a:txBody>
                  <a:tcPr marL="0" marR="0" marT="63500" marB="0">
                    <a:lnL w="6350">
                      <a:solidFill>
                        <a:srgbClr val="000000"/>
                      </a:solidFill>
                      <a:prstDash val="solid"/>
                    </a:lnL>
                    <a:lnR w="6350">
                      <a:solidFill>
                        <a:srgbClr val="000000"/>
                      </a:solidFill>
                      <a:prstDash val="solid"/>
                    </a:lnR>
                    <a:lnT w="6350">
                      <a:solidFill>
                        <a:srgbClr val="000000"/>
                      </a:solidFill>
                      <a:prstDash val="solid"/>
                    </a:lnT>
                    <a:lnB w="3175">
                      <a:solidFill>
                        <a:srgbClr val="000000"/>
                      </a:solidFill>
                      <a:prstDash val="solid"/>
                    </a:lnB>
                    <a:solidFill>
                      <a:srgbClr val="800080"/>
                    </a:solidFill>
                  </a:tcPr>
                </a:tc>
                <a:tc>
                  <a:txBody>
                    <a:bodyPr/>
                    <a:lstStyle/>
                    <a:p>
                      <a:pPr marL="3175" algn="ctr">
                        <a:lnSpc>
                          <a:spcPct val="100000"/>
                        </a:lnSpc>
                        <a:spcBef>
                          <a:spcPts val="500"/>
                        </a:spcBef>
                      </a:pPr>
                      <a:r>
                        <a:rPr sz="650" spc="-5" dirty="0">
                          <a:latin typeface="Calibri"/>
                          <a:cs typeface="Calibri"/>
                        </a:rPr>
                        <a:t>0.55</a:t>
                      </a:r>
                      <a:endParaRPr sz="650">
                        <a:latin typeface="Calibri"/>
                        <a:cs typeface="Calibri"/>
                      </a:endParaRPr>
                    </a:p>
                  </a:txBody>
                  <a:tcPr marL="0" marR="0" marT="63500" marB="0">
                    <a:lnL w="6350">
                      <a:solidFill>
                        <a:srgbClr val="000000"/>
                      </a:solidFill>
                      <a:prstDash val="solid"/>
                    </a:lnL>
                    <a:lnR w="3175">
                      <a:solidFill>
                        <a:srgbClr val="000000"/>
                      </a:solidFill>
                      <a:prstDash val="solid"/>
                    </a:lnR>
                    <a:lnT w="6350">
                      <a:solidFill>
                        <a:srgbClr val="000000"/>
                      </a:solidFill>
                      <a:prstDash val="solid"/>
                    </a:lnT>
                    <a:lnB w="3175">
                      <a:solidFill>
                        <a:srgbClr val="000000"/>
                      </a:solidFill>
                      <a:prstDash val="solid"/>
                    </a:lnB>
                    <a:solidFill>
                      <a:srgbClr val="FF99FF"/>
                    </a:solidFill>
                  </a:tcPr>
                </a:tc>
              </a:tr>
              <a:tr h="232588">
                <a:tc>
                  <a:txBody>
                    <a:bodyPr/>
                    <a:lstStyle/>
                    <a:p>
                      <a:pPr marL="32384">
                        <a:lnSpc>
                          <a:spcPct val="100000"/>
                        </a:lnSpc>
                        <a:spcBef>
                          <a:spcPts val="500"/>
                        </a:spcBef>
                      </a:pPr>
                      <a:r>
                        <a:rPr sz="650" spc="-5" dirty="0">
                          <a:solidFill>
                            <a:srgbClr val="FFFFFF"/>
                          </a:solidFill>
                          <a:latin typeface="Calibri"/>
                          <a:cs typeface="Calibri"/>
                        </a:rPr>
                        <a:t>-0.11</a:t>
                      </a:r>
                      <a:endParaRPr sz="650">
                        <a:latin typeface="Calibri"/>
                        <a:cs typeface="Calibri"/>
                      </a:endParaRPr>
                    </a:p>
                  </a:txBody>
                  <a:tcPr marL="0" marR="0" marT="6350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800080"/>
                    </a:solidFill>
                  </a:tcPr>
                </a:tc>
                <a:tc>
                  <a:txBody>
                    <a:bodyPr/>
                    <a:lstStyle/>
                    <a:p>
                      <a:pPr marL="3175" algn="ctr">
                        <a:lnSpc>
                          <a:spcPct val="100000"/>
                        </a:lnSpc>
                        <a:spcBef>
                          <a:spcPts val="500"/>
                        </a:spcBef>
                      </a:pPr>
                      <a:r>
                        <a:rPr sz="650" spc="-5" dirty="0">
                          <a:latin typeface="Calibri"/>
                          <a:cs typeface="Calibri"/>
                        </a:rPr>
                        <a:t>1.00</a:t>
                      </a:r>
                      <a:endParaRPr sz="650">
                        <a:latin typeface="Calibri"/>
                        <a:cs typeface="Calibri"/>
                      </a:endParaRPr>
                    </a:p>
                  </a:txBody>
                  <a:tcPr marL="0" marR="0" marT="6350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3175" algn="ctr">
                        <a:lnSpc>
                          <a:spcPct val="100000"/>
                        </a:lnSpc>
                        <a:spcBef>
                          <a:spcPts val="500"/>
                        </a:spcBef>
                      </a:pPr>
                      <a:r>
                        <a:rPr sz="650" spc="-5" dirty="0">
                          <a:solidFill>
                            <a:srgbClr val="FFFFFF"/>
                          </a:solidFill>
                          <a:latin typeface="Calibri"/>
                          <a:cs typeface="Calibri"/>
                        </a:rPr>
                        <a:t>-0.11</a:t>
                      </a:r>
                      <a:endParaRPr sz="650">
                        <a:latin typeface="Calibri"/>
                        <a:cs typeface="Calibri"/>
                      </a:endParaRPr>
                    </a:p>
                  </a:txBody>
                  <a:tcPr marL="0" marR="0" marT="6350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800080"/>
                    </a:solidFill>
                  </a:tcPr>
                </a:tc>
                <a:tc>
                  <a:txBody>
                    <a:bodyPr/>
                    <a:lstStyle/>
                    <a:p>
                      <a:pPr marL="3175" algn="ctr">
                        <a:lnSpc>
                          <a:spcPct val="100000"/>
                        </a:lnSpc>
                        <a:spcBef>
                          <a:spcPts val="500"/>
                        </a:spcBef>
                      </a:pPr>
                      <a:r>
                        <a:rPr sz="650" spc="-5" dirty="0">
                          <a:latin typeface="Calibri"/>
                          <a:cs typeface="Calibri"/>
                        </a:rPr>
                        <a:t>0.33</a:t>
                      </a:r>
                      <a:endParaRPr sz="650">
                        <a:latin typeface="Calibri"/>
                        <a:cs typeface="Calibri"/>
                      </a:endParaRPr>
                    </a:p>
                  </a:txBody>
                  <a:tcPr marL="0" marR="0" marT="63500" marB="0">
                    <a:lnL w="3175">
                      <a:solidFill>
                        <a:srgbClr val="000000"/>
                      </a:solidFill>
                      <a:prstDash val="solid"/>
                    </a:lnL>
                    <a:lnR w="3175">
                      <a:solidFill>
                        <a:srgbClr val="000000"/>
                      </a:solidFill>
                      <a:prstDash val="solid"/>
                    </a:lnR>
                    <a:lnB w="3175">
                      <a:solidFill>
                        <a:srgbClr val="000000"/>
                      </a:solidFill>
                      <a:prstDash val="solid"/>
                    </a:lnB>
                    <a:solidFill>
                      <a:srgbClr val="FF33CC"/>
                    </a:solidFill>
                  </a:tcPr>
                </a:tc>
                <a:tc>
                  <a:txBody>
                    <a:bodyPr/>
                    <a:lstStyle/>
                    <a:p>
                      <a:pPr marL="2540" algn="ctr">
                        <a:lnSpc>
                          <a:spcPct val="100000"/>
                        </a:lnSpc>
                        <a:spcBef>
                          <a:spcPts val="500"/>
                        </a:spcBef>
                      </a:pPr>
                      <a:r>
                        <a:rPr sz="650" spc="-5" dirty="0">
                          <a:solidFill>
                            <a:srgbClr val="FFFFFF"/>
                          </a:solidFill>
                          <a:latin typeface="Calibri"/>
                          <a:cs typeface="Calibri"/>
                        </a:rPr>
                        <a:t>-0.11</a:t>
                      </a:r>
                      <a:endParaRPr sz="650">
                        <a:latin typeface="Calibri"/>
                        <a:cs typeface="Calibri"/>
                      </a:endParaRPr>
                    </a:p>
                  </a:txBody>
                  <a:tcPr marL="0" marR="0" marT="63500" marB="0">
                    <a:lnL w="3175">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solidFill>
                      <a:srgbClr val="800080"/>
                    </a:solidFill>
                  </a:tcPr>
                </a:tc>
                <a:tc>
                  <a:txBody>
                    <a:bodyPr/>
                    <a:lstStyle/>
                    <a:p>
                      <a:pPr marL="45085">
                        <a:lnSpc>
                          <a:spcPct val="100000"/>
                        </a:lnSpc>
                        <a:spcBef>
                          <a:spcPts val="500"/>
                        </a:spcBef>
                      </a:pPr>
                      <a:r>
                        <a:rPr sz="650" spc="-5" dirty="0">
                          <a:solidFill>
                            <a:srgbClr val="FFFFFF"/>
                          </a:solidFill>
                          <a:latin typeface="Calibri"/>
                          <a:cs typeface="Calibri"/>
                        </a:rPr>
                        <a:t>0.11</a:t>
                      </a:r>
                      <a:endParaRPr sz="650">
                        <a:latin typeface="Calibri"/>
                        <a:cs typeface="Calibri"/>
                      </a:endParaRPr>
                    </a:p>
                  </a:txBody>
                  <a:tcPr marL="0" marR="0" marT="6350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solidFill>
                      <a:srgbClr val="CC0099"/>
                    </a:solidFill>
                  </a:tcPr>
                </a:tc>
                <a:tc>
                  <a:txBody>
                    <a:bodyPr/>
                    <a:lstStyle/>
                    <a:p>
                      <a:pPr marL="3175" algn="ctr">
                        <a:lnSpc>
                          <a:spcPct val="100000"/>
                        </a:lnSpc>
                        <a:spcBef>
                          <a:spcPts val="500"/>
                        </a:spcBef>
                      </a:pPr>
                      <a:r>
                        <a:rPr sz="650" spc="-5" dirty="0">
                          <a:solidFill>
                            <a:srgbClr val="FFFFFF"/>
                          </a:solidFill>
                          <a:latin typeface="Calibri"/>
                          <a:cs typeface="Calibri"/>
                        </a:rPr>
                        <a:t>-0.11</a:t>
                      </a:r>
                      <a:endParaRPr sz="650">
                        <a:latin typeface="Calibri"/>
                        <a:cs typeface="Calibri"/>
                      </a:endParaRPr>
                    </a:p>
                  </a:txBody>
                  <a:tcPr marL="0" marR="0" marT="63500" marB="0">
                    <a:lnL w="6350">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800080"/>
                    </a:solidFill>
                  </a:tcPr>
                </a:tc>
              </a:tr>
              <a:tr h="232378">
                <a:tc>
                  <a:txBody>
                    <a:bodyPr/>
                    <a:lstStyle/>
                    <a:p>
                      <a:pPr marL="45720">
                        <a:lnSpc>
                          <a:spcPct val="100000"/>
                        </a:lnSpc>
                        <a:spcBef>
                          <a:spcPts val="500"/>
                        </a:spcBef>
                      </a:pPr>
                      <a:r>
                        <a:rPr sz="650" spc="-5" dirty="0">
                          <a:latin typeface="Calibri"/>
                          <a:cs typeface="Calibri"/>
                        </a:rPr>
                        <a:t>0.77</a:t>
                      </a:r>
                      <a:endParaRPr sz="650">
                        <a:latin typeface="Calibri"/>
                        <a:cs typeface="Calibri"/>
                      </a:endParaRPr>
                    </a:p>
                  </a:txBody>
                  <a:tcPr marL="0" marR="0" marT="6350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CCFF"/>
                    </a:solidFill>
                  </a:tcPr>
                </a:tc>
                <a:tc>
                  <a:txBody>
                    <a:bodyPr/>
                    <a:lstStyle/>
                    <a:p>
                      <a:pPr marL="3175" algn="ctr">
                        <a:lnSpc>
                          <a:spcPct val="100000"/>
                        </a:lnSpc>
                        <a:spcBef>
                          <a:spcPts val="500"/>
                        </a:spcBef>
                      </a:pPr>
                      <a:r>
                        <a:rPr sz="650" spc="-5" dirty="0">
                          <a:solidFill>
                            <a:srgbClr val="FFFFFF"/>
                          </a:solidFill>
                          <a:latin typeface="Calibri"/>
                          <a:cs typeface="Calibri"/>
                        </a:rPr>
                        <a:t>-0.11</a:t>
                      </a:r>
                      <a:endParaRPr sz="650">
                        <a:latin typeface="Calibri"/>
                        <a:cs typeface="Calibri"/>
                      </a:endParaRPr>
                    </a:p>
                  </a:txBody>
                  <a:tcPr marL="0" marR="0" marT="6350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800080"/>
                    </a:solidFill>
                  </a:tcPr>
                </a:tc>
                <a:tc>
                  <a:txBody>
                    <a:bodyPr/>
                    <a:lstStyle/>
                    <a:p>
                      <a:pPr marL="3175" algn="ctr">
                        <a:lnSpc>
                          <a:spcPct val="100000"/>
                        </a:lnSpc>
                        <a:spcBef>
                          <a:spcPts val="500"/>
                        </a:spcBef>
                      </a:pPr>
                      <a:r>
                        <a:rPr sz="650" spc="-5" dirty="0">
                          <a:solidFill>
                            <a:srgbClr val="FFFFFF"/>
                          </a:solidFill>
                          <a:latin typeface="Calibri"/>
                          <a:cs typeface="Calibri"/>
                        </a:rPr>
                        <a:t>0.11</a:t>
                      </a:r>
                      <a:endParaRPr sz="650">
                        <a:latin typeface="Calibri"/>
                        <a:cs typeface="Calibri"/>
                      </a:endParaRPr>
                    </a:p>
                  </a:txBody>
                  <a:tcPr marL="0" marR="0" marT="6350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CC0099"/>
                    </a:solidFill>
                  </a:tcPr>
                </a:tc>
                <a:tc>
                  <a:txBody>
                    <a:bodyPr/>
                    <a:lstStyle/>
                    <a:p>
                      <a:pPr marL="3175" algn="ctr">
                        <a:lnSpc>
                          <a:spcPct val="100000"/>
                        </a:lnSpc>
                        <a:spcBef>
                          <a:spcPts val="500"/>
                        </a:spcBef>
                      </a:pPr>
                      <a:r>
                        <a:rPr sz="650" spc="-5" dirty="0">
                          <a:latin typeface="Calibri"/>
                          <a:cs typeface="Calibri"/>
                        </a:rPr>
                        <a:t>0.33</a:t>
                      </a:r>
                      <a:endParaRPr sz="650">
                        <a:latin typeface="Calibri"/>
                        <a:cs typeface="Calibri"/>
                      </a:endParaRPr>
                    </a:p>
                  </a:txBody>
                  <a:tcPr marL="0" marR="0" marT="6350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33CC"/>
                    </a:solidFill>
                  </a:tcPr>
                </a:tc>
                <a:tc>
                  <a:txBody>
                    <a:bodyPr/>
                    <a:lstStyle/>
                    <a:p>
                      <a:pPr marL="3175" algn="ctr">
                        <a:lnSpc>
                          <a:spcPct val="100000"/>
                        </a:lnSpc>
                        <a:spcBef>
                          <a:spcPts val="500"/>
                        </a:spcBef>
                      </a:pPr>
                      <a:r>
                        <a:rPr sz="650" spc="-5" dirty="0">
                          <a:latin typeface="Calibri"/>
                          <a:cs typeface="Calibri"/>
                        </a:rPr>
                        <a:t>0.55</a:t>
                      </a:r>
                      <a:endParaRPr sz="650">
                        <a:latin typeface="Calibri"/>
                        <a:cs typeface="Calibri"/>
                      </a:endParaRPr>
                    </a:p>
                  </a:txBody>
                  <a:tcPr marL="0" marR="0" marT="63500" marB="0">
                    <a:lnL w="3175">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solidFill>
                      <a:srgbClr val="FF99FF"/>
                    </a:solidFill>
                  </a:tcPr>
                </a:tc>
                <a:tc>
                  <a:txBody>
                    <a:bodyPr/>
                    <a:lstStyle/>
                    <a:p>
                      <a:pPr marL="32384">
                        <a:lnSpc>
                          <a:spcPct val="100000"/>
                        </a:lnSpc>
                        <a:spcBef>
                          <a:spcPts val="500"/>
                        </a:spcBef>
                      </a:pPr>
                      <a:r>
                        <a:rPr sz="650" spc="-5" dirty="0">
                          <a:solidFill>
                            <a:srgbClr val="FFFFFF"/>
                          </a:solidFill>
                          <a:latin typeface="Calibri"/>
                          <a:cs typeface="Calibri"/>
                        </a:rPr>
                        <a:t>-0.11</a:t>
                      </a:r>
                      <a:endParaRPr sz="650">
                        <a:latin typeface="Calibri"/>
                        <a:cs typeface="Calibri"/>
                      </a:endParaRPr>
                    </a:p>
                  </a:txBody>
                  <a:tcPr marL="0" marR="0" marT="6350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solidFill>
                      <a:srgbClr val="800080"/>
                    </a:solidFill>
                  </a:tcPr>
                </a:tc>
                <a:tc>
                  <a:txBody>
                    <a:bodyPr/>
                    <a:lstStyle/>
                    <a:p>
                      <a:pPr marL="3175" algn="ctr">
                        <a:lnSpc>
                          <a:spcPct val="100000"/>
                        </a:lnSpc>
                        <a:spcBef>
                          <a:spcPts val="500"/>
                        </a:spcBef>
                      </a:pPr>
                      <a:r>
                        <a:rPr sz="650" spc="-5" dirty="0">
                          <a:latin typeface="Calibri"/>
                          <a:cs typeface="Calibri"/>
                        </a:rPr>
                        <a:t>0.33</a:t>
                      </a:r>
                      <a:endParaRPr sz="650">
                        <a:latin typeface="Calibri"/>
                        <a:cs typeface="Calibri"/>
                      </a:endParaRPr>
                    </a:p>
                  </a:txBody>
                  <a:tcPr marL="0" marR="0" marT="63500" marB="0">
                    <a:lnL w="6350">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33CC"/>
                    </a:solidFill>
                  </a:tcPr>
                </a:tc>
              </a:tr>
            </a:tbl>
          </a:graphicData>
        </a:graphic>
      </p:graphicFrame>
      <p:sp>
        <p:nvSpPr>
          <p:cNvPr id="5" name="object 5"/>
          <p:cNvSpPr/>
          <p:nvPr/>
        </p:nvSpPr>
        <p:spPr>
          <a:xfrm>
            <a:off x="9290849" y="4947898"/>
            <a:ext cx="466091" cy="465455"/>
          </a:xfrm>
          <a:custGeom>
            <a:avLst/>
            <a:gdLst/>
            <a:ahLst/>
            <a:cxnLst/>
            <a:rect l="l" t="t" r="r" b="b"/>
            <a:pathLst>
              <a:path w="466090" h="465454">
                <a:moveTo>
                  <a:pt x="232968" y="232371"/>
                </a:moveTo>
                <a:lnTo>
                  <a:pt x="0" y="232371"/>
                </a:lnTo>
                <a:lnTo>
                  <a:pt x="0" y="464985"/>
                </a:lnTo>
                <a:lnTo>
                  <a:pt x="232968" y="464985"/>
                </a:lnTo>
                <a:lnTo>
                  <a:pt x="232968" y="232371"/>
                </a:lnTo>
                <a:close/>
              </a:path>
              <a:path w="466090" h="465454">
                <a:moveTo>
                  <a:pt x="465785" y="0"/>
                </a:moveTo>
                <a:lnTo>
                  <a:pt x="232968" y="0"/>
                </a:lnTo>
                <a:lnTo>
                  <a:pt x="232968" y="232371"/>
                </a:lnTo>
                <a:lnTo>
                  <a:pt x="465785" y="232371"/>
                </a:lnTo>
                <a:lnTo>
                  <a:pt x="465785" y="0"/>
                </a:lnTo>
                <a:close/>
              </a:path>
            </a:pathLst>
          </a:custGeom>
          <a:solidFill>
            <a:srgbClr val="FFFFFF"/>
          </a:solidFill>
        </p:spPr>
        <p:txBody>
          <a:bodyPr wrap="square" lIns="0" tIns="0" rIns="0" bIns="0" rtlCol="0"/>
          <a:lstStyle/>
          <a:p>
            <a:endParaRPr/>
          </a:p>
        </p:txBody>
      </p:sp>
      <p:sp>
        <p:nvSpPr>
          <p:cNvPr id="6" name="object 6"/>
          <p:cNvSpPr/>
          <p:nvPr/>
        </p:nvSpPr>
        <p:spPr>
          <a:xfrm>
            <a:off x="8592148" y="5645293"/>
            <a:ext cx="466091" cy="465455"/>
          </a:xfrm>
          <a:custGeom>
            <a:avLst/>
            <a:gdLst/>
            <a:ahLst/>
            <a:cxnLst/>
            <a:rect l="l" t="t" r="r" b="b"/>
            <a:pathLst>
              <a:path w="466090" h="465454">
                <a:moveTo>
                  <a:pt x="232829" y="232587"/>
                </a:moveTo>
                <a:lnTo>
                  <a:pt x="0" y="232587"/>
                </a:lnTo>
                <a:lnTo>
                  <a:pt x="0" y="465175"/>
                </a:lnTo>
                <a:lnTo>
                  <a:pt x="232829" y="465175"/>
                </a:lnTo>
                <a:lnTo>
                  <a:pt x="232829" y="232587"/>
                </a:lnTo>
                <a:close/>
              </a:path>
              <a:path w="466090" h="465454">
                <a:moveTo>
                  <a:pt x="465836" y="0"/>
                </a:moveTo>
                <a:lnTo>
                  <a:pt x="232829" y="0"/>
                </a:lnTo>
                <a:lnTo>
                  <a:pt x="232829" y="232587"/>
                </a:lnTo>
                <a:lnTo>
                  <a:pt x="465836" y="232587"/>
                </a:lnTo>
                <a:lnTo>
                  <a:pt x="465836" y="0"/>
                </a:lnTo>
                <a:close/>
              </a:path>
            </a:pathLst>
          </a:custGeom>
          <a:solidFill>
            <a:srgbClr val="FFFFFF"/>
          </a:solidFill>
        </p:spPr>
        <p:txBody>
          <a:bodyPr wrap="square" lIns="0" tIns="0" rIns="0" bIns="0" rtlCol="0"/>
          <a:lstStyle/>
          <a:p>
            <a:endParaRPr/>
          </a:p>
        </p:txBody>
      </p:sp>
      <p:graphicFrame>
        <p:nvGraphicFramePr>
          <p:cNvPr id="7" name="object 7"/>
          <p:cNvGraphicFramePr>
            <a:graphicFrameLocks noGrp="1"/>
          </p:cNvGraphicFramePr>
          <p:nvPr/>
        </p:nvGraphicFramePr>
        <p:xfrm>
          <a:off x="4456176" y="4718374"/>
          <a:ext cx="1691635" cy="1640050"/>
        </p:xfrm>
        <a:graphic>
          <a:graphicData uri="http://schemas.openxmlformats.org/drawingml/2006/table">
            <a:tbl>
              <a:tblPr firstRow="1" bandRow="1">
                <a:tableStyleId>{2D5ABB26-0587-4C30-8999-92F81FD0307C}</a:tableStyleId>
              </a:tblPr>
              <a:tblGrid>
                <a:gridCol w="187960"/>
                <a:gridCol w="187960"/>
                <a:gridCol w="187960"/>
                <a:gridCol w="187959"/>
                <a:gridCol w="187959"/>
                <a:gridCol w="187959"/>
                <a:gridCol w="187959"/>
                <a:gridCol w="187959"/>
                <a:gridCol w="187959"/>
              </a:tblGrid>
              <a:tr h="182223">
                <a:tc>
                  <a:txBody>
                    <a:bodyPr/>
                    <a:lstStyle/>
                    <a:p>
                      <a:pPr marR="26034" algn="r">
                        <a:lnSpc>
                          <a:spcPts val="1315"/>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15"/>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15"/>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15"/>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15"/>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82276">
                <a:tc>
                  <a:txBody>
                    <a:bodyPr/>
                    <a:lstStyle/>
                    <a:p>
                      <a:pPr marR="26034" algn="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20"/>
                        </a:lnSpc>
                        <a:spcBef>
                          <a:spcPts val="15"/>
                        </a:spcBef>
                      </a:pPr>
                      <a:r>
                        <a:rPr sz="1100" dirty="0">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5715"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1594">
                        <a:lnSpc>
                          <a:spcPts val="1320"/>
                        </a:lnSpc>
                        <a:spcBef>
                          <a:spcPts val="15"/>
                        </a:spcBef>
                      </a:pPr>
                      <a:r>
                        <a:rPr sz="1100" dirty="0">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6350"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82264">
                <a:tc>
                  <a:txBody>
                    <a:bodyPr/>
                    <a:lstStyle/>
                    <a:p>
                      <a:pPr marR="26034" algn="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20"/>
                        </a:lnSpc>
                        <a:spcBef>
                          <a:spcPts val="15"/>
                        </a:spcBef>
                      </a:pPr>
                      <a:r>
                        <a:rPr sz="1100" dirty="0">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40005">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15"/>
                        </a:spcBef>
                      </a:pPr>
                      <a:r>
                        <a:rPr sz="1100" dirty="0">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40005">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82264">
                <a:tc>
                  <a:txBody>
                    <a:bodyPr/>
                    <a:lstStyle/>
                    <a:p>
                      <a:pPr marR="26034" algn="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0960">
                        <a:lnSpc>
                          <a:spcPts val="1320"/>
                        </a:lnSpc>
                        <a:spcBef>
                          <a:spcPts val="15"/>
                        </a:spcBef>
                      </a:pPr>
                      <a:r>
                        <a:rPr sz="1100" dirty="0">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40005">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15"/>
                        </a:spcBef>
                      </a:pPr>
                      <a:r>
                        <a:rPr sz="1100" dirty="0">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5715"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82264">
                <a:tc>
                  <a:txBody>
                    <a:bodyPr/>
                    <a:lstStyle/>
                    <a:p>
                      <a:pPr marR="26034" algn="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0960">
                        <a:lnSpc>
                          <a:spcPts val="1320"/>
                        </a:lnSpc>
                        <a:spcBef>
                          <a:spcPts val="15"/>
                        </a:spcBef>
                      </a:pPr>
                      <a:r>
                        <a:rPr sz="1100" dirty="0">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5715"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82264">
                <a:tc>
                  <a:txBody>
                    <a:bodyPr/>
                    <a:lstStyle/>
                    <a:p>
                      <a:pPr marR="26034" algn="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0960">
                        <a:lnSpc>
                          <a:spcPts val="1320"/>
                        </a:lnSpc>
                        <a:spcBef>
                          <a:spcPts val="15"/>
                        </a:spcBef>
                      </a:pPr>
                      <a:r>
                        <a:rPr sz="1100" dirty="0">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40005">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15"/>
                        </a:spcBef>
                      </a:pPr>
                      <a:r>
                        <a:rPr sz="1100" dirty="0">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5715"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82113">
                <a:tc>
                  <a:txBody>
                    <a:bodyPr/>
                    <a:lstStyle/>
                    <a:p>
                      <a:pPr marR="26034" algn="r">
                        <a:lnSpc>
                          <a:spcPts val="1315"/>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15"/>
                        </a:lnSpc>
                        <a:spcBef>
                          <a:spcPts val="15"/>
                        </a:spcBef>
                      </a:pPr>
                      <a:r>
                        <a:rPr sz="1100" dirty="0">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40005">
                        <a:lnSpc>
                          <a:spcPts val="1315"/>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15"/>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15"/>
                        </a:spcBef>
                      </a:pPr>
                      <a:r>
                        <a:rPr sz="1100" dirty="0">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40005">
                        <a:lnSpc>
                          <a:spcPts val="1315"/>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15"/>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82115">
                <a:tc>
                  <a:txBody>
                    <a:bodyPr/>
                    <a:lstStyle/>
                    <a:p>
                      <a:pPr marR="26034" algn="r">
                        <a:lnSpc>
                          <a:spcPts val="1315"/>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15"/>
                        </a:lnSpc>
                        <a:spcBef>
                          <a:spcPts val="15"/>
                        </a:spcBef>
                      </a:pPr>
                      <a:r>
                        <a:rPr sz="1100" dirty="0">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5715" algn="ctr">
                        <a:lnSpc>
                          <a:spcPts val="1315"/>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15"/>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15"/>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1594">
                        <a:lnSpc>
                          <a:spcPts val="1315"/>
                        </a:lnSpc>
                        <a:spcBef>
                          <a:spcPts val="15"/>
                        </a:spcBef>
                      </a:pPr>
                      <a:r>
                        <a:rPr sz="1100" dirty="0">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6350" algn="ctr">
                        <a:lnSpc>
                          <a:spcPts val="1315"/>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82267">
                <a:tc>
                  <a:txBody>
                    <a:bodyPr/>
                    <a:lstStyle/>
                    <a:p>
                      <a:pPr marR="26034" algn="r">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bl>
          </a:graphicData>
        </a:graphic>
      </p:graphicFrame>
      <p:sp>
        <p:nvSpPr>
          <p:cNvPr id="8" name="object 8"/>
          <p:cNvSpPr/>
          <p:nvPr/>
        </p:nvSpPr>
        <p:spPr>
          <a:xfrm>
            <a:off x="4644021" y="4900565"/>
            <a:ext cx="375920" cy="365125"/>
          </a:xfrm>
          <a:custGeom>
            <a:avLst/>
            <a:gdLst/>
            <a:ahLst/>
            <a:cxnLst/>
            <a:rect l="l" t="t" r="r" b="b"/>
            <a:pathLst>
              <a:path w="375920" h="365125">
                <a:moveTo>
                  <a:pt x="187845" y="0"/>
                </a:moveTo>
                <a:lnTo>
                  <a:pt x="0" y="0"/>
                </a:lnTo>
                <a:lnTo>
                  <a:pt x="0" y="182283"/>
                </a:lnTo>
                <a:lnTo>
                  <a:pt x="187845" y="182283"/>
                </a:lnTo>
                <a:lnTo>
                  <a:pt x="187845" y="0"/>
                </a:lnTo>
                <a:close/>
              </a:path>
              <a:path w="375920" h="365125">
                <a:moveTo>
                  <a:pt x="375704" y="182283"/>
                </a:moveTo>
                <a:lnTo>
                  <a:pt x="187845" y="182283"/>
                </a:lnTo>
                <a:lnTo>
                  <a:pt x="187845" y="364553"/>
                </a:lnTo>
                <a:lnTo>
                  <a:pt x="375704" y="364553"/>
                </a:lnTo>
                <a:lnTo>
                  <a:pt x="375704" y="182283"/>
                </a:lnTo>
                <a:close/>
              </a:path>
            </a:pathLst>
          </a:custGeom>
          <a:solidFill>
            <a:srgbClr val="FFFFFF"/>
          </a:solidFill>
        </p:spPr>
        <p:txBody>
          <a:bodyPr wrap="square" lIns="0" tIns="0" rIns="0" bIns="0" rtlCol="0"/>
          <a:lstStyle/>
          <a:p>
            <a:endParaRPr/>
          </a:p>
        </p:txBody>
      </p:sp>
      <p:sp>
        <p:nvSpPr>
          <p:cNvPr id="9" name="object 9"/>
          <p:cNvSpPr/>
          <p:nvPr/>
        </p:nvSpPr>
        <p:spPr>
          <a:xfrm>
            <a:off x="4644021" y="5811901"/>
            <a:ext cx="375920" cy="364490"/>
          </a:xfrm>
          <a:custGeom>
            <a:avLst/>
            <a:gdLst/>
            <a:ahLst/>
            <a:cxnLst/>
            <a:rect l="l" t="t" r="r" b="b"/>
            <a:pathLst>
              <a:path w="375920" h="364489">
                <a:moveTo>
                  <a:pt x="187845" y="181965"/>
                </a:moveTo>
                <a:lnTo>
                  <a:pt x="0" y="181965"/>
                </a:lnTo>
                <a:lnTo>
                  <a:pt x="0" y="364236"/>
                </a:lnTo>
                <a:lnTo>
                  <a:pt x="187845" y="364236"/>
                </a:lnTo>
                <a:lnTo>
                  <a:pt x="187845" y="181965"/>
                </a:lnTo>
                <a:close/>
              </a:path>
              <a:path w="375920" h="364489">
                <a:moveTo>
                  <a:pt x="375704" y="0"/>
                </a:moveTo>
                <a:lnTo>
                  <a:pt x="187845" y="0"/>
                </a:lnTo>
                <a:lnTo>
                  <a:pt x="187845" y="181965"/>
                </a:lnTo>
                <a:lnTo>
                  <a:pt x="375704" y="181965"/>
                </a:lnTo>
                <a:lnTo>
                  <a:pt x="375704" y="0"/>
                </a:lnTo>
                <a:close/>
              </a:path>
            </a:pathLst>
          </a:custGeom>
          <a:solidFill>
            <a:srgbClr val="FFFFFF"/>
          </a:solidFill>
        </p:spPr>
        <p:txBody>
          <a:bodyPr wrap="square" lIns="0" tIns="0" rIns="0" bIns="0" rtlCol="0"/>
          <a:lstStyle/>
          <a:p>
            <a:endParaRPr/>
          </a:p>
        </p:txBody>
      </p:sp>
      <p:sp>
        <p:nvSpPr>
          <p:cNvPr id="10" name="object 10"/>
          <p:cNvSpPr/>
          <p:nvPr/>
        </p:nvSpPr>
        <p:spPr>
          <a:xfrm>
            <a:off x="5207572" y="4900565"/>
            <a:ext cx="751205" cy="1275715"/>
          </a:xfrm>
          <a:custGeom>
            <a:avLst/>
            <a:gdLst/>
            <a:ahLst/>
            <a:cxnLst/>
            <a:rect l="l" t="t" r="r" b="b"/>
            <a:pathLst>
              <a:path w="751204" h="1275714">
                <a:moveTo>
                  <a:pt x="187858" y="546811"/>
                </a:moveTo>
                <a:lnTo>
                  <a:pt x="0" y="546811"/>
                </a:lnTo>
                <a:lnTo>
                  <a:pt x="0" y="729081"/>
                </a:lnTo>
                <a:lnTo>
                  <a:pt x="187858" y="729081"/>
                </a:lnTo>
                <a:lnTo>
                  <a:pt x="187858" y="546811"/>
                </a:lnTo>
                <a:close/>
              </a:path>
              <a:path w="751204" h="1275714">
                <a:moveTo>
                  <a:pt x="375716" y="729081"/>
                </a:moveTo>
                <a:lnTo>
                  <a:pt x="187858" y="729081"/>
                </a:lnTo>
                <a:lnTo>
                  <a:pt x="187858" y="911339"/>
                </a:lnTo>
                <a:lnTo>
                  <a:pt x="375716" y="911339"/>
                </a:lnTo>
                <a:lnTo>
                  <a:pt x="375716" y="729081"/>
                </a:lnTo>
                <a:close/>
              </a:path>
              <a:path w="751204" h="1275714">
                <a:moveTo>
                  <a:pt x="375716" y="364553"/>
                </a:moveTo>
                <a:lnTo>
                  <a:pt x="187858" y="364553"/>
                </a:lnTo>
                <a:lnTo>
                  <a:pt x="187858" y="546811"/>
                </a:lnTo>
                <a:lnTo>
                  <a:pt x="375716" y="546811"/>
                </a:lnTo>
                <a:lnTo>
                  <a:pt x="375716" y="364553"/>
                </a:lnTo>
                <a:close/>
              </a:path>
              <a:path w="751204" h="1275714">
                <a:moveTo>
                  <a:pt x="563270" y="911339"/>
                </a:moveTo>
                <a:lnTo>
                  <a:pt x="375716" y="911339"/>
                </a:lnTo>
                <a:lnTo>
                  <a:pt x="375716" y="1093304"/>
                </a:lnTo>
                <a:lnTo>
                  <a:pt x="563270" y="1093304"/>
                </a:lnTo>
                <a:lnTo>
                  <a:pt x="563270" y="911339"/>
                </a:lnTo>
                <a:close/>
              </a:path>
              <a:path w="751204" h="1275714">
                <a:moveTo>
                  <a:pt x="563270" y="182283"/>
                </a:moveTo>
                <a:lnTo>
                  <a:pt x="375716" y="182283"/>
                </a:lnTo>
                <a:lnTo>
                  <a:pt x="375716" y="364553"/>
                </a:lnTo>
                <a:lnTo>
                  <a:pt x="563270" y="364553"/>
                </a:lnTo>
                <a:lnTo>
                  <a:pt x="563270" y="182283"/>
                </a:lnTo>
                <a:close/>
              </a:path>
              <a:path w="751204" h="1275714">
                <a:moveTo>
                  <a:pt x="751154" y="1093304"/>
                </a:moveTo>
                <a:lnTo>
                  <a:pt x="563270" y="1093304"/>
                </a:lnTo>
                <a:lnTo>
                  <a:pt x="563270" y="1275575"/>
                </a:lnTo>
                <a:lnTo>
                  <a:pt x="751154" y="1275575"/>
                </a:lnTo>
                <a:lnTo>
                  <a:pt x="751154" y="1093304"/>
                </a:lnTo>
                <a:close/>
              </a:path>
              <a:path w="751204" h="1275714">
                <a:moveTo>
                  <a:pt x="751154" y="0"/>
                </a:moveTo>
                <a:lnTo>
                  <a:pt x="563270" y="0"/>
                </a:lnTo>
                <a:lnTo>
                  <a:pt x="563270" y="182283"/>
                </a:lnTo>
                <a:lnTo>
                  <a:pt x="751154" y="182283"/>
                </a:lnTo>
                <a:lnTo>
                  <a:pt x="751154" y="0"/>
                </a:lnTo>
                <a:close/>
              </a:path>
            </a:pathLst>
          </a:custGeom>
          <a:solidFill>
            <a:srgbClr val="FFFFFF"/>
          </a:solidFill>
        </p:spPr>
        <p:txBody>
          <a:bodyPr wrap="square" lIns="0" tIns="0" rIns="0" bIns="0" rtlCol="0"/>
          <a:lstStyle/>
          <a:p>
            <a:endParaRPr/>
          </a:p>
        </p:txBody>
      </p:sp>
      <p:sp>
        <p:nvSpPr>
          <p:cNvPr id="11" name="object 11"/>
          <p:cNvSpPr txBox="1"/>
          <p:nvPr/>
        </p:nvSpPr>
        <p:spPr>
          <a:xfrm>
            <a:off x="7917945" y="3329385"/>
            <a:ext cx="353695" cy="699135"/>
          </a:xfrm>
          <a:prstGeom prst="rect">
            <a:avLst/>
          </a:prstGeom>
        </p:spPr>
        <p:txBody>
          <a:bodyPr vert="horz" wrap="square" lIns="0" tIns="14604" rIns="0" bIns="0" rtlCol="0">
            <a:spAutoFit/>
          </a:bodyPr>
          <a:lstStyle/>
          <a:p>
            <a:pPr marL="12700">
              <a:lnSpc>
                <a:spcPct val="100000"/>
              </a:lnSpc>
              <a:spcBef>
                <a:spcPts val="114"/>
              </a:spcBef>
            </a:pPr>
            <a:r>
              <a:rPr sz="4400" spc="10" dirty="0">
                <a:solidFill>
                  <a:srgbClr val="001F5F"/>
                </a:solidFill>
                <a:latin typeface="Arial MT"/>
                <a:cs typeface="Arial MT"/>
              </a:rPr>
              <a:t>=</a:t>
            </a:r>
            <a:endParaRPr sz="4400">
              <a:latin typeface="Arial MT"/>
              <a:cs typeface="Arial MT"/>
            </a:endParaRPr>
          </a:p>
        </p:txBody>
      </p:sp>
      <p:graphicFrame>
        <p:nvGraphicFramePr>
          <p:cNvPr id="12" name="object 12"/>
          <p:cNvGraphicFramePr>
            <a:graphicFrameLocks noGrp="1"/>
          </p:cNvGraphicFramePr>
          <p:nvPr/>
        </p:nvGraphicFramePr>
        <p:xfrm>
          <a:off x="8359139" y="1237515"/>
          <a:ext cx="1631312" cy="1586460"/>
        </p:xfrm>
        <a:graphic>
          <a:graphicData uri="http://schemas.openxmlformats.org/drawingml/2006/table">
            <a:tbl>
              <a:tblPr firstRow="1" bandRow="1">
                <a:tableStyleId>{2D5ABB26-0587-4C30-8999-92F81FD0307C}</a:tableStyleId>
              </a:tblPr>
              <a:tblGrid>
                <a:gridCol w="233045"/>
                <a:gridCol w="233045"/>
                <a:gridCol w="233045"/>
                <a:gridCol w="233045"/>
                <a:gridCol w="233044"/>
                <a:gridCol w="233044"/>
                <a:gridCol w="233044"/>
              </a:tblGrid>
              <a:tr h="226711">
                <a:tc>
                  <a:txBody>
                    <a:bodyPr/>
                    <a:lstStyle/>
                    <a:p>
                      <a:pPr marL="45720">
                        <a:lnSpc>
                          <a:spcPct val="100000"/>
                        </a:lnSpc>
                        <a:spcBef>
                          <a:spcPts val="520"/>
                        </a:spcBef>
                      </a:pPr>
                      <a:r>
                        <a:rPr sz="600" spc="15" dirty="0">
                          <a:latin typeface="Calibri"/>
                          <a:cs typeface="Calibri"/>
                        </a:rPr>
                        <a:t>0.77</a:t>
                      </a:r>
                      <a:endParaRPr sz="600">
                        <a:latin typeface="Calibri"/>
                        <a:cs typeface="Calibri"/>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D2F5F4"/>
                    </a:solidFill>
                  </a:tcPr>
                </a:tc>
                <a:tc>
                  <a:txBody>
                    <a:bodyPr/>
                    <a:lstStyle/>
                    <a:p>
                      <a:pPr marL="3175" algn="ctr">
                        <a:lnSpc>
                          <a:spcPct val="100000"/>
                        </a:lnSpc>
                        <a:spcBef>
                          <a:spcPts val="520"/>
                        </a:spcBef>
                      </a:pPr>
                      <a:r>
                        <a:rPr sz="600" spc="15" dirty="0">
                          <a:solidFill>
                            <a:srgbClr val="FFFFFF"/>
                          </a:solidFill>
                          <a:latin typeface="Calibri"/>
                          <a:cs typeface="Calibri"/>
                        </a:rPr>
                        <a:t>-0.11</a:t>
                      </a:r>
                      <a:endParaRPr sz="600">
                        <a:latin typeface="Calibri"/>
                        <a:cs typeface="Calibri"/>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6666"/>
                    </a:solidFill>
                  </a:tcPr>
                </a:tc>
                <a:tc>
                  <a:txBody>
                    <a:bodyPr/>
                    <a:lstStyle/>
                    <a:p>
                      <a:pPr marL="3175" algn="ctr">
                        <a:lnSpc>
                          <a:spcPct val="100000"/>
                        </a:lnSpc>
                        <a:spcBef>
                          <a:spcPts val="520"/>
                        </a:spcBef>
                      </a:pPr>
                      <a:r>
                        <a:rPr sz="600" spc="15" dirty="0">
                          <a:solidFill>
                            <a:srgbClr val="FFFFFF"/>
                          </a:solidFill>
                          <a:latin typeface="Calibri"/>
                          <a:cs typeface="Calibri"/>
                        </a:rPr>
                        <a:t>0.11</a:t>
                      </a:r>
                      <a:endParaRPr sz="600">
                        <a:latin typeface="Calibri"/>
                        <a:cs typeface="Calibri"/>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9999"/>
                    </a:solidFill>
                  </a:tcPr>
                </a:tc>
                <a:tc>
                  <a:txBody>
                    <a:bodyPr/>
                    <a:lstStyle/>
                    <a:p>
                      <a:pPr marL="3175" algn="ctr">
                        <a:lnSpc>
                          <a:spcPct val="100000"/>
                        </a:lnSpc>
                        <a:spcBef>
                          <a:spcPts val="520"/>
                        </a:spcBef>
                      </a:pPr>
                      <a:r>
                        <a:rPr sz="600" spc="15" dirty="0">
                          <a:latin typeface="Calibri"/>
                          <a:cs typeface="Calibri"/>
                        </a:rPr>
                        <a:t>0.33</a:t>
                      </a:r>
                      <a:endParaRPr sz="600">
                        <a:latin typeface="Calibri"/>
                        <a:cs typeface="Calibri"/>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33CCCC"/>
                    </a:solidFill>
                  </a:tcPr>
                </a:tc>
                <a:tc>
                  <a:txBody>
                    <a:bodyPr/>
                    <a:lstStyle/>
                    <a:p>
                      <a:pPr marL="3175" algn="ctr">
                        <a:lnSpc>
                          <a:spcPct val="100000"/>
                        </a:lnSpc>
                        <a:spcBef>
                          <a:spcPts val="520"/>
                        </a:spcBef>
                      </a:pPr>
                      <a:r>
                        <a:rPr sz="600" spc="15" dirty="0">
                          <a:latin typeface="Calibri"/>
                          <a:cs typeface="Calibri"/>
                        </a:rPr>
                        <a:t>0.55</a:t>
                      </a:r>
                      <a:endParaRPr sz="600">
                        <a:latin typeface="Calibri"/>
                        <a:cs typeface="Calibri"/>
                      </a:endParaRPr>
                    </a:p>
                  </a:txBody>
                  <a:tcPr marL="0" marR="0" marT="66040" marB="0">
                    <a:lnL w="3175">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solidFill>
                      <a:srgbClr val="A1EAE8"/>
                    </a:solidFill>
                  </a:tcPr>
                </a:tc>
                <a:tc>
                  <a:txBody>
                    <a:bodyPr/>
                    <a:lstStyle/>
                    <a:p>
                      <a:pPr marL="32384">
                        <a:lnSpc>
                          <a:spcPct val="100000"/>
                        </a:lnSpc>
                        <a:spcBef>
                          <a:spcPts val="520"/>
                        </a:spcBef>
                      </a:pPr>
                      <a:r>
                        <a:rPr sz="600" spc="15" dirty="0">
                          <a:solidFill>
                            <a:srgbClr val="FFFFFF"/>
                          </a:solidFill>
                          <a:latin typeface="Calibri"/>
                          <a:cs typeface="Calibri"/>
                        </a:rPr>
                        <a:t>-0.11</a:t>
                      </a:r>
                      <a:endParaRPr sz="600">
                        <a:latin typeface="Calibri"/>
                        <a:cs typeface="Calibri"/>
                      </a:endParaRPr>
                    </a:p>
                  </a:txBody>
                  <a:tcPr marL="0" marR="0" marT="6604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solidFill>
                      <a:srgbClr val="006666"/>
                    </a:solidFill>
                  </a:tcPr>
                </a:tc>
                <a:tc>
                  <a:txBody>
                    <a:bodyPr/>
                    <a:lstStyle/>
                    <a:p>
                      <a:pPr marL="3175" algn="ctr">
                        <a:lnSpc>
                          <a:spcPct val="100000"/>
                        </a:lnSpc>
                        <a:spcBef>
                          <a:spcPts val="520"/>
                        </a:spcBef>
                      </a:pPr>
                      <a:r>
                        <a:rPr sz="600" spc="15" dirty="0">
                          <a:latin typeface="Calibri"/>
                          <a:cs typeface="Calibri"/>
                        </a:rPr>
                        <a:t>0.33</a:t>
                      </a:r>
                      <a:endParaRPr sz="600">
                        <a:latin typeface="Calibri"/>
                        <a:cs typeface="Calibri"/>
                      </a:endParaRPr>
                    </a:p>
                  </a:txBody>
                  <a:tcPr marL="0" marR="0" marT="66040" marB="0">
                    <a:lnL w="6350">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33CCCC"/>
                    </a:solidFill>
                  </a:tcPr>
                </a:tc>
              </a:tr>
              <a:tr h="226533">
                <a:tc>
                  <a:txBody>
                    <a:bodyPr/>
                    <a:lstStyle/>
                    <a:p>
                      <a:pPr marL="32384">
                        <a:lnSpc>
                          <a:spcPct val="100000"/>
                        </a:lnSpc>
                        <a:spcBef>
                          <a:spcPts val="520"/>
                        </a:spcBef>
                      </a:pPr>
                      <a:r>
                        <a:rPr sz="600" spc="15" dirty="0">
                          <a:solidFill>
                            <a:srgbClr val="FFFFFF"/>
                          </a:solidFill>
                          <a:latin typeface="Calibri"/>
                          <a:cs typeface="Calibri"/>
                        </a:rPr>
                        <a:t>-0.11</a:t>
                      </a:r>
                      <a:endParaRPr sz="600">
                        <a:latin typeface="Calibri"/>
                        <a:cs typeface="Calibri"/>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6666"/>
                    </a:solidFill>
                  </a:tcPr>
                </a:tc>
                <a:tc>
                  <a:txBody>
                    <a:bodyPr/>
                    <a:lstStyle/>
                    <a:p>
                      <a:pPr marL="3175" algn="ctr">
                        <a:lnSpc>
                          <a:spcPct val="100000"/>
                        </a:lnSpc>
                        <a:spcBef>
                          <a:spcPts val="520"/>
                        </a:spcBef>
                      </a:pPr>
                      <a:r>
                        <a:rPr sz="600" spc="15" dirty="0">
                          <a:latin typeface="Calibri"/>
                          <a:cs typeface="Calibri"/>
                        </a:rPr>
                        <a:t>1.00</a:t>
                      </a:r>
                      <a:endParaRPr sz="600">
                        <a:latin typeface="Calibri"/>
                        <a:cs typeface="Calibri"/>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3175" algn="ctr">
                        <a:lnSpc>
                          <a:spcPct val="100000"/>
                        </a:lnSpc>
                        <a:spcBef>
                          <a:spcPts val="520"/>
                        </a:spcBef>
                      </a:pPr>
                      <a:r>
                        <a:rPr sz="600" spc="15" dirty="0">
                          <a:solidFill>
                            <a:srgbClr val="FFFFFF"/>
                          </a:solidFill>
                          <a:latin typeface="Calibri"/>
                          <a:cs typeface="Calibri"/>
                        </a:rPr>
                        <a:t>-0.11</a:t>
                      </a:r>
                      <a:endParaRPr sz="600">
                        <a:latin typeface="Calibri"/>
                        <a:cs typeface="Calibri"/>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6666"/>
                    </a:solidFill>
                  </a:tcPr>
                </a:tc>
                <a:tc>
                  <a:txBody>
                    <a:bodyPr/>
                    <a:lstStyle/>
                    <a:p>
                      <a:pPr marL="3175" algn="ctr">
                        <a:lnSpc>
                          <a:spcPct val="100000"/>
                        </a:lnSpc>
                        <a:spcBef>
                          <a:spcPts val="520"/>
                        </a:spcBef>
                      </a:pPr>
                      <a:r>
                        <a:rPr sz="600" spc="15" dirty="0">
                          <a:latin typeface="Calibri"/>
                          <a:cs typeface="Calibri"/>
                        </a:rPr>
                        <a:t>0.33</a:t>
                      </a:r>
                      <a:endParaRPr sz="600">
                        <a:latin typeface="Calibri"/>
                        <a:cs typeface="Calibri"/>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33CCCC"/>
                    </a:solidFill>
                  </a:tcPr>
                </a:tc>
                <a:tc>
                  <a:txBody>
                    <a:bodyPr/>
                    <a:lstStyle/>
                    <a:p>
                      <a:pPr marL="2540" algn="ctr">
                        <a:lnSpc>
                          <a:spcPct val="100000"/>
                        </a:lnSpc>
                        <a:spcBef>
                          <a:spcPts val="520"/>
                        </a:spcBef>
                      </a:pPr>
                      <a:r>
                        <a:rPr sz="600" spc="15" dirty="0">
                          <a:solidFill>
                            <a:srgbClr val="FFFFFF"/>
                          </a:solidFill>
                          <a:latin typeface="Calibri"/>
                          <a:cs typeface="Calibri"/>
                        </a:rPr>
                        <a:t>-0.11</a:t>
                      </a:r>
                      <a:endParaRPr sz="600">
                        <a:latin typeface="Calibri"/>
                        <a:cs typeface="Calibri"/>
                      </a:endParaRPr>
                    </a:p>
                  </a:txBody>
                  <a:tcPr marL="0" marR="0" marT="66040" marB="0">
                    <a:lnL w="3175">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solidFill>
                      <a:srgbClr val="006666"/>
                    </a:solidFill>
                  </a:tcPr>
                </a:tc>
                <a:tc>
                  <a:txBody>
                    <a:bodyPr/>
                    <a:lstStyle/>
                    <a:p>
                      <a:pPr marL="45085">
                        <a:lnSpc>
                          <a:spcPct val="100000"/>
                        </a:lnSpc>
                        <a:spcBef>
                          <a:spcPts val="520"/>
                        </a:spcBef>
                      </a:pPr>
                      <a:r>
                        <a:rPr sz="600" spc="15" dirty="0">
                          <a:solidFill>
                            <a:srgbClr val="FFFFFF"/>
                          </a:solidFill>
                          <a:latin typeface="Calibri"/>
                          <a:cs typeface="Calibri"/>
                        </a:rPr>
                        <a:t>0.11</a:t>
                      </a:r>
                      <a:endParaRPr sz="600">
                        <a:latin typeface="Calibri"/>
                        <a:cs typeface="Calibri"/>
                      </a:endParaRPr>
                    </a:p>
                  </a:txBody>
                  <a:tcPr marL="0" marR="0" marT="6604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solidFill>
                      <a:srgbClr val="009999"/>
                    </a:solidFill>
                  </a:tcPr>
                </a:tc>
                <a:tc>
                  <a:txBody>
                    <a:bodyPr/>
                    <a:lstStyle/>
                    <a:p>
                      <a:pPr marL="3175" algn="ctr">
                        <a:lnSpc>
                          <a:spcPct val="100000"/>
                        </a:lnSpc>
                        <a:spcBef>
                          <a:spcPts val="520"/>
                        </a:spcBef>
                      </a:pPr>
                      <a:r>
                        <a:rPr sz="600" spc="15" dirty="0">
                          <a:solidFill>
                            <a:srgbClr val="FFFFFF"/>
                          </a:solidFill>
                          <a:latin typeface="Calibri"/>
                          <a:cs typeface="Calibri"/>
                        </a:rPr>
                        <a:t>-0.11</a:t>
                      </a:r>
                      <a:endParaRPr sz="600">
                        <a:latin typeface="Calibri"/>
                        <a:cs typeface="Calibri"/>
                      </a:endParaRPr>
                    </a:p>
                  </a:txBody>
                  <a:tcPr marL="0" marR="0" marT="66040" marB="0">
                    <a:lnL w="6350">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6666"/>
                    </a:solidFill>
                  </a:tcPr>
                </a:tc>
              </a:tr>
              <a:tr h="226711">
                <a:tc>
                  <a:txBody>
                    <a:bodyPr/>
                    <a:lstStyle/>
                    <a:p>
                      <a:pPr marL="45720">
                        <a:lnSpc>
                          <a:spcPct val="100000"/>
                        </a:lnSpc>
                        <a:spcBef>
                          <a:spcPts val="520"/>
                        </a:spcBef>
                      </a:pPr>
                      <a:r>
                        <a:rPr sz="600" spc="15" dirty="0">
                          <a:solidFill>
                            <a:srgbClr val="FFFFFF"/>
                          </a:solidFill>
                          <a:latin typeface="Calibri"/>
                          <a:cs typeface="Calibri"/>
                        </a:rPr>
                        <a:t>0.11</a:t>
                      </a:r>
                      <a:endParaRPr sz="600">
                        <a:latin typeface="Calibri"/>
                        <a:cs typeface="Calibri"/>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9999"/>
                    </a:solidFill>
                  </a:tcPr>
                </a:tc>
                <a:tc>
                  <a:txBody>
                    <a:bodyPr/>
                    <a:lstStyle/>
                    <a:p>
                      <a:pPr marL="3175" algn="ctr">
                        <a:lnSpc>
                          <a:spcPct val="100000"/>
                        </a:lnSpc>
                        <a:spcBef>
                          <a:spcPts val="520"/>
                        </a:spcBef>
                      </a:pPr>
                      <a:r>
                        <a:rPr sz="600" spc="15" dirty="0">
                          <a:solidFill>
                            <a:srgbClr val="FFFFFF"/>
                          </a:solidFill>
                          <a:latin typeface="Calibri"/>
                          <a:cs typeface="Calibri"/>
                        </a:rPr>
                        <a:t>-0.11</a:t>
                      </a:r>
                      <a:endParaRPr sz="600">
                        <a:latin typeface="Calibri"/>
                        <a:cs typeface="Calibri"/>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6666"/>
                    </a:solidFill>
                  </a:tcPr>
                </a:tc>
                <a:tc>
                  <a:txBody>
                    <a:bodyPr/>
                    <a:lstStyle/>
                    <a:p>
                      <a:pPr marL="3175" algn="ctr">
                        <a:lnSpc>
                          <a:spcPct val="100000"/>
                        </a:lnSpc>
                        <a:spcBef>
                          <a:spcPts val="520"/>
                        </a:spcBef>
                      </a:pPr>
                      <a:r>
                        <a:rPr sz="600" spc="15" dirty="0">
                          <a:latin typeface="Calibri"/>
                          <a:cs typeface="Calibri"/>
                        </a:rPr>
                        <a:t>1.00</a:t>
                      </a:r>
                      <a:endParaRPr sz="600">
                        <a:latin typeface="Calibri"/>
                        <a:cs typeface="Calibri"/>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3175" algn="ctr">
                        <a:lnSpc>
                          <a:spcPct val="100000"/>
                        </a:lnSpc>
                        <a:spcBef>
                          <a:spcPts val="520"/>
                        </a:spcBef>
                      </a:pPr>
                      <a:r>
                        <a:rPr sz="600" spc="15" dirty="0">
                          <a:solidFill>
                            <a:srgbClr val="FFFFFF"/>
                          </a:solidFill>
                          <a:latin typeface="Calibri"/>
                          <a:cs typeface="Calibri"/>
                        </a:rPr>
                        <a:t>-0.33</a:t>
                      </a:r>
                      <a:endParaRPr sz="600">
                        <a:latin typeface="Calibri"/>
                        <a:cs typeface="Calibri"/>
                      </a:endParaRPr>
                    </a:p>
                  </a:txBody>
                  <a:tcPr marL="0" marR="0" marT="66040" marB="0">
                    <a:lnL w="3175" cap="flat" cmpd="sng" algn="ctr">
                      <a:solidFill>
                        <a:srgbClr val="000000"/>
                      </a:solidFill>
                      <a:prstDash val="solid"/>
                      <a:round/>
                      <a:headEnd type="none" w="med" len="med"/>
                      <a:tailEnd type="none" w="med" len="med"/>
                    </a:lnL>
                    <a:lnT w="3175" cap="flat" cmpd="sng" algn="ctr">
                      <a:solidFill>
                        <a:srgbClr val="000000"/>
                      </a:solidFill>
                      <a:prstDash val="solid"/>
                      <a:round/>
                      <a:headEnd type="none" w="med" len="med"/>
                      <a:tailEnd type="none" w="med" len="med"/>
                    </a:lnT>
                    <a:solidFill>
                      <a:srgbClr val="000000"/>
                    </a:solidFill>
                  </a:tcPr>
                </a:tc>
                <a:tc>
                  <a:txBody>
                    <a:bodyPr/>
                    <a:lstStyle/>
                    <a:p>
                      <a:pPr marL="3175" algn="ctr">
                        <a:lnSpc>
                          <a:spcPct val="100000"/>
                        </a:lnSpc>
                        <a:spcBef>
                          <a:spcPts val="520"/>
                        </a:spcBef>
                      </a:pPr>
                      <a:r>
                        <a:rPr sz="600" spc="15" dirty="0">
                          <a:solidFill>
                            <a:srgbClr val="FFFFFF"/>
                          </a:solidFill>
                          <a:latin typeface="Calibri"/>
                          <a:cs typeface="Calibri"/>
                        </a:rPr>
                        <a:t>0.11</a:t>
                      </a:r>
                      <a:endParaRPr sz="600">
                        <a:latin typeface="Calibri"/>
                        <a:cs typeface="Calibri"/>
                      </a:endParaRPr>
                    </a:p>
                  </a:txBody>
                  <a:tcPr marL="0" marR="0" marT="66040" marB="0">
                    <a:lnR w="6350">
                      <a:solidFill>
                        <a:srgbClr val="000000"/>
                      </a:solidFill>
                      <a:prstDash val="solid"/>
                    </a:lnR>
                    <a:lnT w="3175">
                      <a:solidFill>
                        <a:srgbClr val="000000"/>
                      </a:solidFill>
                      <a:prstDash val="solid"/>
                    </a:lnT>
                    <a:lnB w="3175">
                      <a:solidFill>
                        <a:srgbClr val="000000"/>
                      </a:solidFill>
                      <a:prstDash val="solid"/>
                    </a:lnB>
                    <a:solidFill>
                      <a:srgbClr val="009999"/>
                    </a:solidFill>
                  </a:tcPr>
                </a:tc>
                <a:tc>
                  <a:txBody>
                    <a:bodyPr/>
                    <a:lstStyle/>
                    <a:p>
                      <a:pPr marL="32384">
                        <a:lnSpc>
                          <a:spcPct val="100000"/>
                        </a:lnSpc>
                        <a:spcBef>
                          <a:spcPts val="520"/>
                        </a:spcBef>
                      </a:pPr>
                      <a:r>
                        <a:rPr sz="600" spc="15" dirty="0">
                          <a:solidFill>
                            <a:srgbClr val="FFFFFF"/>
                          </a:solidFill>
                          <a:latin typeface="Calibri"/>
                          <a:cs typeface="Calibri"/>
                        </a:rPr>
                        <a:t>-0.11</a:t>
                      </a:r>
                      <a:endParaRPr sz="600">
                        <a:latin typeface="Calibri"/>
                        <a:cs typeface="Calibri"/>
                      </a:endParaRPr>
                    </a:p>
                  </a:txBody>
                  <a:tcPr marL="0" marR="0" marT="6604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solidFill>
                      <a:srgbClr val="006666"/>
                    </a:solidFill>
                  </a:tcPr>
                </a:tc>
                <a:tc>
                  <a:txBody>
                    <a:bodyPr/>
                    <a:lstStyle/>
                    <a:p>
                      <a:pPr marL="3175" algn="ctr">
                        <a:lnSpc>
                          <a:spcPct val="100000"/>
                        </a:lnSpc>
                        <a:spcBef>
                          <a:spcPts val="520"/>
                        </a:spcBef>
                      </a:pPr>
                      <a:r>
                        <a:rPr sz="600" spc="15" dirty="0">
                          <a:latin typeface="Calibri"/>
                          <a:cs typeface="Calibri"/>
                        </a:rPr>
                        <a:t>0.55</a:t>
                      </a:r>
                      <a:endParaRPr sz="600">
                        <a:latin typeface="Calibri"/>
                        <a:cs typeface="Calibri"/>
                      </a:endParaRPr>
                    </a:p>
                  </a:txBody>
                  <a:tcPr marL="0" marR="0" marT="66040" marB="0">
                    <a:lnL w="6350">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A1EAE8"/>
                    </a:solidFill>
                  </a:tcPr>
                </a:tc>
              </a:tr>
              <a:tr h="226640">
                <a:tc>
                  <a:txBody>
                    <a:bodyPr/>
                    <a:lstStyle/>
                    <a:p>
                      <a:pPr marL="45720">
                        <a:lnSpc>
                          <a:spcPct val="100000"/>
                        </a:lnSpc>
                        <a:spcBef>
                          <a:spcPts val="520"/>
                        </a:spcBef>
                      </a:pPr>
                      <a:r>
                        <a:rPr sz="600" spc="15" dirty="0">
                          <a:latin typeface="Calibri"/>
                          <a:cs typeface="Calibri"/>
                        </a:rPr>
                        <a:t>0.33</a:t>
                      </a:r>
                      <a:endParaRPr sz="600">
                        <a:latin typeface="Calibri"/>
                        <a:cs typeface="Calibri"/>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6350">
                      <a:solidFill>
                        <a:srgbClr val="000000"/>
                      </a:solidFill>
                      <a:prstDash val="solid"/>
                    </a:lnB>
                    <a:solidFill>
                      <a:srgbClr val="33CCCC"/>
                    </a:solidFill>
                  </a:tcPr>
                </a:tc>
                <a:tc>
                  <a:txBody>
                    <a:bodyPr/>
                    <a:lstStyle/>
                    <a:p>
                      <a:pPr marL="3175" algn="ctr">
                        <a:lnSpc>
                          <a:spcPct val="100000"/>
                        </a:lnSpc>
                        <a:spcBef>
                          <a:spcPts val="520"/>
                        </a:spcBef>
                      </a:pPr>
                      <a:r>
                        <a:rPr sz="600" spc="15" dirty="0">
                          <a:latin typeface="Calibri"/>
                          <a:cs typeface="Calibri"/>
                        </a:rPr>
                        <a:t>0.33</a:t>
                      </a:r>
                      <a:endParaRPr sz="600">
                        <a:latin typeface="Calibri"/>
                        <a:cs typeface="Calibri"/>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6350">
                      <a:solidFill>
                        <a:srgbClr val="000000"/>
                      </a:solidFill>
                      <a:prstDash val="solid"/>
                    </a:lnB>
                    <a:solidFill>
                      <a:srgbClr val="33CCCC"/>
                    </a:solidFill>
                  </a:tcPr>
                </a:tc>
                <a:tc>
                  <a:txBody>
                    <a:bodyPr/>
                    <a:lstStyle/>
                    <a:p>
                      <a:pPr marL="3175" algn="ctr">
                        <a:lnSpc>
                          <a:spcPct val="100000"/>
                        </a:lnSpc>
                        <a:spcBef>
                          <a:spcPts val="520"/>
                        </a:spcBef>
                      </a:pPr>
                      <a:r>
                        <a:rPr sz="600" spc="15" dirty="0">
                          <a:solidFill>
                            <a:srgbClr val="FFFFFF"/>
                          </a:solidFill>
                          <a:latin typeface="Calibri"/>
                          <a:cs typeface="Calibri"/>
                        </a:rPr>
                        <a:t>-0.33</a:t>
                      </a:r>
                      <a:endParaRPr sz="600">
                        <a:latin typeface="Calibri"/>
                        <a:cs typeface="Calibri"/>
                      </a:endParaRPr>
                    </a:p>
                  </a:txBody>
                  <a:tcPr marL="0" marR="0" marT="66040" marB="0">
                    <a:lnL w="3175" cap="flat" cmpd="sng" algn="ctr">
                      <a:solidFill>
                        <a:srgbClr val="000000"/>
                      </a:solidFill>
                      <a:prstDash val="solid"/>
                      <a:round/>
                      <a:headEnd type="none" w="med" len="med"/>
                      <a:tailEnd type="none" w="med" len="med"/>
                    </a:lnL>
                    <a:lnT w="3175" cap="flat" cmpd="sng" algn="ctr">
                      <a:solidFill>
                        <a:srgbClr val="000000"/>
                      </a:solidFill>
                      <a:prstDash val="solid"/>
                      <a:round/>
                      <a:headEnd type="none" w="med" len="med"/>
                      <a:tailEnd type="none" w="med" len="med"/>
                    </a:lnT>
                    <a:solidFill>
                      <a:srgbClr val="000000"/>
                    </a:solidFill>
                  </a:tcPr>
                </a:tc>
                <a:tc>
                  <a:txBody>
                    <a:bodyPr/>
                    <a:lstStyle/>
                    <a:p>
                      <a:pPr marL="3175" algn="ctr">
                        <a:lnSpc>
                          <a:spcPct val="100000"/>
                        </a:lnSpc>
                        <a:spcBef>
                          <a:spcPts val="520"/>
                        </a:spcBef>
                      </a:pPr>
                      <a:r>
                        <a:rPr sz="600" spc="15" dirty="0">
                          <a:latin typeface="Calibri"/>
                          <a:cs typeface="Calibri"/>
                        </a:rPr>
                        <a:t>0.55</a:t>
                      </a:r>
                      <a:endParaRPr sz="600">
                        <a:latin typeface="Calibri"/>
                        <a:cs typeface="Calibri"/>
                      </a:endParaRPr>
                    </a:p>
                  </a:txBody>
                  <a:tcPr marL="0" marR="0" marT="66040" marB="0">
                    <a:lnR w="3175">
                      <a:solidFill>
                        <a:srgbClr val="000000"/>
                      </a:solidFill>
                      <a:prstDash val="solid"/>
                    </a:lnR>
                    <a:lnB w="6350">
                      <a:solidFill>
                        <a:srgbClr val="000000"/>
                      </a:solidFill>
                      <a:prstDash val="solid"/>
                    </a:lnB>
                    <a:solidFill>
                      <a:srgbClr val="A1EAE8"/>
                    </a:solidFill>
                  </a:tcPr>
                </a:tc>
                <a:tc>
                  <a:txBody>
                    <a:bodyPr/>
                    <a:lstStyle/>
                    <a:p>
                      <a:pPr marL="2540" algn="ctr">
                        <a:lnSpc>
                          <a:spcPct val="100000"/>
                        </a:lnSpc>
                        <a:spcBef>
                          <a:spcPts val="520"/>
                        </a:spcBef>
                      </a:pPr>
                      <a:r>
                        <a:rPr sz="600" spc="15" dirty="0">
                          <a:solidFill>
                            <a:srgbClr val="FFFFFF"/>
                          </a:solidFill>
                          <a:latin typeface="Calibri"/>
                          <a:cs typeface="Calibri"/>
                        </a:rPr>
                        <a:t>-0.33</a:t>
                      </a:r>
                      <a:endParaRPr sz="600">
                        <a:latin typeface="Calibri"/>
                        <a:cs typeface="Calibri"/>
                      </a:endParaRPr>
                    </a:p>
                  </a:txBody>
                  <a:tcPr marL="0" marR="0" marT="66040" marB="0">
                    <a:lnL w="3175" cap="flat" cmpd="sng" algn="ctr">
                      <a:solidFill>
                        <a:srgbClr val="000000"/>
                      </a:solidFill>
                      <a:prstDash val="solid"/>
                      <a:round/>
                      <a:headEnd type="none" w="med" len="med"/>
                      <a:tailEnd type="none" w="med" len="med"/>
                    </a:lnL>
                    <a:lnT w="3175" cap="flat" cmpd="sng" algn="ctr">
                      <a:solidFill>
                        <a:srgbClr val="000000"/>
                      </a:solidFill>
                      <a:prstDash val="solid"/>
                      <a:round/>
                      <a:headEnd type="none" w="med" len="med"/>
                      <a:tailEnd type="none" w="med" len="med"/>
                    </a:lnT>
                    <a:solidFill>
                      <a:srgbClr val="000000"/>
                    </a:solidFill>
                  </a:tcPr>
                </a:tc>
                <a:tc>
                  <a:txBody>
                    <a:bodyPr/>
                    <a:lstStyle/>
                    <a:p>
                      <a:pPr marL="45085">
                        <a:lnSpc>
                          <a:spcPct val="100000"/>
                        </a:lnSpc>
                        <a:spcBef>
                          <a:spcPts val="520"/>
                        </a:spcBef>
                      </a:pPr>
                      <a:r>
                        <a:rPr sz="600" spc="15" dirty="0">
                          <a:latin typeface="Calibri"/>
                          <a:cs typeface="Calibri"/>
                        </a:rPr>
                        <a:t>0.33</a:t>
                      </a:r>
                      <a:endParaRPr sz="600">
                        <a:latin typeface="Calibri"/>
                        <a:cs typeface="Calibri"/>
                      </a:endParaRPr>
                    </a:p>
                  </a:txBody>
                  <a:tcPr marL="0" marR="0" marT="66040" marB="0">
                    <a:lnR w="6350">
                      <a:solidFill>
                        <a:srgbClr val="000000"/>
                      </a:solidFill>
                      <a:prstDash val="solid"/>
                    </a:lnR>
                    <a:lnT w="3175">
                      <a:solidFill>
                        <a:srgbClr val="000000"/>
                      </a:solidFill>
                      <a:prstDash val="solid"/>
                    </a:lnT>
                    <a:lnB w="6350">
                      <a:solidFill>
                        <a:srgbClr val="000000"/>
                      </a:solidFill>
                      <a:prstDash val="solid"/>
                    </a:lnB>
                    <a:solidFill>
                      <a:srgbClr val="33CCCC"/>
                    </a:solidFill>
                  </a:tcPr>
                </a:tc>
                <a:tc>
                  <a:txBody>
                    <a:bodyPr/>
                    <a:lstStyle/>
                    <a:p>
                      <a:pPr marL="3175" algn="ctr">
                        <a:lnSpc>
                          <a:spcPct val="100000"/>
                        </a:lnSpc>
                        <a:spcBef>
                          <a:spcPts val="520"/>
                        </a:spcBef>
                      </a:pPr>
                      <a:r>
                        <a:rPr sz="600" spc="15" dirty="0">
                          <a:latin typeface="Calibri"/>
                          <a:cs typeface="Calibri"/>
                        </a:rPr>
                        <a:t>0.33</a:t>
                      </a:r>
                      <a:endParaRPr sz="600">
                        <a:latin typeface="Calibri"/>
                        <a:cs typeface="Calibri"/>
                      </a:endParaRPr>
                    </a:p>
                  </a:txBody>
                  <a:tcPr marL="0" marR="0" marT="66040" marB="0">
                    <a:lnL w="6350">
                      <a:solidFill>
                        <a:srgbClr val="000000"/>
                      </a:solidFill>
                      <a:prstDash val="solid"/>
                    </a:lnL>
                    <a:lnR w="3175">
                      <a:solidFill>
                        <a:srgbClr val="000000"/>
                      </a:solidFill>
                      <a:prstDash val="solid"/>
                    </a:lnR>
                    <a:lnT w="3175">
                      <a:solidFill>
                        <a:srgbClr val="000000"/>
                      </a:solidFill>
                      <a:prstDash val="solid"/>
                    </a:lnT>
                    <a:lnB w="6350">
                      <a:solidFill>
                        <a:srgbClr val="000000"/>
                      </a:solidFill>
                      <a:prstDash val="solid"/>
                    </a:lnB>
                    <a:solidFill>
                      <a:srgbClr val="33CCCC"/>
                    </a:solidFill>
                  </a:tcPr>
                </a:tc>
              </a:tr>
              <a:tr h="226633">
                <a:tc>
                  <a:txBody>
                    <a:bodyPr/>
                    <a:lstStyle/>
                    <a:p>
                      <a:pPr marL="45720">
                        <a:lnSpc>
                          <a:spcPct val="100000"/>
                        </a:lnSpc>
                        <a:spcBef>
                          <a:spcPts val="520"/>
                        </a:spcBef>
                      </a:pPr>
                      <a:r>
                        <a:rPr sz="600" spc="15" dirty="0">
                          <a:latin typeface="Calibri"/>
                          <a:cs typeface="Calibri"/>
                        </a:rPr>
                        <a:t>0.55</a:t>
                      </a:r>
                      <a:endParaRPr sz="600">
                        <a:latin typeface="Calibri"/>
                        <a:cs typeface="Calibri"/>
                      </a:endParaRPr>
                    </a:p>
                  </a:txBody>
                  <a:tcPr marL="0" marR="0" marT="66040" marB="0">
                    <a:lnL w="3175">
                      <a:solidFill>
                        <a:srgbClr val="000000"/>
                      </a:solidFill>
                      <a:prstDash val="solid"/>
                    </a:lnL>
                    <a:lnR w="3175">
                      <a:solidFill>
                        <a:srgbClr val="000000"/>
                      </a:solidFill>
                      <a:prstDash val="solid"/>
                    </a:lnR>
                    <a:lnT w="6350">
                      <a:solidFill>
                        <a:srgbClr val="000000"/>
                      </a:solidFill>
                      <a:prstDash val="solid"/>
                    </a:lnT>
                    <a:lnB w="3175">
                      <a:solidFill>
                        <a:srgbClr val="000000"/>
                      </a:solidFill>
                      <a:prstDash val="solid"/>
                    </a:lnB>
                    <a:solidFill>
                      <a:srgbClr val="A1EAE8"/>
                    </a:solidFill>
                  </a:tcPr>
                </a:tc>
                <a:tc>
                  <a:txBody>
                    <a:bodyPr/>
                    <a:lstStyle/>
                    <a:p>
                      <a:pPr marL="3175" algn="ctr">
                        <a:lnSpc>
                          <a:spcPct val="100000"/>
                        </a:lnSpc>
                        <a:spcBef>
                          <a:spcPts val="520"/>
                        </a:spcBef>
                      </a:pPr>
                      <a:r>
                        <a:rPr sz="600" spc="15" dirty="0">
                          <a:solidFill>
                            <a:srgbClr val="FFFFFF"/>
                          </a:solidFill>
                          <a:latin typeface="Calibri"/>
                          <a:cs typeface="Calibri"/>
                        </a:rPr>
                        <a:t>-0.11</a:t>
                      </a:r>
                      <a:endParaRPr sz="600">
                        <a:latin typeface="Calibri"/>
                        <a:cs typeface="Calibri"/>
                      </a:endParaRPr>
                    </a:p>
                  </a:txBody>
                  <a:tcPr marL="0" marR="0" marT="66040" marB="0">
                    <a:lnL w="3175">
                      <a:solidFill>
                        <a:srgbClr val="000000"/>
                      </a:solidFill>
                      <a:prstDash val="solid"/>
                    </a:lnL>
                    <a:lnR w="3175">
                      <a:solidFill>
                        <a:srgbClr val="000000"/>
                      </a:solidFill>
                      <a:prstDash val="solid"/>
                    </a:lnR>
                    <a:lnT w="6350">
                      <a:solidFill>
                        <a:srgbClr val="000000"/>
                      </a:solidFill>
                      <a:prstDash val="solid"/>
                    </a:lnT>
                    <a:lnB w="3175">
                      <a:solidFill>
                        <a:srgbClr val="000000"/>
                      </a:solidFill>
                      <a:prstDash val="solid"/>
                    </a:lnB>
                    <a:solidFill>
                      <a:srgbClr val="006666"/>
                    </a:solidFill>
                  </a:tcPr>
                </a:tc>
                <a:tc>
                  <a:txBody>
                    <a:bodyPr/>
                    <a:lstStyle/>
                    <a:p>
                      <a:pPr marL="3175" algn="ctr">
                        <a:lnSpc>
                          <a:spcPct val="100000"/>
                        </a:lnSpc>
                        <a:spcBef>
                          <a:spcPts val="520"/>
                        </a:spcBef>
                      </a:pPr>
                      <a:r>
                        <a:rPr sz="600" spc="15" dirty="0">
                          <a:solidFill>
                            <a:srgbClr val="FFFFFF"/>
                          </a:solidFill>
                          <a:latin typeface="Calibri"/>
                          <a:cs typeface="Calibri"/>
                        </a:rPr>
                        <a:t>0.11</a:t>
                      </a:r>
                      <a:endParaRPr sz="600">
                        <a:latin typeface="Calibri"/>
                        <a:cs typeface="Calibri"/>
                      </a:endParaRPr>
                    </a:p>
                  </a:txBody>
                  <a:tcPr marL="0" marR="0" marT="66040" marB="0">
                    <a:lnL w="3175">
                      <a:solidFill>
                        <a:srgbClr val="000000"/>
                      </a:solidFill>
                      <a:prstDash val="solid"/>
                    </a:lnL>
                    <a:lnR w="3175">
                      <a:solidFill>
                        <a:srgbClr val="000000"/>
                      </a:solidFill>
                      <a:prstDash val="solid"/>
                    </a:lnR>
                    <a:lnB w="3175">
                      <a:solidFill>
                        <a:srgbClr val="000000"/>
                      </a:solidFill>
                      <a:prstDash val="solid"/>
                    </a:lnB>
                    <a:solidFill>
                      <a:srgbClr val="009999"/>
                    </a:solidFill>
                  </a:tcPr>
                </a:tc>
                <a:tc>
                  <a:txBody>
                    <a:bodyPr/>
                    <a:lstStyle/>
                    <a:p>
                      <a:pPr marL="3175" algn="ctr">
                        <a:lnSpc>
                          <a:spcPct val="100000"/>
                        </a:lnSpc>
                        <a:spcBef>
                          <a:spcPts val="520"/>
                        </a:spcBef>
                      </a:pPr>
                      <a:r>
                        <a:rPr sz="600" spc="15" dirty="0">
                          <a:solidFill>
                            <a:srgbClr val="FFFFFF"/>
                          </a:solidFill>
                          <a:latin typeface="Calibri"/>
                          <a:cs typeface="Calibri"/>
                        </a:rPr>
                        <a:t>-0.33</a:t>
                      </a:r>
                      <a:endParaRPr sz="600">
                        <a:latin typeface="Calibri"/>
                        <a:cs typeface="Calibri"/>
                      </a:endParaRPr>
                    </a:p>
                  </a:txBody>
                  <a:tcPr marL="0" marR="0" marT="66040" marB="0">
                    <a:lnL w="3175"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marL="3175" algn="ctr">
                        <a:lnSpc>
                          <a:spcPct val="100000"/>
                        </a:lnSpc>
                        <a:spcBef>
                          <a:spcPts val="520"/>
                        </a:spcBef>
                      </a:pPr>
                      <a:r>
                        <a:rPr sz="600" spc="15" dirty="0">
                          <a:latin typeface="Calibri"/>
                          <a:cs typeface="Calibri"/>
                        </a:rPr>
                        <a:t>1.00</a:t>
                      </a:r>
                      <a:endParaRPr sz="600">
                        <a:latin typeface="Calibri"/>
                        <a:cs typeface="Calibri"/>
                      </a:endParaRPr>
                    </a:p>
                  </a:txBody>
                  <a:tcPr marL="0" marR="0" marT="66040" marB="0">
                    <a:lnR w="6350">
                      <a:solidFill>
                        <a:srgbClr val="000000"/>
                      </a:solidFill>
                      <a:prstDash val="solid"/>
                    </a:lnR>
                    <a:lnB w="3175">
                      <a:solidFill>
                        <a:srgbClr val="000000"/>
                      </a:solidFill>
                      <a:prstDash val="solid"/>
                    </a:lnB>
                  </a:tcPr>
                </a:tc>
                <a:tc>
                  <a:txBody>
                    <a:bodyPr/>
                    <a:lstStyle/>
                    <a:p>
                      <a:pPr marL="32384">
                        <a:lnSpc>
                          <a:spcPct val="100000"/>
                        </a:lnSpc>
                        <a:spcBef>
                          <a:spcPts val="520"/>
                        </a:spcBef>
                      </a:pPr>
                      <a:r>
                        <a:rPr sz="600" spc="15" dirty="0">
                          <a:solidFill>
                            <a:srgbClr val="FFFFFF"/>
                          </a:solidFill>
                          <a:latin typeface="Calibri"/>
                          <a:cs typeface="Calibri"/>
                        </a:rPr>
                        <a:t>-0.11</a:t>
                      </a:r>
                      <a:endParaRPr sz="600">
                        <a:latin typeface="Calibri"/>
                        <a:cs typeface="Calibri"/>
                      </a:endParaRPr>
                    </a:p>
                  </a:txBody>
                  <a:tcPr marL="0" marR="0" marT="66040" marB="0">
                    <a:lnL w="6350">
                      <a:solidFill>
                        <a:srgbClr val="000000"/>
                      </a:solidFill>
                      <a:prstDash val="solid"/>
                    </a:lnL>
                    <a:lnR w="6350">
                      <a:solidFill>
                        <a:srgbClr val="000000"/>
                      </a:solidFill>
                      <a:prstDash val="solid"/>
                    </a:lnR>
                    <a:lnT w="6350">
                      <a:solidFill>
                        <a:srgbClr val="000000"/>
                      </a:solidFill>
                      <a:prstDash val="solid"/>
                    </a:lnT>
                    <a:lnB w="3175">
                      <a:solidFill>
                        <a:srgbClr val="000000"/>
                      </a:solidFill>
                      <a:prstDash val="solid"/>
                    </a:lnB>
                    <a:solidFill>
                      <a:srgbClr val="006666"/>
                    </a:solidFill>
                  </a:tcPr>
                </a:tc>
                <a:tc>
                  <a:txBody>
                    <a:bodyPr/>
                    <a:lstStyle/>
                    <a:p>
                      <a:pPr marL="3175" algn="ctr">
                        <a:lnSpc>
                          <a:spcPct val="100000"/>
                        </a:lnSpc>
                        <a:spcBef>
                          <a:spcPts val="520"/>
                        </a:spcBef>
                      </a:pPr>
                      <a:r>
                        <a:rPr sz="600" spc="15" dirty="0">
                          <a:solidFill>
                            <a:srgbClr val="FFFFFF"/>
                          </a:solidFill>
                          <a:latin typeface="Calibri"/>
                          <a:cs typeface="Calibri"/>
                        </a:rPr>
                        <a:t>0.11</a:t>
                      </a:r>
                      <a:endParaRPr sz="600">
                        <a:latin typeface="Calibri"/>
                        <a:cs typeface="Calibri"/>
                      </a:endParaRPr>
                    </a:p>
                  </a:txBody>
                  <a:tcPr marL="0" marR="0" marT="66040" marB="0">
                    <a:lnL w="6350">
                      <a:solidFill>
                        <a:srgbClr val="000000"/>
                      </a:solidFill>
                      <a:prstDash val="solid"/>
                    </a:lnL>
                    <a:lnR w="3175">
                      <a:solidFill>
                        <a:srgbClr val="000000"/>
                      </a:solidFill>
                      <a:prstDash val="solid"/>
                    </a:lnR>
                    <a:lnT w="6350">
                      <a:solidFill>
                        <a:srgbClr val="000000"/>
                      </a:solidFill>
                      <a:prstDash val="solid"/>
                    </a:lnT>
                    <a:lnB w="3175">
                      <a:solidFill>
                        <a:srgbClr val="000000"/>
                      </a:solidFill>
                      <a:prstDash val="solid"/>
                    </a:lnB>
                    <a:solidFill>
                      <a:srgbClr val="009999"/>
                    </a:solidFill>
                  </a:tcPr>
                </a:tc>
              </a:tr>
              <a:tr h="226718">
                <a:tc>
                  <a:txBody>
                    <a:bodyPr/>
                    <a:lstStyle/>
                    <a:p>
                      <a:pPr marL="32384">
                        <a:lnSpc>
                          <a:spcPct val="100000"/>
                        </a:lnSpc>
                        <a:spcBef>
                          <a:spcPts val="520"/>
                        </a:spcBef>
                      </a:pPr>
                      <a:r>
                        <a:rPr sz="600" spc="15" dirty="0">
                          <a:solidFill>
                            <a:srgbClr val="FFFFFF"/>
                          </a:solidFill>
                          <a:latin typeface="Calibri"/>
                          <a:cs typeface="Calibri"/>
                        </a:rPr>
                        <a:t>-0.11</a:t>
                      </a:r>
                      <a:endParaRPr sz="600">
                        <a:latin typeface="Calibri"/>
                        <a:cs typeface="Calibri"/>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6666"/>
                    </a:solidFill>
                  </a:tcPr>
                </a:tc>
                <a:tc>
                  <a:txBody>
                    <a:bodyPr/>
                    <a:lstStyle/>
                    <a:p>
                      <a:pPr marL="3175" algn="ctr">
                        <a:lnSpc>
                          <a:spcPct val="100000"/>
                        </a:lnSpc>
                        <a:spcBef>
                          <a:spcPts val="520"/>
                        </a:spcBef>
                      </a:pPr>
                      <a:r>
                        <a:rPr sz="600" spc="15" dirty="0">
                          <a:solidFill>
                            <a:srgbClr val="FFFFFF"/>
                          </a:solidFill>
                          <a:latin typeface="Calibri"/>
                          <a:cs typeface="Calibri"/>
                        </a:rPr>
                        <a:t>0.11</a:t>
                      </a:r>
                      <a:endParaRPr sz="600">
                        <a:latin typeface="Calibri"/>
                        <a:cs typeface="Calibri"/>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9999"/>
                    </a:solidFill>
                  </a:tcPr>
                </a:tc>
                <a:tc>
                  <a:txBody>
                    <a:bodyPr/>
                    <a:lstStyle/>
                    <a:p>
                      <a:pPr marL="3175" algn="ctr">
                        <a:lnSpc>
                          <a:spcPct val="100000"/>
                        </a:lnSpc>
                        <a:spcBef>
                          <a:spcPts val="520"/>
                        </a:spcBef>
                      </a:pPr>
                      <a:r>
                        <a:rPr sz="600" spc="15" dirty="0">
                          <a:solidFill>
                            <a:srgbClr val="FFFFFF"/>
                          </a:solidFill>
                          <a:latin typeface="Calibri"/>
                          <a:cs typeface="Calibri"/>
                        </a:rPr>
                        <a:t>-0.11</a:t>
                      </a:r>
                      <a:endParaRPr sz="600">
                        <a:latin typeface="Calibri"/>
                        <a:cs typeface="Calibri"/>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6666"/>
                    </a:solidFill>
                  </a:tcPr>
                </a:tc>
                <a:tc>
                  <a:txBody>
                    <a:bodyPr/>
                    <a:lstStyle/>
                    <a:p>
                      <a:pPr marL="3175" algn="ctr">
                        <a:lnSpc>
                          <a:spcPct val="100000"/>
                        </a:lnSpc>
                        <a:spcBef>
                          <a:spcPts val="520"/>
                        </a:spcBef>
                      </a:pPr>
                      <a:r>
                        <a:rPr sz="600" spc="15" dirty="0">
                          <a:latin typeface="Calibri"/>
                          <a:cs typeface="Calibri"/>
                        </a:rPr>
                        <a:t>0.33</a:t>
                      </a:r>
                      <a:endParaRPr sz="600">
                        <a:latin typeface="Calibri"/>
                        <a:cs typeface="Calibri"/>
                      </a:endParaRPr>
                    </a:p>
                  </a:txBody>
                  <a:tcPr marL="0" marR="0" marT="66040" marB="0">
                    <a:lnL w="3175">
                      <a:solidFill>
                        <a:srgbClr val="000000"/>
                      </a:solidFill>
                      <a:prstDash val="solid"/>
                    </a:lnL>
                    <a:lnR w="3175">
                      <a:solidFill>
                        <a:srgbClr val="000000"/>
                      </a:solidFill>
                      <a:prstDash val="solid"/>
                    </a:lnR>
                    <a:lnB w="3175">
                      <a:solidFill>
                        <a:srgbClr val="000000"/>
                      </a:solidFill>
                      <a:prstDash val="solid"/>
                    </a:lnB>
                    <a:solidFill>
                      <a:srgbClr val="33CCCC"/>
                    </a:solidFill>
                  </a:tcPr>
                </a:tc>
                <a:tc>
                  <a:txBody>
                    <a:bodyPr/>
                    <a:lstStyle/>
                    <a:p>
                      <a:pPr marL="2540" algn="ctr">
                        <a:lnSpc>
                          <a:spcPct val="100000"/>
                        </a:lnSpc>
                        <a:spcBef>
                          <a:spcPts val="520"/>
                        </a:spcBef>
                      </a:pPr>
                      <a:r>
                        <a:rPr sz="600" spc="15" dirty="0">
                          <a:solidFill>
                            <a:srgbClr val="FFFFFF"/>
                          </a:solidFill>
                          <a:latin typeface="Calibri"/>
                          <a:cs typeface="Calibri"/>
                        </a:rPr>
                        <a:t>-0.11</a:t>
                      </a:r>
                      <a:endParaRPr sz="600">
                        <a:latin typeface="Calibri"/>
                        <a:cs typeface="Calibri"/>
                      </a:endParaRPr>
                    </a:p>
                  </a:txBody>
                  <a:tcPr marL="0" marR="0" marT="66040" marB="0">
                    <a:lnL w="3175">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solidFill>
                      <a:srgbClr val="006666"/>
                    </a:solidFill>
                  </a:tcPr>
                </a:tc>
                <a:tc>
                  <a:txBody>
                    <a:bodyPr/>
                    <a:lstStyle/>
                    <a:p>
                      <a:pPr marL="45085">
                        <a:lnSpc>
                          <a:spcPct val="100000"/>
                        </a:lnSpc>
                        <a:spcBef>
                          <a:spcPts val="520"/>
                        </a:spcBef>
                      </a:pPr>
                      <a:r>
                        <a:rPr sz="600" spc="15" dirty="0">
                          <a:latin typeface="Calibri"/>
                          <a:cs typeface="Calibri"/>
                        </a:rPr>
                        <a:t>1.00</a:t>
                      </a:r>
                      <a:endParaRPr sz="600">
                        <a:latin typeface="Calibri"/>
                        <a:cs typeface="Calibri"/>
                      </a:endParaRPr>
                    </a:p>
                  </a:txBody>
                  <a:tcPr marL="0" marR="0" marT="6604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marL="3175" algn="ctr">
                        <a:lnSpc>
                          <a:spcPct val="100000"/>
                        </a:lnSpc>
                        <a:spcBef>
                          <a:spcPts val="520"/>
                        </a:spcBef>
                      </a:pPr>
                      <a:r>
                        <a:rPr sz="600" spc="15" dirty="0">
                          <a:solidFill>
                            <a:srgbClr val="FFFFFF"/>
                          </a:solidFill>
                          <a:latin typeface="Calibri"/>
                          <a:cs typeface="Calibri"/>
                        </a:rPr>
                        <a:t>-0.11</a:t>
                      </a:r>
                      <a:endParaRPr sz="600">
                        <a:latin typeface="Calibri"/>
                        <a:cs typeface="Calibri"/>
                      </a:endParaRPr>
                    </a:p>
                  </a:txBody>
                  <a:tcPr marL="0" marR="0" marT="66040" marB="0">
                    <a:lnL w="6350">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6666"/>
                    </a:solidFill>
                  </a:tcPr>
                </a:tc>
              </a:tr>
              <a:tr h="226514">
                <a:tc>
                  <a:txBody>
                    <a:bodyPr/>
                    <a:lstStyle/>
                    <a:p>
                      <a:pPr marL="45720">
                        <a:lnSpc>
                          <a:spcPct val="100000"/>
                        </a:lnSpc>
                        <a:spcBef>
                          <a:spcPts val="520"/>
                        </a:spcBef>
                      </a:pPr>
                      <a:r>
                        <a:rPr sz="600" spc="15" dirty="0">
                          <a:latin typeface="Calibri"/>
                          <a:cs typeface="Calibri"/>
                        </a:rPr>
                        <a:t>0.33</a:t>
                      </a:r>
                      <a:endParaRPr sz="600">
                        <a:latin typeface="Calibri"/>
                        <a:cs typeface="Calibri"/>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33CCCC"/>
                    </a:solidFill>
                  </a:tcPr>
                </a:tc>
                <a:tc>
                  <a:txBody>
                    <a:bodyPr/>
                    <a:lstStyle/>
                    <a:p>
                      <a:pPr marL="3175" algn="ctr">
                        <a:lnSpc>
                          <a:spcPct val="100000"/>
                        </a:lnSpc>
                        <a:spcBef>
                          <a:spcPts val="520"/>
                        </a:spcBef>
                      </a:pPr>
                      <a:r>
                        <a:rPr sz="600" spc="15" dirty="0">
                          <a:solidFill>
                            <a:srgbClr val="FFFFFF"/>
                          </a:solidFill>
                          <a:latin typeface="Calibri"/>
                          <a:cs typeface="Calibri"/>
                        </a:rPr>
                        <a:t>-0.11</a:t>
                      </a:r>
                      <a:endParaRPr sz="600">
                        <a:latin typeface="Calibri"/>
                        <a:cs typeface="Calibri"/>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6666"/>
                    </a:solidFill>
                  </a:tcPr>
                </a:tc>
                <a:tc>
                  <a:txBody>
                    <a:bodyPr/>
                    <a:lstStyle/>
                    <a:p>
                      <a:pPr marL="3175" algn="ctr">
                        <a:lnSpc>
                          <a:spcPct val="100000"/>
                        </a:lnSpc>
                        <a:spcBef>
                          <a:spcPts val="520"/>
                        </a:spcBef>
                      </a:pPr>
                      <a:r>
                        <a:rPr sz="600" spc="15" dirty="0">
                          <a:latin typeface="Calibri"/>
                          <a:cs typeface="Calibri"/>
                        </a:rPr>
                        <a:t>0.55</a:t>
                      </a:r>
                      <a:endParaRPr sz="600">
                        <a:latin typeface="Calibri"/>
                        <a:cs typeface="Calibri"/>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A1EAE8"/>
                    </a:solidFill>
                  </a:tcPr>
                </a:tc>
                <a:tc>
                  <a:txBody>
                    <a:bodyPr/>
                    <a:lstStyle/>
                    <a:p>
                      <a:pPr marL="3175" algn="ctr">
                        <a:lnSpc>
                          <a:spcPct val="100000"/>
                        </a:lnSpc>
                        <a:spcBef>
                          <a:spcPts val="520"/>
                        </a:spcBef>
                      </a:pPr>
                      <a:r>
                        <a:rPr sz="600" spc="15" dirty="0">
                          <a:latin typeface="Calibri"/>
                          <a:cs typeface="Calibri"/>
                        </a:rPr>
                        <a:t>0.33</a:t>
                      </a:r>
                      <a:endParaRPr sz="600">
                        <a:latin typeface="Calibri"/>
                        <a:cs typeface="Calibri"/>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33CCCC"/>
                    </a:solidFill>
                  </a:tcPr>
                </a:tc>
                <a:tc>
                  <a:txBody>
                    <a:bodyPr/>
                    <a:lstStyle/>
                    <a:p>
                      <a:pPr marL="3175" algn="ctr">
                        <a:lnSpc>
                          <a:spcPct val="100000"/>
                        </a:lnSpc>
                        <a:spcBef>
                          <a:spcPts val="520"/>
                        </a:spcBef>
                      </a:pPr>
                      <a:r>
                        <a:rPr sz="600" spc="15" dirty="0">
                          <a:solidFill>
                            <a:srgbClr val="FFFFFF"/>
                          </a:solidFill>
                          <a:latin typeface="Calibri"/>
                          <a:cs typeface="Calibri"/>
                        </a:rPr>
                        <a:t>0.11</a:t>
                      </a:r>
                      <a:endParaRPr sz="600">
                        <a:latin typeface="Calibri"/>
                        <a:cs typeface="Calibri"/>
                      </a:endParaRPr>
                    </a:p>
                  </a:txBody>
                  <a:tcPr marL="0" marR="0" marT="66040" marB="0">
                    <a:lnL w="3175">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solidFill>
                      <a:srgbClr val="009999"/>
                    </a:solidFill>
                  </a:tcPr>
                </a:tc>
                <a:tc>
                  <a:txBody>
                    <a:bodyPr/>
                    <a:lstStyle/>
                    <a:p>
                      <a:pPr marL="32384">
                        <a:lnSpc>
                          <a:spcPct val="100000"/>
                        </a:lnSpc>
                        <a:spcBef>
                          <a:spcPts val="520"/>
                        </a:spcBef>
                      </a:pPr>
                      <a:r>
                        <a:rPr sz="600" spc="15" dirty="0">
                          <a:solidFill>
                            <a:srgbClr val="FFFFFF"/>
                          </a:solidFill>
                          <a:latin typeface="Calibri"/>
                          <a:cs typeface="Calibri"/>
                        </a:rPr>
                        <a:t>-0.11</a:t>
                      </a:r>
                      <a:endParaRPr sz="600">
                        <a:latin typeface="Calibri"/>
                        <a:cs typeface="Calibri"/>
                      </a:endParaRPr>
                    </a:p>
                  </a:txBody>
                  <a:tcPr marL="0" marR="0" marT="6604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solidFill>
                      <a:srgbClr val="006666"/>
                    </a:solidFill>
                  </a:tcPr>
                </a:tc>
                <a:tc>
                  <a:txBody>
                    <a:bodyPr/>
                    <a:lstStyle/>
                    <a:p>
                      <a:pPr marL="3175" algn="ctr">
                        <a:lnSpc>
                          <a:spcPct val="100000"/>
                        </a:lnSpc>
                        <a:spcBef>
                          <a:spcPts val="520"/>
                        </a:spcBef>
                      </a:pPr>
                      <a:r>
                        <a:rPr sz="600" spc="15" dirty="0">
                          <a:latin typeface="Calibri"/>
                          <a:cs typeface="Calibri"/>
                        </a:rPr>
                        <a:t>0.77</a:t>
                      </a:r>
                      <a:endParaRPr sz="600">
                        <a:latin typeface="Calibri"/>
                        <a:cs typeface="Calibri"/>
                      </a:endParaRPr>
                    </a:p>
                  </a:txBody>
                  <a:tcPr marL="0" marR="0" marT="66040" marB="0">
                    <a:lnL w="6350">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D2F5F4"/>
                    </a:solidFill>
                  </a:tcPr>
                </a:tc>
              </a:tr>
            </a:tbl>
          </a:graphicData>
        </a:graphic>
      </p:graphicFrame>
      <p:sp>
        <p:nvSpPr>
          <p:cNvPr id="13" name="object 13"/>
          <p:cNvSpPr/>
          <p:nvPr/>
        </p:nvSpPr>
        <p:spPr>
          <a:xfrm>
            <a:off x="8824984" y="1690761"/>
            <a:ext cx="233045" cy="227329"/>
          </a:xfrm>
          <a:custGeom>
            <a:avLst/>
            <a:gdLst/>
            <a:ahLst/>
            <a:cxnLst/>
            <a:rect l="l" t="t" r="r" b="b"/>
            <a:pathLst>
              <a:path w="233045" h="227330">
                <a:moveTo>
                  <a:pt x="0" y="226740"/>
                </a:moveTo>
                <a:lnTo>
                  <a:pt x="233002" y="226740"/>
                </a:lnTo>
                <a:lnTo>
                  <a:pt x="233002" y="0"/>
                </a:lnTo>
                <a:lnTo>
                  <a:pt x="0" y="0"/>
                </a:lnTo>
                <a:lnTo>
                  <a:pt x="0" y="226740"/>
                </a:lnTo>
                <a:close/>
              </a:path>
            </a:pathLst>
          </a:custGeom>
          <a:solidFill>
            <a:srgbClr val="FFFFFF"/>
          </a:solidFill>
        </p:spPr>
        <p:txBody>
          <a:bodyPr wrap="square" lIns="0" tIns="0" rIns="0" bIns="0" rtlCol="0"/>
          <a:lstStyle/>
          <a:p>
            <a:endParaRPr/>
          </a:p>
        </p:txBody>
      </p:sp>
      <p:sp>
        <p:nvSpPr>
          <p:cNvPr id="14" name="object 14"/>
          <p:cNvSpPr/>
          <p:nvPr/>
        </p:nvSpPr>
        <p:spPr>
          <a:xfrm>
            <a:off x="9290849" y="2144055"/>
            <a:ext cx="466091" cy="454025"/>
          </a:xfrm>
          <a:custGeom>
            <a:avLst/>
            <a:gdLst/>
            <a:ahLst/>
            <a:cxnLst/>
            <a:rect l="l" t="t" r="r" b="b"/>
            <a:pathLst>
              <a:path w="466090" h="454025">
                <a:moveTo>
                  <a:pt x="232968" y="0"/>
                </a:moveTo>
                <a:lnTo>
                  <a:pt x="0" y="0"/>
                </a:lnTo>
                <a:lnTo>
                  <a:pt x="0" y="226720"/>
                </a:lnTo>
                <a:lnTo>
                  <a:pt x="232968" y="226720"/>
                </a:lnTo>
                <a:lnTo>
                  <a:pt x="232968" y="0"/>
                </a:lnTo>
                <a:close/>
              </a:path>
              <a:path w="466090" h="454025">
                <a:moveTo>
                  <a:pt x="465785" y="226720"/>
                </a:moveTo>
                <a:lnTo>
                  <a:pt x="232968" y="226720"/>
                </a:lnTo>
                <a:lnTo>
                  <a:pt x="232968" y="453440"/>
                </a:lnTo>
                <a:lnTo>
                  <a:pt x="465785" y="453440"/>
                </a:lnTo>
                <a:lnTo>
                  <a:pt x="465785" y="226720"/>
                </a:lnTo>
                <a:close/>
              </a:path>
            </a:pathLst>
          </a:custGeom>
          <a:solidFill>
            <a:srgbClr val="FFFFFF"/>
          </a:solidFill>
        </p:spPr>
        <p:txBody>
          <a:bodyPr wrap="square" lIns="0" tIns="0" rIns="0" bIns="0" rtlCol="0"/>
          <a:lstStyle/>
          <a:p>
            <a:endParaRPr/>
          </a:p>
        </p:txBody>
      </p:sp>
      <p:graphicFrame>
        <p:nvGraphicFramePr>
          <p:cNvPr id="15" name="object 15"/>
          <p:cNvGraphicFramePr>
            <a:graphicFrameLocks noGrp="1"/>
          </p:cNvGraphicFramePr>
          <p:nvPr/>
        </p:nvGraphicFramePr>
        <p:xfrm>
          <a:off x="6897624" y="5070380"/>
          <a:ext cx="920115" cy="892729"/>
        </p:xfrm>
        <a:graphic>
          <a:graphicData uri="http://schemas.openxmlformats.org/drawingml/2006/table">
            <a:tbl>
              <a:tblPr firstRow="1" bandRow="1">
                <a:tableStyleId>{2D5ABB26-0587-4C30-8999-92F81FD0307C}</a:tableStyleId>
              </a:tblPr>
              <a:tblGrid>
                <a:gridCol w="306705"/>
                <a:gridCol w="306705"/>
                <a:gridCol w="306704"/>
              </a:tblGrid>
              <a:tr h="297736">
                <a:tc>
                  <a:txBody>
                    <a:bodyPr/>
                    <a:lstStyle/>
                    <a:p>
                      <a:pPr marL="65405">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5405">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0330">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r>
              <a:tr h="297498">
                <a:tc>
                  <a:txBody>
                    <a:bodyPr/>
                    <a:lstStyle/>
                    <a:p>
                      <a:pPr marL="65405">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0330">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5405">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97495">
                <a:tc>
                  <a:txBody>
                    <a:bodyPr/>
                    <a:lstStyle/>
                    <a:p>
                      <a:pPr marL="100330">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5405">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65405">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bl>
          </a:graphicData>
        </a:graphic>
      </p:graphicFrame>
      <p:sp>
        <p:nvSpPr>
          <p:cNvPr id="16" name="object 16"/>
          <p:cNvSpPr/>
          <p:nvPr/>
        </p:nvSpPr>
        <p:spPr>
          <a:xfrm>
            <a:off x="7204519" y="5079047"/>
            <a:ext cx="622300" cy="586740"/>
          </a:xfrm>
          <a:custGeom>
            <a:avLst/>
            <a:gdLst/>
            <a:ahLst/>
            <a:cxnLst/>
            <a:rect l="l" t="t" r="r" b="b"/>
            <a:pathLst>
              <a:path w="622300" h="586739">
                <a:moveTo>
                  <a:pt x="306412" y="289064"/>
                </a:moveTo>
                <a:lnTo>
                  <a:pt x="0" y="289064"/>
                </a:lnTo>
                <a:lnTo>
                  <a:pt x="0" y="586320"/>
                </a:lnTo>
                <a:lnTo>
                  <a:pt x="306412" y="586320"/>
                </a:lnTo>
                <a:lnTo>
                  <a:pt x="306412" y="289064"/>
                </a:lnTo>
                <a:close/>
              </a:path>
              <a:path w="622300" h="586739">
                <a:moveTo>
                  <a:pt x="621982" y="0"/>
                </a:moveTo>
                <a:lnTo>
                  <a:pt x="306412" y="0"/>
                </a:lnTo>
                <a:lnTo>
                  <a:pt x="306412" y="289064"/>
                </a:lnTo>
                <a:lnTo>
                  <a:pt x="621982" y="289064"/>
                </a:lnTo>
                <a:lnTo>
                  <a:pt x="621982" y="0"/>
                </a:lnTo>
                <a:close/>
              </a:path>
            </a:pathLst>
          </a:custGeom>
          <a:solidFill>
            <a:srgbClr val="FFFFFF"/>
          </a:solidFill>
        </p:spPr>
        <p:txBody>
          <a:bodyPr wrap="square" lIns="0" tIns="0" rIns="0" bIns="0" rtlCol="0"/>
          <a:lstStyle/>
          <a:p>
            <a:endParaRPr/>
          </a:p>
        </p:txBody>
      </p:sp>
      <p:graphicFrame>
        <p:nvGraphicFramePr>
          <p:cNvPr id="17" name="object 17"/>
          <p:cNvGraphicFramePr>
            <a:graphicFrameLocks noGrp="1"/>
          </p:cNvGraphicFramePr>
          <p:nvPr/>
        </p:nvGraphicFramePr>
        <p:xfrm>
          <a:off x="6859523" y="3218690"/>
          <a:ext cx="929640" cy="902207"/>
        </p:xfrm>
        <a:graphic>
          <a:graphicData uri="http://schemas.openxmlformats.org/drawingml/2006/table">
            <a:tbl>
              <a:tblPr firstRow="1" bandRow="1">
                <a:tableStyleId>{2D5ABB26-0587-4C30-8999-92F81FD0307C}</a:tableStyleId>
              </a:tblPr>
              <a:tblGrid>
                <a:gridCol w="311151"/>
                <a:gridCol w="306705"/>
                <a:gridCol w="311785"/>
              </a:tblGrid>
              <a:tr h="306669">
                <a:tc>
                  <a:txBody>
                    <a:bodyPr/>
                    <a:lstStyle/>
                    <a:p>
                      <a:pPr marL="104775">
                        <a:lnSpc>
                          <a:spcPct val="100000"/>
                        </a:lnSpc>
                        <a:spcBef>
                          <a:spcPts val="95"/>
                        </a:spcBef>
                      </a:pPr>
                      <a:r>
                        <a:rPr sz="1800" dirty="0">
                          <a:latin typeface="Calibri"/>
                          <a:cs typeface="Calibri"/>
                        </a:rPr>
                        <a:t>1</a:t>
                      </a:r>
                      <a:endParaRPr sz="1800">
                        <a:latin typeface="Calibri"/>
                        <a:cs typeface="Calibri"/>
                      </a:endParaRPr>
                    </a:p>
                  </a:txBody>
                  <a:tcPr marL="0" marR="0" marT="12065" marB="0">
                    <a:lnL w="76200">
                      <a:solidFill>
                        <a:srgbClr val="D2BC94"/>
                      </a:solidFill>
                      <a:prstDash val="solid"/>
                    </a:lnL>
                    <a:lnR w="9525">
                      <a:solidFill>
                        <a:srgbClr val="BEBEBE"/>
                      </a:solidFill>
                      <a:prstDash val="solid"/>
                    </a:lnR>
                    <a:lnT w="76200">
                      <a:solidFill>
                        <a:srgbClr val="D2BC94"/>
                      </a:solidFill>
                      <a:prstDash val="solid"/>
                    </a:lnT>
                    <a:lnB w="9525">
                      <a:solidFill>
                        <a:srgbClr val="BEBEBE"/>
                      </a:solidFill>
                      <a:prstDash val="solid"/>
                    </a:lnB>
                  </a:tcPr>
                </a:tc>
                <a:tc>
                  <a:txBody>
                    <a:bodyPr/>
                    <a:lstStyle/>
                    <a:p>
                      <a:pPr marL="65405">
                        <a:lnSpc>
                          <a:spcPct val="100000"/>
                        </a:lnSpc>
                        <a:spcBef>
                          <a:spcPts val="95"/>
                        </a:spcBef>
                      </a:pPr>
                      <a:r>
                        <a:rPr sz="1800" spc="-5" dirty="0">
                          <a:solidFill>
                            <a:srgbClr val="FFFFFF"/>
                          </a:solidFill>
                          <a:latin typeface="Calibri"/>
                          <a:cs typeface="Calibri"/>
                        </a:rPr>
                        <a:t>-1</a:t>
                      </a:r>
                      <a:endParaRPr sz="1800">
                        <a:latin typeface="Calibri"/>
                        <a:cs typeface="Calibri"/>
                      </a:endParaRPr>
                    </a:p>
                  </a:txBody>
                  <a:tcPr marL="0" marR="0" marT="12065" marB="0">
                    <a:lnL w="9525">
                      <a:solidFill>
                        <a:srgbClr val="BEBEBE"/>
                      </a:solidFill>
                      <a:prstDash val="solid"/>
                    </a:lnL>
                    <a:lnR w="9525">
                      <a:solidFill>
                        <a:srgbClr val="BEBEBE"/>
                      </a:solidFill>
                      <a:prstDash val="solid"/>
                    </a:lnR>
                    <a:lnT w="76200">
                      <a:solidFill>
                        <a:srgbClr val="D2BC94"/>
                      </a:solidFill>
                      <a:prstDash val="solid"/>
                    </a:lnT>
                    <a:lnB w="9525">
                      <a:solidFill>
                        <a:srgbClr val="BEBEBE"/>
                      </a:solidFill>
                      <a:prstDash val="solid"/>
                    </a:lnB>
                    <a:solidFill>
                      <a:srgbClr val="000000"/>
                    </a:solidFill>
                  </a:tcPr>
                </a:tc>
                <a:tc>
                  <a:txBody>
                    <a:bodyPr/>
                    <a:lstStyle/>
                    <a:p>
                      <a:pPr marL="100330">
                        <a:lnSpc>
                          <a:spcPct val="100000"/>
                        </a:lnSpc>
                        <a:spcBef>
                          <a:spcPts val="95"/>
                        </a:spcBef>
                      </a:pPr>
                      <a:r>
                        <a:rPr sz="1800" dirty="0">
                          <a:latin typeface="Calibri"/>
                          <a:cs typeface="Calibri"/>
                        </a:rPr>
                        <a:t>1</a:t>
                      </a:r>
                      <a:endParaRPr sz="1800">
                        <a:latin typeface="Calibri"/>
                        <a:cs typeface="Calibri"/>
                      </a:endParaRPr>
                    </a:p>
                  </a:txBody>
                  <a:tcPr marL="0" marR="0" marT="12065" marB="0">
                    <a:lnL w="9525">
                      <a:solidFill>
                        <a:srgbClr val="BEBEBE"/>
                      </a:solidFill>
                      <a:prstDash val="solid"/>
                    </a:lnL>
                    <a:lnR w="76200">
                      <a:solidFill>
                        <a:srgbClr val="D2BC94"/>
                      </a:solidFill>
                      <a:prstDash val="solid"/>
                    </a:lnR>
                    <a:lnT w="76200">
                      <a:solidFill>
                        <a:srgbClr val="D2BC94"/>
                      </a:solidFill>
                      <a:prstDash val="solid"/>
                    </a:lnT>
                    <a:lnB w="9525">
                      <a:solidFill>
                        <a:srgbClr val="BEBEBE"/>
                      </a:solidFill>
                      <a:prstDash val="solid"/>
                    </a:lnB>
                  </a:tcPr>
                </a:tc>
              </a:tr>
              <a:tr h="297498">
                <a:tc>
                  <a:txBody>
                    <a:bodyPr/>
                    <a:lstStyle/>
                    <a:p>
                      <a:pPr marL="69850">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76200">
                      <a:solidFill>
                        <a:srgbClr val="D2BC94"/>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100330">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65405">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76200">
                      <a:solidFill>
                        <a:srgbClr val="D2BC94"/>
                      </a:solidFill>
                      <a:prstDash val="solid"/>
                    </a:lnR>
                    <a:lnT w="9525">
                      <a:solidFill>
                        <a:srgbClr val="BEBEBE"/>
                      </a:solidFill>
                      <a:prstDash val="solid"/>
                    </a:lnT>
                    <a:lnB w="9525">
                      <a:solidFill>
                        <a:srgbClr val="BEBEBE"/>
                      </a:solidFill>
                      <a:prstDash val="solid"/>
                    </a:lnB>
                    <a:solidFill>
                      <a:srgbClr val="000000"/>
                    </a:solidFill>
                  </a:tcPr>
                </a:tc>
              </a:tr>
              <a:tr h="298040">
                <a:tc>
                  <a:txBody>
                    <a:bodyPr/>
                    <a:lstStyle/>
                    <a:p>
                      <a:pPr marL="104775">
                        <a:lnSpc>
                          <a:spcPct val="100000"/>
                        </a:lnSpc>
                        <a:spcBef>
                          <a:spcPts val="25"/>
                        </a:spcBef>
                      </a:pPr>
                      <a:r>
                        <a:rPr sz="1800" dirty="0">
                          <a:latin typeface="Calibri"/>
                          <a:cs typeface="Calibri"/>
                        </a:rPr>
                        <a:t>1</a:t>
                      </a:r>
                      <a:endParaRPr sz="1800">
                        <a:latin typeface="Calibri"/>
                        <a:cs typeface="Calibri"/>
                      </a:endParaRPr>
                    </a:p>
                  </a:txBody>
                  <a:tcPr marL="0" marR="0" marT="3175" marB="0">
                    <a:lnL w="76200">
                      <a:solidFill>
                        <a:srgbClr val="D2BC94"/>
                      </a:solidFill>
                      <a:prstDash val="solid"/>
                    </a:lnL>
                    <a:lnR w="9525">
                      <a:solidFill>
                        <a:srgbClr val="BEBEBE"/>
                      </a:solidFill>
                      <a:prstDash val="solid"/>
                    </a:lnR>
                    <a:lnT w="9525">
                      <a:solidFill>
                        <a:srgbClr val="BEBEBE"/>
                      </a:solidFill>
                      <a:prstDash val="solid"/>
                    </a:lnT>
                    <a:lnB w="76200">
                      <a:solidFill>
                        <a:srgbClr val="D2BC94"/>
                      </a:solidFill>
                      <a:prstDash val="solid"/>
                    </a:lnB>
                  </a:tcPr>
                </a:tc>
                <a:tc>
                  <a:txBody>
                    <a:bodyPr/>
                    <a:lstStyle/>
                    <a:p>
                      <a:pPr marL="65405">
                        <a:lnSpc>
                          <a:spcPct val="100000"/>
                        </a:lnSpc>
                        <a:spcBef>
                          <a:spcPts val="25"/>
                        </a:spcBef>
                      </a:pPr>
                      <a:r>
                        <a:rPr sz="1800" spc="-5" dirty="0">
                          <a:solidFill>
                            <a:srgbClr val="FFFFFF"/>
                          </a:solidFill>
                          <a:latin typeface="Calibri"/>
                          <a:cs typeface="Calibri"/>
                        </a:rPr>
                        <a:t>-1</a:t>
                      </a:r>
                      <a:endParaRPr sz="1800">
                        <a:latin typeface="Calibri"/>
                        <a:cs typeface="Calibri"/>
                      </a:endParaRPr>
                    </a:p>
                  </a:txBody>
                  <a:tcPr marL="0" marR="0" marT="3175" marB="0">
                    <a:lnL w="9525">
                      <a:solidFill>
                        <a:srgbClr val="BEBEBE"/>
                      </a:solidFill>
                      <a:prstDash val="solid"/>
                    </a:lnL>
                    <a:lnR w="9525">
                      <a:solidFill>
                        <a:srgbClr val="BEBEBE"/>
                      </a:solidFill>
                      <a:prstDash val="solid"/>
                    </a:lnR>
                    <a:lnT w="9525">
                      <a:solidFill>
                        <a:srgbClr val="BEBEBE"/>
                      </a:solidFill>
                      <a:prstDash val="solid"/>
                    </a:lnT>
                    <a:lnB w="76200">
                      <a:solidFill>
                        <a:srgbClr val="D2BC94"/>
                      </a:solidFill>
                      <a:prstDash val="solid"/>
                    </a:lnB>
                    <a:solidFill>
                      <a:srgbClr val="000000"/>
                    </a:solidFill>
                  </a:tcPr>
                </a:tc>
                <a:tc>
                  <a:txBody>
                    <a:bodyPr/>
                    <a:lstStyle/>
                    <a:p>
                      <a:pPr marL="100330">
                        <a:lnSpc>
                          <a:spcPct val="100000"/>
                        </a:lnSpc>
                        <a:spcBef>
                          <a:spcPts val="25"/>
                        </a:spcBef>
                      </a:pPr>
                      <a:r>
                        <a:rPr sz="1800" dirty="0">
                          <a:latin typeface="Calibri"/>
                          <a:cs typeface="Calibri"/>
                        </a:rPr>
                        <a:t>1</a:t>
                      </a:r>
                      <a:endParaRPr sz="1800">
                        <a:latin typeface="Calibri"/>
                        <a:cs typeface="Calibri"/>
                      </a:endParaRPr>
                    </a:p>
                  </a:txBody>
                  <a:tcPr marL="0" marR="0" marT="3175" marB="0">
                    <a:lnL w="9525">
                      <a:solidFill>
                        <a:srgbClr val="BEBEBE"/>
                      </a:solidFill>
                      <a:prstDash val="solid"/>
                    </a:lnL>
                    <a:lnR w="76200">
                      <a:solidFill>
                        <a:srgbClr val="D2BC94"/>
                      </a:solidFill>
                      <a:prstDash val="solid"/>
                    </a:lnR>
                    <a:lnT w="9525">
                      <a:solidFill>
                        <a:srgbClr val="BEBEBE"/>
                      </a:solidFill>
                      <a:prstDash val="solid"/>
                    </a:lnT>
                    <a:lnB w="76200">
                      <a:solidFill>
                        <a:srgbClr val="D2BC94"/>
                      </a:solidFill>
                      <a:prstDash val="solid"/>
                    </a:lnB>
                  </a:tcPr>
                </a:tc>
              </a:tr>
            </a:tbl>
          </a:graphicData>
        </a:graphic>
      </p:graphicFrame>
      <p:sp>
        <p:nvSpPr>
          <p:cNvPr id="18" name="object 18"/>
          <p:cNvSpPr/>
          <p:nvPr/>
        </p:nvSpPr>
        <p:spPr>
          <a:xfrm>
            <a:off x="7510937" y="3270057"/>
            <a:ext cx="315595" cy="289560"/>
          </a:xfrm>
          <a:custGeom>
            <a:avLst/>
            <a:gdLst/>
            <a:ahLst/>
            <a:cxnLst/>
            <a:rect l="l" t="t" r="r" b="b"/>
            <a:pathLst>
              <a:path w="315595" h="289560">
                <a:moveTo>
                  <a:pt x="0" y="289063"/>
                </a:moveTo>
                <a:lnTo>
                  <a:pt x="315574" y="289063"/>
                </a:lnTo>
                <a:lnTo>
                  <a:pt x="315574" y="0"/>
                </a:lnTo>
                <a:lnTo>
                  <a:pt x="0" y="0"/>
                </a:lnTo>
                <a:lnTo>
                  <a:pt x="0" y="289063"/>
                </a:lnTo>
                <a:close/>
              </a:path>
            </a:pathLst>
          </a:custGeom>
          <a:solidFill>
            <a:srgbClr val="FFFFFF"/>
          </a:solidFill>
        </p:spPr>
        <p:txBody>
          <a:bodyPr wrap="square" lIns="0" tIns="0" rIns="0" bIns="0" rtlCol="0"/>
          <a:lstStyle/>
          <a:p>
            <a:endParaRPr/>
          </a:p>
        </p:txBody>
      </p:sp>
      <p:sp>
        <p:nvSpPr>
          <p:cNvPr id="19" name="object 19"/>
          <p:cNvSpPr/>
          <p:nvPr/>
        </p:nvSpPr>
        <p:spPr>
          <a:xfrm>
            <a:off x="6906309" y="3856374"/>
            <a:ext cx="298451" cy="306705"/>
          </a:xfrm>
          <a:custGeom>
            <a:avLst/>
            <a:gdLst/>
            <a:ahLst/>
            <a:cxnLst/>
            <a:rect l="l" t="t" r="r" b="b"/>
            <a:pathLst>
              <a:path w="298450" h="306704">
                <a:moveTo>
                  <a:pt x="0" y="306412"/>
                </a:moveTo>
                <a:lnTo>
                  <a:pt x="298214" y="306412"/>
                </a:lnTo>
                <a:lnTo>
                  <a:pt x="298214" y="0"/>
                </a:lnTo>
                <a:lnTo>
                  <a:pt x="0" y="0"/>
                </a:lnTo>
                <a:lnTo>
                  <a:pt x="0" y="306412"/>
                </a:lnTo>
                <a:close/>
              </a:path>
            </a:pathLst>
          </a:custGeom>
          <a:solidFill>
            <a:srgbClr val="FFFFFF"/>
          </a:solidFill>
        </p:spPr>
        <p:txBody>
          <a:bodyPr wrap="square" lIns="0" tIns="0" rIns="0" bIns="0" rtlCol="0"/>
          <a:lstStyle/>
          <a:p>
            <a:endParaRPr/>
          </a:p>
        </p:txBody>
      </p:sp>
      <p:sp>
        <p:nvSpPr>
          <p:cNvPr id="20" name="object 20"/>
          <p:cNvSpPr/>
          <p:nvPr/>
        </p:nvSpPr>
        <p:spPr>
          <a:xfrm>
            <a:off x="7510940" y="3856374"/>
            <a:ext cx="315595" cy="306705"/>
          </a:xfrm>
          <a:custGeom>
            <a:avLst/>
            <a:gdLst/>
            <a:ahLst/>
            <a:cxnLst/>
            <a:rect l="l" t="t" r="r" b="b"/>
            <a:pathLst>
              <a:path w="315595" h="306704">
                <a:moveTo>
                  <a:pt x="315574" y="0"/>
                </a:moveTo>
                <a:lnTo>
                  <a:pt x="0" y="0"/>
                </a:lnTo>
                <a:lnTo>
                  <a:pt x="0" y="306412"/>
                </a:lnTo>
                <a:lnTo>
                  <a:pt x="315574" y="306412"/>
                </a:lnTo>
                <a:lnTo>
                  <a:pt x="315574" y="0"/>
                </a:lnTo>
                <a:close/>
              </a:path>
            </a:pathLst>
          </a:custGeom>
          <a:solidFill>
            <a:srgbClr val="FFFFFF"/>
          </a:solidFill>
        </p:spPr>
        <p:txBody>
          <a:bodyPr wrap="square" lIns="0" tIns="0" rIns="0" bIns="0" rtlCol="0"/>
          <a:lstStyle/>
          <a:p>
            <a:endParaRPr/>
          </a:p>
        </p:txBody>
      </p:sp>
      <p:graphicFrame>
        <p:nvGraphicFramePr>
          <p:cNvPr id="21" name="object 21"/>
          <p:cNvGraphicFramePr>
            <a:graphicFrameLocks noGrp="1"/>
          </p:cNvGraphicFramePr>
          <p:nvPr/>
        </p:nvGraphicFramePr>
        <p:xfrm>
          <a:off x="8371333" y="2939793"/>
          <a:ext cx="1617979" cy="1615425"/>
        </p:xfrm>
        <a:graphic>
          <a:graphicData uri="http://schemas.openxmlformats.org/drawingml/2006/table">
            <a:tbl>
              <a:tblPr firstRow="1" bandRow="1">
                <a:tableStyleId>{2D5ABB26-0587-4C30-8999-92F81FD0307C}</a:tableStyleId>
              </a:tblPr>
              <a:tblGrid>
                <a:gridCol w="231140"/>
                <a:gridCol w="231140"/>
                <a:gridCol w="231139"/>
                <a:gridCol w="231140"/>
                <a:gridCol w="231140"/>
                <a:gridCol w="231140"/>
                <a:gridCol w="231140"/>
              </a:tblGrid>
              <a:tr h="230846">
                <a:tc>
                  <a:txBody>
                    <a:bodyPr/>
                    <a:lstStyle/>
                    <a:p>
                      <a:pPr>
                        <a:lnSpc>
                          <a:spcPct val="100000"/>
                        </a:lnSpc>
                        <a:spcBef>
                          <a:spcPts val="20"/>
                        </a:spcBef>
                      </a:pPr>
                      <a:endParaRPr sz="450">
                        <a:latin typeface="Times New Roman"/>
                        <a:cs typeface="Times New Roman"/>
                      </a:endParaRPr>
                    </a:p>
                    <a:p>
                      <a:pPr marL="3175" algn="ctr">
                        <a:lnSpc>
                          <a:spcPct val="100000"/>
                        </a:lnSpc>
                        <a:spcBef>
                          <a:spcPts val="5"/>
                        </a:spcBef>
                      </a:pPr>
                      <a:r>
                        <a:rPr sz="600" spc="15" dirty="0">
                          <a:latin typeface="Calibri"/>
                          <a:cs typeface="Calibri"/>
                        </a:rPr>
                        <a:t>0.33</a:t>
                      </a:r>
                      <a:endParaRPr sz="600">
                        <a:latin typeface="Calibri"/>
                        <a:cs typeface="Calibri"/>
                      </a:endParaRPr>
                    </a:p>
                  </a:txBody>
                  <a:tcPr marL="0" marR="0" marT="25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893A"/>
                    </a:solidFill>
                  </a:tcPr>
                </a:tc>
                <a:tc>
                  <a:txBody>
                    <a:bodyPr/>
                    <a:lstStyle/>
                    <a:p>
                      <a:pPr>
                        <a:lnSpc>
                          <a:spcPct val="100000"/>
                        </a:lnSpc>
                        <a:spcBef>
                          <a:spcPts val="20"/>
                        </a:spcBef>
                      </a:pPr>
                      <a:endParaRPr sz="450">
                        <a:latin typeface="Times New Roman"/>
                        <a:cs typeface="Times New Roman"/>
                      </a:endParaRPr>
                    </a:p>
                    <a:p>
                      <a:pPr marL="3175" algn="ctr">
                        <a:lnSpc>
                          <a:spcPct val="100000"/>
                        </a:lnSpc>
                        <a:spcBef>
                          <a:spcPts val="5"/>
                        </a:spcBef>
                      </a:pPr>
                      <a:r>
                        <a:rPr sz="600" spc="15" dirty="0">
                          <a:solidFill>
                            <a:srgbClr val="FFFFFF"/>
                          </a:solidFill>
                          <a:latin typeface="Calibri"/>
                          <a:cs typeface="Calibri"/>
                        </a:rPr>
                        <a:t>-0.55</a:t>
                      </a:r>
                      <a:endParaRPr sz="600">
                        <a:latin typeface="Calibri"/>
                        <a:cs typeface="Calibri"/>
                      </a:endParaRPr>
                    </a:p>
                  </a:txBody>
                  <a:tcPr marL="0" marR="0" marT="25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763A00"/>
                    </a:solidFill>
                  </a:tcPr>
                </a:tc>
                <a:tc>
                  <a:txBody>
                    <a:bodyPr/>
                    <a:lstStyle/>
                    <a:p>
                      <a:pPr>
                        <a:lnSpc>
                          <a:spcPct val="100000"/>
                        </a:lnSpc>
                        <a:spcBef>
                          <a:spcPts val="20"/>
                        </a:spcBef>
                      </a:pPr>
                      <a:endParaRPr sz="450">
                        <a:latin typeface="Times New Roman"/>
                        <a:cs typeface="Times New Roman"/>
                      </a:endParaRPr>
                    </a:p>
                    <a:p>
                      <a:pPr marR="33655" algn="r">
                        <a:lnSpc>
                          <a:spcPct val="100000"/>
                        </a:lnSpc>
                        <a:spcBef>
                          <a:spcPts val="5"/>
                        </a:spcBef>
                      </a:pPr>
                      <a:r>
                        <a:rPr sz="600" spc="15" dirty="0">
                          <a:latin typeface="Calibri"/>
                          <a:cs typeface="Calibri"/>
                        </a:rPr>
                        <a:t>0.11</a:t>
                      </a:r>
                      <a:endParaRPr sz="600">
                        <a:latin typeface="Calibri"/>
                        <a:cs typeface="Calibri"/>
                      </a:endParaRPr>
                    </a:p>
                  </a:txBody>
                  <a:tcPr marL="0" marR="0" marT="25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66300"/>
                    </a:solidFill>
                  </a:tcPr>
                </a:tc>
                <a:tc>
                  <a:txBody>
                    <a:bodyPr/>
                    <a:lstStyle/>
                    <a:p>
                      <a:pPr>
                        <a:lnSpc>
                          <a:spcPct val="100000"/>
                        </a:lnSpc>
                        <a:spcBef>
                          <a:spcPts val="20"/>
                        </a:spcBef>
                      </a:pPr>
                      <a:endParaRPr sz="450">
                        <a:latin typeface="Times New Roman"/>
                        <a:cs typeface="Times New Roman"/>
                      </a:endParaRPr>
                    </a:p>
                    <a:p>
                      <a:pPr marL="3175" algn="ctr">
                        <a:lnSpc>
                          <a:spcPct val="100000"/>
                        </a:lnSpc>
                        <a:spcBef>
                          <a:spcPts val="5"/>
                        </a:spcBef>
                      </a:pPr>
                      <a:r>
                        <a:rPr sz="600" spc="15" dirty="0">
                          <a:solidFill>
                            <a:srgbClr val="FFFFFF"/>
                          </a:solidFill>
                          <a:latin typeface="Calibri"/>
                          <a:cs typeface="Calibri"/>
                        </a:rPr>
                        <a:t>-0.11</a:t>
                      </a:r>
                      <a:endParaRPr sz="600">
                        <a:latin typeface="Calibri"/>
                        <a:cs typeface="Calibri"/>
                      </a:endParaRPr>
                    </a:p>
                  </a:txBody>
                  <a:tcPr marL="0" marR="0" marT="25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D25400"/>
                    </a:solidFill>
                  </a:tcPr>
                </a:tc>
                <a:tc>
                  <a:txBody>
                    <a:bodyPr/>
                    <a:lstStyle/>
                    <a:p>
                      <a:pPr>
                        <a:lnSpc>
                          <a:spcPct val="100000"/>
                        </a:lnSpc>
                        <a:spcBef>
                          <a:spcPts val="20"/>
                        </a:spcBef>
                      </a:pPr>
                      <a:endParaRPr sz="450">
                        <a:latin typeface="Times New Roman"/>
                        <a:cs typeface="Times New Roman"/>
                      </a:endParaRPr>
                    </a:p>
                    <a:p>
                      <a:pPr marL="3175" algn="ctr">
                        <a:lnSpc>
                          <a:spcPct val="100000"/>
                        </a:lnSpc>
                        <a:spcBef>
                          <a:spcPts val="5"/>
                        </a:spcBef>
                      </a:pPr>
                      <a:r>
                        <a:rPr sz="600" spc="15" dirty="0">
                          <a:latin typeface="Calibri"/>
                          <a:cs typeface="Calibri"/>
                        </a:rPr>
                        <a:t>0.11</a:t>
                      </a:r>
                      <a:endParaRPr sz="600">
                        <a:latin typeface="Calibri"/>
                        <a:cs typeface="Calibri"/>
                      </a:endParaRPr>
                    </a:p>
                  </a:txBody>
                  <a:tcPr marL="0" marR="0" marT="25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66300"/>
                    </a:solidFill>
                  </a:tcPr>
                </a:tc>
                <a:tc>
                  <a:txBody>
                    <a:bodyPr/>
                    <a:lstStyle/>
                    <a:p>
                      <a:pPr>
                        <a:lnSpc>
                          <a:spcPct val="100000"/>
                        </a:lnSpc>
                        <a:spcBef>
                          <a:spcPts val="20"/>
                        </a:spcBef>
                      </a:pPr>
                      <a:endParaRPr sz="450">
                        <a:latin typeface="Times New Roman"/>
                        <a:cs typeface="Times New Roman"/>
                      </a:endParaRPr>
                    </a:p>
                    <a:p>
                      <a:pPr marL="32384">
                        <a:lnSpc>
                          <a:spcPct val="100000"/>
                        </a:lnSpc>
                        <a:spcBef>
                          <a:spcPts val="5"/>
                        </a:spcBef>
                      </a:pPr>
                      <a:r>
                        <a:rPr sz="600" spc="15" dirty="0">
                          <a:solidFill>
                            <a:srgbClr val="FFFFFF"/>
                          </a:solidFill>
                          <a:latin typeface="Calibri"/>
                          <a:cs typeface="Calibri"/>
                        </a:rPr>
                        <a:t>-0.55</a:t>
                      </a:r>
                      <a:endParaRPr sz="600">
                        <a:latin typeface="Calibri"/>
                        <a:cs typeface="Calibri"/>
                      </a:endParaRPr>
                    </a:p>
                  </a:txBody>
                  <a:tcPr marL="0" marR="0" marT="25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763A00"/>
                    </a:solidFill>
                  </a:tcPr>
                </a:tc>
                <a:tc>
                  <a:txBody>
                    <a:bodyPr/>
                    <a:lstStyle/>
                    <a:p>
                      <a:pPr>
                        <a:lnSpc>
                          <a:spcPct val="100000"/>
                        </a:lnSpc>
                        <a:spcBef>
                          <a:spcPts val="20"/>
                        </a:spcBef>
                      </a:pPr>
                      <a:endParaRPr sz="450">
                        <a:latin typeface="Times New Roman"/>
                        <a:cs typeface="Times New Roman"/>
                      </a:endParaRPr>
                    </a:p>
                    <a:p>
                      <a:pPr marL="3175" algn="ctr">
                        <a:lnSpc>
                          <a:spcPct val="100000"/>
                        </a:lnSpc>
                        <a:spcBef>
                          <a:spcPts val="5"/>
                        </a:spcBef>
                      </a:pPr>
                      <a:r>
                        <a:rPr sz="600" spc="15" dirty="0">
                          <a:latin typeface="Calibri"/>
                          <a:cs typeface="Calibri"/>
                        </a:rPr>
                        <a:t>0.33</a:t>
                      </a:r>
                      <a:endParaRPr sz="600">
                        <a:latin typeface="Calibri"/>
                        <a:cs typeface="Calibri"/>
                      </a:endParaRPr>
                    </a:p>
                  </a:txBody>
                  <a:tcPr marL="0" marR="0" marT="25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893A"/>
                    </a:solidFill>
                  </a:tcPr>
                </a:tc>
              </a:tr>
              <a:tr h="230664">
                <a:tc>
                  <a:txBody>
                    <a:bodyPr/>
                    <a:lstStyle/>
                    <a:p>
                      <a:pPr>
                        <a:lnSpc>
                          <a:spcPct val="100000"/>
                        </a:lnSpc>
                        <a:spcBef>
                          <a:spcPts val="20"/>
                        </a:spcBef>
                      </a:pPr>
                      <a:endParaRPr sz="450">
                        <a:latin typeface="Times New Roman"/>
                        <a:cs typeface="Times New Roman"/>
                      </a:endParaRPr>
                    </a:p>
                    <a:p>
                      <a:pPr marL="2540" algn="ctr">
                        <a:lnSpc>
                          <a:spcPct val="100000"/>
                        </a:lnSpc>
                      </a:pPr>
                      <a:r>
                        <a:rPr sz="600" spc="15" dirty="0">
                          <a:solidFill>
                            <a:srgbClr val="FFFFFF"/>
                          </a:solidFill>
                          <a:latin typeface="Calibri"/>
                          <a:cs typeface="Calibri"/>
                        </a:rPr>
                        <a:t>-0.55</a:t>
                      </a:r>
                      <a:endParaRPr sz="600">
                        <a:latin typeface="Calibri"/>
                        <a:cs typeface="Calibri"/>
                      </a:endParaRPr>
                    </a:p>
                  </a:txBody>
                  <a:tcPr marL="0" marR="0" marT="25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763A00"/>
                    </a:solidFill>
                  </a:tcPr>
                </a:tc>
                <a:tc>
                  <a:txBody>
                    <a:bodyPr/>
                    <a:lstStyle/>
                    <a:p>
                      <a:pPr>
                        <a:lnSpc>
                          <a:spcPct val="100000"/>
                        </a:lnSpc>
                        <a:spcBef>
                          <a:spcPts val="20"/>
                        </a:spcBef>
                      </a:pPr>
                      <a:endParaRPr sz="450">
                        <a:latin typeface="Times New Roman"/>
                        <a:cs typeface="Times New Roman"/>
                      </a:endParaRPr>
                    </a:p>
                    <a:p>
                      <a:pPr marL="3175" algn="ctr">
                        <a:lnSpc>
                          <a:spcPct val="100000"/>
                        </a:lnSpc>
                      </a:pPr>
                      <a:r>
                        <a:rPr sz="600" spc="15" dirty="0">
                          <a:latin typeface="Calibri"/>
                          <a:cs typeface="Calibri"/>
                        </a:rPr>
                        <a:t>0.55</a:t>
                      </a:r>
                      <a:endParaRPr sz="600">
                        <a:latin typeface="Calibri"/>
                        <a:cs typeface="Calibri"/>
                      </a:endParaRPr>
                    </a:p>
                  </a:txBody>
                  <a:tcPr marL="0" marR="0" marT="25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BE92"/>
                    </a:solidFill>
                  </a:tcPr>
                </a:tc>
                <a:tc>
                  <a:txBody>
                    <a:bodyPr/>
                    <a:lstStyle/>
                    <a:p>
                      <a:pPr>
                        <a:lnSpc>
                          <a:spcPct val="100000"/>
                        </a:lnSpc>
                        <a:spcBef>
                          <a:spcPts val="20"/>
                        </a:spcBef>
                      </a:pPr>
                      <a:endParaRPr sz="450">
                        <a:latin typeface="Times New Roman"/>
                        <a:cs typeface="Times New Roman"/>
                      </a:endParaRPr>
                    </a:p>
                    <a:p>
                      <a:pPr marR="21590" algn="r">
                        <a:lnSpc>
                          <a:spcPct val="100000"/>
                        </a:lnSpc>
                      </a:pPr>
                      <a:r>
                        <a:rPr sz="600" spc="15" dirty="0">
                          <a:solidFill>
                            <a:srgbClr val="FFFFFF"/>
                          </a:solidFill>
                          <a:latin typeface="Calibri"/>
                          <a:cs typeface="Calibri"/>
                        </a:rPr>
                        <a:t>-0.55</a:t>
                      </a:r>
                      <a:endParaRPr sz="600">
                        <a:latin typeface="Calibri"/>
                        <a:cs typeface="Calibri"/>
                      </a:endParaRPr>
                    </a:p>
                  </a:txBody>
                  <a:tcPr marL="0" marR="0" marT="25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763A00"/>
                    </a:solidFill>
                  </a:tcPr>
                </a:tc>
                <a:tc>
                  <a:txBody>
                    <a:bodyPr/>
                    <a:lstStyle/>
                    <a:p>
                      <a:pPr>
                        <a:lnSpc>
                          <a:spcPct val="100000"/>
                        </a:lnSpc>
                        <a:spcBef>
                          <a:spcPts val="20"/>
                        </a:spcBef>
                      </a:pPr>
                      <a:endParaRPr sz="450">
                        <a:latin typeface="Times New Roman"/>
                        <a:cs typeface="Times New Roman"/>
                      </a:endParaRPr>
                    </a:p>
                    <a:p>
                      <a:pPr marL="3175" algn="ctr">
                        <a:lnSpc>
                          <a:spcPct val="100000"/>
                        </a:lnSpc>
                      </a:pPr>
                      <a:r>
                        <a:rPr sz="600" spc="15" dirty="0">
                          <a:latin typeface="Calibri"/>
                          <a:cs typeface="Calibri"/>
                        </a:rPr>
                        <a:t>0.33</a:t>
                      </a:r>
                      <a:endParaRPr sz="600">
                        <a:latin typeface="Calibri"/>
                        <a:cs typeface="Calibri"/>
                      </a:endParaRPr>
                    </a:p>
                  </a:txBody>
                  <a:tcPr marL="0" marR="0" marT="25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893A"/>
                    </a:solidFill>
                  </a:tcPr>
                </a:tc>
                <a:tc>
                  <a:txBody>
                    <a:bodyPr/>
                    <a:lstStyle/>
                    <a:p>
                      <a:pPr>
                        <a:lnSpc>
                          <a:spcPct val="100000"/>
                        </a:lnSpc>
                        <a:spcBef>
                          <a:spcPts val="20"/>
                        </a:spcBef>
                      </a:pPr>
                      <a:endParaRPr sz="450">
                        <a:latin typeface="Times New Roman"/>
                        <a:cs typeface="Times New Roman"/>
                      </a:endParaRPr>
                    </a:p>
                    <a:p>
                      <a:pPr marL="2540" algn="ctr">
                        <a:lnSpc>
                          <a:spcPct val="100000"/>
                        </a:lnSpc>
                      </a:pPr>
                      <a:r>
                        <a:rPr sz="600" spc="15" dirty="0">
                          <a:solidFill>
                            <a:srgbClr val="FFFFFF"/>
                          </a:solidFill>
                          <a:latin typeface="Calibri"/>
                          <a:cs typeface="Calibri"/>
                        </a:rPr>
                        <a:t>-0.55</a:t>
                      </a:r>
                      <a:endParaRPr sz="600">
                        <a:latin typeface="Calibri"/>
                        <a:cs typeface="Calibri"/>
                      </a:endParaRPr>
                    </a:p>
                  </a:txBody>
                  <a:tcPr marL="0" marR="0" marT="25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763A00"/>
                    </a:solidFill>
                  </a:tcPr>
                </a:tc>
                <a:tc>
                  <a:txBody>
                    <a:bodyPr/>
                    <a:lstStyle/>
                    <a:p>
                      <a:pPr>
                        <a:lnSpc>
                          <a:spcPct val="100000"/>
                        </a:lnSpc>
                        <a:spcBef>
                          <a:spcPts val="20"/>
                        </a:spcBef>
                      </a:pPr>
                      <a:endParaRPr sz="450">
                        <a:latin typeface="Times New Roman"/>
                        <a:cs typeface="Times New Roman"/>
                      </a:endParaRPr>
                    </a:p>
                    <a:p>
                      <a:pPr marL="45085">
                        <a:lnSpc>
                          <a:spcPct val="100000"/>
                        </a:lnSpc>
                      </a:pPr>
                      <a:r>
                        <a:rPr sz="600" spc="15" dirty="0">
                          <a:latin typeface="Calibri"/>
                          <a:cs typeface="Calibri"/>
                        </a:rPr>
                        <a:t>0.55</a:t>
                      </a:r>
                      <a:endParaRPr sz="600">
                        <a:latin typeface="Calibri"/>
                        <a:cs typeface="Calibri"/>
                      </a:endParaRPr>
                    </a:p>
                  </a:txBody>
                  <a:tcPr marL="0" marR="0" marT="25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BE92"/>
                    </a:solidFill>
                  </a:tcPr>
                </a:tc>
                <a:tc>
                  <a:txBody>
                    <a:bodyPr/>
                    <a:lstStyle/>
                    <a:p>
                      <a:pPr>
                        <a:lnSpc>
                          <a:spcPct val="100000"/>
                        </a:lnSpc>
                        <a:spcBef>
                          <a:spcPts val="20"/>
                        </a:spcBef>
                      </a:pPr>
                      <a:endParaRPr sz="450">
                        <a:latin typeface="Times New Roman"/>
                        <a:cs typeface="Times New Roman"/>
                      </a:endParaRPr>
                    </a:p>
                    <a:p>
                      <a:pPr marL="3175" algn="ctr">
                        <a:lnSpc>
                          <a:spcPct val="100000"/>
                        </a:lnSpc>
                      </a:pPr>
                      <a:r>
                        <a:rPr sz="600" spc="15" dirty="0">
                          <a:solidFill>
                            <a:srgbClr val="FFFFFF"/>
                          </a:solidFill>
                          <a:latin typeface="Calibri"/>
                          <a:cs typeface="Calibri"/>
                        </a:rPr>
                        <a:t>-0.55</a:t>
                      </a:r>
                      <a:endParaRPr sz="600">
                        <a:latin typeface="Calibri"/>
                        <a:cs typeface="Calibri"/>
                      </a:endParaRPr>
                    </a:p>
                  </a:txBody>
                  <a:tcPr marL="0" marR="0" marT="25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763A00"/>
                    </a:solidFill>
                  </a:tcPr>
                </a:tc>
              </a:tr>
              <a:tr h="230846">
                <a:tc>
                  <a:txBody>
                    <a:bodyPr/>
                    <a:lstStyle/>
                    <a:p>
                      <a:pPr>
                        <a:lnSpc>
                          <a:spcPct val="100000"/>
                        </a:lnSpc>
                        <a:spcBef>
                          <a:spcPts val="25"/>
                        </a:spcBef>
                      </a:pPr>
                      <a:endParaRPr sz="450">
                        <a:latin typeface="Times New Roman"/>
                        <a:cs typeface="Times New Roman"/>
                      </a:endParaRPr>
                    </a:p>
                    <a:p>
                      <a:pPr marL="3175" algn="ctr">
                        <a:lnSpc>
                          <a:spcPct val="100000"/>
                        </a:lnSpc>
                      </a:pPr>
                      <a:r>
                        <a:rPr sz="600" spc="15" dirty="0">
                          <a:latin typeface="Calibri"/>
                          <a:cs typeface="Calibri"/>
                        </a:rPr>
                        <a:t>0.11</a:t>
                      </a:r>
                      <a:endParaRPr sz="600">
                        <a:latin typeface="Calibri"/>
                        <a:cs typeface="Calibri"/>
                      </a:endParaRPr>
                    </a:p>
                  </a:txBody>
                  <a:tcPr marL="0" marR="0" marT="317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66300"/>
                    </a:solidFill>
                  </a:tcPr>
                </a:tc>
                <a:tc>
                  <a:txBody>
                    <a:bodyPr/>
                    <a:lstStyle/>
                    <a:p>
                      <a:pPr>
                        <a:lnSpc>
                          <a:spcPct val="100000"/>
                        </a:lnSpc>
                        <a:spcBef>
                          <a:spcPts val="25"/>
                        </a:spcBef>
                      </a:pPr>
                      <a:endParaRPr sz="450">
                        <a:latin typeface="Times New Roman"/>
                        <a:cs typeface="Times New Roman"/>
                      </a:endParaRPr>
                    </a:p>
                    <a:p>
                      <a:pPr marL="3175" algn="ctr">
                        <a:lnSpc>
                          <a:spcPct val="100000"/>
                        </a:lnSpc>
                      </a:pPr>
                      <a:r>
                        <a:rPr sz="600" spc="15" dirty="0">
                          <a:solidFill>
                            <a:srgbClr val="FFFFFF"/>
                          </a:solidFill>
                          <a:latin typeface="Calibri"/>
                          <a:cs typeface="Calibri"/>
                        </a:rPr>
                        <a:t>-0.55</a:t>
                      </a:r>
                      <a:endParaRPr sz="600">
                        <a:latin typeface="Calibri"/>
                        <a:cs typeface="Calibri"/>
                      </a:endParaRPr>
                    </a:p>
                  </a:txBody>
                  <a:tcPr marL="0" marR="0" marT="317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763A00"/>
                    </a:solidFill>
                  </a:tcPr>
                </a:tc>
                <a:tc>
                  <a:txBody>
                    <a:bodyPr/>
                    <a:lstStyle/>
                    <a:p>
                      <a:pPr>
                        <a:lnSpc>
                          <a:spcPct val="100000"/>
                        </a:lnSpc>
                        <a:spcBef>
                          <a:spcPts val="25"/>
                        </a:spcBef>
                      </a:pPr>
                      <a:endParaRPr sz="450">
                        <a:latin typeface="Times New Roman"/>
                        <a:cs typeface="Times New Roman"/>
                      </a:endParaRPr>
                    </a:p>
                    <a:p>
                      <a:pPr marR="33655" algn="r">
                        <a:lnSpc>
                          <a:spcPct val="100000"/>
                        </a:lnSpc>
                      </a:pPr>
                      <a:r>
                        <a:rPr sz="600" spc="15" dirty="0">
                          <a:latin typeface="Calibri"/>
                          <a:cs typeface="Calibri"/>
                        </a:rPr>
                        <a:t>0.55</a:t>
                      </a:r>
                      <a:endParaRPr sz="600">
                        <a:latin typeface="Calibri"/>
                        <a:cs typeface="Calibri"/>
                      </a:endParaRPr>
                    </a:p>
                  </a:txBody>
                  <a:tcPr marL="0" marR="0" marT="317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BE92"/>
                    </a:solidFill>
                  </a:tcPr>
                </a:tc>
                <a:tc>
                  <a:txBody>
                    <a:bodyPr/>
                    <a:lstStyle/>
                    <a:p>
                      <a:pPr>
                        <a:lnSpc>
                          <a:spcPct val="100000"/>
                        </a:lnSpc>
                        <a:spcBef>
                          <a:spcPts val="25"/>
                        </a:spcBef>
                      </a:pPr>
                      <a:endParaRPr sz="450">
                        <a:latin typeface="Times New Roman"/>
                        <a:cs typeface="Times New Roman"/>
                      </a:endParaRPr>
                    </a:p>
                    <a:p>
                      <a:pPr marL="3175" algn="ctr">
                        <a:lnSpc>
                          <a:spcPct val="100000"/>
                        </a:lnSpc>
                      </a:pPr>
                      <a:r>
                        <a:rPr sz="600" spc="15" dirty="0">
                          <a:solidFill>
                            <a:srgbClr val="FFFFFF"/>
                          </a:solidFill>
                          <a:latin typeface="Calibri"/>
                          <a:cs typeface="Calibri"/>
                        </a:rPr>
                        <a:t>-0.77</a:t>
                      </a:r>
                      <a:endParaRPr sz="600">
                        <a:latin typeface="Calibri"/>
                        <a:cs typeface="Calibri"/>
                      </a:endParaRPr>
                    </a:p>
                  </a:txBody>
                  <a:tcPr marL="0" marR="0" marT="3175" marB="0">
                    <a:lnL w="3175" cap="flat" cmpd="sng" algn="ctr">
                      <a:solidFill>
                        <a:srgbClr val="000000"/>
                      </a:solidFill>
                      <a:prstDash val="solid"/>
                      <a:round/>
                      <a:headEnd type="none" w="med" len="med"/>
                      <a:tailEnd type="none" w="med" len="med"/>
                    </a:lnL>
                    <a:lnT w="3175" cap="flat" cmpd="sng" algn="ctr">
                      <a:solidFill>
                        <a:srgbClr val="000000"/>
                      </a:solidFill>
                      <a:prstDash val="solid"/>
                      <a:round/>
                      <a:headEnd type="none" w="med" len="med"/>
                      <a:tailEnd type="none" w="med" len="med"/>
                    </a:lnT>
                    <a:solidFill>
                      <a:srgbClr val="000000"/>
                    </a:solidFill>
                  </a:tcPr>
                </a:tc>
                <a:tc>
                  <a:txBody>
                    <a:bodyPr/>
                    <a:lstStyle/>
                    <a:p>
                      <a:pPr>
                        <a:lnSpc>
                          <a:spcPct val="100000"/>
                        </a:lnSpc>
                        <a:spcBef>
                          <a:spcPts val="25"/>
                        </a:spcBef>
                      </a:pPr>
                      <a:endParaRPr sz="450">
                        <a:latin typeface="Times New Roman"/>
                        <a:cs typeface="Times New Roman"/>
                      </a:endParaRPr>
                    </a:p>
                    <a:p>
                      <a:pPr marL="3175" algn="ctr">
                        <a:lnSpc>
                          <a:spcPct val="100000"/>
                        </a:lnSpc>
                      </a:pPr>
                      <a:r>
                        <a:rPr sz="600" spc="15" dirty="0">
                          <a:latin typeface="Calibri"/>
                          <a:cs typeface="Calibri"/>
                        </a:rPr>
                        <a:t>0.55</a:t>
                      </a:r>
                      <a:endParaRPr sz="600">
                        <a:latin typeface="Calibri"/>
                        <a:cs typeface="Calibri"/>
                      </a:endParaRPr>
                    </a:p>
                  </a:txBody>
                  <a:tcPr marL="0" marR="0" marT="3175" marB="0">
                    <a:lnR w="3175">
                      <a:solidFill>
                        <a:srgbClr val="000000"/>
                      </a:solidFill>
                      <a:prstDash val="solid"/>
                    </a:lnR>
                    <a:lnT w="3175">
                      <a:solidFill>
                        <a:srgbClr val="000000"/>
                      </a:solidFill>
                      <a:prstDash val="solid"/>
                    </a:lnT>
                    <a:lnB w="3175">
                      <a:solidFill>
                        <a:srgbClr val="000000"/>
                      </a:solidFill>
                      <a:prstDash val="solid"/>
                    </a:lnB>
                    <a:solidFill>
                      <a:srgbClr val="FFBE92"/>
                    </a:solidFill>
                  </a:tcPr>
                </a:tc>
                <a:tc>
                  <a:txBody>
                    <a:bodyPr/>
                    <a:lstStyle/>
                    <a:p>
                      <a:pPr>
                        <a:lnSpc>
                          <a:spcPct val="100000"/>
                        </a:lnSpc>
                        <a:spcBef>
                          <a:spcPts val="25"/>
                        </a:spcBef>
                      </a:pPr>
                      <a:endParaRPr sz="450">
                        <a:latin typeface="Times New Roman"/>
                        <a:cs typeface="Times New Roman"/>
                      </a:endParaRPr>
                    </a:p>
                    <a:p>
                      <a:pPr marL="32384">
                        <a:lnSpc>
                          <a:spcPct val="100000"/>
                        </a:lnSpc>
                      </a:pPr>
                      <a:r>
                        <a:rPr sz="600" spc="15" dirty="0">
                          <a:solidFill>
                            <a:srgbClr val="FFFFFF"/>
                          </a:solidFill>
                          <a:latin typeface="Calibri"/>
                          <a:cs typeface="Calibri"/>
                        </a:rPr>
                        <a:t>-0.55</a:t>
                      </a:r>
                      <a:endParaRPr sz="600">
                        <a:latin typeface="Calibri"/>
                        <a:cs typeface="Calibri"/>
                      </a:endParaRPr>
                    </a:p>
                  </a:txBody>
                  <a:tcPr marL="0" marR="0" marT="317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763A00"/>
                    </a:solidFill>
                  </a:tcPr>
                </a:tc>
                <a:tc>
                  <a:txBody>
                    <a:bodyPr/>
                    <a:lstStyle/>
                    <a:p>
                      <a:pPr>
                        <a:lnSpc>
                          <a:spcPct val="100000"/>
                        </a:lnSpc>
                        <a:spcBef>
                          <a:spcPts val="25"/>
                        </a:spcBef>
                      </a:pPr>
                      <a:endParaRPr sz="450">
                        <a:latin typeface="Times New Roman"/>
                        <a:cs typeface="Times New Roman"/>
                      </a:endParaRPr>
                    </a:p>
                    <a:p>
                      <a:pPr marL="3175" algn="ctr">
                        <a:lnSpc>
                          <a:spcPct val="100000"/>
                        </a:lnSpc>
                      </a:pPr>
                      <a:r>
                        <a:rPr sz="600" spc="15" dirty="0">
                          <a:latin typeface="Calibri"/>
                          <a:cs typeface="Calibri"/>
                        </a:rPr>
                        <a:t>0.11</a:t>
                      </a:r>
                      <a:endParaRPr sz="600">
                        <a:latin typeface="Calibri"/>
                        <a:cs typeface="Calibri"/>
                      </a:endParaRPr>
                    </a:p>
                  </a:txBody>
                  <a:tcPr marL="0" marR="0" marT="317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66300"/>
                    </a:solidFill>
                  </a:tcPr>
                </a:tc>
              </a:tr>
              <a:tr h="230773">
                <a:tc>
                  <a:txBody>
                    <a:bodyPr/>
                    <a:lstStyle/>
                    <a:p>
                      <a:pPr>
                        <a:lnSpc>
                          <a:spcPct val="100000"/>
                        </a:lnSpc>
                        <a:spcBef>
                          <a:spcPts val="25"/>
                        </a:spcBef>
                      </a:pPr>
                      <a:endParaRPr sz="450">
                        <a:latin typeface="Times New Roman"/>
                        <a:cs typeface="Times New Roman"/>
                      </a:endParaRPr>
                    </a:p>
                    <a:p>
                      <a:pPr marL="2540" algn="ctr">
                        <a:lnSpc>
                          <a:spcPct val="100000"/>
                        </a:lnSpc>
                      </a:pPr>
                      <a:r>
                        <a:rPr sz="600" spc="15" dirty="0">
                          <a:solidFill>
                            <a:srgbClr val="FFFFFF"/>
                          </a:solidFill>
                          <a:latin typeface="Calibri"/>
                          <a:cs typeface="Calibri"/>
                        </a:rPr>
                        <a:t>-0.11</a:t>
                      </a:r>
                      <a:endParaRPr sz="600">
                        <a:latin typeface="Calibri"/>
                        <a:cs typeface="Calibri"/>
                      </a:endParaRPr>
                    </a:p>
                  </a:txBody>
                  <a:tcPr marL="0" marR="0" marT="3175" marB="0">
                    <a:lnL w="3175">
                      <a:solidFill>
                        <a:srgbClr val="000000"/>
                      </a:solidFill>
                      <a:prstDash val="solid"/>
                    </a:lnL>
                    <a:lnR w="3175">
                      <a:solidFill>
                        <a:srgbClr val="000000"/>
                      </a:solidFill>
                      <a:prstDash val="solid"/>
                    </a:lnR>
                    <a:lnT w="3175">
                      <a:solidFill>
                        <a:srgbClr val="000000"/>
                      </a:solidFill>
                      <a:prstDash val="solid"/>
                    </a:lnT>
                    <a:lnB w="6350">
                      <a:solidFill>
                        <a:srgbClr val="000000"/>
                      </a:solidFill>
                      <a:prstDash val="solid"/>
                    </a:lnB>
                    <a:solidFill>
                      <a:srgbClr val="D25400"/>
                    </a:solidFill>
                  </a:tcPr>
                </a:tc>
                <a:tc>
                  <a:txBody>
                    <a:bodyPr/>
                    <a:lstStyle/>
                    <a:p>
                      <a:pPr>
                        <a:lnSpc>
                          <a:spcPct val="100000"/>
                        </a:lnSpc>
                        <a:spcBef>
                          <a:spcPts val="25"/>
                        </a:spcBef>
                      </a:pPr>
                      <a:endParaRPr sz="450">
                        <a:latin typeface="Times New Roman"/>
                        <a:cs typeface="Times New Roman"/>
                      </a:endParaRPr>
                    </a:p>
                    <a:p>
                      <a:pPr marL="3175" algn="ctr">
                        <a:lnSpc>
                          <a:spcPct val="100000"/>
                        </a:lnSpc>
                      </a:pPr>
                      <a:r>
                        <a:rPr sz="600" spc="15" dirty="0">
                          <a:latin typeface="Calibri"/>
                          <a:cs typeface="Calibri"/>
                        </a:rPr>
                        <a:t>0.33</a:t>
                      </a:r>
                      <a:endParaRPr sz="600">
                        <a:latin typeface="Calibri"/>
                        <a:cs typeface="Calibri"/>
                      </a:endParaRPr>
                    </a:p>
                  </a:txBody>
                  <a:tcPr marL="0" marR="0" marT="3175" marB="0">
                    <a:lnL w="3175">
                      <a:solidFill>
                        <a:srgbClr val="000000"/>
                      </a:solidFill>
                      <a:prstDash val="solid"/>
                    </a:lnL>
                    <a:lnR w="3175">
                      <a:solidFill>
                        <a:srgbClr val="000000"/>
                      </a:solidFill>
                      <a:prstDash val="solid"/>
                    </a:lnR>
                    <a:lnT w="3175">
                      <a:solidFill>
                        <a:srgbClr val="000000"/>
                      </a:solidFill>
                      <a:prstDash val="solid"/>
                    </a:lnT>
                    <a:lnB w="6350">
                      <a:solidFill>
                        <a:srgbClr val="000000"/>
                      </a:solidFill>
                      <a:prstDash val="solid"/>
                    </a:lnB>
                    <a:solidFill>
                      <a:srgbClr val="FF893A"/>
                    </a:solidFill>
                  </a:tcPr>
                </a:tc>
                <a:tc>
                  <a:txBody>
                    <a:bodyPr/>
                    <a:lstStyle/>
                    <a:p>
                      <a:pPr>
                        <a:lnSpc>
                          <a:spcPct val="100000"/>
                        </a:lnSpc>
                        <a:spcBef>
                          <a:spcPts val="25"/>
                        </a:spcBef>
                      </a:pPr>
                      <a:endParaRPr sz="450">
                        <a:latin typeface="Times New Roman"/>
                        <a:cs typeface="Times New Roman"/>
                      </a:endParaRPr>
                    </a:p>
                    <a:p>
                      <a:pPr marR="21590" algn="r">
                        <a:lnSpc>
                          <a:spcPct val="100000"/>
                        </a:lnSpc>
                      </a:pPr>
                      <a:r>
                        <a:rPr sz="600" spc="15" dirty="0">
                          <a:solidFill>
                            <a:srgbClr val="FFFFFF"/>
                          </a:solidFill>
                          <a:latin typeface="Calibri"/>
                          <a:cs typeface="Calibri"/>
                        </a:rPr>
                        <a:t>-0.77</a:t>
                      </a:r>
                      <a:endParaRPr sz="600">
                        <a:latin typeface="Calibri"/>
                        <a:cs typeface="Calibri"/>
                      </a:endParaRPr>
                    </a:p>
                  </a:txBody>
                  <a:tcPr marL="0" marR="0" marT="3175" marB="0">
                    <a:lnL w="3175" cap="flat" cmpd="sng" algn="ctr">
                      <a:solidFill>
                        <a:srgbClr val="000000"/>
                      </a:solidFill>
                      <a:prstDash val="solid"/>
                      <a:round/>
                      <a:headEnd type="none" w="med" len="med"/>
                      <a:tailEnd type="none" w="med" len="med"/>
                    </a:lnL>
                    <a:lnT w="3175" cap="flat" cmpd="sng" algn="ctr">
                      <a:solidFill>
                        <a:srgbClr val="000000"/>
                      </a:solidFill>
                      <a:prstDash val="solid"/>
                      <a:round/>
                      <a:headEnd type="none" w="med" len="med"/>
                      <a:tailEnd type="none" w="med" len="med"/>
                    </a:lnT>
                    <a:solidFill>
                      <a:srgbClr val="000000"/>
                    </a:solidFill>
                  </a:tcPr>
                </a:tc>
                <a:tc>
                  <a:txBody>
                    <a:bodyPr/>
                    <a:lstStyle/>
                    <a:p>
                      <a:pPr>
                        <a:lnSpc>
                          <a:spcPct val="100000"/>
                        </a:lnSpc>
                        <a:spcBef>
                          <a:spcPts val="25"/>
                        </a:spcBef>
                      </a:pPr>
                      <a:endParaRPr sz="450">
                        <a:latin typeface="Times New Roman"/>
                        <a:cs typeface="Times New Roman"/>
                      </a:endParaRPr>
                    </a:p>
                    <a:p>
                      <a:pPr marL="3175" algn="ctr">
                        <a:lnSpc>
                          <a:spcPct val="100000"/>
                        </a:lnSpc>
                      </a:pPr>
                      <a:r>
                        <a:rPr sz="600" spc="15" dirty="0">
                          <a:latin typeface="Calibri"/>
                          <a:cs typeface="Calibri"/>
                        </a:rPr>
                        <a:t>1.00</a:t>
                      </a:r>
                      <a:endParaRPr sz="600">
                        <a:latin typeface="Calibri"/>
                        <a:cs typeface="Calibri"/>
                      </a:endParaRPr>
                    </a:p>
                  </a:txBody>
                  <a:tcPr marL="0" marR="0" marT="3175" marB="0">
                    <a:lnR w="3175">
                      <a:solidFill>
                        <a:srgbClr val="000000"/>
                      </a:solidFill>
                      <a:prstDash val="solid"/>
                    </a:lnR>
                    <a:lnB w="6350">
                      <a:solidFill>
                        <a:srgbClr val="000000"/>
                      </a:solidFill>
                      <a:prstDash val="solid"/>
                    </a:lnB>
                  </a:tcPr>
                </a:tc>
                <a:tc>
                  <a:txBody>
                    <a:bodyPr/>
                    <a:lstStyle/>
                    <a:p>
                      <a:pPr>
                        <a:lnSpc>
                          <a:spcPct val="100000"/>
                        </a:lnSpc>
                        <a:spcBef>
                          <a:spcPts val="25"/>
                        </a:spcBef>
                      </a:pPr>
                      <a:endParaRPr sz="450">
                        <a:latin typeface="Times New Roman"/>
                        <a:cs typeface="Times New Roman"/>
                      </a:endParaRPr>
                    </a:p>
                    <a:p>
                      <a:pPr marL="2540" algn="ctr">
                        <a:lnSpc>
                          <a:spcPct val="100000"/>
                        </a:lnSpc>
                      </a:pPr>
                      <a:r>
                        <a:rPr sz="600" spc="15" dirty="0">
                          <a:solidFill>
                            <a:srgbClr val="FFFFFF"/>
                          </a:solidFill>
                          <a:latin typeface="Calibri"/>
                          <a:cs typeface="Calibri"/>
                        </a:rPr>
                        <a:t>-0.77</a:t>
                      </a:r>
                      <a:endParaRPr sz="600">
                        <a:latin typeface="Calibri"/>
                        <a:cs typeface="Calibri"/>
                      </a:endParaRPr>
                    </a:p>
                  </a:txBody>
                  <a:tcPr marL="0" marR="0" marT="3175" marB="0">
                    <a:lnL w="3175" cap="flat" cmpd="sng" algn="ctr">
                      <a:solidFill>
                        <a:srgbClr val="000000"/>
                      </a:solidFill>
                      <a:prstDash val="solid"/>
                      <a:round/>
                      <a:headEnd type="none" w="med" len="med"/>
                      <a:tailEnd type="none" w="med" len="med"/>
                    </a:lnL>
                    <a:lnT w="3175" cap="flat" cmpd="sng" algn="ctr">
                      <a:solidFill>
                        <a:srgbClr val="000000"/>
                      </a:solidFill>
                      <a:prstDash val="solid"/>
                      <a:round/>
                      <a:headEnd type="none" w="med" len="med"/>
                      <a:tailEnd type="none" w="med" len="med"/>
                    </a:lnT>
                    <a:solidFill>
                      <a:srgbClr val="000000"/>
                    </a:solidFill>
                  </a:tcPr>
                </a:tc>
                <a:tc>
                  <a:txBody>
                    <a:bodyPr/>
                    <a:lstStyle/>
                    <a:p>
                      <a:pPr>
                        <a:lnSpc>
                          <a:spcPct val="100000"/>
                        </a:lnSpc>
                        <a:spcBef>
                          <a:spcPts val="25"/>
                        </a:spcBef>
                      </a:pPr>
                      <a:endParaRPr sz="450">
                        <a:latin typeface="Times New Roman"/>
                        <a:cs typeface="Times New Roman"/>
                      </a:endParaRPr>
                    </a:p>
                    <a:p>
                      <a:pPr marL="45085">
                        <a:lnSpc>
                          <a:spcPct val="100000"/>
                        </a:lnSpc>
                      </a:pPr>
                      <a:r>
                        <a:rPr sz="600" spc="15" dirty="0">
                          <a:latin typeface="Calibri"/>
                          <a:cs typeface="Calibri"/>
                        </a:rPr>
                        <a:t>0.33</a:t>
                      </a:r>
                      <a:endParaRPr sz="600">
                        <a:latin typeface="Calibri"/>
                        <a:cs typeface="Calibri"/>
                      </a:endParaRPr>
                    </a:p>
                  </a:txBody>
                  <a:tcPr marL="0" marR="0" marT="3175" marB="0">
                    <a:lnR w="3175">
                      <a:solidFill>
                        <a:srgbClr val="000000"/>
                      </a:solidFill>
                      <a:prstDash val="solid"/>
                    </a:lnR>
                    <a:lnT w="3175">
                      <a:solidFill>
                        <a:srgbClr val="000000"/>
                      </a:solidFill>
                      <a:prstDash val="solid"/>
                    </a:lnT>
                    <a:lnB w="6350">
                      <a:solidFill>
                        <a:srgbClr val="000000"/>
                      </a:solidFill>
                      <a:prstDash val="solid"/>
                    </a:lnB>
                    <a:solidFill>
                      <a:srgbClr val="FF893A"/>
                    </a:solidFill>
                  </a:tcPr>
                </a:tc>
                <a:tc>
                  <a:txBody>
                    <a:bodyPr/>
                    <a:lstStyle/>
                    <a:p>
                      <a:pPr>
                        <a:lnSpc>
                          <a:spcPct val="100000"/>
                        </a:lnSpc>
                        <a:spcBef>
                          <a:spcPts val="25"/>
                        </a:spcBef>
                      </a:pPr>
                      <a:endParaRPr sz="450">
                        <a:latin typeface="Times New Roman"/>
                        <a:cs typeface="Times New Roman"/>
                      </a:endParaRPr>
                    </a:p>
                    <a:p>
                      <a:pPr marL="3175" algn="ctr">
                        <a:lnSpc>
                          <a:spcPct val="100000"/>
                        </a:lnSpc>
                      </a:pPr>
                      <a:r>
                        <a:rPr sz="600" spc="15" dirty="0">
                          <a:solidFill>
                            <a:srgbClr val="FFFFFF"/>
                          </a:solidFill>
                          <a:latin typeface="Calibri"/>
                          <a:cs typeface="Calibri"/>
                        </a:rPr>
                        <a:t>-0.11</a:t>
                      </a:r>
                      <a:endParaRPr sz="600">
                        <a:latin typeface="Calibri"/>
                        <a:cs typeface="Calibri"/>
                      </a:endParaRPr>
                    </a:p>
                  </a:txBody>
                  <a:tcPr marL="0" marR="0" marT="3175" marB="0">
                    <a:lnL w="3175">
                      <a:solidFill>
                        <a:srgbClr val="000000"/>
                      </a:solidFill>
                      <a:prstDash val="solid"/>
                    </a:lnL>
                    <a:lnR w="3175">
                      <a:solidFill>
                        <a:srgbClr val="000000"/>
                      </a:solidFill>
                      <a:prstDash val="solid"/>
                    </a:lnR>
                    <a:lnT w="3175">
                      <a:solidFill>
                        <a:srgbClr val="000000"/>
                      </a:solidFill>
                      <a:prstDash val="solid"/>
                    </a:lnT>
                    <a:lnB w="6350">
                      <a:solidFill>
                        <a:srgbClr val="000000"/>
                      </a:solidFill>
                      <a:prstDash val="solid"/>
                    </a:lnB>
                    <a:solidFill>
                      <a:srgbClr val="D25400"/>
                    </a:solidFill>
                  </a:tcPr>
                </a:tc>
              </a:tr>
              <a:tr h="230766">
                <a:tc>
                  <a:txBody>
                    <a:bodyPr/>
                    <a:lstStyle/>
                    <a:p>
                      <a:pPr>
                        <a:lnSpc>
                          <a:spcPct val="100000"/>
                        </a:lnSpc>
                        <a:spcBef>
                          <a:spcPts val="20"/>
                        </a:spcBef>
                      </a:pPr>
                      <a:endParaRPr sz="450">
                        <a:latin typeface="Times New Roman"/>
                        <a:cs typeface="Times New Roman"/>
                      </a:endParaRPr>
                    </a:p>
                    <a:p>
                      <a:pPr marL="3175" algn="ctr">
                        <a:lnSpc>
                          <a:spcPct val="100000"/>
                        </a:lnSpc>
                        <a:spcBef>
                          <a:spcPts val="5"/>
                        </a:spcBef>
                      </a:pPr>
                      <a:r>
                        <a:rPr sz="600" spc="15" dirty="0">
                          <a:latin typeface="Calibri"/>
                          <a:cs typeface="Calibri"/>
                        </a:rPr>
                        <a:t>0.11</a:t>
                      </a:r>
                      <a:endParaRPr sz="600">
                        <a:latin typeface="Calibri"/>
                        <a:cs typeface="Calibri"/>
                      </a:endParaRPr>
                    </a:p>
                  </a:txBody>
                  <a:tcPr marL="0" marR="0" marT="2540" marB="0">
                    <a:lnL w="3175">
                      <a:solidFill>
                        <a:srgbClr val="000000"/>
                      </a:solidFill>
                      <a:prstDash val="solid"/>
                    </a:lnL>
                    <a:lnR w="3175">
                      <a:solidFill>
                        <a:srgbClr val="000000"/>
                      </a:solidFill>
                      <a:prstDash val="solid"/>
                    </a:lnR>
                    <a:lnT w="6350">
                      <a:solidFill>
                        <a:srgbClr val="000000"/>
                      </a:solidFill>
                      <a:prstDash val="solid"/>
                    </a:lnT>
                    <a:lnB w="3175">
                      <a:solidFill>
                        <a:srgbClr val="000000"/>
                      </a:solidFill>
                      <a:prstDash val="solid"/>
                    </a:lnB>
                    <a:solidFill>
                      <a:srgbClr val="F66300"/>
                    </a:solidFill>
                  </a:tcPr>
                </a:tc>
                <a:tc>
                  <a:txBody>
                    <a:bodyPr/>
                    <a:lstStyle/>
                    <a:p>
                      <a:pPr>
                        <a:lnSpc>
                          <a:spcPct val="100000"/>
                        </a:lnSpc>
                        <a:spcBef>
                          <a:spcPts val="20"/>
                        </a:spcBef>
                      </a:pPr>
                      <a:endParaRPr sz="450">
                        <a:latin typeface="Times New Roman"/>
                        <a:cs typeface="Times New Roman"/>
                      </a:endParaRPr>
                    </a:p>
                    <a:p>
                      <a:pPr marL="3175" algn="ctr">
                        <a:lnSpc>
                          <a:spcPct val="100000"/>
                        </a:lnSpc>
                        <a:spcBef>
                          <a:spcPts val="5"/>
                        </a:spcBef>
                      </a:pPr>
                      <a:r>
                        <a:rPr sz="600" spc="15" dirty="0">
                          <a:solidFill>
                            <a:srgbClr val="FFFFFF"/>
                          </a:solidFill>
                          <a:latin typeface="Calibri"/>
                          <a:cs typeface="Calibri"/>
                        </a:rPr>
                        <a:t>-0.55</a:t>
                      </a:r>
                      <a:endParaRPr sz="600">
                        <a:latin typeface="Calibri"/>
                        <a:cs typeface="Calibri"/>
                      </a:endParaRPr>
                    </a:p>
                  </a:txBody>
                  <a:tcPr marL="0" marR="0" marT="2540" marB="0">
                    <a:lnL w="3175">
                      <a:solidFill>
                        <a:srgbClr val="000000"/>
                      </a:solidFill>
                      <a:prstDash val="solid"/>
                    </a:lnL>
                    <a:lnR w="3175">
                      <a:solidFill>
                        <a:srgbClr val="000000"/>
                      </a:solidFill>
                      <a:prstDash val="solid"/>
                    </a:lnR>
                    <a:lnT w="6350">
                      <a:solidFill>
                        <a:srgbClr val="000000"/>
                      </a:solidFill>
                      <a:prstDash val="solid"/>
                    </a:lnT>
                    <a:lnB w="3175">
                      <a:solidFill>
                        <a:srgbClr val="000000"/>
                      </a:solidFill>
                      <a:prstDash val="solid"/>
                    </a:lnB>
                    <a:solidFill>
                      <a:srgbClr val="763A00"/>
                    </a:solidFill>
                  </a:tcPr>
                </a:tc>
                <a:tc>
                  <a:txBody>
                    <a:bodyPr/>
                    <a:lstStyle/>
                    <a:p>
                      <a:pPr>
                        <a:lnSpc>
                          <a:spcPct val="100000"/>
                        </a:lnSpc>
                        <a:spcBef>
                          <a:spcPts val="20"/>
                        </a:spcBef>
                      </a:pPr>
                      <a:endParaRPr sz="450">
                        <a:latin typeface="Times New Roman"/>
                        <a:cs typeface="Times New Roman"/>
                      </a:endParaRPr>
                    </a:p>
                    <a:p>
                      <a:pPr marR="33655" algn="r">
                        <a:lnSpc>
                          <a:spcPct val="100000"/>
                        </a:lnSpc>
                        <a:spcBef>
                          <a:spcPts val="5"/>
                        </a:spcBef>
                      </a:pPr>
                      <a:r>
                        <a:rPr sz="600" spc="15" dirty="0">
                          <a:latin typeface="Calibri"/>
                          <a:cs typeface="Calibri"/>
                        </a:rPr>
                        <a:t>0.55</a:t>
                      </a:r>
                      <a:endParaRPr sz="600">
                        <a:latin typeface="Calibri"/>
                        <a:cs typeface="Calibri"/>
                      </a:endParaRPr>
                    </a:p>
                  </a:txBody>
                  <a:tcPr marL="0" marR="0" marT="2540" marB="0">
                    <a:lnL w="3175">
                      <a:solidFill>
                        <a:srgbClr val="000000"/>
                      </a:solidFill>
                      <a:prstDash val="solid"/>
                    </a:lnL>
                    <a:lnR w="3175">
                      <a:solidFill>
                        <a:srgbClr val="000000"/>
                      </a:solidFill>
                      <a:prstDash val="solid"/>
                    </a:lnR>
                    <a:lnB w="3175">
                      <a:solidFill>
                        <a:srgbClr val="000000"/>
                      </a:solidFill>
                      <a:prstDash val="solid"/>
                    </a:lnB>
                    <a:solidFill>
                      <a:srgbClr val="FFBE92"/>
                    </a:solidFill>
                  </a:tcPr>
                </a:tc>
                <a:tc>
                  <a:txBody>
                    <a:bodyPr/>
                    <a:lstStyle/>
                    <a:p>
                      <a:pPr>
                        <a:lnSpc>
                          <a:spcPct val="100000"/>
                        </a:lnSpc>
                        <a:spcBef>
                          <a:spcPts val="20"/>
                        </a:spcBef>
                      </a:pPr>
                      <a:endParaRPr sz="450">
                        <a:latin typeface="Times New Roman"/>
                        <a:cs typeface="Times New Roman"/>
                      </a:endParaRPr>
                    </a:p>
                    <a:p>
                      <a:pPr marL="3175" algn="ctr">
                        <a:lnSpc>
                          <a:spcPct val="100000"/>
                        </a:lnSpc>
                        <a:spcBef>
                          <a:spcPts val="5"/>
                        </a:spcBef>
                      </a:pPr>
                      <a:r>
                        <a:rPr sz="600" spc="15" dirty="0">
                          <a:solidFill>
                            <a:srgbClr val="FFFFFF"/>
                          </a:solidFill>
                          <a:latin typeface="Calibri"/>
                          <a:cs typeface="Calibri"/>
                        </a:rPr>
                        <a:t>-0.77</a:t>
                      </a:r>
                      <a:endParaRPr sz="600">
                        <a:latin typeface="Calibri"/>
                        <a:cs typeface="Calibri"/>
                      </a:endParaRPr>
                    </a:p>
                  </a:txBody>
                  <a:tcPr marL="0" marR="0" marT="2540" marB="0">
                    <a:lnL w="3175"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a:lnSpc>
                          <a:spcPct val="100000"/>
                        </a:lnSpc>
                        <a:spcBef>
                          <a:spcPts val="20"/>
                        </a:spcBef>
                      </a:pPr>
                      <a:endParaRPr sz="450">
                        <a:latin typeface="Times New Roman"/>
                        <a:cs typeface="Times New Roman"/>
                      </a:endParaRPr>
                    </a:p>
                    <a:p>
                      <a:pPr marL="3175" algn="ctr">
                        <a:lnSpc>
                          <a:spcPct val="100000"/>
                        </a:lnSpc>
                        <a:spcBef>
                          <a:spcPts val="5"/>
                        </a:spcBef>
                      </a:pPr>
                      <a:r>
                        <a:rPr sz="600" spc="15" dirty="0">
                          <a:latin typeface="Calibri"/>
                          <a:cs typeface="Calibri"/>
                        </a:rPr>
                        <a:t>0.55</a:t>
                      </a:r>
                      <a:endParaRPr sz="600">
                        <a:latin typeface="Calibri"/>
                        <a:cs typeface="Calibri"/>
                      </a:endParaRPr>
                    </a:p>
                  </a:txBody>
                  <a:tcPr marL="0" marR="0" marT="2540" marB="0">
                    <a:lnR w="3175">
                      <a:solidFill>
                        <a:srgbClr val="000000"/>
                      </a:solidFill>
                      <a:prstDash val="solid"/>
                    </a:lnR>
                    <a:lnB w="3175">
                      <a:solidFill>
                        <a:srgbClr val="000000"/>
                      </a:solidFill>
                      <a:prstDash val="solid"/>
                    </a:lnB>
                    <a:solidFill>
                      <a:srgbClr val="FFBE92"/>
                    </a:solidFill>
                  </a:tcPr>
                </a:tc>
                <a:tc>
                  <a:txBody>
                    <a:bodyPr/>
                    <a:lstStyle/>
                    <a:p>
                      <a:pPr>
                        <a:lnSpc>
                          <a:spcPct val="100000"/>
                        </a:lnSpc>
                        <a:spcBef>
                          <a:spcPts val="20"/>
                        </a:spcBef>
                      </a:pPr>
                      <a:endParaRPr sz="450">
                        <a:latin typeface="Times New Roman"/>
                        <a:cs typeface="Times New Roman"/>
                      </a:endParaRPr>
                    </a:p>
                    <a:p>
                      <a:pPr marL="32384">
                        <a:lnSpc>
                          <a:spcPct val="100000"/>
                        </a:lnSpc>
                        <a:spcBef>
                          <a:spcPts val="5"/>
                        </a:spcBef>
                      </a:pPr>
                      <a:r>
                        <a:rPr sz="600" spc="15" dirty="0">
                          <a:solidFill>
                            <a:srgbClr val="FFFFFF"/>
                          </a:solidFill>
                          <a:latin typeface="Calibri"/>
                          <a:cs typeface="Calibri"/>
                        </a:rPr>
                        <a:t>-0.55</a:t>
                      </a:r>
                      <a:endParaRPr sz="600">
                        <a:latin typeface="Calibri"/>
                        <a:cs typeface="Calibri"/>
                      </a:endParaRPr>
                    </a:p>
                  </a:txBody>
                  <a:tcPr marL="0" marR="0" marT="2540" marB="0">
                    <a:lnL w="3175">
                      <a:solidFill>
                        <a:srgbClr val="000000"/>
                      </a:solidFill>
                      <a:prstDash val="solid"/>
                    </a:lnL>
                    <a:lnR w="3175">
                      <a:solidFill>
                        <a:srgbClr val="000000"/>
                      </a:solidFill>
                      <a:prstDash val="solid"/>
                    </a:lnR>
                    <a:lnT w="6350">
                      <a:solidFill>
                        <a:srgbClr val="000000"/>
                      </a:solidFill>
                      <a:prstDash val="solid"/>
                    </a:lnT>
                    <a:lnB w="3175">
                      <a:solidFill>
                        <a:srgbClr val="000000"/>
                      </a:solidFill>
                      <a:prstDash val="solid"/>
                    </a:lnB>
                    <a:solidFill>
                      <a:srgbClr val="763A00"/>
                    </a:solidFill>
                  </a:tcPr>
                </a:tc>
                <a:tc>
                  <a:txBody>
                    <a:bodyPr/>
                    <a:lstStyle/>
                    <a:p>
                      <a:pPr>
                        <a:lnSpc>
                          <a:spcPct val="100000"/>
                        </a:lnSpc>
                        <a:spcBef>
                          <a:spcPts val="20"/>
                        </a:spcBef>
                      </a:pPr>
                      <a:endParaRPr sz="450">
                        <a:latin typeface="Times New Roman"/>
                        <a:cs typeface="Times New Roman"/>
                      </a:endParaRPr>
                    </a:p>
                    <a:p>
                      <a:pPr marL="3175" algn="ctr">
                        <a:lnSpc>
                          <a:spcPct val="100000"/>
                        </a:lnSpc>
                        <a:spcBef>
                          <a:spcPts val="5"/>
                        </a:spcBef>
                      </a:pPr>
                      <a:r>
                        <a:rPr sz="600" spc="15" dirty="0">
                          <a:latin typeface="Calibri"/>
                          <a:cs typeface="Calibri"/>
                        </a:rPr>
                        <a:t>0.11</a:t>
                      </a:r>
                      <a:endParaRPr sz="600">
                        <a:latin typeface="Calibri"/>
                        <a:cs typeface="Calibri"/>
                      </a:endParaRPr>
                    </a:p>
                  </a:txBody>
                  <a:tcPr marL="0" marR="0" marT="2540" marB="0">
                    <a:lnL w="3175">
                      <a:solidFill>
                        <a:srgbClr val="000000"/>
                      </a:solidFill>
                      <a:prstDash val="solid"/>
                    </a:lnL>
                    <a:lnR w="3175">
                      <a:solidFill>
                        <a:srgbClr val="000000"/>
                      </a:solidFill>
                      <a:prstDash val="solid"/>
                    </a:lnR>
                    <a:lnT w="6350">
                      <a:solidFill>
                        <a:srgbClr val="000000"/>
                      </a:solidFill>
                      <a:prstDash val="solid"/>
                    </a:lnT>
                    <a:lnB w="3175">
                      <a:solidFill>
                        <a:srgbClr val="000000"/>
                      </a:solidFill>
                      <a:prstDash val="solid"/>
                    </a:lnB>
                    <a:solidFill>
                      <a:srgbClr val="F66300"/>
                    </a:solidFill>
                  </a:tcPr>
                </a:tc>
              </a:tr>
              <a:tr h="230853">
                <a:tc>
                  <a:txBody>
                    <a:bodyPr/>
                    <a:lstStyle/>
                    <a:p>
                      <a:pPr>
                        <a:lnSpc>
                          <a:spcPct val="100000"/>
                        </a:lnSpc>
                        <a:spcBef>
                          <a:spcPts val="20"/>
                        </a:spcBef>
                      </a:pPr>
                      <a:endParaRPr sz="450">
                        <a:latin typeface="Times New Roman"/>
                        <a:cs typeface="Times New Roman"/>
                      </a:endParaRPr>
                    </a:p>
                    <a:p>
                      <a:pPr marL="2540" algn="ctr">
                        <a:lnSpc>
                          <a:spcPct val="100000"/>
                        </a:lnSpc>
                        <a:spcBef>
                          <a:spcPts val="5"/>
                        </a:spcBef>
                      </a:pPr>
                      <a:r>
                        <a:rPr sz="600" spc="15" dirty="0">
                          <a:solidFill>
                            <a:srgbClr val="FFFFFF"/>
                          </a:solidFill>
                          <a:latin typeface="Calibri"/>
                          <a:cs typeface="Calibri"/>
                        </a:rPr>
                        <a:t>-0.55</a:t>
                      </a:r>
                      <a:endParaRPr sz="600">
                        <a:latin typeface="Calibri"/>
                        <a:cs typeface="Calibri"/>
                      </a:endParaRPr>
                    </a:p>
                  </a:txBody>
                  <a:tcPr marL="0" marR="0" marT="25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763A00"/>
                    </a:solidFill>
                  </a:tcPr>
                </a:tc>
                <a:tc>
                  <a:txBody>
                    <a:bodyPr/>
                    <a:lstStyle/>
                    <a:p>
                      <a:pPr>
                        <a:lnSpc>
                          <a:spcPct val="100000"/>
                        </a:lnSpc>
                        <a:spcBef>
                          <a:spcPts val="20"/>
                        </a:spcBef>
                      </a:pPr>
                      <a:endParaRPr sz="450">
                        <a:latin typeface="Times New Roman"/>
                        <a:cs typeface="Times New Roman"/>
                      </a:endParaRPr>
                    </a:p>
                    <a:p>
                      <a:pPr marL="3175" algn="ctr">
                        <a:lnSpc>
                          <a:spcPct val="100000"/>
                        </a:lnSpc>
                        <a:spcBef>
                          <a:spcPts val="5"/>
                        </a:spcBef>
                      </a:pPr>
                      <a:r>
                        <a:rPr sz="600" spc="15" dirty="0">
                          <a:latin typeface="Calibri"/>
                          <a:cs typeface="Calibri"/>
                        </a:rPr>
                        <a:t>0.55</a:t>
                      </a:r>
                      <a:endParaRPr sz="600">
                        <a:latin typeface="Calibri"/>
                        <a:cs typeface="Calibri"/>
                      </a:endParaRPr>
                    </a:p>
                  </a:txBody>
                  <a:tcPr marL="0" marR="0" marT="25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BE92"/>
                    </a:solidFill>
                  </a:tcPr>
                </a:tc>
                <a:tc>
                  <a:txBody>
                    <a:bodyPr/>
                    <a:lstStyle/>
                    <a:p>
                      <a:pPr>
                        <a:lnSpc>
                          <a:spcPct val="100000"/>
                        </a:lnSpc>
                        <a:spcBef>
                          <a:spcPts val="20"/>
                        </a:spcBef>
                      </a:pPr>
                      <a:endParaRPr sz="450">
                        <a:latin typeface="Times New Roman"/>
                        <a:cs typeface="Times New Roman"/>
                      </a:endParaRPr>
                    </a:p>
                    <a:p>
                      <a:pPr marR="21590" algn="r">
                        <a:lnSpc>
                          <a:spcPct val="100000"/>
                        </a:lnSpc>
                        <a:spcBef>
                          <a:spcPts val="5"/>
                        </a:spcBef>
                      </a:pPr>
                      <a:r>
                        <a:rPr sz="600" spc="15" dirty="0">
                          <a:solidFill>
                            <a:srgbClr val="FFFFFF"/>
                          </a:solidFill>
                          <a:latin typeface="Calibri"/>
                          <a:cs typeface="Calibri"/>
                        </a:rPr>
                        <a:t>-0.55</a:t>
                      </a:r>
                      <a:endParaRPr sz="600">
                        <a:latin typeface="Calibri"/>
                        <a:cs typeface="Calibri"/>
                      </a:endParaRPr>
                    </a:p>
                  </a:txBody>
                  <a:tcPr marL="0" marR="0" marT="25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763A00"/>
                    </a:solidFill>
                  </a:tcPr>
                </a:tc>
                <a:tc>
                  <a:txBody>
                    <a:bodyPr/>
                    <a:lstStyle/>
                    <a:p>
                      <a:pPr>
                        <a:lnSpc>
                          <a:spcPct val="100000"/>
                        </a:lnSpc>
                        <a:spcBef>
                          <a:spcPts val="20"/>
                        </a:spcBef>
                      </a:pPr>
                      <a:endParaRPr sz="450">
                        <a:latin typeface="Times New Roman"/>
                        <a:cs typeface="Times New Roman"/>
                      </a:endParaRPr>
                    </a:p>
                    <a:p>
                      <a:pPr marL="3175" algn="ctr">
                        <a:lnSpc>
                          <a:spcPct val="100000"/>
                        </a:lnSpc>
                        <a:spcBef>
                          <a:spcPts val="5"/>
                        </a:spcBef>
                      </a:pPr>
                      <a:r>
                        <a:rPr sz="600" spc="15" dirty="0">
                          <a:latin typeface="Calibri"/>
                          <a:cs typeface="Calibri"/>
                        </a:rPr>
                        <a:t>0.33</a:t>
                      </a:r>
                      <a:endParaRPr sz="600">
                        <a:latin typeface="Calibri"/>
                        <a:cs typeface="Calibri"/>
                      </a:endParaRPr>
                    </a:p>
                  </a:txBody>
                  <a:tcPr marL="0" marR="0" marT="2540" marB="0">
                    <a:lnL w="3175">
                      <a:solidFill>
                        <a:srgbClr val="000000"/>
                      </a:solidFill>
                      <a:prstDash val="solid"/>
                    </a:lnL>
                    <a:lnR w="3175">
                      <a:solidFill>
                        <a:srgbClr val="000000"/>
                      </a:solidFill>
                      <a:prstDash val="solid"/>
                    </a:lnR>
                    <a:lnB w="3175">
                      <a:solidFill>
                        <a:srgbClr val="000000"/>
                      </a:solidFill>
                      <a:prstDash val="solid"/>
                    </a:lnB>
                    <a:solidFill>
                      <a:srgbClr val="FF893A"/>
                    </a:solidFill>
                  </a:tcPr>
                </a:tc>
                <a:tc>
                  <a:txBody>
                    <a:bodyPr/>
                    <a:lstStyle/>
                    <a:p>
                      <a:pPr>
                        <a:lnSpc>
                          <a:spcPct val="100000"/>
                        </a:lnSpc>
                        <a:spcBef>
                          <a:spcPts val="20"/>
                        </a:spcBef>
                      </a:pPr>
                      <a:endParaRPr sz="450">
                        <a:latin typeface="Times New Roman"/>
                        <a:cs typeface="Times New Roman"/>
                      </a:endParaRPr>
                    </a:p>
                    <a:p>
                      <a:pPr marL="2540" algn="ctr">
                        <a:lnSpc>
                          <a:spcPct val="100000"/>
                        </a:lnSpc>
                        <a:spcBef>
                          <a:spcPts val="5"/>
                        </a:spcBef>
                      </a:pPr>
                      <a:r>
                        <a:rPr sz="600" spc="15" dirty="0">
                          <a:solidFill>
                            <a:srgbClr val="FFFFFF"/>
                          </a:solidFill>
                          <a:latin typeface="Calibri"/>
                          <a:cs typeface="Calibri"/>
                        </a:rPr>
                        <a:t>-0.55</a:t>
                      </a:r>
                      <a:endParaRPr sz="600">
                        <a:latin typeface="Calibri"/>
                        <a:cs typeface="Calibri"/>
                      </a:endParaRPr>
                    </a:p>
                  </a:txBody>
                  <a:tcPr marL="0" marR="0" marT="25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763A00"/>
                    </a:solidFill>
                  </a:tcPr>
                </a:tc>
                <a:tc>
                  <a:txBody>
                    <a:bodyPr/>
                    <a:lstStyle/>
                    <a:p>
                      <a:pPr>
                        <a:lnSpc>
                          <a:spcPct val="100000"/>
                        </a:lnSpc>
                        <a:spcBef>
                          <a:spcPts val="20"/>
                        </a:spcBef>
                      </a:pPr>
                      <a:endParaRPr sz="450">
                        <a:latin typeface="Times New Roman"/>
                        <a:cs typeface="Times New Roman"/>
                      </a:endParaRPr>
                    </a:p>
                    <a:p>
                      <a:pPr marL="45085">
                        <a:lnSpc>
                          <a:spcPct val="100000"/>
                        </a:lnSpc>
                        <a:spcBef>
                          <a:spcPts val="5"/>
                        </a:spcBef>
                      </a:pPr>
                      <a:r>
                        <a:rPr sz="600" spc="15" dirty="0">
                          <a:latin typeface="Calibri"/>
                          <a:cs typeface="Calibri"/>
                        </a:rPr>
                        <a:t>0.55</a:t>
                      </a:r>
                      <a:endParaRPr sz="600">
                        <a:latin typeface="Calibri"/>
                        <a:cs typeface="Calibri"/>
                      </a:endParaRPr>
                    </a:p>
                  </a:txBody>
                  <a:tcPr marL="0" marR="0" marT="25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BE92"/>
                    </a:solidFill>
                  </a:tcPr>
                </a:tc>
                <a:tc>
                  <a:txBody>
                    <a:bodyPr/>
                    <a:lstStyle/>
                    <a:p>
                      <a:pPr>
                        <a:lnSpc>
                          <a:spcPct val="100000"/>
                        </a:lnSpc>
                        <a:spcBef>
                          <a:spcPts val="20"/>
                        </a:spcBef>
                      </a:pPr>
                      <a:endParaRPr sz="450">
                        <a:latin typeface="Times New Roman"/>
                        <a:cs typeface="Times New Roman"/>
                      </a:endParaRPr>
                    </a:p>
                    <a:p>
                      <a:pPr marL="3175" algn="ctr">
                        <a:lnSpc>
                          <a:spcPct val="100000"/>
                        </a:lnSpc>
                        <a:spcBef>
                          <a:spcPts val="5"/>
                        </a:spcBef>
                      </a:pPr>
                      <a:r>
                        <a:rPr sz="600" spc="15" dirty="0">
                          <a:solidFill>
                            <a:srgbClr val="FFFFFF"/>
                          </a:solidFill>
                          <a:latin typeface="Calibri"/>
                          <a:cs typeface="Calibri"/>
                        </a:rPr>
                        <a:t>-0.55</a:t>
                      </a:r>
                      <a:endParaRPr sz="600">
                        <a:latin typeface="Calibri"/>
                        <a:cs typeface="Calibri"/>
                      </a:endParaRPr>
                    </a:p>
                  </a:txBody>
                  <a:tcPr marL="0" marR="0" marT="25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763A00"/>
                    </a:solidFill>
                  </a:tcPr>
                </a:tc>
              </a:tr>
              <a:tr h="230677">
                <a:tc>
                  <a:txBody>
                    <a:bodyPr/>
                    <a:lstStyle/>
                    <a:p>
                      <a:pPr>
                        <a:lnSpc>
                          <a:spcPct val="100000"/>
                        </a:lnSpc>
                        <a:spcBef>
                          <a:spcPts val="20"/>
                        </a:spcBef>
                      </a:pPr>
                      <a:endParaRPr sz="450">
                        <a:latin typeface="Times New Roman"/>
                        <a:cs typeface="Times New Roman"/>
                      </a:endParaRPr>
                    </a:p>
                    <a:p>
                      <a:pPr marL="3175" algn="ctr">
                        <a:lnSpc>
                          <a:spcPct val="100000"/>
                        </a:lnSpc>
                      </a:pPr>
                      <a:r>
                        <a:rPr sz="600" spc="15" dirty="0">
                          <a:latin typeface="Calibri"/>
                          <a:cs typeface="Calibri"/>
                        </a:rPr>
                        <a:t>0.33</a:t>
                      </a:r>
                      <a:endParaRPr sz="600">
                        <a:latin typeface="Calibri"/>
                        <a:cs typeface="Calibri"/>
                      </a:endParaRPr>
                    </a:p>
                  </a:txBody>
                  <a:tcPr marL="0" marR="0" marT="25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893A"/>
                    </a:solidFill>
                  </a:tcPr>
                </a:tc>
                <a:tc>
                  <a:txBody>
                    <a:bodyPr/>
                    <a:lstStyle/>
                    <a:p>
                      <a:pPr>
                        <a:lnSpc>
                          <a:spcPct val="100000"/>
                        </a:lnSpc>
                        <a:spcBef>
                          <a:spcPts val="20"/>
                        </a:spcBef>
                      </a:pPr>
                      <a:endParaRPr sz="450">
                        <a:latin typeface="Times New Roman"/>
                        <a:cs typeface="Times New Roman"/>
                      </a:endParaRPr>
                    </a:p>
                    <a:p>
                      <a:pPr marL="3175" algn="ctr">
                        <a:lnSpc>
                          <a:spcPct val="100000"/>
                        </a:lnSpc>
                      </a:pPr>
                      <a:r>
                        <a:rPr sz="600" spc="15" dirty="0">
                          <a:solidFill>
                            <a:srgbClr val="FFFFFF"/>
                          </a:solidFill>
                          <a:latin typeface="Calibri"/>
                          <a:cs typeface="Calibri"/>
                        </a:rPr>
                        <a:t>-0.55</a:t>
                      </a:r>
                      <a:endParaRPr sz="600">
                        <a:latin typeface="Calibri"/>
                        <a:cs typeface="Calibri"/>
                      </a:endParaRPr>
                    </a:p>
                  </a:txBody>
                  <a:tcPr marL="0" marR="0" marT="25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763A00"/>
                    </a:solidFill>
                  </a:tcPr>
                </a:tc>
                <a:tc>
                  <a:txBody>
                    <a:bodyPr/>
                    <a:lstStyle/>
                    <a:p>
                      <a:pPr>
                        <a:lnSpc>
                          <a:spcPct val="100000"/>
                        </a:lnSpc>
                        <a:spcBef>
                          <a:spcPts val="20"/>
                        </a:spcBef>
                      </a:pPr>
                      <a:endParaRPr sz="450">
                        <a:latin typeface="Times New Roman"/>
                        <a:cs typeface="Times New Roman"/>
                      </a:endParaRPr>
                    </a:p>
                    <a:p>
                      <a:pPr marR="33655" algn="r">
                        <a:lnSpc>
                          <a:spcPct val="100000"/>
                        </a:lnSpc>
                      </a:pPr>
                      <a:r>
                        <a:rPr sz="600" spc="15" dirty="0">
                          <a:latin typeface="Calibri"/>
                          <a:cs typeface="Calibri"/>
                        </a:rPr>
                        <a:t>0.11</a:t>
                      </a:r>
                      <a:endParaRPr sz="600">
                        <a:latin typeface="Calibri"/>
                        <a:cs typeface="Calibri"/>
                      </a:endParaRPr>
                    </a:p>
                  </a:txBody>
                  <a:tcPr marL="0" marR="0" marT="25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66300"/>
                    </a:solidFill>
                  </a:tcPr>
                </a:tc>
                <a:tc>
                  <a:txBody>
                    <a:bodyPr/>
                    <a:lstStyle/>
                    <a:p>
                      <a:pPr>
                        <a:lnSpc>
                          <a:spcPct val="100000"/>
                        </a:lnSpc>
                        <a:spcBef>
                          <a:spcPts val="20"/>
                        </a:spcBef>
                      </a:pPr>
                      <a:endParaRPr sz="450">
                        <a:latin typeface="Times New Roman"/>
                        <a:cs typeface="Times New Roman"/>
                      </a:endParaRPr>
                    </a:p>
                    <a:p>
                      <a:pPr marL="3175" algn="ctr">
                        <a:lnSpc>
                          <a:spcPct val="100000"/>
                        </a:lnSpc>
                      </a:pPr>
                      <a:r>
                        <a:rPr sz="600" spc="15" dirty="0">
                          <a:solidFill>
                            <a:srgbClr val="FFFFFF"/>
                          </a:solidFill>
                          <a:latin typeface="Calibri"/>
                          <a:cs typeface="Calibri"/>
                        </a:rPr>
                        <a:t>-0.11</a:t>
                      </a:r>
                      <a:endParaRPr sz="600">
                        <a:latin typeface="Calibri"/>
                        <a:cs typeface="Calibri"/>
                      </a:endParaRPr>
                    </a:p>
                  </a:txBody>
                  <a:tcPr marL="0" marR="0" marT="25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D25400"/>
                    </a:solidFill>
                  </a:tcPr>
                </a:tc>
                <a:tc>
                  <a:txBody>
                    <a:bodyPr/>
                    <a:lstStyle/>
                    <a:p>
                      <a:pPr>
                        <a:lnSpc>
                          <a:spcPct val="100000"/>
                        </a:lnSpc>
                        <a:spcBef>
                          <a:spcPts val="20"/>
                        </a:spcBef>
                      </a:pPr>
                      <a:endParaRPr sz="450">
                        <a:latin typeface="Times New Roman"/>
                        <a:cs typeface="Times New Roman"/>
                      </a:endParaRPr>
                    </a:p>
                    <a:p>
                      <a:pPr marL="3175" algn="ctr">
                        <a:lnSpc>
                          <a:spcPct val="100000"/>
                        </a:lnSpc>
                      </a:pPr>
                      <a:r>
                        <a:rPr sz="600" spc="15" dirty="0">
                          <a:latin typeface="Calibri"/>
                          <a:cs typeface="Calibri"/>
                        </a:rPr>
                        <a:t>0.11</a:t>
                      </a:r>
                      <a:endParaRPr sz="600">
                        <a:latin typeface="Calibri"/>
                        <a:cs typeface="Calibri"/>
                      </a:endParaRPr>
                    </a:p>
                  </a:txBody>
                  <a:tcPr marL="0" marR="0" marT="25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66300"/>
                    </a:solidFill>
                  </a:tcPr>
                </a:tc>
                <a:tc>
                  <a:txBody>
                    <a:bodyPr/>
                    <a:lstStyle/>
                    <a:p>
                      <a:pPr>
                        <a:lnSpc>
                          <a:spcPct val="100000"/>
                        </a:lnSpc>
                        <a:spcBef>
                          <a:spcPts val="20"/>
                        </a:spcBef>
                      </a:pPr>
                      <a:endParaRPr sz="450">
                        <a:latin typeface="Times New Roman"/>
                        <a:cs typeface="Times New Roman"/>
                      </a:endParaRPr>
                    </a:p>
                    <a:p>
                      <a:pPr marL="32384">
                        <a:lnSpc>
                          <a:spcPct val="100000"/>
                        </a:lnSpc>
                      </a:pPr>
                      <a:r>
                        <a:rPr sz="600" spc="15" dirty="0">
                          <a:solidFill>
                            <a:srgbClr val="FFFFFF"/>
                          </a:solidFill>
                          <a:latin typeface="Calibri"/>
                          <a:cs typeface="Calibri"/>
                        </a:rPr>
                        <a:t>-0.55</a:t>
                      </a:r>
                      <a:endParaRPr sz="600">
                        <a:latin typeface="Calibri"/>
                        <a:cs typeface="Calibri"/>
                      </a:endParaRPr>
                    </a:p>
                  </a:txBody>
                  <a:tcPr marL="0" marR="0" marT="25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763A00"/>
                    </a:solidFill>
                  </a:tcPr>
                </a:tc>
                <a:tc>
                  <a:txBody>
                    <a:bodyPr/>
                    <a:lstStyle/>
                    <a:p>
                      <a:pPr>
                        <a:lnSpc>
                          <a:spcPct val="100000"/>
                        </a:lnSpc>
                        <a:spcBef>
                          <a:spcPts val="20"/>
                        </a:spcBef>
                      </a:pPr>
                      <a:endParaRPr sz="450">
                        <a:latin typeface="Times New Roman"/>
                        <a:cs typeface="Times New Roman"/>
                      </a:endParaRPr>
                    </a:p>
                    <a:p>
                      <a:pPr marL="3175" algn="ctr">
                        <a:lnSpc>
                          <a:spcPct val="100000"/>
                        </a:lnSpc>
                      </a:pPr>
                      <a:r>
                        <a:rPr sz="600" spc="15" dirty="0">
                          <a:latin typeface="Calibri"/>
                          <a:cs typeface="Calibri"/>
                        </a:rPr>
                        <a:t>0.33</a:t>
                      </a:r>
                      <a:endParaRPr sz="600">
                        <a:latin typeface="Calibri"/>
                        <a:cs typeface="Calibri"/>
                      </a:endParaRPr>
                    </a:p>
                  </a:txBody>
                  <a:tcPr marL="0" marR="0" marT="25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893A"/>
                    </a:solidFill>
                  </a:tcPr>
                </a:tc>
              </a:tr>
            </a:tbl>
          </a:graphicData>
        </a:graphic>
      </p:graphicFrame>
      <p:sp>
        <p:nvSpPr>
          <p:cNvPr id="22" name="object 22"/>
          <p:cNvSpPr/>
          <p:nvPr/>
        </p:nvSpPr>
        <p:spPr>
          <a:xfrm>
            <a:off x="9064938" y="3632175"/>
            <a:ext cx="231140" cy="231140"/>
          </a:xfrm>
          <a:custGeom>
            <a:avLst/>
            <a:gdLst/>
            <a:ahLst/>
            <a:cxnLst/>
            <a:rect l="l" t="t" r="r" b="b"/>
            <a:pathLst>
              <a:path w="231140" h="231139">
                <a:moveTo>
                  <a:pt x="0" y="230679"/>
                </a:moveTo>
                <a:lnTo>
                  <a:pt x="231124" y="230679"/>
                </a:lnTo>
                <a:lnTo>
                  <a:pt x="231124" y="0"/>
                </a:lnTo>
                <a:lnTo>
                  <a:pt x="0" y="0"/>
                </a:lnTo>
                <a:lnTo>
                  <a:pt x="0" y="230679"/>
                </a:lnTo>
                <a:close/>
              </a:path>
            </a:pathLst>
          </a:custGeom>
          <a:solidFill>
            <a:srgbClr val="FFFFFF"/>
          </a:solidFill>
        </p:spPr>
        <p:txBody>
          <a:bodyPr wrap="square" lIns="0" tIns="0" rIns="0" bIns="0" rtlCol="0"/>
          <a:lstStyle/>
          <a:p>
            <a:endParaRPr/>
          </a:p>
        </p:txBody>
      </p:sp>
      <p:sp>
        <p:nvSpPr>
          <p:cNvPr id="23" name="object 23"/>
          <p:cNvSpPr txBox="1"/>
          <p:nvPr/>
        </p:nvSpPr>
        <p:spPr>
          <a:xfrm>
            <a:off x="7917943" y="1567052"/>
            <a:ext cx="353060" cy="698500"/>
          </a:xfrm>
          <a:prstGeom prst="rect">
            <a:avLst/>
          </a:prstGeom>
        </p:spPr>
        <p:txBody>
          <a:bodyPr vert="horz" wrap="square" lIns="0" tIns="14604" rIns="0" bIns="0" rtlCol="0">
            <a:spAutoFit/>
          </a:bodyPr>
          <a:lstStyle/>
          <a:p>
            <a:pPr marL="12700">
              <a:lnSpc>
                <a:spcPct val="100000"/>
              </a:lnSpc>
              <a:spcBef>
                <a:spcPts val="114"/>
              </a:spcBef>
            </a:pPr>
            <a:r>
              <a:rPr sz="4400" spc="5" dirty="0">
                <a:solidFill>
                  <a:srgbClr val="001F5F"/>
                </a:solidFill>
                <a:latin typeface="Arial MT"/>
                <a:cs typeface="Arial MT"/>
              </a:rPr>
              <a:t>=</a:t>
            </a:r>
            <a:endParaRPr sz="4400">
              <a:latin typeface="Arial MT"/>
              <a:cs typeface="Arial MT"/>
            </a:endParaRPr>
          </a:p>
        </p:txBody>
      </p:sp>
      <p:sp>
        <p:nvSpPr>
          <p:cNvPr id="24" name="object 24"/>
          <p:cNvSpPr txBox="1"/>
          <p:nvPr/>
        </p:nvSpPr>
        <p:spPr>
          <a:xfrm>
            <a:off x="7917945" y="5100324"/>
            <a:ext cx="353695" cy="699135"/>
          </a:xfrm>
          <a:prstGeom prst="rect">
            <a:avLst/>
          </a:prstGeom>
        </p:spPr>
        <p:txBody>
          <a:bodyPr vert="horz" wrap="square" lIns="0" tIns="14604" rIns="0" bIns="0" rtlCol="0">
            <a:spAutoFit/>
          </a:bodyPr>
          <a:lstStyle/>
          <a:p>
            <a:pPr marL="12700">
              <a:lnSpc>
                <a:spcPct val="100000"/>
              </a:lnSpc>
              <a:spcBef>
                <a:spcPts val="114"/>
              </a:spcBef>
            </a:pPr>
            <a:r>
              <a:rPr sz="4400" spc="10" dirty="0">
                <a:solidFill>
                  <a:srgbClr val="001F5F"/>
                </a:solidFill>
                <a:latin typeface="Arial MT"/>
                <a:cs typeface="Arial MT"/>
              </a:rPr>
              <a:t>=</a:t>
            </a:r>
            <a:endParaRPr sz="4400">
              <a:latin typeface="Arial MT"/>
              <a:cs typeface="Arial MT"/>
            </a:endParaRPr>
          </a:p>
        </p:txBody>
      </p:sp>
      <p:graphicFrame>
        <p:nvGraphicFramePr>
          <p:cNvPr id="25" name="object 25"/>
          <p:cNvGraphicFramePr>
            <a:graphicFrameLocks noGrp="1"/>
          </p:cNvGraphicFramePr>
          <p:nvPr/>
        </p:nvGraphicFramePr>
        <p:xfrm>
          <a:off x="4456176" y="2939835"/>
          <a:ext cx="1691635" cy="1641598"/>
        </p:xfrm>
        <a:graphic>
          <a:graphicData uri="http://schemas.openxmlformats.org/drawingml/2006/table">
            <a:tbl>
              <a:tblPr firstRow="1" bandRow="1">
                <a:tableStyleId>{2D5ABB26-0587-4C30-8999-92F81FD0307C}</a:tableStyleId>
              </a:tblPr>
              <a:tblGrid>
                <a:gridCol w="187960"/>
                <a:gridCol w="187960"/>
                <a:gridCol w="187960"/>
                <a:gridCol w="187959"/>
                <a:gridCol w="187959"/>
                <a:gridCol w="187959"/>
                <a:gridCol w="187959"/>
                <a:gridCol w="187959"/>
                <a:gridCol w="187959"/>
              </a:tblGrid>
              <a:tr h="182395">
                <a:tc>
                  <a:txBody>
                    <a:bodyPr/>
                    <a:lstStyle/>
                    <a:p>
                      <a:pPr marR="26034" algn="r">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82448">
                <a:tc>
                  <a:txBody>
                    <a:bodyPr/>
                    <a:lstStyle/>
                    <a:p>
                      <a:pPr marR="26034" algn="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20"/>
                        </a:lnSpc>
                        <a:spcBef>
                          <a:spcPts val="15"/>
                        </a:spcBef>
                      </a:pPr>
                      <a:r>
                        <a:rPr sz="1100" dirty="0">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5715"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1594">
                        <a:lnSpc>
                          <a:spcPts val="1320"/>
                        </a:lnSpc>
                        <a:spcBef>
                          <a:spcPts val="15"/>
                        </a:spcBef>
                      </a:pPr>
                      <a:r>
                        <a:rPr sz="1100" dirty="0">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6350"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82436">
                <a:tc>
                  <a:txBody>
                    <a:bodyPr/>
                    <a:lstStyle/>
                    <a:p>
                      <a:pPr marR="26034" algn="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20"/>
                        </a:lnSpc>
                        <a:spcBef>
                          <a:spcPts val="15"/>
                        </a:spcBef>
                      </a:pPr>
                      <a:r>
                        <a:rPr sz="1100" dirty="0">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40005">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15"/>
                        </a:spcBef>
                      </a:pPr>
                      <a:r>
                        <a:rPr sz="1100" dirty="0">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40005">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82436">
                <a:tc>
                  <a:txBody>
                    <a:bodyPr/>
                    <a:lstStyle/>
                    <a:p>
                      <a:pPr marR="26034" algn="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1594">
                        <a:lnSpc>
                          <a:spcPts val="1320"/>
                        </a:lnSpc>
                        <a:spcBef>
                          <a:spcPts val="15"/>
                        </a:spcBef>
                      </a:pPr>
                      <a:r>
                        <a:rPr sz="1100" dirty="0">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40005">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15"/>
                        </a:spcBef>
                      </a:pPr>
                      <a:r>
                        <a:rPr sz="1100" dirty="0">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5715"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82436">
                <a:tc>
                  <a:txBody>
                    <a:bodyPr/>
                    <a:lstStyle/>
                    <a:p>
                      <a:pPr marR="26034" algn="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1594">
                        <a:lnSpc>
                          <a:spcPts val="1320"/>
                        </a:lnSpc>
                        <a:spcBef>
                          <a:spcPts val="15"/>
                        </a:spcBef>
                      </a:pPr>
                      <a:r>
                        <a:rPr sz="1100" dirty="0">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5715"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82436">
                <a:tc>
                  <a:txBody>
                    <a:bodyPr/>
                    <a:lstStyle/>
                    <a:p>
                      <a:pPr marR="26034" algn="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1594">
                        <a:lnSpc>
                          <a:spcPts val="1320"/>
                        </a:lnSpc>
                        <a:spcBef>
                          <a:spcPts val="15"/>
                        </a:spcBef>
                      </a:pPr>
                      <a:r>
                        <a:rPr sz="1100" dirty="0">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40005">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15"/>
                        </a:spcBef>
                      </a:pPr>
                      <a:r>
                        <a:rPr sz="1100" dirty="0">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5715"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20"/>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82285">
                <a:tc>
                  <a:txBody>
                    <a:bodyPr/>
                    <a:lstStyle/>
                    <a:p>
                      <a:pPr marR="26034" algn="r">
                        <a:lnSpc>
                          <a:spcPts val="1315"/>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15"/>
                        </a:lnSpc>
                        <a:spcBef>
                          <a:spcPts val="15"/>
                        </a:spcBef>
                      </a:pPr>
                      <a:r>
                        <a:rPr sz="1100" dirty="0">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40005">
                        <a:lnSpc>
                          <a:spcPts val="1315"/>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15"/>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15"/>
                        </a:spcBef>
                      </a:pPr>
                      <a:r>
                        <a:rPr sz="1100" dirty="0">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40005">
                        <a:lnSpc>
                          <a:spcPts val="1315"/>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15"/>
                        </a:lnSpc>
                        <a:spcBef>
                          <a:spcPts val="15"/>
                        </a:spcBef>
                      </a:pPr>
                      <a:r>
                        <a:rPr sz="1100" spc="-5" dirty="0">
                          <a:solidFill>
                            <a:srgbClr val="FFFFFF"/>
                          </a:solidFill>
                          <a:latin typeface="Calibri"/>
                          <a:cs typeface="Calibri"/>
                        </a:rPr>
                        <a:t>-1</a:t>
                      </a:r>
                      <a:endParaRPr sz="1100">
                        <a:latin typeface="Calibri"/>
                        <a:cs typeface="Calibri"/>
                      </a:endParaRPr>
                    </a:p>
                  </a:txBody>
                  <a:tcPr marL="0" marR="0" marT="190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82287">
                <a:tc>
                  <a:txBody>
                    <a:bodyPr/>
                    <a:lstStyle/>
                    <a:p>
                      <a:pPr marR="26034" algn="r">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15"/>
                        </a:lnSpc>
                        <a:spcBef>
                          <a:spcPts val="20"/>
                        </a:spcBef>
                      </a:pPr>
                      <a:r>
                        <a:rPr sz="1100" dirty="0">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5715" algn="ctr">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1594">
                        <a:lnSpc>
                          <a:spcPts val="1315"/>
                        </a:lnSpc>
                        <a:spcBef>
                          <a:spcPts val="20"/>
                        </a:spcBef>
                      </a:pPr>
                      <a:r>
                        <a:rPr sz="1100" dirty="0">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6350" algn="ctr">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82439">
                <a:tc>
                  <a:txBody>
                    <a:bodyPr/>
                    <a:lstStyle/>
                    <a:p>
                      <a:pPr marR="26034" algn="r">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15"/>
                        </a:lnSpc>
                        <a:spcBef>
                          <a:spcPts val="20"/>
                        </a:spcBef>
                      </a:pPr>
                      <a:r>
                        <a:rPr sz="1100" spc="-5"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bl>
          </a:graphicData>
        </a:graphic>
      </p:graphicFrame>
      <p:sp>
        <p:nvSpPr>
          <p:cNvPr id="26" name="object 26"/>
          <p:cNvSpPr/>
          <p:nvPr/>
        </p:nvSpPr>
        <p:spPr>
          <a:xfrm>
            <a:off x="4644365" y="3122197"/>
            <a:ext cx="376555" cy="365125"/>
          </a:xfrm>
          <a:custGeom>
            <a:avLst/>
            <a:gdLst/>
            <a:ahLst/>
            <a:cxnLst/>
            <a:rect l="l" t="t" r="r" b="b"/>
            <a:pathLst>
              <a:path w="376554" h="365125">
                <a:moveTo>
                  <a:pt x="188175" y="0"/>
                </a:moveTo>
                <a:lnTo>
                  <a:pt x="0" y="0"/>
                </a:lnTo>
                <a:lnTo>
                  <a:pt x="0" y="182460"/>
                </a:lnTo>
                <a:lnTo>
                  <a:pt x="188175" y="182460"/>
                </a:lnTo>
                <a:lnTo>
                  <a:pt x="188175" y="0"/>
                </a:lnTo>
                <a:close/>
              </a:path>
              <a:path w="376554" h="365125">
                <a:moveTo>
                  <a:pt x="376364" y="182460"/>
                </a:moveTo>
                <a:lnTo>
                  <a:pt x="188175" y="182460"/>
                </a:lnTo>
                <a:lnTo>
                  <a:pt x="188175" y="364896"/>
                </a:lnTo>
                <a:lnTo>
                  <a:pt x="376364" y="364896"/>
                </a:lnTo>
                <a:lnTo>
                  <a:pt x="376364" y="182460"/>
                </a:lnTo>
                <a:close/>
              </a:path>
            </a:pathLst>
          </a:custGeom>
          <a:solidFill>
            <a:srgbClr val="FFFFFF"/>
          </a:solidFill>
        </p:spPr>
        <p:txBody>
          <a:bodyPr wrap="square" lIns="0" tIns="0" rIns="0" bIns="0" rtlCol="0"/>
          <a:lstStyle/>
          <a:p>
            <a:endParaRPr/>
          </a:p>
        </p:txBody>
      </p:sp>
      <p:sp>
        <p:nvSpPr>
          <p:cNvPr id="27" name="object 27"/>
          <p:cNvSpPr/>
          <p:nvPr/>
        </p:nvSpPr>
        <p:spPr>
          <a:xfrm>
            <a:off x="4644365" y="4034399"/>
            <a:ext cx="376555" cy="365125"/>
          </a:xfrm>
          <a:custGeom>
            <a:avLst/>
            <a:gdLst/>
            <a:ahLst/>
            <a:cxnLst/>
            <a:rect l="l" t="t" r="r" b="b"/>
            <a:pathLst>
              <a:path w="376554" h="365125">
                <a:moveTo>
                  <a:pt x="188175" y="182143"/>
                </a:moveTo>
                <a:lnTo>
                  <a:pt x="0" y="182143"/>
                </a:lnTo>
                <a:lnTo>
                  <a:pt x="0" y="364578"/>
                </a:lnTo>
                <a:lnTo>
                  <a:pt x="188175" y="364578"/>
                </a:lnTo>
                <a:lnTo>
                  <a:pt x="188175" y="182143"/>
                </a:lnTo>
                <a:close/>
              </a:path>
              <a:path w="376554" h="365125">
                <a:moveTo>
                  <a:pt x="376364" y="0"/>
                </a:moveTo>
                <a:lnTo>
                  <a:pt x="188175" y="0"/>
                </a:lnTo>
                <a:lnTo>
                  <a:pt x="188175" y="182143"/>
                </a:lnTo>
                <a:lnTo>
                  <a:pt x="376364" y="182143"/>
                </a:lnTo>
                <a:lnTo>
                  <a:pt x="376364" y="0"/>
                </a:lnTo>
                <a:close/>
              </a:path>
            </a:pathLst>
          </a:custGeom>
          <a:solidFill>
            <a:srgbClr val="FFFFFF"/>
          </a:solidFill>
        </p:spPr>
        <p:txBody>
          <a:bodyPr wrap="square" lIns="0" tIns="0" rIns="0" bIns="0" rtlCol="0"/>
          <a:lstStyle/>
          <a:p>
            <a:endParaRPr/>
          </a:p>
        </p:txBody>
      </p:sp>
      <p:grpSp>
        <p:nvGrpSpPr>
          <p:cNvPr id="28" name="object 28"/>
          <p:cNvGrpSpPr/>
          <p:nvPr/>
        </p:nvGrpSpPr>
        <p:grpSpPr>
          <a:xfrm>
            <a:off x="5208919" y="3122188"/>
            <a:ext cx="878205" cy="1276985"/>
            <a:chOff x="5208917" y="3122184"/>
            <a:chExt cx="878205" cy="1276985"/>
          </a:xfrm>
        </p:grpSpPr>
        <p:sp>
          <p:nvSpPr>
            <p:cNvPr id="29" name="object 29"/>
            <p:cNvSpPr/>
            <p:nvPr/>
          </p:nvSpPr>
          <p:spPr>
            <a:xfrm>
              <a:off x="5699760" y="3793235"/>
              <a:ext cx="358140" cy="378460"/>
            </a:xfrm>
            <a:custGeom>
              <a:avLst/>
              <a:gdLst/>
              <a:ahLst/>
              <a:cxnLst/>
              <a:rect l="l" t="t" r="r" b="b"/>
              <a:pathLst>
                <a:path w="358139" h="378460">
                  <a:moveTo>
                    <a:pt x="0" y="188975"/>
                  </a:moveTo>
                  <a:lnTo>
                    <a:pt x="6394" y="138729"/>
                  </a:lnTo>
                  <a:lnTo>
                    <a:pt x="24440" y="93584"/>
                  </a:lnTo>
                  <a:lnTo>
                    <a:pt x="52435" y="55340"/>
                  </a:lnTo>
                  <a:lnTo>
                    <a:pt x="88674" y="25795"/>
                  </a:lnTo>
                  <a:lnTo>
                    <a:pt x="131453" y="6748"/>
                  </a:lnTo>
                  <a:lnTo>
                    <a:pt x="179069" y="0"/>
                  </a:lnTo>
                  <a:lnTo>
                    <a:pt x="226686" y="6748"/>
                  </a:lnTo>
                  <a:lnTo>
                    <a:pt x="269465" y="25795"/>
                  </a:lnTo>
                  <a:lnTo>
                    <a:pt x="305704" y="55340"/>
                  </a:lnTo>
                  <a:lnTo>
                    <a:pt x="333699" y="93584"/>
                  </a:lnTo>
                  <a:lnTo>
                    <a:pt x="351745" y="138729"/>
                  </a:lnTo>
                  <a:lnTo>
                    <a:pt x="358139" y="188975"/>
                  </a:lnTo>
                  <a:lnTo>
                    <a:pt x="351745" y="239222"/>
                  </a:lnTo>
                  <a:lnTo>
                    <a:pt x="333699" y="284367"/>
                  </a:lnTo>
                  <a:lnTo>
                    <a:pt x="305704" y="322611"/>
                  </a:lnTo>
                  <a:lnTo>
                    <a:pt x="269465" y="352156"/>
                  </a:lnTo>
                  <a:lnTo>
                    <a:pt x="226686" y="371203"/>
                  </a:lnTo>
                  <a:lnTo>
                    <a:pt x="179069" y="377951"/>
                  </a:lnTo>
                  <a:lnTo>
                    <a:pt x="131453" y="371203"/>
                  </a:lnTo>
                  <a:lnTo>
                    <a:pt x="88674" y="352156"/>
                  </a:lnTo>
                  <a:lnTo>
                    <a:pt x="52435" y="322611"/>
                  </a:lnTo>
                  <a:lnTo>
                    <a:pt x="24440" y="284367"/>
                  </a:lnTo>
                  <a:lnTo>
                    <a:pt x="6394" y="239222"/>
                  </a:lnTo>
                  <a:lnTo>
                    <a:pt x="0" y="188975"/>
                  </a:lnTo>
                  <a:close/>
                </a:path>
              </a:pathLst>
            </a:custGeom>
            <a:ln w="57912">
              <a:solidFill>
                <a:srgbClr val="000000"/>
              </a:solidFill>
            </a:ln>
          </p:spPr>
          <p:txBody>
            <a:bodyPr wrap="square" lIns="0" tIns="0" rIns="0" bIns="0" rtlCol="0"/>
            <a:lstStyle/>
            <a:p>
              <a:endParaRPr/>
            </a:p>
          </p:txBody>
        </p:sp>
        <p:sp>
          <p:nvSpPr>
            <p:cNvPr id="30" name="object 30"/>
            <p:cNvSpPr/>
            <p:nvPr/>
          </p:nvSpPr>
          <p:spPr>
            <a:xfrm>
              <a:off x="5753100" y="3848099"/>
              <a:ext cx="253365" cy="266700"/>
            </a:xfrm>
            <a:custGeom>
              <a:avLst/>
              <a:gdLst/>
              <a:ahLst/>
              <a:cxnLst/>
              <a:rect l="l" t="t" r="r" b="b"/>
              <a:pathLst>
                <a:path w="253364" h="266700">
                  <a:moveTo>
                    <a:pt x="0" y="0"/>
                  </a:moveTo>
                  <a:lnTo>
                    <a:pt x="253364" y="266700"/>
                  </a:lnTo>
                </a:path>
                <a:path w="253364" h="266700">
                  <a:moveTo>
                    <a:pt x="253364" y="0"/>
                  </a:moveTo>
                  <a:lnTo>
                    <a:pt x="0" y="266700"/>
                  </a:lnTo>
                </a:path>
              </a:pathLst>
            </a:custGeom>
            <a:ln w="57912">
              <a:solidFill>
                <a:srgbClr val="001F50"/>
              </a:solidFill>
            </a:ln>
          </p:spPr>
          <p:txBody>
            <a:bodyPr wrap="square" lIns="0" tIns="0" rIns="0" bIns="0" rtlCol="0"/>
            <a:lstStyle/>
            <a:p>
              <a:endParaRPr/>
            </a:p>
          </p:txBody>
        </p:sp>
        <p:sp>
          <p:nvSpPr>
            <p:cNvPr id="31" name="object 31"/>
            <p:cNvSpPr/>
            <p:nvPr/>
          </p:nvSpPr>
          <p:spPr>
            <a:xfrm>
              <a:off x="5208905" y="3122193"/>
              <a:ext cx="753110" cy="1276985"/>
            </a:xfrm>
            <a:custGeom>
              <a:avLst/>
              <a:gdLst/>
              <a:ahLst/>
              <a:cxnLst/>
              <a:rect l="l" t="t" r="r" b="b"/>
              <a:pathLst>
                <a:path w="753110" h="1276985">
                  <a:moveTo>
                    <a:pt x="188201" y="547331"/>
                  </a:moveTo>
                  <a:lnTo>
                    <a:pt x="0" y="547331"/>
                  </a:lnTo>
                  <a:lnTo>
                    <a:pt x="0" y="729767"/>
                  </a:lnTo>
                  <a:lnTo>
                    <a:pt x="188201" y="729767"/>
                  </a:lnTo>
                  <a:lnTo>
                    <a:pt x="188201" y="547331"/>
                  </a:lnTo>
                  <a:close/>
                </a:path>
                <a:path w="753110" h="1276985">
                  <a:moveTo>
                    <a:pt x="376389" y="729767"/>
                  </a:moveTo>
                  <a:lnTo>
                    <a:pt x="188201" y="729767"/>
                  </a:lnTo>
                  <a:lnTo>
                    <a:pt x="188201" y="912202"/>
                  </a:lnTo>
                  <a:lnTo>
                    <a:pt x="376389" y="912202"/>
                  </a:lnTo>
                  <a:lnTo>
                    <a:pt x="376389" y="729767"/>
                  </a:lnTo>
                  <a:close/>
                </a:path>
                <a:path w="753110" h="1276985">
                  <a:moveTo>
                    <a:pt x="376389" y="364896"/>
                  </a:moveTo>
                  <a:lnTo>
                    <a:pt x="188201" y="364896"/>
                  </a:lnTo>
                  <a:lnTo>
                    <a:pt x="188201" y="547331"/>
                  </a:lnTo>
                  <a:lnTo>
                    <a:pt x="376389" y="547331"/>
                  </a:lnTo>
                  <a:lnTo>
                    <a:pt x="376389" y="364896"/>
                  </a:lnTo>
                  <a:close/>
                </a:path>
                <a:path w="753110" h="1276985">
                  <a:moveTo>
                    <a:pt x="564286" y="912202"/>
                  </a:moveTo>
                  <a:lnTo>
                    <a:pt x="376389" y="912202"/>
                  </a:lnTo>
                  <a:lnTo>
                    <a:pt x="376389" y="1094346"/>
                  </a:lnTo>
                  <a:lnTo>
                    <a:pt x="564286" y="1094346"/>
                  </a:lnTo>
                  <a:lnTo>
                    <a:pt x="564286" y="912202"/>
                  </a:lnTo>
                  <a:close/>
                </a:path>
                <a:path w="753110" h="1276985">
                  <a:moveTo>
                    <a:pt x="564286" y="182460"/>
                  </a:moveTo>
                  <a:lnTo>
                    <a:pt x="376389" y="182460"/>
                  </a:lnTo>
                  <a:lnTo>
                    <a:pt x="376389" y="364896"/>
                  </a:lnTo>
                  <a:lnTo>
                    <a:pt x="564286" y="364896"/>
                  </a:lnTo>
                  <a:lnTo>
                    <a:pt x="564286" y="182460"/>
                  </a:lnTo>
                  <a:close/>
                </a:path>
                <a:path w="753110" h="1276985">
                  <a:moveTo>
                    <a:pt x="752500" y="1094346"/>
                  </a:moveTo>
                  <a:lnTo>
                    <a:pt x="564286" y="1094346"/>
                  </a:lnTo>
                  <a:lnTo>
                    <a:pt x="564286" y="1276781"/>
                  </a:lnTo>
                  <a:lnTo>
                    <a:pt x="752500" y="1276781"/>
                  </a:lnTo>
                  <a:lnTo>
                    <a:pt x="752500" y="1094346"/>
                  </a:lnTo>
                  <a:close/>
                </a:path>
                <a:path w="753110" h="1276985">
                  <a:moveTo>
                    <a:pt x="752500" y="0"/>
                  </a:moveTo>
                  <a:lnTo>
                    <a:pt x="564286" y="0"/>
                  </a:lnTo>
                  <a:lnTo>
                    <a:pt x="564286" y="182460"/>
                  </a:lnTo>
                  <a:lnTo>
                    <a:pt x="752500" y="182460"/>
                  </a:lnTo>
                  <a:lnTo>
                    <a:pt x="752500" y="0"/>
                  </a:lnTo>
                  <a:close/>
                </a:path>
              </a:pathLst>
            </a:custGeom>
            <a:solidFill>
              <a:srgbClr val="FFFFFF"/>
            </a:solidFill>
          </p:spPr>
          <p:txBody>
            <a:bodyPr wrap="square" lIns="0" tIns="0" rIns="0" bIns="0" rtlCol="0"/>
            <a:lstStyle/>
            <a:p>
              <a:endParaRPr/>
            </a:p>
          </p:txBody>
        </p:sp>
      </p:grpSp>
      <p:graphicFrame>
        <p:nvGraphicFramePr>
          <p:cNvPr id="32" name="object 32"/>
          <p:cNvGraphicFramePr>
            <a:graphicFrameLocks noGrp="1"/>
          </p:cNvGraphicFramePr>
          <p:nvPr/>
        </p:nvGraphicFramePr>
        <p:xfrm>
          <a:off x="4456177" y="1135481"/>
          <a:ext cx="1697351" cy="1643054"/>
        </p:xfrm>
        <a:graphic>
          <a:graphicData uri="http://schemas.openxmlformats.org/drawingml/2006/table">
            <a:tbl>
              <a:tblPr firstRow="1" bandRow="1">
                <a:tableStyleId>{2D5ABB26-0587-4C30-8999-92F81FD0307C}</a:tableStyleId>
              </a:tblPr>
              <a:tblGrid>
                <a:gridCol w="188595"/>
                <a:gridCol w="188595"/>
                <a:gridCol w="188595"/>
                <a:gridCol w="188595"/>
                <a:gridCol w="188595"/>
                <a:gridCol w="188595"/>
                <a:gridCol w="188595"/>
                <a:gridCol w="188595"/>
                <a:gridCol w="188595"/>
              </a:tblGrid>
              <a:tr h="182556">
                <a:tc>
                  <a:txBody>
                    <a:bodyPr/>
                    <a:lstStyle/>
                    <a:p>
                      <a:pPr marR="26034" algn="r">
                        <a:lnSpc>
                          <a:spcPts val="1315"/>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15"/>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15"/>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15"/>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82610">
                <a:tc>
                  <a:txBody>
                    <a:bodyPr/>
                    <a:lstStyle/>
                    <a:p>
                      <a:pPr marR="26034" algn="r">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20"/>
                        </a:lnSpc>
                        <a:spcBef>
                          <a:spcPts val="20"/>
                        </a:spcBef>
                      </a:pPr>
                      <a:r>
                        <a:rPr sz="1100" dirty="0">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5715" algn="ctr">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20"/>
                        </a:lnSpc>
                        <a:spcBef>
                          <a:spcPts val="20"/>
                        </a:spcBef>
                      </a:pPr>
                      <a:r>
                        <a:rPr sz="1100" dirty="0">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6350" algn="ctr">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82598">
                <a:tc>
                  <a:txBody>
                    <a:bodyPr/>
                    <a:lstStyle/>
                    <a:p>
                      <a:pPr marR="26034" algn="r">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20"/>
                        </a:lnSpc>
                        <a:spcBef>
                          <a:spcPts val="20"/>
                        </a:spcBef>
                      </a:pPr>
                      <a:r>
                        <a:rPr sz="1100" dirty="0">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5715" algn="ctr">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20"/>
                        </a:spcBef>
                      </a:pPr>
                      <a:r>
                        <a:rPr sz="1100" dirty="0">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6350" algn="ctr">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82598">
                <a:tc>
                  <a:txBody>
                    <a:bodyPr/>
                    <a:lstStyle/>
                    <a:p>
                      <a:pPr marR="26034" algn="r">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20"/>
                        </a:spcBef>
                      </a:pPr>
                      <a:r>
                        <a:rPr sz="1100" dirty="0">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40005">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20"/>
                        </a:spcBef>
                      </a:pPr>
                      <a:r>
                        <a:rPr sz="1100" dirty="0">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5715" algn="ctr">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82598">
                <a:tc>
                  <a:txBody>
                    <a:bodyPr/>
                    <a:lstStyle/>
                    <a:p>
                      <a:pPr marR="26034" algn="r">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1594">
                        <a:lnSpc>
                          <a:spcPts val="1320"/>
                        </a:lnSpc>
                        <a:spcBef>
                          <a:spcPts val="20"/>
                        </a:spcBef>
                      </a:pPr>
                      <a:r>
                        <a:rPr sz="1100" dirty="0">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5715" algn="ctr">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82598">
                <a:tc>
                  <a:txBody>
                    <a:bodyPr/>
                    <a:lstStyle/>
                    <a:p>
                      <a:pPr marR="26034" algn="r">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20"/>
                        </a:spcBef>
                      </a:pPr>
                      <a:r>
                        <a:rPr sz="1100" dirty="0">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40005">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20"/>
                        </a:lnSpc>
                        <a:spcBef>
                          <a:spcPts val="20"/>
                        </a:spcBef>
                      </a:pPr>
                      <a:r>
                        <a:rPr sz="1100" dirty="0">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5715" algn="ctr">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20"/>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82447">
                <a:tc>
                  <a:txBody>
                    <a:bodyPr/>
                    <a:lstStyle/>
                    <a:p>
                      <a:pPr marR="26034" algn="r">
                        <a:lnSpc>
                          <a:spcPts val="1315"/>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15"/>
                        </a:lnSpc>
                        <a:spcBef>
                          <a:spcPts val="20"/>
                        </a:spcBef>
                      </a:pPr>
                      <a:r>
                        <a:rPr sz="1100" dirty="0">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5715" algn="ctr">
                        <a:lnSpc>
                          <a:spcPts val="1315"/>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15"/>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20"/>
                        </a:spcBef>
                      </a:pPr>
                      <a:r>
                        <a:rPr sz="1100" dirty="0">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6350" algn="ctr">
                        <a:lnSpc>
                          <a:spcPts val="1315"/>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15"/>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82448">
                <a:tc>
                  <a:txBody>
                    <a:bodyPr/>
                    <a:lstStyle/>
                    <a:p>
                      <a:pPr marR="26034" algn="r">
                        <a:lnSpc>
                          <a:spcPts val="1315"/>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15"/>
                        </a:lnSpc>
                        <a:spcBef>
                          <a:spcPts val="20"/>
                        </a:spcBef>
                      </a:pPr>
                      <a:r>
                        <a:rPr sz="1100" dirty="0">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5715" algn="ctr">
                        <a:lnSpc>
                          <a:spcPts val="1315"/>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15"/>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15"/>
                        </a:lnSpc>
                        <a:spcBef>
                          <a:spcPts val="20"/>
                        </a:spcBef>
                      </a:pPr>
                      <a:r>
                        <a:rPr sz="1100" dirty="0">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6350" algn="ctr">
                        <a:lnSpc>
                          <a:spcPts val="1315"/>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82601">
                <a:tc>
                  <a:txBody>
                    <a:bodyPr/>
                    <a:lstStyle/>
                    <a:p>
                      <a:pPr marR="26034" algn="r">
                        <a:lnSpc>
                          <a:spcPts val="1315"/>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0005">
                        <a:lnSpc>
                          <a:spcPts val="1315"/>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315"/>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15"/>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ts val="1315"/>
                        </a:lnSpc>
                        <a:spcBef>
                          <a:spcPts val="20"/>
                        </a:spcBef>
                      </a:pPr>
                      <a:r>
                        <a:rPr sz="1100" dirty="0">
                          <a:solidFill>
                            <a:srgbClr val="FFFFFF"/>
                          </a:solidFill>
                          <a:latin typeface="Calibri"/>
                          <a:cs typeface="Calibri"/>
                        </a:rPr>
                        <a:t>-1</a:t>
                      </a:r>
                      <a:endParaRPr sz="1100">
                        <a:latin typeface="Calibri"/>
                        <a:cs typeface="Calibri"/>
                      </a:endParaRPr>
                    </a:p>
                  </a:txBody>
                  <a:tcPr marL="0" marR="0" marT="254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bl>
          </a:graphicData>
        </a:graphic>
      </p:graphicFrame>
      <p:sp>
        <p:nvSpPr>
          <p:cNvPr id="33" name="object 33"/>
          <p:cNvSpPr/>
          <p:nvPr/>
        </p:nvSpPr>
        <p:spPr>
          <a:xfrm>
            <a:off x="4644531" y="1317993"/>
            <a:ext cx="377191" cy="365760"/>
          </a:xfrm>
          <a:custGeom>
            <a:avLst/>
            <a:gdLst/>
            <a:ahLst/>
            <a:cxnLst/>
            <a:rect l="l" t="t" r="r" b="b"/>
            <a:pathLst>
              <a:path w="377189" h="365760">
                <a:moveTo>
                  <a:pt x="188353" y="0"/>
                </a:moveTo>
                <a:lnTo>
                  <a:pt x="0" y="0"/>
                </a:lnTo>
                <a:lnTo>
                  <a:pt x="0" y="182626"/>
                </a:lnTo>
                <a:lnTo>
                  <a:pt x="188353" y="182626"/>
                </a:lnTo>
                <a:lnTo>
                  <a:pt x="188353" y="0"/>
                </a:lnTo>
                <a:close/>
              </a:path>
              <a:path w="377189" h="365760">
                <a:moveTo>
                  <a:pt x="376720" y="182626"/>
                </a:moveTo>
                <a:lnTo>
                  <a:pt x="188353" y="182626"/>
                </a:lnTo>
                <a:lnTo>
                  <a:pt x="188353" y="365226"/>
                </a:lnTo>
                <a:lnTo>
                  <a:pt x="376720" y="365226"/>
                </a:lnTo>
                <a:lnTo>
                  <a:pt x="376720" y="182626"/>
                </a:lnTo>
                <a:close/>
              </a:path>
            </a:pathLst>
          </a:custGeom>
          <a:solidFill>
            <a:srgbClr val="FFFFFF"/>
          </a:solidFill>
        </p:spPr>
        <p:txBody>
          <a:bodyPr wrap="square" lIns="0" tIns="0" rIns="0" bIns="0" rtlCol="0"/>
          <a:lstStyle/>
          <a:p>
            <a:endParaRPr/>
          </a:p>
        </p:txBody>
      </p:sp>
      <p:sp>
        <p:nvSpPr>
          <p:cNvPr id="34" name="object 34"/>
          <p:cNvSpPr/>
          <p:nvPr/>
        </p:nvSpPr>
        <p:spPr>
          <a:xfrm>
            <a:off x="4644531" y="2231012"/>
            <a:ext cx="377191" cy="365125"/>
          </a:xfrm>
          <a:custGeom>
            <a:avLst/>
            <a:gdLst/>
            <a:ahLst/>
            <a:cxnLst/>
            <a:rect l="l" t="t" r="r" b="b"/>
            <a:pathLst>
              <a:path w="377189" h="365125">
                <a:moveTo>
                  <a:pt x="188353" y="182308"/>
                </a:moveTo>
                <a:lnTo>
                  <a:pt x="0" y="182308"/>
                </a:lnTo>
                <a:lnTo>
                  <a:pt x="0" y="364909"/>
                </a:lnTo>
                <a:lnTo>
                  <a:pt x="188353" y="364909"/>
                </a:lnTo>
                <a:lnTo>
                  <a:pt x="188353" y="182308"/>
                </a:lnTo>
                <a:close/>
              </a:path>
              <a:path w="377189" h="365125">
                <a:moveTo>
                  <a:pt x="376720" y="0"/>
                </a:moveTo>
                <a:lnTo>
                  <a:pt x="188353" y="0"/>
                </a:lnTo>
                <a:lnTo>
                  <a:pt x="188353" y="182308"/>
                </a:lnTo>
                <a:lnTo>
                  <a:pt x="376720" y="182308"/>
                </a:lnTo>
                <a:lnTo>
                  <a:pt x="376720" y="0"/>
                </a:lnTo>
                <a:close/>
              </a:path>
            </a:pathLst>
          </a:custGeom>
          <a:solidFill>
            <a:srgbClr val="FFFFFF"/>
          </a:solidFill>
        </p:spPr>
        <p:txBody>
          <a:bodyPr wrap="square" lIns="0" tIns="0" rIns="0" bIns="0" rtlCol="0"/>
          <a:lstStyle/>
          <a:p>
            <a:endParaRPr/>
          </a:p>
        </p:txBody>
      </p:sp>
      <p:sp>
        <p:nvSpPr>
          <p:cNvPr id="35" name="object 35"/>
          <p:cNvSpPr/>
          <p:nvPr/>
        </p:nvSpPr>
        <p:spPr>
          <a:xfrm>
            <a:off x="5209606" y="1317997"/>
            <a:ext cx="753745" cy="1278255"/>
          </a:xfrm>
          <a:custGeom>
            <a:avLst/>
            <a:gdLst/>
            <a:ahLst/>
            <a:cxnLst/>
            <a:rect l="l" t="t" r="r" b="b"/>
            <a:pathLst>
              <a:path w="753745" h="1278255">
                <a:moveTo>
                  <a:pt x="188366" y="547827"/>
                </a:moveTo>
                <a:lnTo>
                  <a:pt x="0" y="547827"/>
                </a:lnTo>
                <a:lnTo>
                  <a:pt x="0" y="730427"/>
                </a:lnTo>
                <a:lnTo>
                  <a:pt x="188366" y="730427"/>
                </a:lnTo>
                <a:lnTo>
                  <a:pt x="188366" y="547827"/>
                </a:lnTo>
                <a:close/>
              </a:path>
              <a:path w="753745" h="1278255">
                <a:moveTo>
                  <a:pt x="376720" y="730427"/>
                </a:moveTo>
                <a:lnTo>
                  <a:pt x="188366" y="730427"/>
                </a:lnTo>
                <a:lnTo>
                  <a:pt x="188366" y="913015"/>
                </a:lnTo>
                <a:lnTo>
                  <a:pt x="376720" y="913015"/>
                </a:lnTo>
                <a:lnTo>
                  <a:pt x="376720" y="730427"/>
                </a:lnTo>
                <a:close/>
              </a:path>
              <a:path w="753745" h="1278255">
                <a:moveTo>
                  <a:pt x="376720" y="365226"/>
                </a:moveTo>
                <a:lnTo>
                  <a:pt x="188366" y="365226"/>
                </a:lnTo>
                <a:lnTo>
                  <a:pt x="188366" y="547827"/>
                </a:lnTo>
                <a:lnTo>
                  <a:pt x="376720" y="547827"/>
                </a:lnTo>
                <a:lnTo>
                  <a:pt x="376720" y="365226"/>
                </a:lnTo>
                <a:close/>
              </a:path>
              <a:path w="753745" h="1278255">
                <a:moveTo>
                  <a:pt x="564781" y="913015"/>
                </a:moveTo>
                <a:lnTo>
                  <a:pt x="376720" y="913015"/>
                </a:lnTo>
                <a:lnTo>
                  <a:pt x="376720" y="1095324"/>
                </a:lnTo>
                <a:lnTo>
                  <a:pt x="564781" y="1095324"/>
                </a:lnTo>
                <a:lnTo>
                  <a:pt x="564781" y="913015"/>
                </a:lnTo>
                <a:close/>
              </a:path>
              <a:path w="753745" h="1278255">
                <a:moveTo>
                  <a:pt x="564781" y="182626"/>
                </a:moveTo>
                <a:lnTo>
                  <a:pt x="376720" y="182626"/>
                </a:lnTo>
                <a:lnTo>
                  <a:pt x="376720" y="365226"/>
                </a:lnTo>
                <a:lnTo>
                  <a:pt x="564781" y="365226"/>
                </a:lnTo>
                <a:lnTo>
                  <a:pt x="564781" y="182626"/>
                </a:lnTo>
                <a:close/>
              </a:path>
              <a:path w="753745" h="1278255">
                <a:moveTo>
                  <a:pt x="753173" y="1095324"/>
                </a:moveTo>
                <a:lnTo>
                  <a:pt x="564781" y="1095324"/>
                </a:lnTo>
                <a:lnTo>
                  <a:pt x="564781" y="1277924"/>
                </a:lnTo>
                <a:lnTo>
                  <a:pt x="753173" y="1277924"/>
                </a:lnTo>
                <a:lnTo>
                  <a:pt x="753173" y="1095324"/>
                </a:lnTo>
                <a:close/>
              </a:path>
              <a:path w="753745" h="1278255">
                <a:moveTo>
                  <a:pt x="753173" y="0"/>
                </a:moveTo>
                <a:lnTo>
                  <a:pt x="564781" y="0"/>
                </a:lnTo>
                <a:lnTo>
                  <a:pt x="564781" y="182626"/>
                </a:lnTo>
                <a:lnTo>
                  <a:pt x="753173" y="182626"/>
                </a:lnTo>
                <a:lnTo>
                  <a:pt x="753173" y="0"/>
                </a:lnTo>
                <a:close/>
              </a:path>
            </a:pathLst>
          </a:custGeom>
          <a:solidFill>
            <a:srgbClr val="FFFFFF"/>
          </a:solidFill>
        </p:spPr>
        <p:txBody>
          <a:bodyPr wrap="square" lIns="0" tIns="0" rIns="0" bIns="0" rtlCol="0"/>
          <a:lstStyle/>
          <a:p>
            <a:endParaRPr/>
          </a:p>
        </p:txBody>
      </p:sp>
      <p:grpSp>
        <p:nvGrpSpPr>
          <p:cNvPr id="36" name="object 36"/>
          <p:cNvGrpSpPr/>
          <p:nvPr/>
        </p:nvGrpSpPr>
        <p:grpSpPr>
          <a:xfrm>
            <a:off x="6283455" y="1752600"/>
            <a:ext cx="416559" cy="434340"/>
            <a:chOff x="6283452" y="1752600"/>
            <a:chExt cx="416559" cy="434340"/>
          </a:xfrm>
        </p:grpSpPr>
        <p:sp>
          <p:nvSpPr>
            <p:cNvPr id="37" name="object 37"/>
            <p:cNvSpPr/>
            <p:nvPr/>
          </p:nvSpPr>
          <p:spPr>
            <a:xfrm>
              <a:off x="6312408" y="1781555"/>
              <a:ext cx="358140" cy="376555"/>
            </a:xfrm>
            <a:custGeom>
              <a:avLst/>
              <a:gdLst/>
              <a:ahLst/>
              <a:cxnLst/>
              <a:rect l="l" t="t" r="r" b="b"/>
              <a:pathLst>
                <a:path w="358140" h="376555">
                  <a:moveTo>
                    <a:pt x="0" y="188214"/>
                  </a:moveTo>
                  <a:lnTo>
                    <a:pt x="6394" y="138200"/>
                  </a:lnTo>
                  <a:lnTo>
                    <a:pt x="24440" y="93246"/>
                  </a:lnTo>
                  <a:lnTo>
                    <a:pt x="52435" y="55149"/>
                  </a:lnTo>
                  <a:lnTo>
                    <a:pt x="88674" y="25710"/>
                  </a:lnTo>
                  <a:lnTo>
                    <a:pt x="131453" y="6727"/>
                  </a:lnTo>
                  <a:lnTo>
                    <a:pt x="179069" y="0"/>
                  </a:lnTo>
                  <a:lnTo>
                    <a:pt x="226686" y="6727"/>
                  </a:lnTo>
                  <a:lnTo>
                    <a:pt x="269465" y="25710"/>
                  </a:lnTo>
                  <a:lnTo>
                    <a:pt x="305704" y="55149"/>
                  </a:lnTo>
                  <a:lnTo>
                    <a:pt x="333699" y="93246"/>
                  </a:lnTo>
                  <a:lnTo>
                    <a:pt x="351745" y="138200"/>
                  </a:lnTo>
                  <a:lnTo>
                    <a:pt x="358139" y="188214"/>
                  </a:lnTo>
                  <a:lnTo>
                    <a:pt x="351745" y="238227"/>
                  </a:lnTo>
                  <a:lnTo>
                    <a:pt x="333699" y="283181"/>
                  </a:lnTo>
                  <a:lnTo>
                    <a:pt x="305704" y="321278"/>
                  </a:lnTo>
                  <a:lnTo>
                    <a:pt x="269465" y="350717"/>
                  </a:lnTo>
                  <a:lnTo>
                    <a:pt x="226686" y="369700"/>
                  </a:lnTo>
                  <a:lnTo>
                    <a:pt x="179069" y="376428"/>
                  </a:lnTo>
                  <a:lnTo>
                    <a:pt x="131453" y="369700"/>
                  </a:lnTo>
                  <a:lnTo>
                    <a:pt x="88674" y="350717"/>
                  </a:lnTo>
                  <a:lnTo>
                    <a:pt x="52435" y="321278"/>
                  </a:lnTo>
                  <a:lnTo>
                    <a:pt x="24440" y="283181"/>
                  </a:lnTo>
                  <a:lnTo>
                    <a:pt x="6394" y="238227"/>
                  </a:lnTo>
                  <a:lnTo>
                    <a:pt x="0" y="188214"/>
                  </a:lnTo>
                  <a:close/>
                </a:path>
              </a:pathLst>
            </a:custGeom>
            <a:ln w="57912">
              <a:solidFill>
                <a:srgbClr val="000000"/>
              </a:solidFill>
            </a:ln>
          </p:spPr>
          <p:txBody>
            <a:bodyPr wrap="square" lIns="0" tIns="0" rIns="0" bIns="0" rtlCol="0"/>
            <a:lstStyle/>
            <a:p>
              <a:endParaRPr/>
            </a:p>
          </p:txBody>
        </p:sp>
        <p:sp>
          <p:nvSpPr>
            <p:cNvPr id="38" name="object 38"/>
            <p:cNvSpPr/>
            <p:nvPr/>
          </p:nvSpPr>
          <p:spPr>
            <a:xfrm>
              <a:off x="6365748" y="1836419"/>
              <a:ext cx="253365" cy="266700"/>
            </a:xfrm>
            <a:custGeom>
              <a:avLst/>
              <a:gdLst/>
              <a:ahLst/>
              <a:cxnLst/>
              <a:rect l="l" t="t" r="r" b="b"/>
              <a:pathLst>
                <a:path w="253365" h="266700">
                  <a:moveTo>
                    <a:pt x="0" y="0"/>
                  </a:moveTo>
                  <a:lnTo>
                    <a:pt x="253365" y="266700"/>
                  </a:lnTo>
                </a:path>
                <a:path w="253365" h="266700">
                  <a:moveTo>
                    <a:pt x="253365" y="0"/>
                  </a:moveTo>
                  <a:lnTo>
                    <a:pt x="0" y="266700"/>
                  </a:lnTo>
                </a:path>
              </a:pathLst>
            </a:custGeom>
            <a:ln w="57912">
              <a:solidFill>
                <a:srgbClr val="001F50"/>
              </a:solidFill>
            </a:ln>
          </p:spPr>
          <p:txBody>
            <a:bodyPr wrap="square" lIns="0" tIns="0" rIns="0" bIns="0" rtlCol="0"/>
            <a:lstStyle/>
            <a:p>
              <a:endParaRPr/>
            </a:p>
          </p:txBody>
        </p:sp>
      </p:grpSp>
      <p:grpSp>
        <p:nvGrpSpPr>
          <p:cNvPr id="39" name="object 39"/>
          <p:cNvGrpSpPr/>
          <p:nvPr/>
        </p:nvGrpSpPr>
        <p:grpSpPr>
          <a:xfrm>
            <a:off x="6283455" y="3512823"/>
            <a:ext cx="416559" cy="436245"/>
            <a:chOff x="6283452" y="3512820"/>
            <a:chExt cx="416559" cy="436245"/>
          </a:xfrm>
        </p:grpSpPr>
        <p:sp>
          <p:nvSpPr>
            <p:cNvPr id="40" name="object 40"/>
            <p:cNvSpPr/>
            <p:nvPr/>
          </p:nvSpPr>
          <p:spPr>
            <a:xfrm>
              <a:off x="6312408" y="3541776"/>
              <a:ext cx="358140" cy="378460"/>
            </a:xfrm>
            <a:custGeom>
              <a:avLst/>
              <a:gdLst/>
              <a:ahLst/>
              <a:cxnLst/>
              <a:rect l="l" t="t" r="r" b="b"/>
              <a:pathLst>
                <a:path w="358140" h="378460">
                  <a:moveTo>
                    <a:pt x="0" y="188975"/>
                  </a:moveTo>
                  <a:lnTo>
                    <a:pt x="6394" y="138729"/>
                  </a:lnTo>
                  <a:lnTo>
                    <a:pt x="24440" y="93584"/>
                  </a:lnTo>
                  <a:lnTo>
                    <a:pt x="52435" y="55340"/>
                  </a:lnTo>
                  <a:lnTo>
                    <a:pt x="88674" y="25795"/>
                  </a:lnTo>
                  <a:lnTo>
                    <a:pt x="131453" y="6748"/>
                  </a:lnTo>
                  <a:lnTo>
                    <a:pt x="179069" y="0"/>
                  </a:lnTo>
                  <a:lnTo>
                    <a:pt x="226686" y="6748"/>
                  </a:lnTo>
                  <a:lnTo>
                    <a:pt x="269465" y="25795"/>
                  </a:lnTo>
                  <a:lnTo>
                    <a:pt x="305704" y="55340"/>
                  </a:lnTo>
                  <a:lnTo>
                    <a:pt x="333699" y="93584"/>
                  </a:lnTo>
                  <a:lnTo>
                    <a:pt x="351745" y="138729"/>
                  </a:lnTo>
                  <a:lnTo>
                    <a:pt x="358139" y="188975"/>
                  </a:lnTo>
                  <a:lnTo>
                    <a:pt x="351745" y="239222"/>
                  </a:lnTo>
                  <a:lnTo>
                    <a:pt x="333699" y="284367"/>
                  </a:lnTo>
                  <a:lnTo>
                    <a:pt x="305704" y="322611"/>
                  </a:lnTo>
                  <a:lnTo>
                    <a:pt x="269465" y="352156"/>
                  </a:lnTo>
                  <a:lnTo>
                    <a:pt x="226686" y="371203"/>
                  </a:lnTo>
                  <a:lnTo>
                    <a:pt x="179069" y="377951"/>
                  </a:lnTo>
                  <a:lnTo>
                    <a:pt x="131453" y="371203"/>
                  </a:lnTo>
                  <a:lnTo>
                    <a:pt x="88674" y="352156"/>
                  </a:lnTo>
                  <a:lnTo>
                    <a:pt x="52435" y="322611"/>
                  </a:lnTo>
                  <a:lnTo>
                    <a:pt x="24440" y="284367"/>
                  </a:lnTo>
                  <a:lnTo>
                    <a:pt x="6394" y="239222"/>
                  </a:lnTo>
                  <a:lnTo>
                    <a:pt x="0" y="188975"/>
                  </a:lnTo>
                  <a:close/>
                </a:path>
              </a:pathLst>
            </a:custGeom>
            <a:ln w="57912">
              <a:solidFill>
                <a:srgbClr val="000000"/>
              </a:solidFill>
            </a:ln>
          </p:spPr>
          <p:txBody>
            <a:bodyPr wrap="square" lIns="0" tIns="0" rIns="0" bIns="0" rtlCol="0"/>
            <a:lstStyle/>
            <a:p>
              <a:endParaRPr/>
            </a:p>
          </p:txBody>
        </p:sp>
        <p:sp>
          <p:nvSpPr>
            <p:cNvPr id="41" name="object 41"/>
            <p:cNvSpPr/>
            <p:nvPr/>
          </p:nvSpPr>
          <p:spPr>
            <a:xfrm>
              <a:off x="6364224" y="3596640"/>
              <a:ext cx="253365" cy="266700"/>
            </a:xfrm>
            <a:custGeom>
              <a:avLst/>
              <a:gdLst/>
              <a:ahLst/>
              <a:cxnLst/>
              <a:rect l="l" t="t" r="r" b="b"/>
              <a:pathLst>
                <a:path w="253365" h="266700">
                  <a:moveTo>
                    <a:pt x="0" y="0"/>
                  </a:moveTo>
                  <a:lnTo>
                    <a:pt x="253365" y="266700"/>
                  </a:lnTo>
                </a:path>
                <a:path w="253365" h="266700">
                  <a:moveTo>
                    <a:pt x="253365" y="0"/>
                  </a:moveTo>
                  <a:lnTo>
                    <a:pt x="0" y="266700"/>
                  </a:lnTo>
                </a:path>
              </a:pathLst>
            </a:custGeom>
            <a:ln w="57912">
              <a:solidFill>
                <a:srgbClr val="001F50"/>
              </a:solidFill>
            </a:ln>
          </p:spPr>
          <p:txBody>
            <a:bodyPr wrap="square" lIns="0" tIns="0" rIns="0" bIns="0" rtlCol="0"/>
            <a:lstStyle/>
            <a:p>
              <a:endParaRPr/>
            </a:p>
          </p:txBody>
        </p:sp>
      </p:grpSp>
      <p:grpSp>
        <p:nvGrpSpPr>
          <p:cNvPr id="42" name="object 42"/>
          <p:cNvGrpSpPr/>
          <p:nvPr/>
        </p:nvGrpSpPr>
        <p:grpSpPr>
          <a:xfrm>
            <a:off x="6283455" y="5286755"/>
            <a:ext cx="416559" cy="434340"/>
            <a:chOff x="6283452" y="5286755"/>
            <a:chExt cx="416559" cy="434340"/>
          </a:xfrm>
        </p:grpSpPr>
        <p:sp>
          <p:nvSpPr>
            <p:cNvPr id="43" name="object 43"/>
            <p:cNvSpPr/>
            <p:nvPr/>
          </p:nvSpPr>
          <p:spPr>
            <a:xfrm>
              <a:off x="6312408" y="5315711"/>
              <a:ext cx="358140" cy="376555"/>
            </a:xfrm>
            <a:custGeom>
              <a:avLst/>
              <a:gdLst/>
              <a:ahLst/>
              <a:cxnLst/>
              <a:rect l="l" t="t" r="r" b="b"/>
              <a:pathLst>
                <a:path w="358140" h="376554">
                  <a:moveTo>
                    <a:pt x="0" y="188213"/>
                  </a:moveTo>
                  <a:lnTo>
                    <a:pt x="6394" y="138200"/>
                  </a:lnTo>
                  <a:lnTo>
                    <a:pt x="24440" y="93246"/>
                  </a:lnTo>
                  <a:lnTo>
                    <a:pt x="52435" y="55149"/>
                  </a:lnTo>
                  <a:lnTo>
                    <a:pt x="88674" y="25710"/>
                  </a:lnTo>
                  <a:lnTo>
                    <a:pt x="131453" y="6727"/>
                  </a:lnTo>
                  <a:lnTo>
                    <a:pt x="179069" y="0"/>
                  </a:lnTo>
                  <a:lnTo>
                    <a:pt x="226686" y="6727"/>
                  </a:lnTo>
                  <a:lnTo>
                    <a:pt x="269465" y="25710"/>
                  </a:lnTo>
                  <a:lnTo>
                    <a:pt x="305704" y="55149"/>
                  </a:lnTo>
                  <a:lnTo>
                    <a:pt x="333699" y="93246"/>
                  </a:lnTo>
                  <a:lnTo>
                    <a:pt x="351745" y="138200"/>
                  </a:lnTo>
                  <a:lnTo>
                    <a:pt x="358139" y="188213"/>
                  </a:lnTo>
                  <a:lnTo>
                    <a:pt x="351745" y="238249"/>
                  </a:lnTo>
                  <a:lnTo>
                    <a:pt x="333699" y="283209"/>
                  </a:lnTo>
                  <a:lnTo>
                    <a:pt x="305704" y="321302"/>
                  </a:lnTo>
                  <a:lnTo>
                    <a:pt x="269465" y="350731"/>
                  </a:lnTo>
                  <a:lnTo>
                    <a:pt x="226686" y="369704"/>
                  </a:lnTo>
                  <a:lnTo>
                    <a:pt x="179069" y="376428"/>
                  </a:lnTo>
                  <a:lnTo>
                    <a:pt x="131453" y="369704"/>
                  </a:lnTo>
                  <a:lnTo>
                    <a:pt x="88674" y="350731"/>
                  </a:lnTo>
                  <a:lnTo>
                    <a:pt x="52435" y="321302"/>
                  </a:lnTo>
                  <a:lnTo>
                    <a:pt x="24440" y="283209"/>
                  </a:lnTo>
                  <a:lnTo>
                    <a:pt x="6394" y="238249"/>
                  </a:lnTo>
                  <a:lnTo>
                    <a:pt x="0" y="188213"/>
                  </a:lnTo>
                  <a:close/>
                </a:path>
              </a:pathLst>
            </a:custGeom>
            <a:ln w="57912">
              <a:solidFill>
                <a:srgbClr val="000000"/>
              </a:solidFill>
            </a:ln>
          </p:spPr>
          <p:txBody>
            <a:bodyPr wrap="square" lIns="0" tIns="0" rIns="0" bIns="0" rtlCol="0"/>
            <a:lstStyle/>
            <a:p>
              <a:endParaRPr/>
            </a:p>
          </p:txBody>
        </p:sp>
        <p:sp>
          <p:nvSpPr>
            <p:cNvPr id="44" name="object 44"/>
            <p:cNvSpPr/>
            <p:nvPr/>
          </p:nvSpPr>
          <p:spPr>
            <a:xfrm>
              <a:off x="6364224" y="5370575"/>
              <a:ext cx="253365" cy="267335"/>
            </a:xfrm>
            <a:custGeom>
              <a:avLst/>
              <a:gdLst/>
              <a:ahLst/>
              <a:cxnLst/>
              <a:rect l="l" t="t" r="r" b="b"/>
              <a:pathLst>
                <a:path w="253365" h="267335">
                  <a:moveTo>
                    <a:pt x="0" y="0"/>
                  </a:moveTo>
                  <a:lnTo>
                    <a:pt x="253365" y="266712"/>
                  </a:lnTo>
                </a:path>
                <a:path w="253365" h="267335">
                  <a:moveTo>
                    <a:pt x="253365" y="0"/>
                  </a:moveTo>
                  <a:lnTo>
                    <a:pt x="0" y="266712"/>
                  </a:lnTo>
                </a:path>
              </a:pathLst>
            </a:custGeom>
            <a:ln w="57912">
              <a:solidFill>
                <a:srgbClr val="001F50"/>
              </a:solidFill>
            </a:ln>
          </p:spPr>
          <p:txBody>
            <a:bodyPr wrap="square" lIns="0" tIns="0" rIns="0" bIns="0" rtlCol="0"/>
            <a:lstStyle/>
            <a:p>
              <a:endParaRPr/>
            </a:p>
          </p:txBody>
        </p:sp>
      </p:grpSp>
      <p:sp>
        <p:nvSpPr>
          <p:cNvPr id="45" name="object 45"/>
          <p:cNvSpPr/>
          <p:nvPr/>
        </p:nvSpPr>
        <p:spPr>
          <a:xfrm>
            <a:off x="6897623" y="5070351"/>
            <a:ext cx="929640" cy="902335"/>
          </a:xfrm>
          <a:custGeom>
            <a:avLst/>
            <a:gdLst/>
            <a:ahLst/>
            <a:cxnLst/>
            <a:rect l="l" t="t" r="r" b="b"/>
            <a:pathLst>
              <a:path w="929640" h="902335">
                <a:moveTo>
                  <a:pt x="0" y="902207"/>
                </a:moveTo>
                <a:lnTo>
                  <a:pt x="929640" y="902207"/>
                </a:lnTo>
                <a:lnTo>
                  <a:pt x="929640" y="0"/>
                </a:lnTo>
                <a:lnTo>
                  <a:pt x="0" y="0"/>
                </a:lnTo>
                <a:lnTo>
                  <a:pt x="0" y="902207"/>
                </a:lnTo>
                <a:close/>
              </a:path>
            </a:pathLst>
          </a:custGeom>
          <a:ln w="76200">
            <a:solidFill>
              <a:srgbClr val="FFFFFF"/>
            </a:solidFill>
          </a:ln>
        </p:spPr>
        <p:txBody>
          <a:bodyPr wrap="square" lIns="0" tIns="0" rIns="0" bIns="0" rtlCol="0"/>
          <a:lstStyle/>
          <a:p>
            <a:endParaRPr/>
          </a:p>
        </p:txBody>
      </p:sp>
      <p:sp>
        <p:nvSpPr>
          <p:cNvPr id="46" name="object 46"/>
          <p:cNvSpPr txBox="1"/>
          <p:nvPr/>
        </p:nvSpPr>
        <p:spPr>
          <a:xfrm>
            <a:off x="1902970" y="106175"/>
            <a:ext cx="6824345" cy="350737"/>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Arial"/>
                <a:cs typeface="Arial"/>
              </a:rPr>
              <a:t>Convolutional</a:t>
            </a:r>
            <a:r>
              <a:rPr sz="2200" b="1" spc="55" dirty="0">
                <a:latin typeface="Arial"/>
                <a:cs typeface="Arial"/>
              </a:rPr>
              <a:t> </a:t>
            </a:r>
            <a:r>
              <a:rPr sz="2200" b="1" spc="-10" dirty="0">
                <a:latin typeface="Arial"/>
                <a:cs typeface="Arial"/>
              </a:rPr>
              <a:t>Layer</a:t>
            </a:r>
            <a:r>
              <a:rPr sz="2200" b="1" spc="50" dirty="0">
                <a:latin typeface="Arial"/>
                <a:cs typeface="Arial"/>
              </a:rPr>
              <a:t> </a:t>
            </a:r>
            <a:r>
              <a:rPr sz="2200" b="1" spc="-5" dirty="0">
                <a:latin typeface="Arial"/>
                <a:cs typeface="Arial"/>
              </a:rPr>
              <a:t>–</a:t>
            </a:r>
            <a:r>
              <a:rPr sz="2200" b="1" spc="10" dirty="0">
                <a:latin typeface="Arial"/>
                <a:cs typeface="Arial"/>
              </a:rPr>
              <a:t> </a:t>
            </a:r>
            <a:r>
              <a:rPr sz="2200" b="1" spc="-5" dirty="0">
                <a:latin typeface="Arial"/>
                <a:cs typeface="Arial"/>
              </a:rPr>
              <a:t>Filters</a:t>
            </a:r>
            <a:r>
              <a:rPr sz="2200" b="1" spc="25" dirty="0">
                <a:latin typeface="Arial"/>
                <a:cs typeface="Arial"/>
              </a:rPr>
              <a:t> </a:t>
            </a:r>
            <a:r>
              <a:rPr sz="2200" b="1" spc="-5" dirty="0">
                <a:latin typeface="Arial"/>
                <a:cs typeface="Arial"/>
              </a:rPr>
              <a:t>–</a:t>
            </a:r>
            <a:r>
              <a:rPr sz="2200" b="1" spc="5" dirty="0">
                <a:latin typeface="Arial"/>
                <a:cs typeface="Arial"/>
              </a:rPr>
              <a:t> </a:t>
            </a:r>
            <a:r>
              <a:rPr sz="2200" b="1" spc="-5" dirty="0">
                <a:latin typeface="Arial"/>
                <a:cs typeface="Arial"/>
              </a:rPr>
              <a:t>Output</a:t>
            </a:r>
            <a:r>
              <a:rPr sz="2200" b="1" spc="40" dirty="0">
                <a:latin typeface="Arial"/>
                <a:cs typeface="Arial"/>
              </a:rPr>
              <a:t> </a:t>
            </a:r>
            <a:r>
              <a:rPr sz="2200" b="1" spc="-5" dirty="0">
                <a:latin typeface="Arial"/>
                <a:cs typeface="Arial"/>
              </a:rPr>
              <a:t>Feature</a:t>
            </a:r>
            <a:r>
              <a:rPr sz="2200" b="1" spc="35" dirty="0">
                <a:latin typeface="Arial"/>
                <a:cs typeface="Arial"/>
              </a:rPr>
              <a:t> </a:t>
            </a:r>
            <a:r>
              <a:rPr sz="2200" b="1" spc="-5" dirty="0">
                <a:latin typeface="Arial"/>
                <a:cs typeface="Arial"/>
              </a:rPr>
              <a:t>Map</a:t>
            </a:r>
            <a:endParaRPr sz="2200">
              <a:latin typeface="Arial"/>
              <a:cs typeface="Arial"/>
            </a:endParaRPr>
          </a:p>
        </p:txBody>
      </p:sp>
      <p:sp>
        <p:nvSpPr>
          <p:cNvPr id="49" name="object 49"/>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49</a:t>
            </a:fld>
            <a:endParaRPr spc="-5" dirty="0"/>
          </a:p>
        </p:txBody>
      </p:sp>
      <p:sp>
        <p:nvSpPr>
          <p:cNvPr id="47" name="object 47"/>
          <p:cNvSpPr txBox="1"/>
          <p:nvPr/>
        </p:nvSpPr>
        <p:spPr>
          <a:xfrm>
            <a:off x="1806956" y="1040387"/>
            <a:ext cx="2147571" cy="2434641"/>
          </a:xfrm>
          <a:prstGeom prst="rect">
            <a:avLst/>
          </a:prstGeom>
        </p:spPr>
        <p:txBody>
          <a:bodyPr vert="horz" wrap="square" lIns="0" tIns="13335" rIns="0" bIns="0" rtlCol="0">
            <a:spAutoFit/>
          </a:bodyPr>
          <a:lstStyle/>
          <a:p>
            <a:pPr marL="193675" marR="237490" indent="-181610">
              <a:lnSpc>
                <a:spcPct val="100000"/>
              </a:lnSpc>
              <a:spcBef>
                <a:spcPts val="105"/>
              </a:spcBef>
              <a:buFont typeface="Wingdings"/>
              <a:buChar char=""/>
              <a:tabLst>
                <a:tab pos="194310" algn="l"/>
              </a:tabLst>
            </a:pPr>
            <a:r>
              <a:rPr sz="2000" dirty="0">
                <a:latin typeface="Arial MT"/>
                <a:cs typeface="Arial MT"/>
              </a:rPr>
              <a:t>Output</a:t>
            </a:r>
            <a:r>
              <a:rPr sz="2000" spc="-110" dirty="0">
                <a:latin typeface="Arial MT"/>
                <a:cs typeface="Arial MT"/>
              </a:rPr>
              <a:t> </a:t>
            </a:r>
            <a:r>
              <a:rPr sz="2000" dirty="0">
                <a:latin typeface="Arial MT"/>
                <a:cs typeface="Arial MT"/>
              </a:rPr>
              <a:t>Feature </a:t>
            </a:r>
            <a:r>
              <a:rPr sz="2000" spc="-540" dirty="0">
                <a:latin typeface="Arial MT"/>
                <a:cs typeface="Arial MT"/>
              </a:rPr>
              <a:t> </a:t>
            </a:r>
            <a:r>
              <a:rPr sz="2000" dirty="0">
                <a:latin typeface="Arial MT"/>
                <a:cs typeface="Arial MT"/>
              </a:rPr>
              <a:t>Map of One </a:t>
            </a:r>
            <a:r>
              <a:rPr sz="2000" spc="5" dirty="0">
                <a:latin typeface="Arial MT"/>
                <a:cs typeface="Arial MT"/>
              </a:rPr>
              <a:t> </a:t>
            </a:r>
            <a:r>
              <a:rPr sz="2000" dirty="0">
                <a:latin typeface="Arial MT"/>
                <a:cs typeface="Arial MT"/>
              </a:rPr>
              <a:t>complete </a:t>
            </a:r>
            <a:r>
              <a:rPr sz="2000" spc="5" dirty="0">
                <a:latin typeface="Arial MT"/>
                <a:cs typeface="Arial MT"/>
              </a:rPr>
              <a:t> </a:t>
            </a:r>
            <a:r>
              <a:rPr sz="2000" dirty="0">
                <a:latin typeface="Arial MT"/>
                <a:cs typeface="Arial MT"/>
              </a:rPr>
              <a:t>convolution:</a:t>
            </a:r>
            <a:endParaRPr sz="2000">
              <a:latin typeface="Arial MT"/>
              <a:cs typeface="Arial MT"/>
            </a:endParaRPr>
          </a:p>
          <a:p>
            <a:pPr marL="457200" lvl="1" indent="-262255">
              <a:lnSpc>
                <a:spcPct val="100000"/>
              </a:lnSpc>
              <a:spcBef>
                <a:spcPts val="970"/>
              </a:spcBef>
              <a:buChar char="–"/>
              <a:tabLst>
                <a:tab pos="457200" algn="l"/>
                <a:tab pos="457834" algn="l"/>
              </a:tabLst>
            </a:pPr>
            <a:r>
              <a:rPr sz="1800" dirty="0">
                <a:latin typeface="Arial MT"/>
                <a:cs typeface="Arial MT"/>
              </a:rPr>
              <a:t>Filters:</a:t>
            </a:r>
            <a:r>
              <a:rPr sz="1800" spc="-45" dirty="0">
                <a:latin typeface="Arial MT"/>
                <a:cs typeface="Arial MT"/>
              </a:rPr>
              <a:t> </a:t>
            </a:r>
            <a:r>
              <a:rPr sz="1800" spc="-5" dirty="0">
                <a:latin typeface="Arial MT"/>
                <a:cs typeface="Arial MT"/>
              </a:rPr>
              <a:t>3</a:t>
            </a:r>
            <a:endParaRPr sz="1800">
              <a:latin typeface="Arial MT"/>
              <a:cs typeface="Arial MT"/>
            </a:endParaRPr>
          </a:p>
          <a:p>
            <a:pPr marL="457200" lvl="1" indent="-262255">
              <a:lnSpc>
                <a:spcPct val="100000"/>
              </a:lnSpc>
              <a:spcBef>
                <a:spcPts val="860"/>
              </a:spcBef>
              <a:buChar char="–"/>
              <a:tabLst>
                <a:tab pos="457200" algn="l"/>
                <a:tab pos="457834" algn="l"/>
              </a:tabLst>
            </a:pPr>
            <a:r>
              <a:rPr sz="1800" dirty="0">
                <a:latin typeface="Arial MT"/>
                <a:cs typeface="Arial MT"/>
              </a:rPr>
              <a:t>Filter</a:t>
            </a:r>
            <a:r>
              <a:rPr sz="1800" spc="-20" dirty="0">
                <a:latin typeface="Arial MT"/>
                <a:cs typeface="Arial MT"/>
              </a:rPr>
              <a:t> </a:t>
            </a:r>
            <a:r>
              <a:rPr sz="1800" spc="-5" dirty="0">
                <a:latin typeface="Arial MT"/>
                <a:cs typeface="Arial MT"/>
              </a:rPr>
              <a:t>Size:</a:t>
            </a:r>
            <a:r>
              <a:rPr sz="1800" spc="-15" dirty="0">
                <a:latin typeface="Arial MT"/>
                <a:cs typeface="Arial MT"/>
              </a:rPr>
              <a:t> </a:t>
            </a:r>
            <a:r>
              <a:rPr sz="1800" spc="-5" dirty="0">
                <a:latin typeface="Arial MT"/>
                <a:cs typeface="Arial MT"/>
              </a:rPr>
              <a:t>3</a:t>
            </a:r>
            <a:r>
              <a:rPr sz="1800" spc="-15" dirty="0">
                <a:latin typeface="Arial MT"/>
                <a:cs typeface="Arial MT"/>
              </a:rPr>
              <a:t> </a:t>
            </a:r>
            <a:r>
              <a:rPr sz="1800" dirty="0">
                <a:latin typeface="Arial MT"/>
                <a:cs typeface="Arial MT"/>
              </a:rPr>
              <a:t>X</a:t>
            </a:r>
            <a:r>
              <a:rPr sz="1800" spc="-20" dirty="0">
                <a:latin typeface="Arial MT"/>
                <a:cs typeface="Arial MT"/>
              </a:rPr>
              <a:t> </a:t>
            </a:r>
            <a:r>
              <a:rPr sz="1800" spc="-5" dirty="0">
                <a:latin typeface="Arial MT"/>
                <a:cs typeface="Arial MT"/>
              </a:rPr>
              <a:t>3</a:t>
            </a:r>
            <a:endParaRPr sz="1800">
              <a:latin typeface="Arial MT"/>
              <a:cs typeface="Arial MT"/>
            </a:endParaRPr>
          </a:p>
          <a:p>
            <a:pPr marL="457200" lvl="1" indent="-262255">
              <a:lnSpc>
                <a:spcPct val="100000"/>
              </a:lnSpc>
              <a:spcBef>
                <a:spcPts val="865"/>
              </a:spcBef>
              <a:buChar char="–"/>
              <a:tabLst>
                <a:tab pos="457200" algn="l"/>
                <a:tab pos="457834" algn="l"/>
              </a:tabLst>
            </a:pPr>
            <a:r>
              <a:rPr sz="1800" spc="-5" dirty="0">
                <a:latin typeface="Arial MT"/>
                <a:cs typeface="Arial MT"/>
              </a:rPr>
              <a:t>Stride:</a:t>
            </a:r>
            <a:r>
              <a:rPr sz="1800" spc="-40" dirty="0">
                <a:latin typeface="Arial MT"/>
                <a:cs typeface="Arial MT"/>
              </a:rPr>
              <a:t> </a:t>
            </a:r>
            <a:r>
              <a:rPr sz="1800" dirty="0">
                <a:latin typeface="Arial MT"/>
                <a:cs typeface="Arial MT"/>
              </a:rPr>
              <a:t>1</a:t>
            </a:r>
            <a:endParaRPr sz="1800">
              <a:latin typeface="Arial MT"/>
              <a:cs typeface="Arial MT"/>
            </a:endParaRPr>
          </a:p>
        </p:txBody>
      </p:sp>
      <p:sp>
        <p:nvSpPr>
          <p:cNvPr id="48" name="object 48"/>
          <p:cNvSpPr txBox="1"/>
          <p:nvPr/>
        </p:nvSpPr>
        <p:spPr>
          <a:xfrm>
            <a:off x="1806955" y="3781579"/>
            <a:ext cx="1878964" cy="2318583"/>
          </a:xfrm>
          <a:prstGeom prst="rect">
            <a:avLst/>
          </a:prstGeom>
        </p:spPr>
        <p:txBody>
          <a:bodyPr vert="horz" wrap="square" lIns="0" tIns="149860" rIns="0" bIns="0" rtlCol="0">
            <a:spAutoFit/>
          </a:bodyPr>
          <a:lstStyle/>
          <a:p>
            <a:pPr marL="193675" indent="-181610">
              <a:lnSpc>
                <a:spcPct val="100000"/>
              </a:lnSpc>
              <a:spcBef>
                <a:spcPts val="1180"/>
              </a:spcBef>
              <a:buFont typeface="Wingdings"/>
              <a:buChar char=""/>
              <a:tabLst>
                <a:tab pos="194310" algn="l"/>
              </a:tabLst>
            </a:pPr>
            <a:r>
              <a:rPr sz="2000" dirty="0">
                <a:latin typeface="Arial MT"/>
                <a:cs typeface="Arial MT"/>
              </a:rPr>
              <a:t>Conclusion:</a:t>
            </a:r>
            <a:endParaRPr sz="2000">
              <a:latin typeface="Arial MT"/>
              <a:cs typeface="Arial MT"/>
            </a:endParaRPr>
          </a:p>
          <a:p>
            <a:pPr marL="457200" lvl="1" indent="-262255">
              <a:lnSpc>
                <a:spcPct val="100000"/>
              </a:lnSpc>
              <a:spcBef>
                <a:spcPts val="965"/>
              </a:spcBef>
              <a:buChar char="–"/>
              <a:tabLst>
                <a:tab pos="457200" algn="l"/>
                <a:tab pos="457834" algn="l"/>
              </a:tabLst>
            </a:pPr>
            <a:r>
              <a:rPr sz="1800" spc="-5" dirty="0">
                <a:latin typeface="Arial MT"/>
                <a:cs typeface="Arial MT"/>
              </a:rPr>
              <a:t>Input</a:t>
            </a:r>
            <a:r>
              <a:rPr sz="1800" spc="-30" dirty="0">
                <a:latin typeface="Arial MT"/>
                <a:cs typeface="Arial MT"/>
              </a:rPr>
              <a:t> </a:t>
            </a:r>
            <a:r>
              <a:rPr sz="1800" spc="-5" dirty="0">
                <a:latin typeface="Arial MT"/>
                <a:cs typeface="Arial MT"/>
              </a:rPr>
              <a:t>Image:</a:t>
            </a:r>
            <a:endParaRPr sz="1800">
              <a:latin typeface="Arial MT"/>
              <a:cs typeface="Arial MT"/>
            </a:endParaRPr>
          </a:p>
          <a:p>
            <a:pPr marL="927100">
              <a:lnSpc>
                <a:spcPct val="100000"/>
              </a:lnSpc>
              <a:spcBef>
                <a:spcPts val="865"/>
              </a:spcBef>
            </a:pPr>
            <a:r>
              <a:rPr sz="1800" dirty="0">
                <a:latin typeface="Arial MT"/>
                <a:cs typeface="Arial MT"/>
              </a:rPr>
              <a:t>9</a:t>
            </a:r>
            <a:r>
              <a:rPr sz="1800" spc="-35" dirty="0">
                <a:latin typeface="Arial MT"/>
                <a:cs typeface="Arial MT"/>
              </a:rPr>
              <a:t> </a:t>
            </a:r>
            <a:r>
              <a:rPr sz="1800" dirty="0">
                <a:latin typeface="Arial MT"/>
                <a:cs typeface="Arial MT"/>
              </a:rPr>
              <a:t>X</a:t>
            </a:r>
            <a:r>
              <a:rPr sz="1800" spc="-35" dirty="0">
                <a:latin typeface="Arial MT"/>
                <a:cs typeface="Arial MT"/>
              </a:rPr>
              <a:t> </a:t>
            </a:r>
            <a:r>
              <a:rPr sz="1800" dirty="0">
                <a:latin typeface="Arial MT"/>
                <a:cs typeface="Arial MT"/>
              </a:rPr>
              <a:t>9</a:t>
            </a:r>
            <a:endParaRPr sz="1800">
              <a:latin typeface="Arial MT"/>
              <a:cs typeface="Arial MT"/>
            </a:endParaRPr>
          </a:p>
          <a:p>
            <a:pPr marL="457200" marR="146685" lvl="1" indent="-262255">
              <a:lnSpc>
                <a:spcPct val="100000"/>
              </a:lnSpc>
              <a:spcBef>
                <a:spcPts val="865"/>
              </a:spcBef>
              <a:buChar char="–"/>
              <a:tabLst>
                <a:tab pos="457200" algn="l"/>
                <a:tab pos="457834" algn="l"/>
              </a:tabLst>
            </a:pPr>
            <a:r>
              <a:rPr sz="1800" spc="-5" dirty="0">
                <a:latin typeface="Arial MT"/>
                <a:cs typeface="Arial MT"/>
              </a:rPr>
              <a:t>Output </a:t>
            </a:r>
            <a:r>
              <a:rPr sz="1800" dirty="0">
                <a:latin typeface="Arial MT"/>
                <a:cs typeface="Arial MT"/>
              </a:rPr>
              <a:t>of </a:t>
            </a:r>
            <a:r>
              <a:rPr sz="1800" spc="5" dirty="0">
                <a:latin typeface="Arial MT"/>
                <a:cs typeface="Arial MT"/>
              </a:rPr>
              <a:t> </a:t>
            </a:r>
            <a:r>
              <a:rPr sz="1800" spc="-5" dirty="0">
                <a:latin typeface="Arial MT"/>
                <a:cs typeface="Arial MT"/>
              </a:rPr>
              <a:t>C</a:t>
            </a:r>
            <a:r>
              <a:rPr sz="1800" spc="-15" dirty="0">
                <a:latin typeface="Arial MT"/>
                <a:cs typeface="Arial MT"/>
              </a:rPr>
              <a:t>o</a:t>
            </a:r>
            <a:r>
              <a:rPr sz="1800" spc="-5" dirty="0">
                <a:latin typeface="Arial MT"/>
                <a:cs typeface="Arial MT"/>
              </a:rPr>
              <a:t>nv</a:t>
            </a:r>
            <a:r>
              <a:rPr sz="1800" spc="-15" dirty="0">
                <a:latin typeface="Arial MT"/>
                <a:cs typeface="Arial MT"/>
              </a:rPr>
              <a:t>o</a:t>
            </a:r>
            <a:r>
              <a:rPr sz="1800" spc="-5" dirty="0">
                <a:latin typeface="Arial MT"/>
                <a:cs typeface="Arial MT"/>
              </a:rPr>
              <a:t>l</a:t>
            </a:r>
            <a:r>
              <a:rPr sz="1800" spc="-15" dirty="0">
                <a:latin typeface="Arial MT"/>
                <a:cs typeface="Arial MT"/>
              </a:rPr>
              <a:t>u</a:t>
            </a:r>
            <a:r>
              <a:rPr sz="1800" spc="-5" dirty="0">
                <a:latin typeface="Arial MT"/>
                <a:cs typeface="Arial MT"/>
              </a:rPr>
              <a:t>tio</a:t>
            </a:r>
            <a:r>
              <a:rPr sz="1800" spc="-15" dirty="0">
                <a:latin typeface="Arial MT"/>
                <a:cs typeface="Arial MT"/>
              </a:rPr>
              <a:t>n</a:t>
            </a:r>
            <a:r>
              <a:rPr sz="1800" dirty="0">
                <a:latin typeface="Arial MT"/>
                <a:cs typeface="Arial MT"/>
              </a:rPr>
              <a:t>:</a:t>
            </a:r>
            <a:endParaRPr sz="1800">
              <a:latin typeface="Arial MT"/>
              <a:cs typeface="Arial MT"/>
            </a:endParaRPr>
          </a:p>
          <a:p>
            <a:pPr marL="927100">
              <a:lnSpc>
                <a:spcPct val="100000"/>
              </a:lnSpc>
              <a:spcBef>
                <a:spcPts val="865"/>
              </a:spcBef>
            </a:pPr>
            <a:r>
              <a:rPr sz="1800" spc="-5" dirty="0">
                <a:latin typeface="Arial MT"/>
                <a:cs typeface="Arial MT"/>
              </a:rPr>
              <a:t>7</a:t>
            </a:r>
            <a:r>
              <a:rPr sz="1800" spc="-25" dirty="0">
                <a:latin typeface="Arial MT"/>
                <a:cs typeface="Arial MT"/>
              </a:rPr>
              <a:t> </a:t>
            </a:r>
            <a:r>
              <a:rPr sz="1800" dirty="0">
                <a:latin typeface="Arial MT"/>
                <a:cs typeface="Arial MT"/>
              </a:rPr>
              <a:t>X</a:t>
            </a:r>
            <a:r>
              <a:rPr sz="1800" spc="-20" dirty="0">
                <a:latin typeface="Arial MT"/>
                <a:cs typeface="Arial MT"/>
              </a:rPr>
              <a:t> </a:t>
            </a:r>
            <a:r>
              <a:rPr sz="1800" spc="-5" dirty="0">
                <a:latin typeface="Arial MT"/>
                <a:cs typeface="Arial MT"/>
              </a:rPr>
              <a:t>7</a:t>
            </a:r>
            <a:r>
              <a:rPr sz="1800" spc="-20" dirty="0">
                <a:latin typeface="Arial MT"/>
                <a:cs typeface="Arial MT"/>
              </a:rPr>
              <a:t> </a:t>
            </a:r>
            <a:r>
              <a:rPr sz="1800" dirty="0">
                <a:latin typeface="Arial MT"/>
                <a:cs typeface="Arial MT"/>
              </a:rPr>
              <a:t>X</a:t>
            </a:r>
            <a:r>
              <a:rPr sz="1800" spc="-35" dirty="0">
                <a:latin typeface="Arial MT"/>
                <a:cs typeface="Arial MT"/>
              </a:rPr>
              <a:t> </a:t>
            </a:r>
            <a:r>
              <a:rPr sz="1800" spc="-5" dirty="0">
                <a:latin typeface="Arial MT"/>
                <a:cs typeface="Arial MT"/>
              </a:rPr>
              <a:t>3</a:t>
            </a:r>
            <a:endParaRPr sz="1800">
              <a:latin typeface="Arial MT"/>
              <a:cs typeface="Arial M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503" y="106175"/>
            <a:ext cx="1049020"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Agen</a:t>
            </a:r>
            <a:r>
              <a:rPr sz="2200" b="1" dirty="0">
                <a:solidFill>
                  <a:srgbClr val="000000"/>
                </a:solidFill>
                <a:latin typeface="Arial"/>
                <a:cs typeface="Arial"/>
              </a:rPr>
              <a:t>d</a:t>
            </a:r>
            <a:r>
              <a:rPr sz="2200" b="1" spc="-5" dirty="0">
                <a:solidFill>
                  <a:srgbClr val="000000"/>
                </a:solidFill>
                <a:latin typeface="Arial"/>
                <a:cs typeface="Arial"/>
              </a:rPr>
              <a:t>a</a:t>
            </a:r>
            <a:endParaRPr sz="22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5</a:t>
            </a:fld>
            <a:endParaRPr spc="-5" dirty="0"/>
          </a:p>
        </p:txBody>
      </p:sp>
      <p:sp>
        <p:nvSpPr>
          <p:cNvPr id="3" name="object 3"/>
          <p:cNvSpPr txBox="1"/>
          <p:nvPr/>
        </p:nvSpPr>
        <p:spPr>
          <a:xfrm>
            <a:off x="381103" y="919076"/>
            <a:ext cx="3300095" cy="5327099"/>
          </a:xfrm>
          <a:prstGeom prst="rect">
            <a:avLst/>
          </a:prstGeom>
        </p:spPr>
        <p:txBody>
          <a:bodyPr vert="horz" wrap="square" lIns="0" tIns="134620" rIns="0" bIns="0" rtlCol="0">
            <a:spAutoFit/>
          </a:bodyPr>
          <a:lstStyle/>
          <a:p>
            <a:pPr marL="193675" indent="-181610">
              <a:lnSpc>
                <a:spcPct val="100000"/>
              </a:lnSpc>
              <a:spcBef>
                <a:spcPts val="1060"/>
              </a:spcBef>
              <a:buFont typeface="Wingdings"/>
              <a:buChar char=""/>
              <a:tabLst>
                <a:tab pos="194310" algn="l"/>
              </a:tabLst>
            </a:pPr>
            <a:r>
              <a:rPr sz="2000" dirty="0">
                <a:solidFill>
                  <a:srgbClr val="A6A6A6"/>
                </a:solidFill>
                <a:latin typeface="Arial MT"/>
                <a:cs typeface="Arial MT"/>
              </a:rPr>
              <a:t>Introduction</a:t>
            </a:r>
            <a:endParaRPr sz="2000">
              <a:latin typeface="Arial MT"/>
              <a:cs typeface="Arial MT"/>
            </a:endParaRPr>
          </a:p>
          <a:p>
            <a:pPr marL="193675" indent="-181610">
              <a:lnSpc>
                <a:spcPct val="100000"/>
              </a:lnSpc>
              <a:spcBef>
                <a:spcPts val="960"/>
              </a:spcBef>
              <a:buFont typeface="Wingdings"/>
              <a:buChar char=""/>
              <a:tabLst>
                <a:tab pos="194310" algn="l"/>
              </a:tabLst>
            </a:pPr>
            <a:r>
              <a:rPr sz="2000" dirty="0">
                <a:latin typeface="Arial MT"/>
                <a:cs typeface="Arial MT"/>
              </a:rPr>
              <a:t>Archetecture</a:t>
            </a:r>
            <a:r>
              <a:rPr sz="2000" spc="-70" dirty="0">
                <a:latin typeface="Arial MT"/>
                <a:cs typeface="Arial MT"/>
              </a:rPr>
              <a:t> </a:t>
            </a:r>
            <a:r>
              <a:rPr sz="2000" dirty="0">
                <a:latin typeface="Arial MT"/>
                <a:cs typeface="Arial MT"/>
              </a:rPr>
              <a:t>Overview</a:t>
            </a:r>
            <a:endParaRPr sz="2000">
              <a:latin typeface="Arial MT"/>
              <a:cs typeface="Arial MT"/>
            </a:endParaRPr>
          </a:p>
          <a:p>
            <a:pPr marL="457200" lvl="1" indent="-262255">
              <a:lnSpc>
                <a:spcPct val="100000"/>
              </a:lnSpc>
              <a:spcBef>
                <a:spcPts val="970"/>
              </a:spcBef>
              <a:buChar char="–"/>
              <a:tabLst>
                <a:tab pos="457200" algn="l"/>
                <a:tab pos="457834" algn="l"/>
              </a:tabLst>
            </a:pPr>
            <a:r>
              <a:rPr sz="1800" spc="-5" dirty="0">
                <a:solidFill>
                  <a:srgbClr val="A6A6A6"/>
                </a:solidFill>
                <a:latin typeface="Arial MT"/>
                <a:cs typeface="Arial MT"/>
              </a:rPr>
              <a:t>How</a:t>
            </a:r>
            <a:r>
              <a:rPr sz="1800" spc="-20" dirty="0">
                <a:solidFill>
                  <a:srgbClr val="A6A6A6"/>
                </a:solidFill>
                <a:latin typeface="Arial MT"/>
                <a:cs typeface="Arial MT"/>
              </a:rPr>
              <a:t> </a:t>
            </a:r>
            <a:r>
              <a:rPr sz="1800" spc="-5" dirty="0">
                <a:solidFill>
                  <a:srgbClr val="A6A6A6"/>
                </a:solidFill>
                <a:latin typeface="Arial MT"/>
                <a:cs typeface="Arial MT"/>
              </a:rPr>
              <a:t>ConvNet</a:t>
            </a:r>
            <a:r>
              <a:rPr sz="1800" spc="-15" dirty="0">
                <a:solidFill>
                  <a:srgbClr val="A6A6A6"/>
                </a:solidFill>
                <a:latin typeface="Arial MT"/>
                <a:cs typeface="Arial MT"/>
              </a:rPr>
              <a:t> </a:t>
            </a:r>
            <a:r>
              <a:rPr sz="1800" dirty="0">
                <a:solidFill>
                  <a:srgbClr val="A6A6A6"/>
                </a:solidFill>
                <a:latin typeface="Arial MT"/>
                <a:cs typeface="Arial MT"/>
              </a:rPr>
              <a:t>Works</a:t>
            </a:r>
            <a:endParaRPr sz="1800">
              <a:latin typeface="Arial MT"/>
              <a:cs typeface="Arial MT"/>
            </a:endParaRPr>
          </a:p>
          <a:p>
            <a:pPr marL="193675" indent="-181610">
              <a:lnSpc>
                <a:spcPct val="100000"/>
              </a:lnSpc>
              <a:spcBef>
                <a:spcPts val="855"/>
              </a:spcBef>
              <a:buFont typeface="Wingdings"/>
              <a:buChar char=""/>
              <a:tabLst>
                <a:tab pos="194310" algn="l"/>
              </a:tabLst>
            </a:pPr>
            <a:r>
              <a:rPr sz="2000" dirty="0">
                <a:solidFill>
                  <a:srgbClr val="A6A6A6"/>
                </a:solidFill>
                <a:latin typeface="Arial MT"/>
                <a:cs typeface="Arial MT"/>
              </a:rPr>
              <a:t>ConvNet</a:t>
            </a:r>
            <a:r>
              <a:rPr sz="2000" spc="-55" dirty="0">
                <a:solidFill>
                  <a:srgbClr val="A6A6A6"/>
                </a:solidFill>
                <a:latin typeface="Arial MT"/>
                <a:cs typeface="Arial MT"/>
              </a:rPr>
              <a:t> </a:t>
            </a:r>
            <a:r>
              <a:rPr sz="2000" dirty="0">
                <a:solidFill>
                  <a:srgbClr val="A6A6A6"/>
                </a:solidFill>
                <a:latin typeface="Arial MT"/>
                <a:cs typeface="Arial MT"/>
              </a:rPr>
              <a:t>Layers</a:t>
            </a:r>
            <a:endParaRPr sz="2000">
              <a:latin typeface="Arial MT"/>
              <a:cs typeface="Arial MT"/>
            </a:endParaRPr>
          </a:p>
          <a:p>
            <a:pPr marL="457200" lvl="1" indent="-262255">
              <a:lnSpc>
                <a:spcPct val="100000"/>
              </a:lnSpc>
              <a:spcBef>
                <a:spcPts val="965"/>
              </a:spcBef>
              <a:buChar char="–"/>
              <a:tabLst>
                <a:tab pos="457200" algn="l"/>
                <a:tab pos="457834" algn="l"/>
              </a:tabLst>
            </a:pPr>
            <a:r>
              <a:rPr sz="1800" spc="-5" dirty="0">
                <a:solidFill>
                  <a:srgbClr val="A6A6A6"/>
                </a:solidFill>
                <a:latin typeface="Arial MT"/>
                <a:cs typeface="Arial MT"/>
              </a:rPr>
              <a:t>Convolutional </a:t>
            </a:r>
            <a:r>
              <a:rPr sz="1800" spc="-10" dirty="0">
                <a:solidFill>
                  <a:srgbClr val="A6A6A6"/>
                </a:solidFill>
                <a:latin typeface="Arial MT"/>
                <a:cs typeface="Arial MT"/>
              </a:rPr>
              <a:t>Layer</a:t>
            </a:r>
            <a:endParaRPr sz="1800">
              <a:latin typeface="Arial MT"/>
              <a:cs typeface="Arial MT"/>
            </a:endParaRPr>
          </a:p>
          <a:p>
            <a:pPr marL="457200" lvl="1" indent="-262255">
              <a:lnSpc>
                <a:spcPct val="100000"/>
              </a:lnSpc>
              <a:spcBef>
                <a:spcPts val="865"/>
              </a:spcBef>
              <a:buChar char="–"/>
              <a:tabLst>
                <a:tab pos="457200" algn="l"/>
                <a:tab pos="457834" algn="l"/>
              </a:tabLst>
            </a:pPr>
            <a:r>
              <a:rPr sz="1800" spc="-5" dirty="0">
                <a:solidFill>
                  <a:srgbClr val="A6A6A6"/>
                </a:solidFill>
                <a:latin typeface="Arial MT"/>
                <a:cs typeface="Arial MT"/>
              </a:rPr>
              <a:t>Pooling</a:t>
            </a:r>
            <a:r>
              <a:rPr sz="1800" spc="-20" dirty="0">
                <a:solidFill>
                  <a:srgbClr val="A6A6A6"/>
                </a:solidFill>
                <a:latin typeface="Arial MT"/>
                <a:cs typeface="Arial MT"/>
              </a:rPr>
              <a:t> </a:t>
            </a:r>
            <a:r>
              <a:rPr sz="1800" spc="-10" dirty="0">
                <a:solidFill>
                  <a:srgbClr val="A6A6A6"/>
                </a:solidFill>
                <a:latin typeface="Arial MT"/>
                <a:cs typeface="Arial MT"/>
              </a:rPr>
              <a:t>Layer</a:t>
            </a:r>
            <a:endParaRPr sz="1800">
              <a:latin typeface="Arial MT"/>
              <a:cs typeface="Arial MT"/>
            </a:endParaRPr>
          </a:p>
          <a:p>
            <a:pPr marL="457200" lvl="1" indent="-262255">
              <a:lnSpc>
                <a:spcPct val="100000"/>
              </a:lnSpc>
              <a:spcBef>
                <a:spcPts val="870"/>
              </a:spcBef>
              <a:buChar char="–"/>
              <a:tabLst>
                <a:tab pos="457200" algn="l"/>
                <a:tab pos="457834" algn="l"/>
              </a:tabLst>
            </a:pPr>
            <a:r>
              <a:rPr sz="1800" spc="-5" dirty="0">
                <a:solidFill>
                  <a:srgbClr val="A6A6A6"/>
                </a:solidFill>
                <a:latin typeface="Arial MT"/>
                <a:cs typeface="Arial MT"/>
              </a:rPr>
              <a:t>Normalization </a:t>
            </a:r>
            <a:r>
              <a:rPr sz="1800" spc="-10" dirty="0">
                <a:solidFill>
                  <a:srgbClr val="A6A6A6"/>
                </a:solidFill>
                <a:latin typeface="Arial MT"/>
                <a:cs typeface="Arial MT"/>
              </a:rPr>
              <a:t>Layer</a:t>
            </a:r>
            <a:r>
              <a:rPr sz="1800" spc="10" dirty="0">
                <a:solidFill>
                  <a:srgbClr val="A6A6A6"/>
                </a:solidFill>
                <a:latin typeface="Arial MT"/>
                <a:cs typeface="Arial MT"/>
              </a:rPr>
              <a:t> </a:t>
            </a:r>
            <a:r>
              <a:rPr sz="1800" spc="-5" dirty="0">
                <a:solidFill>
                  <a:srgbClr val="A6A6A6"/>
                </a:solidFill>
                <a:latin typeface="Arial MT"/>
                <a:cs typeface="Arial MT"/>
              </a:rPr>
              <a:t>(ReLU)</a:t>
            </a:r>
            <a:endParaRPr sz="1800">
              <a:latin typeface="Arial MT"/>
              <a:cs typeface="Arial MT"/>
            </a:endParaRPr>
          </a:p>
          <a:p>
            <a:pPr marL="457200" lvl="1" indent="-262255">
              <a:lnSpc>
                <a:spcPct val="100000"/>
              </a:lnSpc>
              <a:spcBef>
                <a:spcPts val="860"/>
              </a:spcBef>
              <a:buChar char="–"/>
              <a:tabLst>
                <a:tab pos="457200" algn="l"/>
                <a:tab pos="457834" algn="l"/>
              </a:tabLst>
            </a:pPr>
            <a:r>
              <a:rPr sz="1800" spc="-5" dirty="0">
                <a:solidFill>
                  <a:srgbClr val="A6A6A6"/>
                </a:solidFill>
                <a:latin typeface="Arial MT"/>
                <a:cs typeface="Arial MT"/>
              </a:rPr>
              <a:t>Fully-Connected</a:t>
            </a:r>
            <a:r>
              <a:rPr sz="1800" spc="5" dirty="0">
                <a:solidFill>
                  <a:srgbClr val="A6A6A6"/>
                </a:solidFill>
                <a:latin typeface="Arial MT"/>
                <a:cs typeface="Arial MT"/>
              </a:rPr>
              <a:t> </a:t>
            </a:r>
            <a:r>
              <a:rPr sz="1800" spc="-10" dirty="0">
                <a:solidFill>
                  <a:srgbClr val="A6A6A6"/>
                </a:solidFill>
                <a:latin typeface="Arial MT"/>
                <a:cs typeface="Arial MT"/>
              </a:rPr>
              <a:t>Layer</a:t>
            </a:r>
            <a:endParaRPr sz="1800">
              <a:latin typeface="Arial MT"/>
              <a:cs typeface="Arial MT"/>
            </a:endParaRPr>
          </a:p>
          <a:p>
            <a:pPr marL="193675" indent="-181610">
              <a:lnSpc>
                <a:spcPct val="100000"/>
              </a:lnSpc>
              <a:spcBef>
                <a:spcPts val="860"/>
              </a:spcBef>
              <a:buFont typeface="Wingdings"/>
              <a:buChar char=""/>
              <a:tabLst>
                <a:tab pos="194310" algn="l"/>
              </a:tabLst>
            </a:pPr>
            <a:r>
              <a:rPr sz="2000" dirty="0">
                <a:solidFill>
                  <a:srgbClr val="A6A6A6"/>
                </a:solidFill>
                <a:latin typeface="Arial MT"/>
                <a:cs typeface="Arial MT"/>
              </a:rPr>
              <a:t>Demos</a:t>
            </a:r>
            <a:r>
              <a:rPr sz="2000" spc="-45" dirty="0">
                <a:solidFill>
                  <a:srgbClr val="A6A6A6"/>
                </a:solidFill>
                <a:latin typeface="Arial MT"/>
                <a:cs typeface="Arial MT"/>
              </a:rPr>
              <a:t> </a:t>
            </a:r>
            <a:r>
              <a:rPr sz="2000" dirty="0">
                <a:solidFill>
                  <a:srgbClr val="A6A6A6"/>
                </a:solidFill>
                <a:latin typeface="Arial MT"/>
                <a:cs typeface="Arial MT"/>
              </a:rPr>
              <a:t>&amp;</a:t>
            </a:r>
            <a:r>
              <a:rPr sz="2000" spc="-35" dirty="0">
                <a:solidFill>
                  <a:srgbClr val="A6A6A6"/>
                </a:solidFill>
                <a:latin typeface="Arial MT"/>
                <a:cs typeface="Arial MT"/>
              </a:rPr>
              <a:t> </a:t>
            </a:r>
            <a:r>
              <a:rPr sz="2000" dirty="0">
                <a:solidFill>
                  <a:srgbClr val="A6A6A6"/>
                </a:solidFill>
                <a:latin typeface="Arial MT"/>
                <a:cs typeface="Arial MT"/>
              </a:rPr>
              <a:t>Parameters</a:t>
            </a:r>
            <a:endParaRPr sz="2000">
              <a:latin typeface="Arial MT"/>
              <a:cs typeface="Arial MT"/>
            </a:endParaRPr>
          </a:p>
          <a:p>
            <a:pPr marL="457200" lvl="1" indent="-262255">
              <a:lnSpc>
                <a:spcPct val="100000"/>
              </a:lnSpc>
              <a:spcBef>
                <a:spcPts val="965"/>
              </a:spcBef>
              <a:buChar char="–"/>
              <a:tabLst>
                <a:tab pos="457200" algn="l"/>
                <a:tab pos="457834" algn="l"/>
              </a:tabLst>
            </a:pPr>
            <a:r>
              <a:rPr sz="1800" spc="-10" dirty="0">
                <a:solidFill>
                  <a:srgbClr val="A6A6A6"/>
                </a:solidFill>
                <a:latin typeface="Arial MT"/>
                <a:cs typeface="Arial MT"/>
              </a:rPr>
              <a:t>Hyper</a:t>
            </a:r>
            <a:r>
              <a:rPr sz="1800" spc="5" dirty="0">
                <a:solidFill>
                  <a:srgbClr val="A6A6A6"/>
                </a:solidFill>
                <a:latin typeface="Arial MT"/>
                <a:cs typeface="Arial MT"/>
              </a:rPr>
              <a:t> </a:t>
            </a:r>
            <a:r>
              <a:rPr sz="1800" spc="-5" dirty="0">
                <a:solidFill>
                  <a:srgbClr val="A6A6A6"/>
                </a:solidFill>
                <a:latin typeface="Arial MT"/>
                <a:cs typeface="Arial MT"/>
              </a:rPr>
              <a:t>Parameters</a:t>
            </a:r>
            <a:endParaRPr sz="1800">
              <a:latin typeface="Arial MT"/>
              <a:cs typeface="Arial MT"/>
            </a:endParaRPr>
          </a:p>
          <a:p>
            <a:pPr marL="457200" lvl="1" indent="-262255">
              <a:lnSpc>
                <a:spcPct val="100000"/>
              </a:lnSpc>
              <a:spcBef>
                <a:spcPts val="865"/>
              </a:spcBef>
              <a:buChar char="–"/>
              <a:tabLst>
                <a:tab pos="457200" algn="l"/>
                <a:tab pos="457834" algn="l"/>
              </a:tabLst>
            </a:pPr>
            <a:r>
              <a:rPr sz="1800" spc="-5" dirty="0">
                <a:solidFill>
                  <a:srgbClr val="A6A6A6"/>
                </a:solidFill>
                <a:latin typeface="Arial MT"/>
                <a:cs typeface="Arial MT"/>
              </a:rPr>
              <a:t>Mnist</a:t>
            </a:r>
            <a:r>
              <a:rPr sz="1800" spc="-10" dirty="0">
                <a:solidFill>
                  <a:srgbClr val="A6A6A6"/>
                </a:solidFill>
                <a:latin typeface="Arial MT"/>
                <a:cs typeface="Arial MT"/>
              </a:rPr>
              <a:t> </a:t>
            </a:r>
            <a:r>
              <a:rPr sz="1800" spc="-5" dirty="0">
                <a:solidFill>
                  <a:srgbClr val="A6A6A6"/>
                </a:solidFill>
                <a:latin typeface="Arial MT"/>
                <a:cs typeface="Arial MT"/>
              </a:rPr>
              <a:t>dataset</a:t>
            </a:r>
            <a:r>
              <a:rPr sz="1800" spc="-10" dirty="0">
                <a:solidFill>
                  <a:srgbClr val="A6A6A6"/>
                </a:solidFill>
                <a:latin typeface="Arial MT"/>
                <a:cs typeface="Arial MT"/>
              </a:rPr>
              <a:t> </a:t>
            </a:r>
            <a:r>
              <a:rPr sz="1800" spc="-5" dirty="0">
                <a:solidFill>
                  <a:srgbClr val="A6A6A6"/>
                </a:solidFill>
                <a:latin typeface="Arial MT"/>
                <a:cs typeface="Arial MT"/>
              </a:rPr>
              <a:t>on</a:t>
            </a:r>
            <a:r>
              <a:rPr sz="1800" spc="-10" dirty="0">
                <a:solidFill>
                  <a:srgbClr val="A6A6A6"/>
                </a:solidFill>
                <a:latin typeface="Arial MT"/>
                <a:cs typeface="Arial MT"/>
              </a:rPr>
              <a:t> </a:t>
            </a:r>
            <a:r>
              <a:rPr sz="1800" dirty="0">
                <a:solidFill>
                  <a:srgbClr val="A6A6A6"/>
                </a:solidFill>
                <a:latin typeface="Arial MT"/>
                <a:cs typeface="Arial MT"/>
              </a:rPr>
              <a:t>AWS</a:t>
            </a:r>
            <a:endParaRPr sz="1800">
              <a:latin typeface="Arial MT"/>
              <a:cs typeface="Arial MT"/>
            </a:endParaRPr>
          </a:p>
          <a:p>
            <a:pPr marL="457200" lvl="1" indent="-262255">
              <a:lnSpc>
                <a:spcPct val="100000"/>
              </a:lnSpc>
              <a:spcBef>
                <a:spcPts val="865"/>
              </a:spcBef>
              <a:buChar char="–"/>
              <a:tabLst>
                <a:tab pos="457200" algn="l"/>
                <a:tab pos="457834" algn="l"/>
              </a:tabLst>
            </a:pPr>
            <a:r>
              <a:rPr sz="1800" spc="-5" dirty="0">
                <a:solidFill>
                  <a:srgbClr val="A6A6A6"/>
                </a:solidFill>
                <a:latin typeface="Arial MT"/>
                <a:cs typeface="Arial MT"/>
              </a:rPr>
              <a:t>CIFAR-10</a:t>
            </a:r>
            <a:r>
              <a:rPr sz="1800" spc="-30" dirty="0">
                <a:solidFill>
                  <a:srgbClr val="A6A6A6"/>
                </a:solidFill>
                <a:latin typeface="Arial MT"/>
                <a:cs typeface="Arial MT"/>
              </a:rPr>
              <a:t> </a:t>
            </a:r>
            <a:r>
              <a:rPr sz="1800" spc="-5" dirty="0">
                <a:solidFill>
                  <a:srgbClr val="A6A6A6"/>
                </a:solidFill>
                <a:latin typeface="Arial MT"/>
                <a:cs typeface="Arial MT"/>
              </a:rPr>
              <a:t>ConvNetJS</a:t>
            </a:r>
            <a:endParaRPr sz="1800">
              <a:latin typeface="Arial MT"/>
              <a:cs typeface="Arial MT"/>
            </a:endParaRPr>
          </a:p>
          <a:p>
            <a:pPr marL="193675" indent="-181610">
              <a:lnSpc>
                <a:spcPct val="100000"/>
              </a:lnSpc>
              <a:spcBef>
                <a:spcPts val="855"/>
              </a:spcBef>
              <a:buFont typeface="Wingdings"/>
              <a:buChar char=""/>
              <a:tabLst>
                <a:tab pos="194310" algn="l"/>
              </a:tabLst>
            </a:pPr>
            <a:r>
              <a:rPr sz="2000" dirty="0">
                <a:solidFill>
                  <a:srgbClr val="A6A6A6"/>
                </a:solidFill>
                <a:latin typeface="Arial MT"/>
                <a:cs typeface="Arial MT"/>
              </a:rPr>
              <a:t>Case</a:t>
            </a:r>
            <a:r>
              <a:rPr sz="2000" spc="-65" dirty="0">
                <a:solidFill>
                  <a:srgbClr val="A6A6A6"/>
                </a:solidFill>
                <a:latin typeface="Arial MT"/>
                <a:cs typeface="Arial MT"/>
              </a:rPr>
              <a:t> </a:t>
            </a:r>
            <a:r>
              <a:rPr sz="2000" dirty="0">
                <a:solidFill>
                  <a:srgbClr val="A6A6A6"/>
                </a:solidFill>
                <a:latin typeface="Arial MT"/>
                <a:cs typeface="Arial MT"/>
              </a:rPr>
              <a:t>Studies</a:t>
            </a:r>
            <a:endParaRPr sz="2000">
              <a:latin typeface="Arial MT"/>
              <a:cs typeface="Arial MT"/>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656833" y="4799072"/>
          <a:ext cx="1906903" cy="1729506"/>
        </p:xfrm>
        <a:graphic>
          <a:graphicData uri="http://schemas.openxmlformats.org/drawingml/2006/table">
            <a:tbl>
              <a:tblPr firstRow="1" bandRow="1">
                <a:tableStyleId>{2D5ABB26-0587-4C30-8999-92F81FD0307C}</a:tableStyleId>
              </a:tblPr>
              <a:tblGrid>
                <a:gridCol w="272415"/>
                <a:gridCol w="272415"/>
                <a:gridCol w="272415"/>
                <a:gridCol w="272415"/>
                <a:gridCol w="272415"/>
                <a:gridCol w="272415"/>
                <a:gridCol w="272415"/>
              </a:tblGrid>
              <a:tr h="247148">
                <a:tc>
                  <a:txBody>
                    <a:bodyPr/>
                    <a:lstStyle/>
                    <a:p>
                      <a:pPr marL="3810" algn="ctr">
                        <a:lnSpc>
                          <a:spcPct val="100000"/>
                        </a:lnSpc>
                        <a:spcBef>
                          <a:spcPts val="570"/>
                        </a:spcBef>
                      </a:pPr>
                      <a:r>
                        <a:rPr sz="650" spc="40" dirty="0">
                          <a:latin typeface="Calibri"/>
                          <a:cs typeface="Calibri"/>
                        </a:rPr>
                        <a:t>0.33</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33CC"/>
                    </a:solidFill>
                  </a:tcPr>
                </a:tc>
                <a:tc>
                  <a:txBody>
                    <a:bodyPr/>
                    <a:lstStyle/>
                    <a:p>
                      <a:pPr marL="3810" algn="ctr">
                        <a:lnSpc>
                          <a:spcPct val="100000"/>
                        </a:lnSpc>
                        <a:spcBef>
                          <a:spcPts val="570"/>
                        </a:spcBef>
                      </a:pPr>
                      <a:r>
                        <a:rPr sz="650" spc="40" dirty="0">
                          <a:solidFill>
                            <a:srgbClr val="FFFFFF"/>
                          </a:solidFill>
                          <a:latin typeface="Calibri"/>
                          <a:cs typeface="Calibri"/>
                        </a:rPr>
                        <a:t>-0.11</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800080"/>
                    </a:solidFill>
                  </a:tcPr>
                </a:tc>
                <a:tc>
                  <a:txBody>
                    <a:bodyPr/>
                    <a:lstStyle/>
                    <a:p>
                      <a:pPr marL="3810" algn="ctr">
                        <a:lnSpc>
                          <a:spcPct val="100000"/>
                        </a:lnSpc>
                        <a:spcBef>
                          <a:spcPts val="570"/>
                        </a:spcBef>
                      </a:pPr>
                      <a:r>
                        <a:rPr sz="650" spc="40" dirty="0">
                          <a:latin typeface="Calibri"/>
                          <a:cs typeface="Calibri"/>
                        </a:rPr>
                        <a:t>0.55</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99FF"/>
                    </a:solidFill>
                  </a:tcPr>
                </a:tc>
                <a:tc>
                  <a:txBody>
                    <a:bodyPr/>
                    <a:lstStyle/>
                    <a:p>
                      <a:pPr marL="3810" algn="ctr">
                        <a:lnSpc>
                          <a:spcPct val="100000"/>
                        </a:lnSpc>
                        <a:spcBef>
                          <a:spcPts val="570"/>
                        </a:spcBef>
                      </a:pPr>
                      <a:r>
                        <a:rPr sz="650" spc="40" dirty="0">
                          <a:latin typeface="Calibri"/>
                          <a:cs typeface="Calibri"/>
                        </a:rPr>
                        <a:t>0.33</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33CC"/>
                    </a:solidFill>
                  </a:tcPr>
                </a:tc>
                <a:tc>
                  <a:txBody>
                    <a:bodyPr/>
                    <a:lstStyle/>
                    <a:p>
                      <a:pPr marL="53340">
                        <a:lnSpc>
                          <a:spcPct val="100000"/>
                        </a:lnSpc>
                        <a:spcBef>
                          <a:spcPts val="570"/>
                        </a:spcBef>
                      </a:pPr>
                      <a:r>
                        <a:rPr sz="650" spc="40" dirty="0">
                          <a:solidFill>
                            <a:srgbClr val="FFFFFF"/>
                          </a:solidFill>
                          <a:latin typeface="Calibri"/>
                          <a:cs typeface="Calibri"/>
                        </a:rPr>
                        <a:t>0.11</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0099"/>
                    </a:solidFill>
                  </a:tcPr>
                </a:tc>
                <a:tc>
                  <a:txBody>
                    <a:bodyPr/>
                    <a:lstStyle/>
                    <a:p>
                      <a:pPr marL="3810" algn="ctr">
                        <a:lnSpc>
                          <a:spcPct val="100000"/>
                        </a:lnSpc>
                        <a:spcBef>
                          <a:spcPts val="570"/>
                        </a:spcBef>
                      </a:pPr>
                      <a:r>
                        <a:rPr sz="650" spc="40" dirty="0">
                          <a:solidFill>
                            <a:srgbClr val="FFFFFF"/>
                          </a:solidFill>
                          <a:latin typeface="Calibri"/>
                          <a:cs typeface="Calibri"/>
                        </a:rPr>
                        <a:t>-0.11</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800080"/>
                    </a:solidFill>
                  </a:tcPr>
                </a:tc>
                <a:tc>
                  <a:txBody>
                    <a:bodyPr/>
                    <a:lstStyle/>
                    <a:p>
                      <a:pPr marL="3810" algn="ctr">
                        <a:lnSpc>
                          <a:spcPct val="100000"/>
                        </a:lnSpc>
                        <a:spcBef>
                          <a:spcPts val="570"/>
                        </a:spcBef>
                      </a:pPr>
                      <a:r>
                        <a:rPr sz="650" spc="40" dirty="0">
                          <a:latin typeface="Calibri"/>
                          <a:cs typeface="Calibri"/>
                        </a:rPr>
                        <a:t>0.77</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CFF"/>
                    </a:solidFill>
                  </a:tcPr>
                </a:tc>
              </a:tr>
              <a:tr h="246954">
                <a:tc>
                  <a:txBody>
                    <a:bodyPr/>
                    <a:lstStyle/>
                    <a:p>
                      <a:pPr marL="3175" algn="ctr">
                        <a:lnSpc>
                          <a:spcPct val="100000"/>
                        </a:lnSpc>
                        <a:spcBef>
                          <a:spcPts val="570"/>
                        </a:spcBef>
                      </a:pPr>
                      <a:r>
                        <a:rPr sz="650" spc="40" dirty="0">
                          <a:solidFill>
                            <a:srgbClr val="FFFFFF"/>
                          </a:solidFill>
                          <a:latin typeface="Calibri"/>
                          <a:cs typeface="Calibri"/>
                        </a:rPr>
                        <a:t>-0.11</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800080"/>
                    </a:solidFill>
                  </a:tcPr>
                </a:tc>
                <a:tc>
                  <a:txBody>
                    <a:bodyPr/>
                    <a:lstStyle/>
                    <a:p>
                      <a:pPr marL="3810" algn="ctr">
                        <a:lnSpc>
                          <a:spcPct val="100000"/>
                        </a:lnSpc>
                        <a:spcBef>
                          <a:spcPts val="570"/>
                        </a:spcBef>
                      </a:pPr>
                      <a:r>
                        <a:rPr sz="650" spc="40" dirty="0">
                          <a:solidFill>
                            <a:srgbClr val="FFFFFF"/>
                          </a:solidFill>
                          <a:latin typeface="Calibri"/>
                          <a:cs typeface="Calibri"/>
                        </a:rPr>
                        <a:t>0.11</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0099"/>
                    </a:solidFill>
                  </a:tcPr>
                </a:tc>
                <a:tc>
                  <a:txBody>
                    <a:bodyPr/>
                    <a:lstStyle/>
                    <a:p>
                      <a:pPr marL="3175" algn="ctr">
                        <a:lnSpc>
                          <a:spcPct val="100000"/>
                        </a:lnSpc>
                        <a:spcBef>
                          <a:spcPts val="570"/>
                        </a:spcBef>
                      </a:pPr>
                      <a:r>
                        <a:rPr sz="650" spc="40" dirty="0">
                          <a:solidFill>
                            <a:srgbClr val="FFFFFF"/>
                          </a:solidFill>
                          <a:latin typeface="Calibri"/>
                          <a:cs typeface="Calibri"/>
                        </a:rPr>
                        <a:t>-0.11</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800080"/>
                    </a:solidFill>
                  </a:tcPr>
                </a:tc>
                <a:tc>
                  <a:txBody>
                    <a:bodyPr/>
                    <a:lstStyle/>
                    <a:p>
                      <a:pPr marL="3810" algn="ctr">
                        <a:lnSpc>
                          <a:spcPct val="100000"/>
                        </a:lnSpc>
                        <a:spcBef>
                          <a:spcPts val="570"/>
                        </a:spcBef>
                      </a:pPr>
                      <a:r>
                        <a:rPr sz="650" spc="40" dirty="0">
                          <a:latin typeface="Calibri"/>
                          <a:cs typeface="Calibri"/>
                        </a:rPr>
                        <a:t>0.33</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33CC"/>
                    </a:solidFill>
                  </a:tcPr>
                </a:tc>
                <a:tc>
                  <a:txBody>
                    <a:bodyPr/>
                    <a:lstStyle/>
                    <a:p>
                      <a:pPr marL="38100">
                        <a:lnSpc>
                          <a:spcPct val="100000"/>
                        </a:lnSpc>
                        <a:spcBef>
                          <a:spcPts val="570"/>
                        </a:spcBef>
                      </a:pPr>
                      <a:r>
                        <a:rPr sz="650" spc="40" dirty="0">
                          <a:solidFill>
                            <a:srgbClr val="FFFFFF"/>
                          </a:solidFill>
                          <a:latin typeface="Calibri"/>
                          <a:cs typeface="Calibri"/>
                        </a:rPr>
                        <a:t>-0.11</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800080"/>
                    </a:solidFill>
                  </a:tcPr>
                </a:tc>
                <a:tc>
                  <a:txBody>
                    <a:bodyPr/>
                    <a:lstStyle/>
                    <a:p>
                      <a:pPr marL="3810" algn="ctr">
                        <a:lnSpc>
                          <a:spcPct val="100000"/>
                        </a:lnSpc>
                        <a:spcBef>
                          <a:spcPts val="570"/>
                        </a:spcBef>
                      </a:pPr>
                      <a:r>
                        <a:rPr sz="650" spc="40" dirty="0">
                          <a:latin typeface="Calibri"/>
                          <a:cs typeface="Calibri"/>
                        </a:rPr>
                        <a:t>1.00</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 algn="ctr">
                        <a:lnSpc>
                          <a:spcPct val="100000"/>
                        </a:lnSpc>
                        <a:spcBef>
                          <a:spcPts val="570"/>
                        </a:spcBef>
                      </a:pPr>
                      <a:r>
                        <a:rPr sz="650" spc="40" dirty="0">
                          <a:solidFill>
                            <a:srgbClr val="FFFFFF"/>
                          </a:solidFill>
                          <a:latin typeface="Calibri"/>
                          <a:cs typeface="Calibri"/>
                        </a:rPr>
                        <a:t>-0.11</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800080"/>
                    </a:solidFill>
                  </a:tcPr>
                </a:tc>
              </a:tr>
              <a:tr h="247148">
                <a:tc>
                  <a:txBody>
                    <a:bodyPr/>
                    <a:lstStyle/>
                    <a:p>
                      <a:pPr marL="3810" algn="ctr">
                        <a:lnSpc>
                          <a:spcPct val="100000"/>
                        </a:lnSpc>
                        <a:spcBef>
                          <a:spcPts val="570"/>
                        </a:spcBef>
                      </a:pPr>
                      <a:r>
                        <a:rPr sz="650" spc="40" dirty="0">
                          <a:latin typeface="Calibri"/>
                          <a:cs typeface="Calibri"/>
                        </a:rPr>
                        <a:t>0.55</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99FF"/>
                    </a:solidFill>
                  </a:tcPr>
                </a:tc>
                <a:tc>
                  <a:txBody>
                    <a:bodyPr/>
                    <a:lstStyle/>
                    <a:p>
                      <a:pPr marL="3810" algn="ctr">
                        <a:lnSpc>
                          <a:spcPct val="100000"/>
                        </a:lnSpc>
                        <a:spcBef>
                          <a:spcPts val="570"/>
                        </a:spcBef>
                      </a:pPr>
                      <a:r>
                        <a:rPr sz="650" spc="40" dirty="0">
                          <a:solidFill>
                            <a:srgbClr val="FFFFFF"/>
                          </a:solidFill>
                          <a:latin typeface="Calibri"/>
                          <a:cs typeface="Calibri"/>
                        </a:rPr>
                        <a:t>-0.11</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800080"/>
                    </a:solidFill>
                  </a:tcPr>
                </a:tc>
                <a:tc>
                  <a:txBody>
                    <a:bodyPr/>
                    <a:lstStyle/>
                    <a:p>
                      <a:pPr marL="3810" algn="ctr">
                        <a:lnSpc>
                          <a:spcPct val="100000"/>
                        </a:lnSpc>
                        <a:spcBef>
                          <a:spcPts val="570"/>
                        </a:spcBef>
                      </a:pPr>
                      <a:r>
                        <a:rPr sz="650" spc="40" dirty="0">
                          <a:solidFill>
                            <a:srgbClr val="FFFFFF"/>
                          </a:solidFill>
                          <a:latin typeface="Calibri"/>
                          <a:cs typeface="Calibri"/>
                        </a:rPr>
                        <a:t>0.11</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0099"/>
                    </a:solidFill>
                  </a:tcPr>
                </a:tc>
                <a:tc>
                  <a:txBody>
                    <a:bodyPr/>
                    <a:lstStyle/>
                    <a:p>
                      <a:pPr marL="3810" algn="ctr">
                        <a:lnSpc>
                          <a:spcPct val="100000"/>
                        </a:lnSpc>
                        <a:spcBef>
                          <a:spcPts val="570"/>
                        </a:spcBef>
                      </a:pPr>
                      <a:r>
                        <a:rPr sz="650" spc="40" dirty="0">
                          <a:solidFill>
                            <a:srgbClr val="FFFFFF"/>
                          </a:solidFill>
                          <a:latin typeface="Calibri"/>
                          <a:cs typeface="Calibri"/>
                        </a:rPr>
                        <a:t>-0.33</a:t>
                      </a:r>
                      <a:endParaRPr sz="650">
                        <a:latin typeface="Calibri"/>
                        <a:cs typeface="Calibri"/>
                      </a:endParaRPr>
                    </a:p>
                  </a:txBody>
                  <a:tcPr marL="0" marR="0" marT="72390" marB="0">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marL="53340">
                        <a:lnSpc>
                          <a:spcPct val="100000"/>
                        </a:lnSpc>
                        <a:spcBef>
                          <a:spcPts val="570"/>
                        </a:spcBef>
                      </a:pPr>
                      <a:r>
                        <a:rPr sz="650" spc="40" dirty="0">
                          <a:latin typeface="Calibri"/>
                          <a:cs typeface="Calibri"/>
                        </a:rPr>
                        <a:t>1.00</a:t>
                      </a:r>
                      <a:endParaRPr sz="650">
                        <a:latin typeface="Calibri"/>
                        <a:cs typeface="Calibri"/>
                      </a:endParaRPr>
                    </a:p>
                  </a:txBody>
                  <a:tcPr marL="0" marR="0" marT="72390" marB="0">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810" algn="ctr">
                        <a:lnSpc>
                          <a:spcPct val="100000"/>
                        </a:lnSpc>
                        <a:spcBef>
                          <a:spcPts val="570"/>
                        </a:spcBef>
                      </a:pPr>
                      <a:r>
                        <a:rPr sz="650" spc="40" dirty="0">
                          <a:solidFill>
                            <a:srgbClr val="FFFFFF"/>
                          </a:solidFill>
                          <a:latin typeface="Calibri"/>
                          <a:cs typeface="Calibri"/>
                        </a:rPr>
                        <a:t>-0.11</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800080"/>
                    </a:solidFill>
                  </a:tcPr>
                </a:tc>
                <a:tc>
                  <a:txBody>
                    <a:bodyPr/>
                    <a:lstStyle/>
                    <a:p>
                      <a:pPr marL="3810" algn="ctr">
                        <a:lnSpc>
                          <a:spcPct val="100000"/>
                        </a:lnSpc>
                        <a:spcBef>
                          <a:spcPts val="570"/>
                        </a:spcBef>
                      </a:pPr>
                      <a:r>
                        <a:rPr sz="650" spc="40" dirty="0">
                          <a:solidFill>
                            <a:srgbClr val="FFFFFF"/>
                          </a:solidFill>
                          <a:latin typeface="Calibri"/>
                          <a:cs typeface="Calibri"/>
                        </a:rPr>
                        <a:t>0.11</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0099"/>
                    </a:solidFill>
                  </a:tcPr>
                </a:tc>
              </a:tr>
              <a:tr h="247070">
                <a:tc>
                  <a:txBody>
                    <a:bodyPr/>
                    <a:lstStyle/>
                    <a:p>
                      <a:pPr marL="3810" algn="ctr">
                        <a:lnSpc>
                          <a:spcPct val="100000"/>
                        </a:lnSpc>
                        <a:spcBef>
                          <a:spcPts val="570"/>
                        </a:spcBef>
                      </a:pPr>
                      <a:r>
                        <a:rPr sz="650" spc="40" dirty="0">
                          <a:latin typeface="Calibri"/>
                          <a:cs typeface="Calibri"/>
                        </a:rPr>
                        <a:t>0.33</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33CC"/>
                    </a:solidFill>
                  </a:tcPr>
                </a:tc>
                <a:tc>
                  <a:txBody>
                    <a:bodyPr/>
                    <a:lstStyle/>
                    <a:p>
                      <a:pPr marL="3810" algn="ctr">
                        <a:lnSpc>
                          <a:spcPct val="100000"/>
                        </a:lnSpc>
                        <a:spcBef>
                          <a:spcPts val="570"/>
                        </a:spcBef>
                      </a:pPr>
                      <a:r>
                        <a:rPr sz="650" spc="40" dirty="0">
                          <a:latin typeface="Calibri"/>
                          <a:cs typeface="Calibri"/>
                        </a:rPr>
                        <a:t>0.33</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33CC"/>
                    </a:solidFill>
                  </a:tcPr>
                </a:tc>
                <a:tc>
                  <a:txBody>
                    <a:bodyPr/>
                    <a:lstStyle/>
                    <a:p>
                      <a:pPr marL="3175" algn="ctr">
                        <a:lnSpc>
                          <a:spcPct val="100000"/>
                        </a:lnSpc>
                        <a:spcBef>
                          <a:spcPts val="570"/>
                        </a:spcBef>
                      </a:pPr>
                      <a:r>
                        <a:rPr sz="650" spc="40" dirty="0">
                          <a:solidFill>
                            <a:srgbClr val="FFFFFF"/>
                          </a:solidFill>
                          <a:latin typeface="Calibri"/>
                          <a:cs typeface="Calibri"/>
                        </a:rPr>
                        <a:t>-0.33</a:t>
                      </a:r>
                      <a:endParaRPr sz="650">
                        <a:latin typeface="Calibri"/>
                        <a:cs typeface="Calibri"/>
                      </a:endParaRPr>
                    </a:p>
                  </a:txBody>
                  <a:tcPr marL="0" marR="0" marT="72390" marB="0">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marL="3810" algn="ctr">
                        <a:lnSpc>
                          <a:spcPct val="100000"/>
                        </a:lnSpc>
                        <a:spcBef>
                          <a:spcPts val="570"/>
                        </a:spcBef>
                      </a:pPr>
                      <a:r>
                        <a:rPr sz="650" spc="40" dirty="0">
                          <a:latin typeface="Calibri"/>
                          <a:cs typeface="Calibri"/>
                        </a:rPr>
                        <a:t>0.55</a:t>
                      </a:r>
                      <a:endParaRPr sz="650">
                        <a:latin typeface="Calibri"/>
                        <a:cs typeface="Calibri"/>
                      </a:endParaRPr>
                    </a:p>
                  </a:txBody>
                  <a:tcPr marL="0" marR="0" marT="72390" marB="0">
                    <a:lnR w="6350">
                      <a:solidFill>
                        <a:srgbClr val="000000"/>
                      </a:solidFill>
                      <a:prstDash val="solid"/>
                    </a:lnR>
                    <a:lnB w="6350">
                      <a:solidFill>
                        <a:srgbClr val="000000"/>
                      </a:solidFill>
                      <a:prstDash val="solid"/>
                    </a:lnB>
                    <a:solidFill>
                      <a:srgbClr val="FF99FF"/>
                    </a:solidFill>
                  </a:tcPr>
                </a:tc>
                <a:tc>
                  <a:txBody>
                    <a:bodyPr/>
                    <a:lstStyle/>
                    <a:p>
                      <a:pPr marL="38100">
                        <a:lnSpc>
                          <a:spcPct val="100000"/>
                        </a:lnSpc>
                        <a:spcBef>
                          <a:spcPts val="570"/>
                        </a:spcBef>
                      </a:pPr>
                      <a:r>
                        <a:rPr sz="650" spc="40" dirty="0">
                          <a:solidFill>
                            <a:srgbClr val="FFFFFF"/>
                          </a:solidFill>
                          <a:latin typeface="Calibri"/>
                          <a:cs typeface="Calibri"/>
                        </a:rPr>
                        <a:t>-0.33</a:t>
                      </a:r>
                      <a:endParaRPr sz="650">
                        <a:latin typeface="Calibri"/>
                        <a:cs typeface="Calibri"/>
                      </a:endParaRPr>
                    </a:p>
                  </a:txBody>
                  <a:tcPr marL="0" marR="0" marT="72390" marB="0">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marL="3810" algn="ctr">
                        <a:lnSpc>
                          <a:spcPct val="100000"/>
                        </a:lnSpc>
                        <a:spcBef>
                          <a:spcPts val="570"/>
                        </a:spcBef>
                      </a:pPr>
                      <a:r>
                        <a:rPr sz="650" spc="40" dirty="0">
                          <a:latin typeface="Calibri"/>
                          <a:cs typeface="Calibri"/>
                        </a:rPr>
                        <a:t>0.33</a:t>
                      </a:r>
                      <a:endParaRPr sz="650">
                        <a:latin typeface="Calibri"/>
                        <a:cs typeface="Calibri"/>
                      </a:endParaRPr>
                    </a:p>
                  </a:txBody>
                  <a:tcPr marL="0" marR="0" marT="72390" marB="0">
                    <a:lnR w="6350">
                      <a:solidFill>
                        <a:srgbClr val="000000"/>
                      </a:solidFill>
                      <a:prstDash val="solid"/>
                    </a:lnR>
                    <a:lnT w="6350">
                      <a:solidFill>
                        <a:srgbClr val="000000"/>
                      </a:solidFill>
                      <a:prstDash val="solid"/>
                    </a:lnT>
                    <a:lnB w="6350">
                      <a:solidFill>
                        <a:srgbClr val="000000"/>
                      </a:solidFill>
                      <a:prstDash val="solid"/>
                    </a:lnB>
                    <a:solidFill>
                      <a:srgbClr val="FF33CC"/>
                    </a:solidFill>
                  </a:tcPr>
                </a:tc>
                <a:tc>
                  <a:txBody>
                    <a:bodyPr/>
                    <a:lstStyle/>
                    <a:p>
                      <a:pPr marL="3810" algn="ctr">
                        <a:lnSpc>
                          <a:spcPct val="100000"/>
                        </a:lnSpc>
                        <a:spcBef>
                          <a:spcPts val="570"/>
                        </a:spcBef>
                      </a:pPr>
                      <a:r>
                        <a:rPr sz="650" spc="40" dirty="0">
                          <a:latin typeface="Calibri"/>
                          <a:cs typeface="Calibri"/>
                        </a:rPr>
                        <a:t>0.33</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33CC"/>
                    </a:solidFill>
                  </a:tcPr>
                </a:tc>
              </a:tr>
              <a:tr h="247063">
                <a:tc>
                  <a:txBody>
                    <a:bodyPr/>
                    <a:lstStyle/>
                    <a:p>
                      <a:pPr marL="3810" algn="ctr">
                        <a:lnSpc>
                          <a:spcPct val="100000"/>
                        </a:lnSpc>
                        <a:spcBef>
                          <a:spcPts val="570"/>
                        </a:spcBef>
                      </a:pPr>
                      <a:r>
                        <a:rPr sz="650" spc="40" dirty="0">
                          <a:solidFill>
                            <a:srgbClr val="FFFFFF"/>
                          </a:solidFill>
                          <a:latin typeface="Calibri"/>
                          <a:cs typeface="Calibri"/>
                        </a:rPr>
                        <a:t>0.11</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0099"/>
                    </a:solidFill>
                  </a:tcPr>
                </a:tc>
                <a:tc>
                  <a:txBody>
                    <a:bodyPr/>
                    <a:lstStyle/>
                    <a:p>
                      <a:pPr marL="3810" algn="ctr">
                        <a:lnSpc>
                          <a:spcPct val="100000"/>
                        </a:lnSpc>
                        <a:spcBef>
                          <a:spcPts val="570"/>
                        </a:spcBef>
                      </a:pPr>
                      <a:r>
                        <a:rPr sz="650" spc="40" dirty="0">
                          <a:solidFill>
                            <a:srgbClr val="FFFFFF"/>
                          </a:solidFill>
                          <a:latin typeface="Calibri"/>
                          <a:cs typeface="Calibri"/>
                        </a:rPr>
                        <a:t>-0.11</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800080"/>
                    </a:solidFill>
                  </a:tcPr>
                </a:tc>
                <a:tc>
                  <a:txBody>
                    <a:bodyPr/>
                    <a:lstStyle/>
                    <a:p>
                      <a:pPr marL="3810" algn="ctr">
                        <a:lnSpc>
                          <a:spcPct val="100000"/>
                        </a:lnSpc>
                        <a:spcBef>
                          <a:spcPts val="570"/>
                        </a:spcBef>
                      </a:pPr>
                      <a:r>
                        <a:rPr sz="650" spc="40" dirty="0">
                          <a:latin typeface="Calibri"/>
                          <a:cs typeface="Calibri"/>
                        </a:rPr>
                        <a:t>1.00</a:t>
                      </a:r>
                      <a:endParaRPr sz="650">
                        <a:latin typeface="Calibri"/>
                        <a:cs typeface="Calibri"/>
                      </a:endParaRPr>
                    </a:p>
                  </a:txBody>
                  <a:tcPr marL="0" marR="0" marT="7239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3810" algn="ctr">
                        <a:lnSpc>
                          <a:spcPct val="100000"/>
                        </a:lnSpc>
                        <a:spcBef>
                          <a:spcPts val="570"/>
                        </a:spcBef>
                      </a:pPr>
                      <a:r>
                        <a:rPr sz="650" spc="40" dirty="0">
                          <a:solidFill>
                            <a:srgbClr val="FFFFFF"/>
                          </a:solidFill>
                          <a:latin typeface="Calibri"/>
                          <a:cs typeface="Calibri"/>
                        </a:rPr>
                        <a:t>-0.33</a:t>
                      </a:r>
                      <a:endParaRPr sz="650">
                        <a:latin typeface="Calibri"/>
                        <a:cs typeface="Calibri"/>
                      </a:endParaRPr>
                    </a:p>
                  </a:txBody>
                  <a:tcPr marL="0" marR="0" marT="72390" marB="0">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marL="53340">
                        <a:lnSpc>
                          <a:spcPct val="100000"/>
                        </a:lnSpc>
                        <a:spcBef>
                          <a:spcPts val="570"/>
                        </a:spcBef>
                      </a:pPr>
                      <a:r>
                        <a:rPr sz="650" spc="40" dirty="0">
                          <a:solidFill>
                            <a:srgbClr val="FFFFFF"/>
                          </a:solidFill>
                          <a:latin typeface="Calibri"/>
                          <a:cs typeface="Calibri"/>
                        </a:rPr>
                        <a:t>0.11</a:t>
                      </a:r>
                      <a:endParaRPr sz="650">
                        <a:latin typeface="Calibri"/>
                        <a:cs typeface="Calibri"/>
                      </a:endParaRPr>
                    </a:p>
                  </a:txBody>
                  <a:tcPr marL="0" marR="0" marT="72390" marB="0">
                    <a:lnR w="6350">
                      <a:solidFill>
                        <a:srgbClr val="000000"/>
                      </a:solidFill>
                      <a:prstDash val="solid"/>
                    </a:lnR>
                    <a:lnB w="6350">
                      <a:solidFill>
                        <a:srgbClr val="000000"/>
                      </a:solidFill>
                      <a:prstDash val="solid"/>
                    </a:lnB>
                    <a:solidFill>
                      <a:srgbClr val="CC0099"/>
                    </a:solidFill>
                  </a:tcPr>
                </a:tc>
                <a:tc>
                  <a:txBody>
                    <a:bodyPr/>
                    <a:lstStyle/>
                    <a:p>
                      <a:pPr marL="3810" algn="ctr">
                        <a:lnSpc>
                          <a:spcPct val="100000"/>
                        </a:lnSpc>
                        <a:spcBef>
                          <a:spcPts val="570"/>
                        </a:spcBef>
                      </a:pPr>
                      <a:r>
                        <a:rPr sz="650" spc="40" dirty="0">
                          <a:solidFill>
                            <a:srgbClr val="FFFFFF"/>
                          </a:solidFill>
                          <a:latin typeface="Calibri"/>
                          <a:cs typeface="Calibri"/>
                        </a:rPr>
                        <a:t>-0.11</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800080"/>
                    </a:solidFill>
                  </a:tcPr>
                </a:tc>
                <a:tc>
                  <a:txBody>
                    <a:bodyPr/>
                    <a:lstStyle/>
                    <a:p>
                      <a:pPr marL="3810" algn="ctr">
                        <a:lnSpc>
                          <a:spcPct val="100000"/>
                        </a:lnSpc>
                        <a:spcBef>
                          <a:spcPts val="570"/>
                        </a:spcBef>
                      </a:pPr>
                      <a:r>
                        <a:rPr sz="650" spc="40" dirty="0">
                          <a:latin typeface="Calibri"/>
                          <a:cs typeface="Calibri"/>
                        </a:rPr>
                        <a:t>0.55</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99FF"/>
                    </a:solidFill>
                  </a:tcPr>
                </a:tc>
              </a:tr>
              <a:tr h="247156">
                <a:tc>
                  <a:txBody>
                    <a:bodyPr/>
                    <a:lstStyle/>
                    <a:p>
                      <a:pPr marL="3175" algn="ctr">
                        <a:lnSpc>
                          <a:spcPct val="100000"/>
                        </a:lnSpc>
                        <a:spcBef>
                          <a:spcPts val="570"/>
                        </a:spcBef>
                      </a:pPr>
                      <a:r>
                        <a:rPr sz="650" spc="40" dirty="0">
                          <a:solidFill>
                            <a:srgbClr val="FFFFFF"/>
                          </a:solidFill>
                          <a:latin typeface="Calibri"/>
                          <a:cs typeface="Calibri"/>
                        </a:rPr>
                        <a:t>-0.11</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800080"/>
                    </a:solidFill>
                  </a:tcPr>
                </a:tc>
                <a:tc>
                  <a:txBody>
                    <a:bodyPr/>
                    <a:lstStyle/>
                    <a:p>
                      <a:pPr marL="3810" algn="ctr">
                        <a:lnSpc>
                          <a:spcPct val="100000"/>
                        </a:lnSpc>
                        <a:spcBef>
                          <a:spcPts val="570"/>
                        </a:spcBef>
                      </a:pPr>
                      <a:r>
                        <a:rPr sz="650" spc="40" dirty="0">
                          <a:latin typeface="Calibri"/>
                          <a:cs typeface="Calibri"/>
                        </a:rPr>
                        <a:t>1.00</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 algn="ctr">
                        <a:lnSpc>
                          <a:spcPct val="100000"/>
                        </a:lnSpc>
                        <a:spcBef>
                          <a:spcPts val="570"/>
                        </a:spcBef>
                      </a:pPr>
                      <a:r>
                        <a:rPr sz="650" spc="40" dirty="0">
                          <a:solidFill>
                            <a:srgbClr val="FFFFFF"/>
                          </a:solidFill>
                          <a:latin typeface="Calibri"/>
                          <a:cs typeface="Calibri"/>
                        </a:rPr>
                        <a:t>-0.11</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800080"/>
                    </a:solidFill>
                  </a:tcPr>
                </a:tc>
                <a:tc>
                  <a:txBody>
                    <a:bodyPr/>
                    <a:lstStyle/>
                    <a:p>
                      <a:pPr marL="3810" algn="ctr">
                        <a:lnSpc>
                          <a:spcPct val="100000"/>
                        </a:lnSpc>
                        <a:spcBef>
                          <a:spcPts val="570"/>
                        </a:spcBef>
                      </a:pPr>
                      <a:r>
                        <a:rPr sz="650" spc="40" dirty="0">
                          <a:latin typeface="Calibri"/>
                          <a:cs typeface="Calibri"/>
                        </a:rPr>
                        <a:t>0.33</a:t>
                      </a:r>
                      <a:endParaRPr sz="650">
                        <a:latin typeface="Calibri"/>
                        <a:cs typeface="Calibri"/>
                      </a:endParaRPr>
                    </a:p>
                  </a:txBody>
                  <a:tcPr marL="0" marR="0" marT="72390" marB="0">
                    <a:lnL w="6350">
                      <a:solidFill>
                        <a:srgbClr val="000000"/>
                      </a:solidFill>
                      <a:prstDash val="solid"/>
                    </a:lnL>
                    <a:lnR w="6350">
                      <a:solidFill>
                        <a:srgbClr val="000000"/>
                      </a:solidFill>
                      <a:prstDash val="solid"/>
                    </a:lnR>
                    <a:lnB w="6350">
                      <a:solidFill>
                        <a:srgbClr val="000000"/>
                      </a:solidFill>
                      <a:prstDash val="solid"/>
                    </a:lnB>
                    <a:solidFill>
                      <a:srgbClr val="FF33CC"/>
                    </a:solidFill>
                  </a:tcPr>
                </a:tc>
                <a:tc>
                  <a:txBody>
                    <a:bodyPr/>
                    <a:lstStyle/>
                    <a:p>
                      <a:pPr marL="38100">
                        <a:lnSpc>
                          <a:spcPct val="100000"/>
                        </a:lnSpc>
                        <a:spcBef>
                          <a:spcPts val="570"/>
                        </a:spcBef>
                      </a:pPr>
                      <a:r>
                        <a:rPr sz="650" spc="40" dirty="0">
                          <a:solidFill>
                            <a:srgbClr val="FFFFFF"/>
                          </a:solidFill>
                          <a:latin typeface="Calibri"/>
                          <a:cs typeface="Calibri"/>
                        </a:rPr>
                        <a:t>-0.11</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800080"/>
                    </a:solidFill>
                  </a:tcPr>
                </a:tc>
                <a:tc>
                  <a:txBody>
                    <a:bodyPr/>
                    <a:lstStyle/>
                    <a:p>
                      <a:pPr marL="3810" algn="ctr">
                        <a:lnSpc>
                          <a:spcPct val="100000"/>
                        </a:lnSpc>
                        <a:spcBef>
                          <a:spcPts val="570"/>
                        </a:spcBef>
                      </a:pPr>
                      <a:r>
                        <a:rPr sz="650" spc="40" dirty="0">
                          <a:solidFill>
                            <a:srgbClr val="FFFFFF"/>
                          </a:solidFill>
                          <a:latin typeface="Calibri"/>
                          <a:cs typeface="Calibri"/>
                        </a:rPr>
                        <a:t>0.11</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0099"/>
                    </a:solidFill>
                  </a:tcPr>
                </a:tc>
                <a:tc>
                  <a:txBody>
                    <a:bodyPr/>
                    <a:lstStyle/>
                    <a:p>
                      <a:pPr marL="3175" algn="ctr">
                        <a:lnSpc>
                          <a:spcPct val="100000"/>
                        </a:lnSpc>
                        <a:spcBef>
                          <a:spcPts val="570"/>
                        </a:spcBef>
                      </a:pPr>
                      <a:r>
                        <a:rPr sz="650" spc="40" dirty="0">
                          <a:solidFill>
                            <a:srgbClr val="FFFFFF"/>
                          </a:solidFill>
                          <a:latin typeface="Calibri"/>
                          <a:cs typeface="Calibri"/>
                        </a:rPr>
                        <a:t>-0.11</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800080"/>
                    </a:solidFill>
                  </a:tcPr>
                </a:tc>
              </a:tr>
              <a:tr h="246967">
                <a:tc>
                  <a:txBody>
                    <a:bodyPr/>
                    <a:lstStyle/>
                    <a:p>
                      <a:pPr marL="3810" algn="ctr">
                        <a:lnSpc>
                          <a:spcPct val="100000"/>
                        </a:lnSpc>
                        <a:spcBef>
                          <a:spcPts val="570"/>
                        </a:spcBef>
                      </a:pPr>
                      <a:r>
                        <a:rPr sz="650" spc="40" dirty="0">
                          <a:latin typeface="Calibri"/>
                          <a:cs typeface="Calibri"/>
                        </a:rPr>
                        <a:t>0.77</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CFF"/>
                    </a:solidFill>
                  </a:tcPr>
                </a:tc>
                <a:tc>
                  <a:txBody>
                    <a:bodyPr/>
                    <a:lstStyle/>
                    <a:p>
                      <a:pPr marL="3810" algn="ctr">
                        <a:lnSpc>
                          <a:spcPct val="100000"/>
                        </a:lnSpc>
                        <a:spcBef>
                          <a:spcPts val="570"/>
                        </a:spcBef>
                      </a:pPr>
                      <a:r>
                        <a:rPr sz="650" spc="40" dirty="0">
                          <a:solidFill>
                            <a:srgbClr val="FFFFFF"/>
                          </a:solidFill>
                          <a:latin typeface="Calibri"/>
                          <a:cs typeface="Calibri"/>
                        </a:rPr>
                        <a:t>-0.11</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800080"/>
                    </a:solidFill>
                  </a:tcPr>
                </a:tc>
                <a:tc>
                  <a:txBody>
                    <a:bodyPr/>
                    <a:lstStyle/>
                    <a:p>
                      <a:pPr marL="3810" algn="ctr">
                        <a:lnSpc>
                          <a:spcPct val="100000"/>
                        </a:lnSpc>
                        <a:spcBef>
                          <a:spcPts val="570"/>
                        </a:spcBef>
                      </a:pPr>
                      <a:r>
                        <a:rPr sz="650" spc="40" dirty="0">
                          <a:solidFill>
                            <a:srgbClr val="FFFFFF"/>
                          </a:solidFill>
                          <a:latin typeface="Calibri"/>
                          <a:cs typeface="Calibri"/>
                        </a:rPr>
                        <a:t>0.11</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0099"/>
                    </a:solidFill>
                  </a:tcPr>
                </a:tc>
                <a:tc>
                  <a:txBody>
                    <a:bodyPr/>
                    <a:lstStyle/>
                    <a:p>
                      <a:pPr marL="3810" algn="ctr">
                        <a:lnSpc>
                          <a:spcPct val="100000"/>
                        </a:lnSpc>
                        <a:spcBef>
                          <a:spcPts val="570"/>
                        </a:spcBef>
                      </a:pPr>
                      <a:r>
                        <a:rPr sz="650" spc="40" dirty="0">
                          <a:latin typeface="Calibri"/>
                          <a:cs typeface="Calibri"/>
                        </a:rPr>
                        <a:t>0.33</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33CC"/>
                    </a:solidFill>
                  </a:tcPr>
                </a:tc>
                <a:tc>
                  <a:txBody>
                    <a:bodyPr/>
                    <a:lstStyle/>
                    <a:p>
                      <a:pPr marL="53340">
                        <a:lnSpc>
                          <a:spcPct val="100000"/>
                        </a:lnSpc>
                        <a:spcBef>
                          <a:spcPts val="570"/>
                        </a:spcBef>
                      </a:pPr>
                      <a:r>
                        <a:rPr sz="650" spc="40" dirty="0">
                          <a:latin typeface="Calibri"/>
                          <a:cs typeface="Calibri"/>
                        </a:rPr>
                        <a:t>0.55</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99FF"/>
                    </a:solidFill>
                  </a:tcPr>
                </a:tc>
                <a:tc>
                  <a:txBody>
                    <a:bodyPr/>
                    <a:lstStyle/>
                    <a:p>
                      <a:pPr marL="3810" algn="ctr">
                        <a:lnSpc>
                          <a:spcPct val="100000"/>
                        </a:lnSpc>
                        <a:spcBef>
                          <a:spcPts val="570"/>
                        </a:spcBef>
                      </a:pPr>
                      <a:r>
                        <a:rPr sz="650" spc="40" dirty="0">
                          <a:solidFill>
                            <a:srgbClr val="FFFFFF"/>
                          </a:solidFill>
                          <a:latin typeface="Calibri"/>
                          <a:cs typeface="Calibri"/>
                        </a:rPr>
                        <a:t>-0.11</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800080"/>
                    </a:solidFill>
                  </a:tcPr>
                </a:tc>
                <a:tc>
                  <a:txBody>
                    <a:bodyPr/>
                    <a:lstStyle/>
                    <a:p>
                      <a:pPr marL="3810" algn="ctr">
                        <a:lnSpc>
                          <a:spcPct val="100000"/>
                        </a:lnSpc>
                        <a:spcBef>
                          <a:spcPts val="570"/>
                        </a:spcBef>
                      </a:pPr>
                      <a:r>
                        <a:rPr sz="650" spc="40" dirty="0">
                          <a:latin typeface="Calibri"/>
                          <a:cs typeface="Calibri"/>
                        </a:rPr>
                        <a:t>0.33</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33CC"/>
                    </a:solidFill>
                  </a:tcPr>
                </a:tc>
              </a:tr>
            </a:tbl>
          </a:graphicData>
        </a:graphic>
      </p:graphicFrame>
      <p:sp>
        <p:nvSpPr>
          <p:cNvPr id="3" name="object 3"/>
          <p:cNvSpPr/>
          <p:nvPr/>
        </p:nvSpPr>
        <p:spPr>
          <a:xfrm>
            <a:off x="7745827" y="5293172"/>
            <a:ext cx="272415" cy="247650"/>
          </a:xfrm>
          <a:custGeom>
            <a:avLst/>
            <a:gdLst/>
            <a:ahLst/>
            <a:cxnLst/>
            <a:rect l="l" t="t" r="r" b="b"/>
            <a:pathLst>
              <a:path w="272415" h="247650">
                <a:moveTo>
                  <a:pt x="0" y="247179"/>
                </a:moveTo>
                <a:lnTo>
                  <a:pt x="272291" y="247179"/>
                </a:lnTo>
                <a:lnTo>
                  <a:pt x="272291" y="0"/>
                </a:lnTo>
                <a:lnTo>
                  <a:pt x="0" y="0"/>
                </a:lnTo>
                <a:lnTo>
                  <a:pt x="0" y="247179"/>
                </a:lnTo>
                <a:close/>
              </a:path>
            </a:pathLst>
          </a:custGeom>
          <a:solidFill>
            <a:srgbClr val="FFFFFF"/>
          </a:solidFill>
        </p:spPr>
        <p:txBody>
          <a:bodyPr wrap="square" lIns="0" tIns="0" rIns="0" bIns="0" rtlCol="0"/>
          <a:lstStyle/>
          <a:p>
            <a:endParaRPr/>
          </a:p>
        </p:txBody>
      </p:sp>
      <p:sp>
        <p:nvSpPr>
          <p:cNvPr id="4" name="object 4"/>
          <p:cNvSpPr/>
          <p:nvPr/>
        </p:nvSpPr>
        <p:spPr>
          <a:xfrm>
            <a:off x="7201314" y="5787322"/>
            <a:ext cx="272415" cy="247650"/>
          </a:xfrm>
          <a:custGeom>
            <a:avLst/>
            <a:gdLst/>
            <a:ahLst/>
            <a:cxnLst/>
            <a:rect l="l" t="t" r="r" b="b"/>
            <a:pathLst>
              <a:path w="272415" h="247650">
                <a:moveTo>
                  <a:pt x="0" y="247156"/>
                </a:moveTo>
                <a:lnTo>
                  <a:pt x="272334" y="247156"/>
                </a:lnTo>
                <a:lnTo>
                  <a:pt x="272334" y="0"/>
                </a:lnTo>
                <a:lnTo>
                  <a:pt x="0" y="0"/>
                </a:lnTo>
                <a:lnTo>
                  <a:pt x="0" y="247156"/>
                </a:lnTo>
                <a:close/>
              </a:path>
            </a:pathLst>
          </a:custGeom>
          <a:solidFill>
            <a:srgbClr val="FFFFFF"/>
          </a:solidFill>
        </p:spPr>
        <p:txBody>
          <a:bodyPr wrap="square" lIns="0" tIns="0" rIns="0" bIns="0" rtlCol="0"/>
          <a:lstStyle/>
          <a:p>
            <a:endParaRPr/>
          </a:p>
        </p:txBody>
      </p:sp>
      <p:graphicFrame>
        <p:nvGraphicFramePr>
          <p:cNvPr id="5" name="object 5"/>
          <p:cNvGraphicFramePr>
            <a:graphicFrameLocks noGrp="1"/>
          </p:cNvGraphicFramePr>
          <p:nvPr/>
        </p:nvGraphicFramePr>
        <p:xfrm>
          <a:off x="6656833" y="1135408"/>
          <a:ext cx="1902459" cy="1682323"/>
        </p:xfrm>
        <a:graphic>
          <a:graphicData uri="http://schemas.openxmlformats.org/drawingml/2006/table">
            <a:tbl>
              <a:tblPr firstRow="1" bandRow="1">
                <a:tableStyleId>{2D5ABB26-0587-4C30-8999-92F81FD0307C}</a:tableStyleId>
              </a:tblPr>
              <a:tblGrid>
                <a:gridCol w="271780"/>
                <a:gridCol w="271780"/>
                <a:gridCol w="271779"/>
                <a:gridCol w="271780"/>
                <a:gridCol w="271780"/>
                <a:gridCol w="271780"/>
                <a:gridCol w="271780"/>
              </a:tblGrid>
              <a:tr h="240406">
                <a:tc>
                  <a:txBody>
                    <a:bodyPr/>
                    <a:lstStyle/>
                    <a:p>
                      <a:pPr marL="3810" algn="ctr">
                        <a:lnSpc>
                          <a:spcPct val="100000"/>
                        </a:lnSpc>
                        <a:spcBef>
                          <a:spcPts val="540"/>
                        </a:spcBef>
                      </a:pPr>
                      <a:r>
                        <a:rPr sz="650" spc="40" dirty="0">
                          <a:latin typeface="Calibri"/>
                          <a:cs typeface="Calibri"/>
                        </a:rPr>
                        <a:t>0.77</a:t>
                      </a:r>
                      <a:endParaRPr sz="650">
                        <a:latin typeface="Calibri"/>
                        <a:cs typeface="Calibri"/>
                      </a:endParaRPr>
                    </a:p>
                  </a:txBody>
                  <a:tcPr marL="0" marR="0" marT="685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2F5F4"/>
                    </a:solidFill>
                  </a:tcPr>
                </a:tc>
                <a:tc>
                  <a:txBody>
                    <a:bodyPr/>
                    <a:lstStyle/>
                    <a:p>
                      <a:pPr marL="3810" algn="ctr">
                        <a:lnSpc>
                          <a:spcPct val="100000"/>
                        </a:lnSpc>
                        <a:spcBef>
                          <a:spcPts val="540"/>
                        </a:spcBef>
                      </a:pPr>
                      <a:r>
                        <a:rPr sz="650" spc="35" dirty="0">
                          <a:solidFill>
                            <a:srgbClr val="FFFFFF"/>
                          </a:solidFill>
                          <a:latin typeface="Calibri"/>
                          <a:cs typeface="Calibri"/>
                        </a:rPr>
                        <a:t>-0.11</a:t>
                      </a:r>
                      <a:endParaRPr sz="650">
                        <a:latin typeface="Calibri"/>
                        <a:cs typeface="Calibri"/>
                      </a:endParaRPr>
                    </a:p>
                  </a:txBody>
                  <a:tcPr marL="0" marR="0" marT="685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3810" algn="ctr">
                        <a:lnSpc>
                          <a:spcPct val="100000"/>
                        </a:lnSpc>
                        <a:spcBef>
                          <a:spcPts val="540"/>
                        </a:spcBef>
                      </a:pPr>
                      <a:r>
                        <a:rPr sz="650" spc="40" dirty="0">
                          <a:solidFill>
                            <a:srgbClr val="FFFFFF"/>
                          </a:solidFill>
                          <a:latin typeface="Calibri"/>
                          <a:cs typeface="Calibri"/>
                        </a:rPr>
                        <a:t>0.11</a:t>
                      </a:r>
                      <a:endParaRPr sz="650">
                        <a:latin typeface="Calibri"/>
                        <a:cs typeface="Calibri"/>
                      </a:endParaRPr>
                    </a:p>
                  </a:txBody>
                  <a:tcPr marL="0" marR="0" marT="685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3810" algn="ctr">
                        <a:lnSpc>
                          <a:spcPct val="100000"/>
                        </a:lnSpc>
                        <a:spcBef>
                          <a:spcPts val="540"/>
                        </a:spcBef>
                      </a:pPr>
                      <a:r>
                        <a:rPr sz="650" spc="40" dirty="0">
                          <a:latin typeface="Calibri"/>
                          <a:cs typeface="Calibri"/>
                        </a:rPr>
                        <a:t>0.33</a:t>
                      </a:r>
                      <a:endParaRPr sz="650">
                        <a:latin typeface="Calibri"/>
                        <a:cs typeface="Calibri"/>
                      </a:endParaRPr>
                    </a:p>
                  </a:txBody>
                  <a:tcPr marL="0" marR="0" marT="685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3810" algn="ctr">
                        <a:lnSpc>
                          <a:spcPct val="100000"/>
                        </a:lnSpc>
                        <a:spcBef>
                          <a:spcPts val="540"/>
                        </a:spcBef>
                      </a:pPr>
                      <a:r>
                        <a:rPr sz="650" spc="40" dirty="0">
                          <a:latin typeface="Calibri"/>
                          <a:cs typeface="Calibri"/>
                        </a:rPr>
                        <a:t>0.55</a:t>
                      </a:r>
                      <a:endParaRPr sz="650">
                        <a:latin typeface="Calibri"/>
                        <a:cs typeface="Calibri"/>
                      </a:endParaRPr>
                    </a:p>
                  </a:txBody>
                  <a:tcPr marL="0" marR="0" marT="685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c>
                  <a:txBody>
                    <a:bodyPr/>
                    <a:lstStyle/>
                    <a:p>
                      <a:pPr marL="3810" algn="ctr">
                        <a:lnSpc>
                          <a:spcPct val="100000"/>
                        </a:lnSpc>
                        <a:spcBef>
                          <a:spcPts val="540"/>
                        </a:spcBef>
                      </a:pPr>
                      <a:r>
                        <a:rPr sz="650" spc="35" dirty="0">
                          <a:solidFill>
                            <a:srgbClr val="FFFFFF"/>
                          </a:solidFill>
                          <a:latin typeface="Calibri"/>
                          <a:cs typeface="Calibri"/>
                        </a:rPr>
                        <a:t>-0.11</a:t>
                      </a:r>
                      <a:endParaRPr sz="650">
                        <a:latin typeface="Calibri"/>
                        <a:cs typeface="Calibri"/>
                      </a:endParaRPr>
                    </a:p>
                  </a:txBody>
                  <a:tcPr marL="0" marR="0" marT="685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3810" algn="ctr">
                        <a:lnSpc>
                          <a:spcPct val="100000"/>
                        </a:lnSpc>
                        <a:spcBef>
                          <a:spcPts val="540"/>
                        </a:spcBef>
                      </a:pPr>
                      <a:r>
                        <a:rPr sz="650" spc="40" dirty="0">
                          <a:latin typeface="Calibri"/>
                          <a:cs typeface="Calibri"/>
                        </a:rPr>
                        <a:t>0.33</a:t>
                      </a:r>
                      <a:endParaRPr sz="650">
                        <a:latin typeface="Calibri"/>
                        <a:cs typeface="Calibri"/>
                      </a:endParaRPr>
                    </a:p>
                  </a:txBody>
                  <a:tcPr marL="0" marR="0" marT="685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r>
              <a:tr h="240216">
                <a:tc>
                  <a:txBody>
                    <a:bodyPr/>
                    <a:lstStyle/>
                    <a:p>
                      <a:pPr marL="3175" algn="ctr">
                        <a:lnSpc>
                          <a:spcPct val="100000"/>
                        </a:lnSpc>
                        <a:spcBef>
                          <a:spcPts val="535"/>
                        </a:spcBef>
                      </a:pPr>
                      <a:r>
                        <a:rPr sz="650" spc="35" dirty="0">
                          <a:solidFill>
                            <a:srgbClr val="FFFFFF"/>
                          </a:solidFill>
                          <a:latin typeface="Calibri"/>
                          <a:cs typeface="Calibri"/>
                        </a:rPr>
                        <a:t>-0.11</a:t>
                      </a:r>
                      <a:endParaRPr sz="650">
                        <a:latin typeface="Calibri"/>
                        <a:cs typeface="Calibri"/>
                      </a:endParaRPr>
                    </a:p>
                  </a:txBody>
                  <a:tcPr marL="0" marR="0" marT="679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3810" algn="ctr">
                        <a:lnSpc>
                          <a:spcPct val="100000"/>
                        </a:lnSpc>
                        <a:spcBef>
                          <a:spcPts val="535"/>
                        </a:spcBef>
                      </a:pPr>
                      <a:r>
                        <a:rPr sz="650" spc="40" dirty="0">
                          <a:latin typeface="Calibri"/>
                          <a:cs typeface="Calibri"/>
                        </a:rPr>
                        <a:t>1.00</a:t>
                      </a:r>
                      <a:endParaRPr sz="650">
                        <a:latin typeface="Calibri"/>
                        <a:cs typeface="Calibri"/>
                      </a:endParaRPr>
                    </a:p>
                  </a:txBody>
                  <a:tcPr marL="0" marR="0" marT="679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 algn="ctr">
                        <a:lnSpc>
                          <a:spcPct val="100000"/>
                        </a:lnSpc>
                        <a:spcBef>
                          <a:spcPts val="535"/>
                        </a:spcBef>
                      </a:pPr>
                      <a:r>
                        <a:rPr sz="650" spc="35" dirty="0">
                          <a:solidFill>
                            <a:srgbClr val="FFFFFF"/>
                          </a:solidFill>
                          <a:latin typeface="Calibri"/>
                          <a:cs typeface="Calibri"/>
                        </a:rPr>
                        <a:t>-0.11</a:t>
                      </a:r>
                      <a:endParaRPr sz="650">
                        <a:latin typeface="Calibri"/>
                        <a:cs typeface="Calibri"/>
                      </a:endParaRPr>
                    </a:p>
                  </a:txBody>
                  <a:tcPr marL="0" marR="0" marT="679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3810" algn="ctr">
                        <a:lnSpc>
                          <a:spcPct val="100000"/>
                        </a:lnSpc>
                        <a:spcBef>
                          <a:spcPts val="535"/>
                        </a:spcBef>
                      </a:pPr>
                      <a:r>
                        <a:rPr sz="650" spc="40" dirty="0">
                          <a:latin typeface="Calibri"/>
                          <a:cs typeface="Calibri"/>
                        </a:rPr>
                        <a:t>0.33</a:t>
                      </a:r>
                      <a:endParaRPr sz="650">
                        <a:latin typeface="Calibri"/>
                        <a:cs typeface="Calibri"/>
                      </a:endParaRPr>
                    </a:p>
                  </a:txBody>
                  <a:tcPr marL="0" marR="0" marT="679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3175" algn="ctr">
                        <a:lnSpc>
                          <a:spcPct val="100000"/>
                        </a:lnSpc>
                        <a:spcBef>
                          <a:spcPts val="535"/>
                        </a:spcBef>
                      </a:pPr>
                      <a:r>
                        <a:rPr sz="650" spc="35" dirty="0">
                          <a:solidFill>
                            <a:srgbClr val="FFFFFF"/>
                          </a:solidFill>
                          <a:latin typeface="Calibri"/>
                          <a:cs typeface="Calibri"/>
                        </a:rPr>
                        <a:t>-0.11</a:t>
                      </a:r>
                      <a:endParaRPr sz="650">
                        <a:latin typeface="Calibri"/>
                        <a:cs typeface="Calibri"/>
                      </a:endParaRPr>
                    </a:p>
                  </a:txBody>
                  <a:tcPr marL="0" marR="0" marT="679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3810" algn="ctr">
                        <a:lnSpc>
                          <a:spcPct val="100000"/>
                        </a:lnSpc>
                        <a:spcBef>
                          <a:spcPts val="535"/>
                        </a:spcBef>
                      </a:pPr>
                      <a:r>
                        <a:rPr sz="650" spc="40" dirty="0">
                          <a:solidFill>
                            <a:srgbClr val="FFFFFF"/>
                          </a:solidFill>
                          <a:latin typeface="Calibri"/>
                          <a:cs typeface="Calibri"/>
                        </a:rPr>
                        <a:t>0.11</a:t>
                      </a:r>
                      <a:endParaRPr sz="650">
                        <a:latin typeface="Calibri"/>
                        <a:cs typeface="Calibri"/>
                      </a:endParaRPr>
                    </a:p>
                  </a:txBody>
                  <a:tcPr marL="0" marR="0" marT="679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3175" algn="ctr">
                        <a:lnSpc>
                          <a:spcPct val="100000"/>
                        </a:lnSpc>
                        <a:spcBef>
                          <a:spcPts val="535"/>
                        </a:spcBef>
                      </a:pPr>
                      <a:r>
                        <a:rPr sz="650" spc="35" dirty="0">
                          <a:solidFill>
                            <a:srgbClr val="FFFFFF"/>
                          </a:solidFill>
                          <a:latin typeface="Calibri"/>
                          <a:cs typeface="Calibri"/>
                        </a:rPr>
                        <a:t>-0.11</a:t>
                      </a:r>
                      <a:endParaRPr sz="650">
                        <a:latin typeface="Calibri"/>
                        <a:cs typeface="Calibri"/>
                      </a:endParaRPr>
                    </a:p>
                  </a:txBody>
                  <a:tcPr marL="0" marR="0" marT="679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r>
              <a:tr h="240406">
                <a:tc>
                  <a:txBody>
                    <a:bodyPr/>
                    <a:lstStyle/>
                    <a:p>
                      <a:pPr marL="3810" algn="ctr">
                        <a:lnSpc>
                          <a:spcPct val="100000"/>
                        </a:lnSpc>
                        <a:spcBef>
                          <a:spcPts val="540"/>
                        </a:spcBef>
                      </a:pPr>
                      <a:r>
                        <a:rPr sz="650" spc="40" dirty="0">
                          <a:solidFill>
                            <a:srgbClr val="FFFFFF"/>
                          </a:solidFill>
                          <a:latin typeface="Calibri"/>
                          <a:cs typeface="Calibri"/>
                        </a:rPr>
                        <a:t>0.11</a:t>
                      </a:r>
                      <a:endParaRPr sz="650">
                        <a:latin typeface="Calibri"/>
                        <a:cs typeface="Calibri"/>
                      </a:endParaRPr>
                    </a:p>
                  </a:txBody>
                  <a:tcPr marL="0" marR="0" marT="685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3810" algn="ctr">
                        <a:lnSpc>
                          <a:spcPct val="100000"/>
                        </a:lnSpc>
                        <a:spcBef>
                          <a:spcPts val="540"/>
                        </a:spcBef>
                      </a:pPr>
                      <a:r>
                        <a:rPr sz="650" spc="35" dirty="0">
                          <a:solidFill>
                            <a:srgbClr val="FFFFFF"/>
                          </a:solidFill>
                          <a:latin typeface="Calibri"/>
                          <a:cs typeface="Calibri"/>
                        </a:rPr>
                        <a:t>-0.11</a:t>
                      </a:r>
                      <a:endParaRPr sz="650">
                        <a:latin typeface="Calibri"/>
                        <a:cs typeface="Calibri"/>
                      </a:endParaRPr>
                    </a:p>
                  </a:txBody>
                  <a:tcPr marL="0" marR="0" marT="685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3810" algn="ctr">
                        <a:lnSpc>
                          <a:spcPct val="100000"/>
                        </a:lnSpc>
                        <a:spcBef>
                          <a:spcPts val="540"/>
                        </a:spcBef>
                      </a:pPr>
                      <a:r>
                        <a:rPr sz="650" spc="40" dirty="0">
                          <a:latin typeface="Calibri"/>
                          <a:cs typeface="Calibri"/>
                        </a:rPr>
                        <a:t>1.00</a:t>
                      </a:r>
                      <a:endParaRPr sz="650">
                        <a:latin typeface="Calibri"/>
                        <a:cs typeface="Calibri"/>
                      </a:endParaRPr>
                    </a:p>
                  </a:txBody>
                  <a:tcPr marL="0" marR="0" marT="685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810" algn="ctr">
                        <a:lnSpc>
                          <a:spcPct val="100000"/>
                        </a:lnSpc>
                        <a:spcBef>
                          <a:spcPts val="540"/>
                        </a:spcBef>
                      </a:pPr>
                      <a:r>
                        <a:rPr sz="650" spc="35" dirty="0">
                          <a:solidFill>
                            <a:srgbClr val="FFFFFF"/>
                          </a:solidFill>
                          <a:latin typeface="Calibri"/>
                          <a:cs typeface="Calibri"/>
                        </a:rPr>
                        <a:t>-0.33</a:t>
                      </a:r>
                      <a:endParaRPr sz="650">
                        <a:latin typeface="Calibri"/>
                        <a:cs typeface="Calibri"/>
                      </a:endParaRPr>
                    </a:p>
                  </a:txBody>
                  <a:tcPr marL="0" marR="0" marT="68580" marB="0">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marL="3810" algn="ctr">
                        <a:lnSpc>
                          <a:spcPct val="100000"/>
                        </a:lnSpc>
                        <a:spcBef>
                          <a:spcPts val="540"/>
                        </a:spcBef>
                      </a:pPr>
                      <a:r>
                        <a:rPr sz="650" spc="40" dirty="0">
                          <a:solidFill>
                            <a:srgbClr val="FFFFFF"/>
                          </a:solidFill>
                          <a:latin typeface="Calibri"/>
                          <a:cs typeface="Calibri"/>
                        </a:rPr>
                        <a:t>0.11</a:t>
                      </a:r>
                      <a:endParaRPr sz="650">
                        <a:latin typeface="Calibri"/>
                        <a:cs typeface="Calibri"/>
                      </a:endParaRPr>
                    </a:p>
                  </a:txBody>
                  <a:tcPr marL="0" marR="0" marT="68580" marB="0">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3810" algn="ctr">
                        <a:lnSpc>
                          <a:spcPct val="100000"/>
                        </a:lnSpc>
                        <a:spcBef>
                          <a:spcPts val="540"/>
                        </a:spcBef>
                      </a:pPr>
                      <a:r>
                        <a:rPr sz="650" spc="35" dirty="0">
                          <a:solidFill>
                            <a:srgbClr val="FFFFFF"/>
                          </a:solidFill>
                          <a:latin typeface="Calibri"/>
                          <a:cs typeface="Calibri"/>
                        </a:rPr>
                        <a:t>-0.11</a:t>
                      </a:r>
                      <a:endParaRPr sz="650">
                        <a:latin typeface="Calibri"/>
                        <a:cs typeface="Calibri"/>
                      </a:endParaRPr>
                    </a:p>
                  </a:txBody>
                  <a:tcPr marL="0" marR="0" marT="685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3810" algn="ctr">
                        <a:lnSpc>
                          <a:spcPct val="100000"/>
                        </a:lnSpc>
                        <a:spcBef>
                          <a:spcPts val="540"/>
                        </a:spcBef>
                      </a:pPr>
                      <a:r>
                        <a:rPr sz="650" spc="40" dirty="0">
                          <a:latin typeface="Calibri"/>
                          <a:cs typeface="Calibri"/>
                        </a:rPr>
                        <a:t>0.55</a:t>
                      </a:r>
                      <a:endParaRPr sz="650">
                        <a:latin typeface="Calibri"/>
                        <a:cs typeface="Calibri"/>
                      </a:endParaRPr>
                    </a:p>
                  </a:txBody>
                  <a:tcPr marL="0" marR="0" marT="685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r>
              <a:tr h="240330">
                <a:tc>
                  <a:txBody>
                    <a:bodyPr/>
                    <a:lstStyle/>
                    <a:p>
                      <a:pPr>
                        <a:lnSpc>
                          <a:spcPct val="100000"/>
                        </a:lnSpc>
                        <a:spcBef>
                          <a:spcPts val="20"/>
                        </a:spcBef>
                      </a:pPr>
                      <a:endParaRPr sz="450">
                        <a:latin typeface="Times New Roman"/>
                        <a:cs typeface="Times New Roman"/>
                      </a:endParaRPr>
                    </a:p>
                    <a:p>
                      <a:pPr marL="3810" algn="ctr">
                        <a:lnSpc>
                          <a:spcPct val="100000"/>
                        </a:lnSpc>
                      </a:pPr>
                      <a:r>
                        <a:rPr sz="650" spc="40" dirty="0">
                          <a:latin typeface="Calibri"/>
                          <a:cs typeface="Calibri"/>
                        </a:rPr>
                        <a:t>0.33</a:t>
                      </a:r>
                      <a:endParaRPr sz="650">
                        <a:latin typeface="Calibri"/>
                        <a:cs typeface="Calibri"/>
                      </a:endParaRPr>
                    </a:p>
                  </a:txBody>
                  <a:tcPr marL="0" marR="0" marT="25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a:lnSpc>
                          <a:spcPct val="100000"/>
                        </a:lnSpc>
                        <a:spcBef>
                          <a:spcPts val="20"/>
                        </a:spcBef>
                      </a:pPr>
                      <a:endParaRPr sz="450">
                        <a:latin typeface="Times New Roman"/>
                        <a:cs typeface="Times New Roman"/>
                      </a:endParaRPr>
                    </a:p>
                    <a:p>
                      <a:pPr marL="3810" algn="ctr">
                        <a:lnSpc>
                          <a:spcPct val="100000"/>
                        </a:lnSpc>
                      </a:pPr>
                      <a:r>
                        <a:rPr sz="650" spc="40" dirty="0">
                          <a:latin typeface="Calibri"/>
                          <a:cs typeface="Calibri"/>
                        </a:rPr>
                        <a:t>0.33</a:t>
                      </a:r>
                      <a:endParaRPr sz="650">
                        <a:latin typeface="Calibri"/>
                        <a:cs typeface="Calibri"/>
                      </a:endParaRPr>
                    </a:p>
                  </a:txBody>
                  <a:tcPr marL="0" marR="0" marT="25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a:lnSpc>
                          <a:spcPct val="100000"/>
                        </a:lnSpc>
                        <a:spcBef>
                          <a:spcPts val="20"/>
                        </a:spcBef>
                      </a:pPr>
                      <a:endParaRPr sz="450">
                        <a:latin typeface="Times New Roman"/>
                        <a:cs typeface="Times New Roman"/>
                      </a:endParaRPr>
                    </a:p>
                    <a:p>
                      <a:pPr marL="3175" algn="ctr">
                        <a:lnSpc>
                          <a:spcPct val="100000"/>
                        </a:lnSpc>
                      </a:pPr>
                      <a:r>
                        <a:rPr sz="650" spc="35" dirty="0">
                          <a:solidFill>
                            <a:srgbClr val="FFFFFF"/>
                          </a:solidFill>
                          <a:latin typeface="Calibri"/>
                          <a:cs typeface="Calibri"/>
                        </a:rPr>
                        <a:t>-0.33</a:t>
                      </a:r>
                      <a:endParaRPr sz="650">
                        <a:latin typeface="Calibri"/>
                        <a:cs typeface="Calibri"/>
                      </a:endParaRPr>
                    </a:p>
                  </a:txBody>
                  <a:tcPr marL="0" marR="0" marT="2540" marB="0">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a:lnSpc>
                          <a:spcPct val="100000"/>
                        </a:lnSpc>
                        <a:spcBef>
                          <a:spcPts val="20"/>
                        </a:spcBef>
                      </a:pPr>
                      <a:endParaRPr sz="450">
                        <a:latin typeface="Times New Roman"/>
                        <a:cs typeface="Times New Roman"/>
                      </a:endParaRPr>
                    </a:p>
                    <a:p>
                      <a:pPr marL="3810" algn="ctr">
                        <a:lnSpc>
                          <a:spcPct val="100000"/>
                        </a:lnSpc>
                      </a:pPr>
                      <a:r>
                        <a:rPr sz="650" spc="40" dirty="0">
                          <a:latin typeface="Calibri"/>
                          <a:cs typeface="Calibri"/>
                        </a:rPr>
                        <a:t>0.55</a:t>
                      </a:r>
                      <a:endParaRPr sz="650">
                        <a:latin typeface="Calibri"/>
                        <a:cs typeface="Calibri"/>
                      </a:endParaRPr>
                    </a:p>
                  </a:txBody>
                  <a:tcPr marL="0" marR="0" marT="2540" marB="0">
                    <a:lnR w="6350">
                      <a:solidFill>
                        <a:srgbClr val="000000"/>
                      </a:solidFill>
                      <a:prstDash val="solid"/>
                    </a:lnR>
                    <a:lnB w="6350">
                      <a:solidFill>
                        <a:srgbClr val="000000"/>
                      </a:solidFill>
                      <a:prstDash val="solid"/>
                    </a:lnB>
                    <a:solidFill>
                      <a:srgbClr val="A1EAE8"/>
                    </a:solidFill>
                  </a:tcPr>
                </a:tc>
                <a:tc>
                  <a:txBody>
                    <a:bodyPr/>
                    <a:lstStyle/>
                    <a:p>
                      <a:pPr>
                        <a:lnSpc>
                          <a:spcPct val="100000"/>
                        </a:lnSpc>
                        <a:spcBef>
                          <a:spcPts val="20"/>
                        </a:spcBef>
                      </a:pPr>
                      <a:endParaRPr sz="450">
                        <a:latin typeface="Times New Roman"/>
                        <a:cs typeface="Times New Roman"/>
                      </a:endParaRPr>
                    </a:p>
                    <a:p>
                      <a:pPr marL="3175" algn="ctr">
                        <a:lnSpc>
                          <a:spcPct val="100000"/>
                        </a:lnSpc>
                      </a:pPr>
                      <a:r>
                        <a:rPr sz="650" spc="35" dirty="0">
                          <a:solidFill>
                            <a:srgbClr val="FFFFFF"/>
                          </a:solidFill>
                          <a:latin typeface="Calibri"/>
                          <a:cs typeface="Calibri"/>
                        </a:rPr>
                        <a:t>-0.33</a:t>
                      </a:r>
                      <a:endParaRPr sz="650">
                        <a:latin typeface="Calibri"/>
                        <a:cs typeface="Calibri"/>
                      </a:endParaRPr>
                    </a:p>
                  </a:txBody>
                  <a:tcPr marL="0" marR="0" marT="2540" marB="0">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a:lnSpc>
                          <a:spcPct val="100000"/>
                        </a:lnSpc>
                        <a:spcBef>
                          <a:spcPts val="20"/>
                        </a:spcBef>
                      </a:pPr>
                      <a:endParaRPr sz="450">
                        <a:latin typeface="Times New Roman"/>
                        <a:cs typeface="Times New Roman"/>
                      </a:endParaRPr>
                    </a:p>
                    <a:p>
                      <a:pPr marL="3810" algn="ctr">
                        <a:lnSpc>
                          <a:spcPct val="100000"/>
                        </a:lnSpc>
                      </a:pPr>
                      <a:r>
                        <a:rPr sz="650" spc="40" dirty="0">
                          <a:latin typeface="Calibri"/>
                          <a:cs typeface="Calibri"/>
                        </a:rPr>
                        <a:t>0.33</a:t>
                      </a:r>
                      <a:endParaRPr sz="650">
                        <a:latin typeface="Calibri"/>
                        <a:cs typeface="Calibri"/>
                      </a:endParaRPr>
                    </a:p>
                  </a:txBody>
                  <a:tcPr marL="0" marR="0" marT="2540" marB="0">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a:lnSpc>
                          <a:spcPct val="100000"/>
                        </a:lnSpc>
                        <a:spcBef>
                          <a:spcPts val="20"/>
                        </a:spcBef>
                      </a:pPr>
                      <a:endParaRPr sz="450">
                        <a:latin typeface="Times New Roman"/>
                        <a:cs typeface="Times New Roman"/>
                      </a:endParaRPr>
                    </a:p>
                    <a:p>
                      <a:pPr marL="3810" algn="ctr">
                        <a:lnSpc>
                          <a:spcPct val="100000"/>
                        </a:lnSpc>
                      </a:pPr>
                      <a:r>
                        <a:rPr sz="650" spc="40" dirty="0">
                          <a:latin typeface="Calibri"/>
                          <a:cs typeface="Calibri"/>
                        </a:rPr>
                        <a:t>0.33</a:t>
                      </a:r>
                      <a:endParaRPr sz="650">
                        <a:latin typeface="Calibri"/>
                        <a:cs typeface="Calibri"/>
                      </a:endParaRPr>
                    </a:p>
                  </a:txBody>
                  <a:tcPr marL="0" marR="0" marT="25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r>
              <a:tr h="240323">
                <a:tc>
                  <a:txBody>
                    <a:bodyPr/>
                    <a:lstStyle/>
                    <a:p>
                      <a:pPr marL="3810" algn="ctr">
                        <a:lnSpc>
                          <a:spcPct val="100000"/>
                        </a:lnSpc>
                        <a:spcBef>
                          <a:spcPts val="535"/>
                        </a:spcBef>
                      </a:pPr>
                      <a:r>
                        <a:rPr sz="650" spc="40" dirty="0">
                          <a:latin typeface="Calibri"/>
                          <a:cs typeface="Calibri"/>
                        </a:rPr>
                        <a:t>0.55</a:t>
                      </a:r>
                      <a:endParaRPr sz="650">
                        <a:latin typeface="Calibri"/>
                        <a:cs typeface="Calibri"/>
                      </a:endParaRPr>
                    </a:p>
                  </a:txBody>
                  <a:tcPr marL="0" marR="0" marT="679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c>
                  <a:txBody>
                    <a:bodyPr/>
                    <a:lstStyle/>
                    <a:p>
                      <a:pPr marL="3810" algn="ctr">
                        <a:lnSpc>
                          <a:spcPct val="100000"/>
                        </a:lnSpc>
                        <a:spcBef>
                          <a:spcPts val="535"/>
                        </a:spcBef>
                      </a:pPr>
                      <a:r>
                        <a:rPr sz="650" spc="35" dirty="0">
                          <a:solidFill>
                            <a:srgbClr val="FFFFFF"/>
                          </a:solidFill>
                          <a:latin typeface="Calibri"/>
                          <a:cs typeface="Calibri"/>
                        </a:rPr>
                        <a:t>-0.11</a:t>
                      </a:r>
                      <a:endParaRPr sz="650">
                        <a:latin typeface="Calibri"/>
                        <a:cs typeface="Calibri"/>
                      </a:endParaRPr>
                    </a:p>
                  </a:txBody>
                  <a:tcPr marL="0" marR="0" marT="679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3810" algn="ctr">
                        <a:lnSpc>
                          <a:spcPct val="100000"/>
                        </a:lnSpc>
                        <a:spcBef>
                          <a:spcPts val="535"/>
                        </a:spcBef>
                      </a:pPr>
                      <a:r>
                        <a:rPr sz="650" spc="40" dirty="0">
                          <a:solidFill>
                            <a:srgbClr val="FFFFFF"/>
                          </a:solidFill>
                          <a:latin typeface="Calibri"/>
                          <a:cs typeface="Calibri"/>
                        </a:rPr>
                        <a:t>0.11</a:t>
                      </a:r>
                      <a:endParaRPr sz="650">
                        <a:latin typeface="Calibri"/>
                        <a:cs typeface="Calibri"/>
                      </a:endParaRPr>
                    </a:p>
                  </a:txBody>
                  <a:tcPr marL="0" marR="0" marT="67945" marB="0">
                    <a:lnL w="6350">
                      <a:solidFill>
                        <a:srgbClr val="000000"/>
                      </a:solidFill>
                      <a:prstDash val="solid"/>
                    </a:lnL>
                    <a:lnR w="6350">
                      <a:solidFill>
                        <a:srgbClr val="000000"/>
                      </a:solidFill>
                      <a:prstDash val="solid"/>
                    </a:lnR>
                    <a:lnB w="6350">
                      <a:solidFill>
                        <a:srgbClr val="000000"/>
                      </a:solidFill>
                      <a:prstDash val="solid"/>
                    </a:lnB>
                    <a:solidFill>
                      <a:srgbClr val="009999"/>
                    </a:solidFill>
                  </a:tcPr>
                </a:tc>
                <a:tc>
                  <a:txBody>
                    <a:bodyPr/>
                    <a:lstStyle/>
                    <a:p>
                      <a:pPr marL="3810" algn="ctr">
                        <a:lnSpc>
                          <a:spcPct val="100000"/>
                        </a:lnSpc>
                        <a:spcBef>
                          <a:spcPts val="535"/>
                        </a:spcBef>
                      </a:pPr>
                      <a:r>
                        <a:rPr sz="650" spc="35" dirty="0">
                          <a:solidFill>
                            <a:srgbClr val="FFFFFF"/>
                          </a:solidFill>
                          <a:latin typeface="Calibri"/>
                          <a:cs typeface="Calibri"/>
                        </a:rPr>
                        <a:t>-0.33</a:t>
                      </a:r>
                      <a:endParaRPr sz="650">
                        <a:latin typeface="Calibri"/>
                        <a:cs typeface="Calibri"/>
                      </a:endParaRPr>
                    </a:p>
                  </a:txBody>
                  <a:tcPr marL="0" marR="0" marT="67945" marB="0">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marL="3810" algn="ctr">
                        <a:lnSpc>
                          <a:spcPct val="100000"/>
                        </a:lnSpc>
                        <a:spcBef>
                          <a:spcPts val="535"/>
                        </a:spcBef>
                      </a:pPr>
                      <a:r>
                        <a:rPr sz="650" spc="40" dirty="0">
                          <a:latin typeface="Calibri"/>
                          <a:cs typeface="Calibri"/>
                        </a:rPr>
                        <a:t>1.00</a:t>
                      </a:r>
                      <a:endParaRPr sz="650">
                        <a:latin typeface="Calibri"/>
                        <a:cs typeface="Calibri"/>
                      </a:endParaRPr>
                    </a:p>
                  </a:txBody>
                  <a:tcPr marL="0" marR="0" marT="67945" marB="0">
                    <a:lnR w="6350">
                      <a:solidFill>
                        <a:srgbClr val="000000"/>
                      </a:solidFill>
                      <a:prstDash val="solid"/>
                    </a:lnR>
                    <a:lnB w="6350">
                      <a:solidFill>
                        <a:srgbClr val="000000"/>
                      </a:solidFill>
                      <a:prstDash val="solid"/>
                    </a:lnB>
                  </a:tcPr>
                </a:tc>
                <a:tc>
                  <a:txBody>
                    <a:bodyPr/>
                    <a:lstStyle/>
                    <a:p>
                      <a:pPr marL="3810" algn="ctr">
                        <a:lnSpc>
                          <a:spcPct val="100000"/>
                        </a:lnSpc>
                        <a:spcBef>
                          <a:spcPts val="535"/>
                        </a:spcBef>
                      </a:pPr>
                      <a:r>
                        <a:rPr sz="650" spc="35" dirty="0">
                          <a:solidFill>
                            <a:srgbClr val="FFFFFF"/>
                          </a:solidFill>
                          <a:latin typeface="Calibri"/>
                          <a:cs typeface="Calibri"/>
                        </a:rPr>
                        <a:t>-0.11</a:t>
                      </a:r>
                      <a:endParaRPr sz="650">
                        <a:latin typeface="Calibri"/>
                        <a:cs typeface="Calibri"/>
                      </a:endParaRPr>
                    </a:p>
                  </a:txBody>
                  <a:tcPr marL="0" marR="0" marT="679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3810" algn="ctr">
                        <a:lnSpc>
                          <a:spcPct val="100000"/>
                        </a:lnSpc>
                        <a:spcBef>
                          <a:spcPts val="535"/>
                        </a:spcBef>
                      </a:pPr>
                      <a:r>
                        <a:rPr sz="650" spc="40" dirty="0">
                          <a:solidFill>
                            <a:srgbClr val="FFFFFF"/>
                          </a:solidFill>
                          <a:latin typeface="Calibri"/>
                          <a:cs typeface="Calibri"/>
                        </a:rPr>
                        <a:t>0.11</a:t>
                      </a:r>
                      <a:endParaRPr sz="650">
                        <a:latin typeface="Calibri"/>
                        <a:cs typeface="Calibri"/>
                      </a:endParaRPr>
                    </a:p>
                  </a:txBody>
                  <a:tcPr marL="0" marR="0" marT="679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r>
              <a:tr h="240413">
                <a:tc>
                  <a:txBody>
                    <a:bodyPr/>
                    <a:lstStyle/>
                    <a:p>
                      <a:pPr marL="3175" algn="ctr">
                        <a:lnSpc>
                          <a:spcPct val="100000"/>
                        </a:lnSpc>
                        <a:spcBef>
                          <a:spcPts val="540"/>
                        </a:spcBef>
                      </a:pPr>
                      <a:r>
                        <a:rPr sz="650" spc="35" dirty="0">
                          <a:solidFill>
                            <a:srgbClr val="FFFFFF"/>
                          </a:solidFill>
                          <a:latin typeface="Calibri"/>
                          <a:cs typeface="Calibri"/>
                        </a:rPr>
                        <a:t>-0.11</a:t>
                      </a:r>
                      <a:endParaRPr sz="650">
                        <a:latin typeface="Calibri"/>
                        <a:cs typeface="Calibri"/>
                      </a:endParaRPr>
                    </a:p>
                  </a:txBody>
                  <a:tcPr marL="0" marR="0" marT="685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3810" algn="ctr">
                        <a:lnSpc>
                          <a:spcPct val="100000"/>
                        </a:lnSpc>
                        <a:spcBef>
                          <a:spcPts val="540"/>
                        </a:spcBef>
                      </a:pPr>
                      <a:r>
                        <a:rPr sz="650" spc="40" dirty="0">
                          <a:solidFill>
                            <a:srgbClr val="FFFFFF"/>
                          </a:solidFill>
                          <a:latin typeface="Calibri"/>
                          <a:cs typeface="Calibri"/>
                        </a:rPr>
                        <a:t>0.11</a:t>
                      </a:r>
                      <a:endParaRPr sz="650">
                        <a:latin typeface="Calibri"/>
                        <a:cs typeface="Calibri"/>
                      </a:endParaRPr>
                    </a:p>
                  </a:txBody>
                  <a:tcPr marL="0" marR="0" marT="685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3175" algn="ctr">
                        <a:lnSpc>
                          <a:spcPct val="100000"/>
                        </a:lnSpc>
                        <a:spcBef>
                          <a:spcPts val="540"/>
                        </a:spcBef>
                      </a:pPr>
                      <a:r>
                        <a:rPr sz="650" spc="35" dirty="0">
                          <a:solidFill>
                            <a:srgbClr val="FFFFFF"/>
                          </a:solidFill>
                          <a:latin typeface="Calibri"/>
                          <a:cs typeface="Calibri"/>
                        </a:rPr>
                        <a:t>-0.11</a:t>
                      </a:r>
                      <a:endParaRPr sz="650">
                        <a:latin typeface="Calibri"/>
                        <a:cs typeface="Calibri"/>
                      </a:endParaRPr>
                    </a:p>
                  </a:txBody>
                  <a:tcPr marL="0" marR="0" marT="685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3810" algn="ctr">
                        <a:lnSpc>
                          <a:spcPct val="100000"/>
                        </a:lnSpc>
                        <a:spcBef>
                          <a:spcPts val="540"/>
                        </a:spcBef>
                      </a:pPr>
                      <a:r>
                        <a:rPr sz="650" spc="40" dirty="0">
                          <a:latin typeface="Calibri"/>
                          <a:cs typeface="Calibri"/>
                        </a:rPr>
                        <a:t>0.33</a:t>
                      </a:r>
                      <a:endParaRPr sz="650">
                        <a:latin typeface="Calibri"/>
                        <a:cs typeface="Calibri"/>
                      </a:endParaRPr>
                    </a:p>
                  </a:txBody>
                  <a:tcPr marL="0" marR="0" marT="68580" marB="0">
                    <a:lnL w="6350">
                      <a:solidFill>
                        <a:srgbClr val="000000"/>
                      </a:solidFill>
                      <a:prstDash val="solid"/>
                    </a:lnL>
                    <a:lnR w="6350">
                      <a:solidFill>
                        <a:srgbClr val="000000"/>
                      </a:solidFill>
                      <a:prstDash val="solid"/>
                    </a:lnR>
                    <a:lnB w="6350">
                      <a:solidFill>
                        <a:srgbClr val="000000"/>
                      </a:solidFill>
                      <a:prstDash val="solid"/>
                    </a:lnB>
                    <a:solidFill>
                      <a:srgbClr val="33CCCC"/>
                    </a:solidFill>
                  </a:tcPr>
                </a:tc>
                <a:tc>
                  <a:txBody>
                    <a:bodyPr/>
                    <a:lstStyle/>
                    <a:p>
                      <a:pPr marL="3175" algn="ctr">
                        <a:lnSpc>
                          <a:spcPct val="100000"/>
                        </a:lnSpc>
                        <a:spcBef>
                          <a:spcPts val="540"/>
                        </a:spcBef>
                      </a:pPr>
                      <a:r>
                        <a:rPr sz="650" spc="35" dirty="0">
                          <a:solidFill>
                            <a:srgbClr val="FFFFFF"/>
                          </a:solidFill>
                          <a:latin typeface="Calibri"/>
                          <a:cs typeface="Calibri"/>
                        </a:rPr>
                        <a:t>-0.11</a:t>
                      </a:r>
                      <a:endParaRPr sz="650">
                        <a:latin typeface="Calibri"/>
                        <a:cs typeface="Calibri"/>
                      </a:endParaRPr>
                    </a:p>
                  </a:txBody>
                  <a:tcPr marL="0" marR="0" marT="685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3810" algn="ctr">
                        <a:lnSpc>
                          <a:spcPct val="100000"/>
                        </a:lnSpc>
                        <a:spcBef>
                          <a:spcPts val="540"/>
                        </a:spcBef>
                      </a:pPr>
                      <a:r>
                        <a:rPr sz="650" spc="40" dirty="0">
                          <a:latin typeface="Calibri"/>
                          <a:cs typeface="Calibri"/>
                        </a:rPr>
                        <a:t>1.00</a:t>
                      </a:r>
                      <a:endParaRPr sz="650">
                        <a:latin typeface="Calibri"/>
                        <a:cs typeface="Calibri"/>
                      </a:endParaRPr>
                    </a:p>
                  </a:txBody>
                  <a:tcPr marL="0" marR="0" marT="685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 algn="ctr">
                        <a:lnSpc>
                          <a:spcPct val="100000"/>
                        </a:lnSpc>
                        <a:spcBef>
                          <a:spcPts val="540"/>
                        </a:spcBef>
                      </a:pPr>
                      <a:r>
                        <a:rPr sz="650" spc="35" dirty="0">
                          <a:solidFill>
                            <a:srgbClr val="FFFFFF"/>
                          </a:solidFill>
                          <a:latin typeface="Calibri"/>
                          <a:cs typeface="Calibri"/>
                        </a:rPr>
                        <a:t>-0.11</a:t>
                      </a:r>
                      <a:endParaRPr sz="650">
                        <a:latin typeface="Calibri"/>
                        <a:cs typeface="Calibri"/>
                      </a:endParaRPr>
                    </a:p>
                  </a:txBody>
                  <a:tcPr marL="0" marR="0" marT="685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r>
              <a:tr h="240229">
                <a:tc>
                  <a:txBody>
                    <a:bodyPr/>
                    <a:lstStyle/>
                    <a:p>
                      <a:pPr marL="3810" algn="ctr">
                        <a:lnSpc>
                          <a:spcPct val="100000"/>
                        </a:lnSpc>
                        <a:spcBef>
                          <a:spcPts val="535"/>
                        </a:spcBef>
                      </a:pPr>
                      <a:r>
                        <a:rPr sz="650" spc="40" dirty="0">
                          <a:latin typeface="Calibri"/>
                          <a:cs typeface="Calibri"/>
                        </a:rPr>
                        <a:t>0.33</a:t>
                      </a:r>
                      <a:endParaRPr sz="650">
                        <a:latin typeface="Calibri"/>
                        <a:cs typeface="Calibri"/>
                      </a:endParaRPr>
                    </a:p>
                  </a:txBody>
                  <a:tcPr marL="0" marR="0" marT="679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3810" algn="ctr">
                        <a:lnSpc>
                          <a:spcPct val="100000"/>
                        </a:lnSpc>
                        <a:spcBef>
                          <a:spcPts val="535"/>
                        </a:spcBef>
                      </a:pPr>
                      <a:r>
                        <a:rPr sz="650" spc="35" dirty="0">
                          <a:solidFill>
                            <a:srgbClr val="FFFFFF"/>
                          </a:solidFill>
                          <a:latin typeface="Calibri"/>
                          <a:cs typeface="Calibri"/>
                        </a:rPr>
                        <a:t>-0.11</a:t>
                      </a:r>
                      <a:endParaRPr sz="650">
                        <a:latin typeface="Calibri"/>
                        <a:cs typeface="Calibri"/>
                      </a:endParaRPr>
                    </a:p>
                  </a:txBody>
                  <a:tcPr marL="0" marR="0" marT="679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3810" algn="ctr">
                        <a:lnSpc>
                          <a:spcPct val="100000"/>
                        </a:lnSpc>
                        <a:spcBef>
                          <a:spcPts val="535"/>
                        </a:spcBef>
                      </a:pPr>
                      <a:r>
                        <a:rPr sz="650" spc="40" dirty="0">
                          <a:latin typeface="Calibri"/>
                          <a:cs typeface="Calibri"/>
                        </a:rPr>
                        <a:t>0.55</a:t>
                      </a:r>
                      <a:endParaRPr sz="650">
                        <a:latin typeface="Calibri"/>
                        <a:cs typeface="Calibri"/>
                      </a:endParaRPr>
                    </a:p>
                  </a:txBody>
                  <a:tcPr marL="0" marR="0" marT="679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c>
                  <a:txBody>
                    <a:bodyPr/>
                    <a:lstStyle/>
                    <a:p>
                      <a:pPr marL="3810" algn="ctr">
                        <a:lnSpc>
                          <a:spcPct val="100000"/>
                        </a:lnSpc>
                        <a:spcBef>
                          <a:spcPts val="535"/>
                        </a:spcBef>
                      </a:pPr>
                      <a:r>
                        <a:rPr sz="650" spc="40" dirty="0">
                          <a:latin typeface="Calibri"/>
                          <a:cs typeface="Calibri"/>
                        </a:rPr>
                        <a:t>0.33</a:t>
                      </a:r>
                      <a:endParaRPr sz="650">
                        <a:latin typeface="Calibri"/>
                        <a:cs typeface="Calibri"/>
                      </a:endParaRPr>
                    </a:p>
                  </a:txBody>
                  <a:tcPr marL="0" marR="0" marT="679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3810" algn="ctr">
                        <a:lnSpc>
                          <a:spcPct val="100000"/>
                        </a:lnSpc>
                        <a:spcBef>
                          <a:spcPts val="535"/>
                        </a:spcBef>
                      </a:pPr>
                      <a:r>
                        <a:rPr sz="650" spc="40" dirty="0">
                          <a:solidFill>
                            <a:srgbClr val="FFFFFF"/>
                          </a:solidFill>
                          <a:latin typeface="Calibri"/>
                          <a:cs typeface="Calibri"/>
                        </a:rPr>
                        <a:t>0.11</a:t>
                      </a:r>
                      <a:endParaRPr sz="650">
                        <a:latin typeface="Calibri"/>
                        <a:cs typeface="Calibri"/>
                      </a:endParaRPr>
                    </a:p>
                  </a:txBody>
                  <a:tcPr marL="0" marR="0" marT="679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3810" algn="ctr">
                        <a:lnSpc>
                          <a:spcPct val="100000"/>
                        </a:lnSpc>
                        <a:spcBef>
                          <a:spcPts val="535"/>
                        </a:spcBef>
                      </a:pPr>
                      <a:r>
                        <a:rPr sz="650" spc="35" dirty="0">
                          <a:solidFill>
                            <a:srgbClr val="FFFFFF"/>
                          </a:solidFill>
                          <a:latin typeface="Calibri"/>
                          <a:cs typeface="Calibri"/>
                        </a:rPr>
                        <a:t>-0.11</a:t>
                      </a:r>
                      <a:endParaRPr sz="650">
                        <a:latin typeface="Calibri"/>
                        <a:cs typeface="Calibri"/>
                      </a:endParaRPr>
                    </a:p>
                  </a:txBody>
                  <a:tcPr marL="0" marR="0" marT="679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3810" algn="ctr">
                        <a:lnSpc>
                          <a:spcPct val="100000"/>
                        </a:lnSpc>
                        <a:spcBef>
                          <a:spcPts val="535"/>
                        </a:spcBef>
                      </a:pPr>
                      <a:r>
                        <a:rPr sz="650" spc="40" dirty="0">
                          <a:latin typeface="Calibri"/>
                          <a:cs typeface="Calibri"/>
                        </a:rPr>
                        <a:t>0.77</a:t>
                      </a:r>
                      <a:endParaRPr sz="650">
                        <a:latin typeface="Calibri"/>
                        <a:cs typeface="Calibri"/>
                      </a:endParaRPr>
                    </a:p>
                  </a:txBody>
                  <a:tcPr marL="0" marR="0" marT="679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2F5F4"/>
                    </a:solidFill>
                  </a:tcPr>
                </a:tc>
              </a:tr>
            </a:tbl>
          </a:graphicData>
        </a:graphic>
      </p:graphicFrame>
      <p:sp>
        <p:nvSpPr>
          <p:cNvPr id="6" name="object 6"/>
          <p:cNvSpPr/>
          <p:nvPr/>
        </p:nvSpPr>
        <p:spPr>
          <a:xfrm>
            <a:off x="8014859" y="2337113"/>
            <a:ext cx="271780" cy="240665"/>
          </a:xfrm>
          <a:custGeom>
            <a:avLst/>
            <a:gdLst/>
            <a:ahLst/>
            <a:cxnLst/>
            <a:rect l="l" t="t" r="r" b="b"/>
            <a:pathLst>
              <a:path w="271779" h="240664">
                <a:moveTo>
                  <a:pt x="0" y="240412"/>
                </a:moveTo>
                <a:lnTo>
                  <a:pt x="271468" y="240412"/>
                </a:lnTo>
                <a:lnTo>
                  <a:pt x="271468" y="0"/>
                </a:lnTo>
                <a:lnTo>
                  <a:pt x="0" y="0"/>
                </a:lnTo>
                <a:lnTo>
                  <a:pt x="0" y="240412"/>
                </a:lnTo>
                <a:close/>
              </a:path>
            </a:pathLst>
          </a:custGeom>
          <a:solidFill>
            <a:srgbClr val="FFFFFF"/>
          </a:solidFill>
        </p:spPr>
        <p:txBody>
          <a:bodyPr wrap="square" lIns="0" tIns="0" rIns="0" bIns="0" rtlCol="0"/>
          <a:lstStyle/>
          <a:p>
            <a:endParaRPr/>
          </a:p>
        </p:txBody>
      </p:sp>
      <p:graphicFrame>
        <p:nvGraphicFramePr>
          <p:cNvPr id="7" name="object 7"/>
          <p:cNvGraphicFramePr>
            <a:graphicFrameLocks noGrp="1"/>
          </p:cNvGraphicFramePr>
          <p:nvPr/>
        </p:nvGraphicFramePr>
        <p:xfrm>
          <a:off x="6656833" y="2933699"/>
          <a:ext cx="1902459" cy="1724943"/>
        </p:xfrm>
        <a:graphic>
          <a:graphicData uri="http://schemas.openxmlformats.org/drawingml/2006/table">
            <a:tbl>
              <a:tblPr firstRow="1" bandRow="1">
                <a:tableStyleId>{2D5ABB26-0587-4C30-8999-92F81FD0307C}</a:tableStyleId>
              </a:tblPr>
              <a:tblGrid>
                <a:gridCol w="271780"/>
                <a:gridCol w="271780"/>
                <a:gridCol w="271779"/>
                <a:gridCol w="271780"/>
                <a:gridCol w="271780"/>
                <a:gridCol w="271780"/>
                <a:gridCol w="271780"/>
              </a:tblGrid>
              <a:tr h="246496">
                <a:tc>
                  <a:txBody>
                    <a:bodyPr/>
                    <a:lstStyle/>
                    <a:p>
                      <a:pPr marL="3810" algn="ctr">
                        <a:lnSpc>
                          <a:spcPct val="100000"/>
                        </a:lnSpc>
                        <a:spcBef>
                          <a:spcPts val="570"/>
                        </a:spcBef>
                      </a:pPr>
                      <a:r>
                        <a:rPr sz="650" spc="40" dirty="0">
                          <a:latin typeface="Calibri"/>
                          <a:cs typeface="Calibri"/>
                        </a:rPr>
                        <a:t>0.33</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893A"/>
                    </a:solidFill>
                  </a:tcPr>
                </a:tc>
                <a:tc>
                  <a:txBody>
                    <a:bodyPr/>
                    <a:lstStyle/>
                    <a:p>
                      <a:pPr marL="3810" algn="ctr">
                        <a:lnSpc>
                          <a:spcPct val="100000"/>
                        </a:lnSpc>
                        <a:spcBef>
                          <a:spcPts val="570"/>
                        </a:spcBef>
                      </a:pPr>
                      <a:r>
                        <a:rPr sz="650" spc="35" dirty="0">
                          <a:solidFill>
                            <a:srgbClr val="FFFFFF"/>
                          </a:solidFill>
                          <a:latin typeface="Calibri"/>
                          <a:cs typeface="Calibri"/>
                        </a:rPr>
                        <a:t>-0.55</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763A00"/>
                    </a:solidFill>
                  </a:tcPr>
                </a:tc>
                <a:tc>
                  <a:txBody>
                    <a:bodyPr/>
                    <a:lstStyle/>
                    <a:p>
                      <a:pPr marL="3810" algn="ctr">
                        <a:lnSpc>
                          <a:spcPct val="100000"/>
                        </a:lnSpc>
                        <a:spcBef>
                          <a:spcPts val="570"/>
                        </a:spcBef>
                      </a:pPr>
                      <a:r>
                        <a:rPr sz="650" spc="40" dirty="0">
                          <a:latin typeface="Calibri"/>
                          <a:cs typeface="Calibri"/>
                        </a:rPr>
                        <a:t>0.11</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66300"/>
                    </a:solidFill>
                  </a:tcPr>
                </a:tc>
                <a:tc>
                  <a:txBody>
                    <a:bodyPr/>
                    <a:lstStyle/>
                    <a:p>
                      <a:pPr marL="3810" algn="ctr">
                        <a:lnSpc>
                          <a:spcPct val="100000"/>
                        </a:lnSpc>
                        <a:spcBef>
                          <a:spcPts val="570"/>
                        </a:spcBef>
                      </a:pPr>
                      <a:r>
                        <a:rPr sz="650" spc="35" dirty="0">
                          <a:solidFill>
                            <a:srgbClr val="FFFFFF"/>
                          </a:solidFill>
                          <a:latin typeface="Calibri"/>
                          <a:cs typeface="Calibri"/>
                        </a:rPr>
                        <a:t>-0.11</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25400"/>
                    </a:solidFill>
                  </a:tcPr>
                </a:tc>
                <a:tc>
                  <a:txBody>
                    <a:bodyPr/>
                    <a:lstStyle/>
                    <a:p>
                      <a:pPr marL="3810" algn="ctr">
                        <a:lnSpc>
                          <a:spcPct val="100000"/>
                        </a:lnSpc>
                        <a:spcBef>
                          <a:spcPts val="570"/>
                        </a:spcBef>
                      </a:pPr>
                      <a:r>
                        <a:rPr sz="650" spc="40" dirty="0">
                          <a:latin typeface="Calibri"/>
                          <a:cs typeface="Calibri"/>
                        </a:rPr>
                        <a:t>0.11</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66300"/>
                    </a:solidFill>
                  </a:tcPr>
                </a:tc>
                <a:tc>
                  <a:txBody>
                    <a:bodyPr/>
                    <a:lstStyle/>
                    <a:p>
                      <a:pPr marL="3810" algn="ctr">
                        <a:lnSpc>
                          <a:spcPct val="100000"/>
                        </a:lnSpc>
                        <a:spcBef>
                          <a:spcPts val="570"/>
                        </a:spcBef>
                      </a:pPr>
                      <a:r>
                        <a:rPr sz="650" spc="35" dirty="0">
                          <a:solidFill>
                            <a:srgbClr val="FFFFFF"/>
                          </a:solidFill>
                          <a:latin typeface="Calibri"/>
                          <a:cs typeface="Calibri"/>
                        </a:rPr>
                        <a:t>-0.55</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763A00"/>
                    </a:solidFill>
                  </a:tcPr>
                </a:tc>
                <a:tc>
                  <a:txBody>
                    <a:bodyPr/>
                    <a:lstStyle/>
                    <a:p>
                      <a:pPr marL="3810" algn="ctr">
                        <a:lnSpc>
                          <a:spcPct val="100000"/>
                        </a:lnSpc>
                        <a:spcBef>
                          <a:spcPts val="570"/>
                        </a:spcBef>
                      </a:pPr>
                      <a:r>
                        <a:rPr sz="650" spc="40" dirty="0">
                          <a:latin typeface="Calibri"/>
                          <a:cs typeface="Calibri"/>
                        </a:rPr>
                        <a:t>0.33</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893A"/>
                    </a:solidFill>
                  </a:tcPr>
                </a:tc>
              </a:tr>
              <a:tr h="246302">
                <a:tc>
                  <a:txBody>
                    <a:bodyPr/>
                    <a:lstStyle/>
                    <a:p>
                      <a:pPr marL="3175" algn="ctr">
                        <a:lnSpc>
                          <a:spcPct val="100000"/>
                        </a:lnSpc>
                        <a:spcBef>
                          <a:spcPts val="565"/>
                        </a:spcBef>
                      </a:pPr>
                      <a:r>
                        <a:rPr sz="650" spc="35" dirty="0">
                          <a:solidFill>
                            <a:srgbClr val="FFFFFF"/>
                          </a:solidFill>
                          <a:latin typeface="Calibri"/>
                          <a:cs typeface="Calibri"/>
                        </a:rPr>
                        <a:t>-0.55</a:t>
                      </a:r>
                      <a:endParaRPr sz="650">
                        <a:latin typeface="Calibri"/>
                        <a:cs typeface="Calibri"/>
                      </a:endParaRPr>
                    </a:p>
                  </a:txBody>
                  <a:tcPr marL="0" marR="0" marT="7175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763A00"/>
                    </a:solidFill>
                  </a:tcPr>
                </a:tc>
                <a:tc>
                  <a:txBody>
                    <a:bodyPr/>
                    <a:lstStyle/>
                    <a:p>
                      <a:pPr marL="3810" algn="ctr">
                        <a:lnSpc>
                          <a:spcPct val="100000"/>
                        </a:lnSpc>
                        <a:spcBef>
                          <a:spcPts val="565"/>
                        </a:spcBef>
                      </a:pPr>
                      <a:r>
                        <a:rPr sz="650" spc="40" dirty="0">
                          <a:latin typeface="Calibri"/>
                          <a:cs typeface="Calibri"/>
                        </a:rPr>
                        <a:t>0.55</a:t>
                      </a:r>
                      <a:endParaRPr sz="650">
                        <a:latin typeface="Calibri"/>
                        <a:cs typeface="Calibri"/>
                      </a:endParaRPr>
                    </a:p>
                  </a:txBody>
                  <a:tcPr marL="0" marR="0" marT="7175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BE92"/>
                    </a:solidFill>
                  </a:tcPr>
                </a:tc>
                <a:tc>
                  <a:txBody>
                    <a:bodyPr/>
                    <a:lstStyle/>
                    <a:p>
                      <a:pPr marL="3175" algn="ctr">
                        <a:lnSpc>
                          <a:spcPct val="100000"/>
                        </a:lnSpc>
                        <a:spcBef>
                          <a:spcPts val="565"/>
                        </a:spcBef>
                      </a:pPr>
                      <a:r>
                        <a:rPr sz="650" spc="35" dirty="0">
                          <a:solidFill>
                            <a:srgbClr val="FFFFFF"/>
                          </a:solidFill>
                          <a:latin typeface="Calibri"/>
                          <a:cs typeface="Calibri"/>
                        </a:rPr>
                        <a:t>-0.55</a:t>
                      </a:r>
                      <a:endParaRPr sz="650">
                        <a:latin typeface="Calibri"/>
                        <a:cs typeface="Calibri"/>
                      </a:endParaRPr>
                    </a:p>
                  </a:txBody>
                  <a:tcPr marL="0" marR="0" marT="7175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763A00"/>
                    </a:solidFill>
                  </a:tcPr>
                </a:tc>
                <a:tc>
                  <a:txBody>
                    <a:bodyPr/>
                    <a:lstStyle/>
                    <a:p>
                      <a:pPr marL="3810" algn="ctr">
                        <a:lnSpc>
                          <a:spcPct val="100000"/>
                        </a:lnSpc>
                        <a:spcBef>
                          <a:spcPts val="565"/>
                        </a:spcBef>
                      </a:pPr>
                      <a:r>
                        <a:rPr sz="650" spc="40" dirty="0">
                          <a:latin typeface="Calibri"/>
                          <a:cs typeface="Calibri"/>
                        </a:rPr>
                        <a:t>0.33</a:t>
                      </a:r>
                      <a:endParaRPr sz="650">
                        <a:latin typeface="Calibri"/>
                        <a:cs typeface="Calibri"/>
                      </a:endParaRPr>
                    </a:p>
                  </a:txBody>
                  <a:tcPr marL="0" marR="0" marT="7175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893A"/>
                    </a:solidFill>
                  </a:tcPr>
                </a:tc>
                <a:tc>
                  <a:txBody>
                    <a:bodyPr/>
                    <a:lstStyle/>
                    <a:p>
                      <a:pPr marL="3175" algn="ctr">
                        <a:lnSpc>
                          <a:spcPct val="100000"/>
                        </a:lnSpc>
                        <a:spcBef>
                          <a:spcPts val="565"/>
                        </a:spcBef>
                      </a:pPr>
                      <a:r>
                        <a:rPr sz="650" spc="35" dirty="0">
                          <a:solidFill>
                            <a:srgbClr val="FFFFFF"/>
                          </a:solidFill>
                          <a:latin typeface="Calibri"/>
                          <a:cs typeface="Calibri"/>
                        </a:rPr>
                        <a:t>-0.55</a:t>
                      </a:r>
                      <a:endParaRPr sz="650">
                        <a:latin typeface="Calibri"/>
                        <a:cs typeface="Calibri"/>
                      </a:endParaRPr>
                    </a:p>
                  </a:txBody>
                  <a:tcPr marL="0" marR="0" marT="7175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763A00"/>
                    </a:solidFill>
                  </a:tcPr>
                </a:tc>
                <a:tc>
                  <a:txBody>
                    <a:bodyPr/>
                    <a:lstStyle/>
                    <a:p>
                      <a:pPr marL="3810" algn="ctr">
                        <a:lnSpc>
                          <a:spcPct val="100000"/>
                        </a:lnSpc>
                        <a:spcBef>
                          <a:spcPts val="565"/>
                        </a:spcBef>
                      </a:pPr>
                      <a:r>
                        <a:rPr sz="650" spc="40" dirty="0">
                          <a:latin typeface="Calibri"/>
                          <a:cs typeface="Calibri"/>
                        </a:rPr>
                        <a:t>0.55</a:t>
                      </a:r>
                      <a:endParaRPr sz="650">
                        <a:latin typeface="Calibri"/>
                        <a:cs typeface="Calibri"/>
                      </a:endParaRPr>
                    </a:p>
                  </a:txBody>
                  <a:tcPr marL="0" marR="0" marT="7175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BE92"/>
                    </a:solidFill>
                  </a:tcPr>
                </a:tc>
                <a:tc>
                  <a:txBody>
                    <a:bodyPr/>
                    <a:lstStyle/>
                    <a:p>
                      <a:pPr marL="3175" algn="ctr">
                        <a:lnSpc>
                          <a:spcPct val="100000"/>
                        </a:lnSpc>
                        <a:spcBef>
                          <a:spcPts val="565"/>
                        </a:spcBef>
                      </a:pPr>
                      <a:r>
                        <a:rPr sz="650" spc="35" dirty="0">
                          <a:solidFill>
                            <a:srgbClr val="FFFFFF"/>
                          </a:solidFill>
                          <a:latin typeface="Calibri"/>
                          <a:cs typeface="Calibri"/>
                        </a:rPr>
                        <a:t>-0.55</a:t>
                      </a:r>
                      <a:endParaRPr sz="650">
                        <a:latin typeface="Calibri"/>
                        <a:cs typeface="Calibri"/>
                      </a:endParaRPr>
                    </a:p>
                  </a:txBody>
                  <a:tcPr marL="0" marR="0" marT="7175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763A00"/>
                    </a:solidFill>
                  </a:tcPr>
                </a:tc>
              </a:tr>
              <a:tr h="246496">
                <a:tc>
                  <a:txBody>
                    <a:bodyPr/>
                    <a:lstStyle/>
                    <a:p>
                      <a:pPr marL="3810" algn="ctr">
                        <a:lnSpc>
                          <a:spcPct val="100000"/>
                        </a:lnSpc>
                        <a:spcBef>
                          <a:spcPts val="570"/>
                        </a:spcBef>
                      </a:pPr>
                      <a:r>
                        <a:rPr sz="650" spc="40" dirty="0">
                          <a:latin typeface="Calibri"/>
                          <a:cs typeface="Calibri"/>
                        </a:rPr>
                        <a:t>0.11</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66300"/>
                    </a:solidFill>
                  </a:tcPr>
                </a:tc>
                <a:tc>
                  <a:txBody>
                    <a:bodyPr/>
                    <a:lstStyle/>
                    <a:p>
                      <a:pPr marL="3810" algn="ctr">
                        <a:lnSpc>
                          <a:spcPct val="100000"/>
                        </a:lnSpc>
                        <a:spcBef>
                          <a:spcPts val="570"/>
                        </a:spcBef>
                      </a:pPr>
                      <a:r>
                        <a:rPr sz="650" spc="35" dirty="0">
                          <a:solidFill>
                            <a:srgbClr val="FFFFFF"/>
                          </a:solidFill>
                          <a:latin typeface="Calibri"/>
                          <a:cs typeface="Calibri"/>
                        </a:rPr>
                        <a:t>-0.55</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763A00"/>
                    </a:solidFill>
                  </a:tcPr>
                </a:tc>
                <a:tc>
                  <a:txBody>
                    <a:bodyPr/>
                    <a:lstStyle/>
                    <a:p>
                      <a:pPr marL="3810" algn="ctr">
                        <a:lnSpc>
                          <a:spcPct val="100000"/>
                        </a:lnSpc>
                        <a:spcBef>
                          <a:spcPts val="570"/>
                        </a:spcBef>
                      </a:pPr>
                      <a:r>
                        <a:rPr sz="650" spc="40" dirty="0">
                          <a:latin typeface="Calibri"/>
                          <a:cs typeface="Calibri"/>
                        </a:rPr>
                        <a:t>0.55</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BE92"/>
                    </a:solidFill>
                  </a:tcPr>
                </a:tc>
                <a:tc>
                  <a:txBody>
                    <a:bodyPr/>
                    <a:lstStyle/>
                    <a:p>
                      <a:pPr marL="3810" algn="ctr">
                        <a:lnSpc>
                          <a:spcPct val="100000"/>
                        </a:lnSpc>
                        <a:spcBef>
                          <a:spcPts val="570"/>
                        </a:spcBef>
                      </a:pPr>
                      <a:r>
                        <a:rPr sz="650" spc="35" dirty="0">
                          <a:solidFill>
                            <a:srgbClr val="FFFFFF"/>
                          </a:solidFill>
                          <a:latin typeface="Calibri"/>
                          <a:cs typeface="Calibri"/>
                        </a:rPr>
                        <a:t>-0.77</a:t>
                      </a:r>
                      <a:endParaRPr sz="650">
                        <a:latin typeface="Calibri"/>
                        <a:cs typeface="Calibri"/>
                      </a:endParaRPr>
                    </a:p>
                  </a:txBody>
                  <a:tcPr marL="0" marR="0" marT="72390" marB="0">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marL="3810" algn="ctr">
                        <a:lnSpc>
                          <a:spcPct val="100000"/>
                        </a:lnSpc>
                        <a:spcBef>
                          <a:spcPts val="570"/>
                        </a:spcBef>
                      </a:pPr>
                      <a:r>
                        <a:rPr sz="650" spc="40" dirty="0">
                          <a:latin typeface="Calibri"/>
                          <a:cs typeface="Calibri"/>
                        </a:rPr>
                        <a:t>0.55</a:t>
                      </a:r>
                      <a:endParaRPr sz="650">
                        <a:latin typeface="Calibri"/>
                        <a:cs typeface="Calibri"/>
                      </a:endParaRPr>
                    </a:p>
                  </a:txBody>
                  <a:tcPr marL="0" marR="0" marT="72390" marB="0">
                    <a:lnR w="6350">
                      <a:solidFill>
                        <a:srgbClr val="000000"/>
                      </a:solidFill>
                      <a:prstDash val="solid"/>
                    </a:lnR>
                    <a:lnT w="6350">
                      <a:solidFill>
                        <a:srgbClr val="000000"/>
                      </a:solidFill>
                      <a:prstDash val="solid"/>
                    </a:lnT>
                    <a:lnB w="6350">
                      <a:solidFill>
                        <a:srgbClr val="000000"/>
                      </a:solidFill>
                      <a:prstDash val="solid"/>
                    </a:lnB>
                    <a:solidFill>
                      <a:srgbClr val="FFBE92"/>
                    </a:solidFill>
                  </a:tcPr>
                </a:tc>
                <a:tc>
                  <a:txBody>
                    <a:bodyPr/>
                    <a:lstStyle/>
                    <a:p>
                      <a:pPr marL="3810" algn="ctr">
                        <a:lnSpc>
                          <a:spcPct val="100000"/>
                        </a:lnSpc>
                        <a:spcBef>
                          <a:spcPts val="570"/>
                        </a:spcBef>
                      </a:pPr>
                      <a:r>
                        <a:rPr sz="650" spc="35" dirty="0">
                          <a:solidFill>
                            <a:srgbClr val="FFFFFF"/>
                          </a:solidFill>
                          <a:latin typeface="Calibri"/>
                          <a:cs typeface="Calibri"/>
                        </a:rPr>
                        <a:t>-0.55</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763A00"/>
                    </a:solidFill>
                  </a:tcPr>
                </a:tc>
                <a:tc>
                  <a:txBody>
                    <a:bodyPr/>
                    <a:lstStyle/>
                    <a:p>
                      <a:pPr marL="3810" algn="ctr">
                        <a:lnSpc>
                          <a:spcPct val="100000"/>
                        </a:lnSpc>
                        <a:spcBef>
                          <a:spcPts val="570"/>
                        </a:spcBef>
                      </a:pPr>
                      <a:r>
                        <a:rPr sz="650" spc="40" dirty="0">
                          <a:latin typeface="Calibri"/>
                          <a:cs typeface="Calibri"/>
                        </a:rPr>
                        <a:t>0.11</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66300"/>
                    </a:solidFill>
                  </a:tcPr>
                </a:tc>
              </a:tr>
              <a:tr h="246418">
                <a:tc>
                  <a:txBody>
                    <a:bodyPr/>
                    <a:lstStyle/>
                    <a:p>
                      <a:pPr marL="3175" algn="ctr">
                        <a:lnSpc>
                          <a:spcPct val="100000"/>
                        </a:lnSpc>
                        <a:spcBef>
                          <a:spcPts val="570"/>
                        </a:spcBef>
                      </a:pPr>
                      <a:r>
                        <a:rPr sz="650" spc="35" dirty="0">
                          <a:solidFill>
                            <a:srgbClr val="FFFFFF"/>
                          </a:solidFill>
                          <a:latin typeface="Calibri"/>
                          <a:cs typeface="Calibri"/>
                        </a:rPr>
                        <a:t>-0.11</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25400"/>
                    </a:solidFill>
                  </a:tcPr>
                </a:tc>
                <a:tc>
                  <a:txBody>
                    <a:bodyPr/>
                    <a:lstStyle/>
                    <a:p>
                      <a:pPr marL="3810" algn="ctr">
                        <a:lnSpc>
                          <a:spcPct val="100000"/>
                        </a:lnSpc>
                        <a:spcBef>
                          <a:spcPts val="570"/>
                        </a:spcBef>
                      </a:pPr>
                      <a:r>
                        <a:rPr sz="650" spc="40" dirty="0">
                          <a:latin typeface="Calibri"/>
                          <a:cs typeface="Calibri"/>
                        </a:rPr>
                        <a:t>0.33</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893A"/>
                    </a:solidFill>
                  </a:tcPr>
                </a:tc>
                <a:tc>
                  <a:txBody>
                    <a:bodyPr/>
                    <a:lstStyle/>
                    <a:p>
                      <a:pPr marL="3175" algn="ctr">
                        <a:lnSpc>
                          <a:spcPct val="100000"/>
                        </a:lnSpc>
                        <a:spcBef>
                          <a:spcPts val="570"/>
                        </a:spcBef>
                      </a:pPr>
                      <a:r>
                        <a:rPr sz="650" spc="35" dirty="0">
                          <a:solidFill>
                            <a:srgbClr val="FFFFFF"/>
                          </a:solidFill>
                          <a:latin typeface="Calibri"/>
                          <a:cs typeface="Calibri"/>
                        </a:rPr>
                        <a:t>-0.77</a:t>
                      </a:r>
                      <a:endParaRPr sz="650">
                        <a:latin typeface="Calibri"/>
                        <a:cs typeface="Calibri"/>
                      </a:endParaRPr>
                    </a:p>
                  </a:txBody>
                  <a:tcPr marL="0" marR="0" marT="72390" marB="0">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marL="3810" algn="ctr">
                        <a:lnSpc>
                          <a:spcPct val="100000"/>
                        </a:lnSpc>
                        <a:spcBef>
                          <a:spcPts val="570"/>
                        </a:spcBef>
                      </a:pPr>
                      <a:r>
                        <a:rPr sz="650" spc="40" dirty="0">
                          <a:latin typeface="Calibri"/>
                          <a:cs typeface="Calibri"/>
                        </a:rPr>
                        <a:t>1.00</a:t>
                      </a:r>
                      <a:endParaRPr sz="650">
                        <a:latin typeface="Calibri"/>
                        <a:cs typeface="Calibri"/>
                      </a:endParaRPr>
                    </a:p>
                  </a:txBody>
                  <a:tcPr marL="0" marR="0" marT="72390" marB="0">
                    <a:lnR w="6350">
                      <a:solidFill>
                        <a:srgbClr val="000000"/>
                      </a:solidFill>
                      <a:prstDash val="solid"/>
                    </a:lnR>
                    <a:lnB w="6350">
                      <a:solidFill>
                        <a:srgbClr val="000000"/>
                      </a:solidFill>
                      <a:prstDash val="solid"/>
                    </a:lnB>
                  </a:tcPr>
                </a:tc>
                <a:tc>
                  <a:txBody>
                    <a:bodyPr/>
                    <a:lstStyle/>
                    <a:p>
                      <a:pPr marL="3175" algn="ctr">
                        <a:lnSpc>
                          <a:spcPct val="100000"/>
                        </a:lnSpc>
                        <a:spcBef>
                          <a:spcPts val="570"/>
                        </a:spcBef>
                      </a:pPr>
                      <a:r>
                        <a:rPr sz="650" spc="35" dirty="0">
                          <a:solidFill>
                            <a:srgbClr val="FFFFFF"/>
                          </a:solidFill>
                          <a:latin typeface="Calibri"/>
                          <a:cs typeface="Calibri"/>
                        </a:rPr>
                        <a:t>-0.77</a:t>
                      </a:r>
                      <a:endParaRPr sz="650">
                        <a:latin typeface="Calibri"/>
                        <a:cs typeface="Calibri"/>
                      </a:endParaRPr>
                    </a:p>
                  </a:txBody>
                  <a:tcPr marL="0" marR="0" marT="72390" marB="0">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marL="3810" algn="ctr">
                        <a:lnSpc>
                          <a:spcPct val="100000"/>
                        </a:lnSpc>
                        <a:spcBef>
                          <a:spcPts val="570"/>
                        </a:spcBef>
                      </a:pPr>
                      <a:r>
                        <a:rPr sz="650" spc="40" dirty="0">
                          <a:latin typeface="Calibri"/>
                          <a:cs typeface="Calibri"/>
                        </a:rPr>
                        <a:t>0.33</a:t>
                      </a:r>
                      <a:endParaRPr sz="650">
                        <a:latin typeface="Calibri"/>
                        <a:cs typeface="Calibri"/>
                      </a:endParaRPr>
                    </a:p>
                  </a:txBody>
                  <a:tcPr marL="0" marR="0" marT="72390" marB="0">
                    <a:lnR w="6350">
                      <a:solidFill>
                        <a:srgbClr val="000000"/>
                      </a:solidFill>
                      <a:prstDash val="solid"/>
                    </a:lnR>
                    <a:lnT w="6350">
                      <a:solidFill>
                        <a:srgbClr val="000000"/>
                      </a:solidFill>
                      <a:prstDash val="solid"/>
                    </a:lnT>
                    <a:lnB w="6350">
                      <a:solidFill>
                        <a:srgbClr val="000000"/>
                      </a:solidFill>
                      <a:prstDash val="solid"/>
                    </a:lnB>
                    <a:solidFill>
                      <a:srgbClr val="FF893A"/>
                    </a:solidFill>
                  </a:tcPr>
                </a:tc>
                <a:tc>
                  <a:txBody>
                    <a:bodyPr/>
                    <a:lstStyle/>
                    <a:p>
                      <a:pPr marL="3175" algn="ctr">
                        <a:lnSpc>
                          <a:spcPct val="100000"/>
                        </a:lnSpc>
                        <a:spcBef>
                          <a:spcPts val="570"/>
                        </a:spcBef>
                      </a:pPr>
                      <a:r>
                        <a:rPr sz="650" spc="35" dirty="0">
                          <a:solidFill>
                            <a:srgbClr val="FFFFFF"/>
                          </a:solidFill>
                          <a:latin typeface="Calibri"/>
                          <a:cs typeface="Calibri"/>
                        </a:rPr>
                        <a:t>-0.11</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25400"/>
                    </a:solidFill>
                  </a:tcPr>
                </a:tc>
              </a:tr>
              <a:tr h="246411">
                <a:tc>
                  <a:txBody>
                    <a:bodyPr/>
                    <a:lstStyle/>
                    <a:p>
                      <a:pPr marL="3810" algn="ctr">
                        <a:lnSpc>
                          <a:spcPct val="100000"/>
                        </a:lnSpc>
                        <a:spcBef>
                          <a:spcPts val="570"/>
                        </a:spcBef>
                      </a:pPr>
                      <a:r>
                        <a:rPr sz="650" spc="40" dirty="0">
                          <a:latin typeface="Calibri"/>
                          <a:cs typeface="Calibri"/>
                        </a:rPr>
                        <a:t>0.11</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66300"/>
                    </a:solidFill>
                  </a:tcPr>
                </a:tc>
                <a:tc>
                  <a:txBody>
                    <a:bodyPr/>
                    <a:lstStyle/>
                    <a:p>
                      <a:pPr marL="3810" algn="ctr">
                        <a:lnSpc>
                          <a:spcPct val="100000"/>
                        </a:lnSpc>
                        <a:spcBef>
                          <a:spcPts val="570"/>
                        </a:spcBef>
                      </a:pPr>
                      <a:r>
                        <a:rPr sz="650" spc="35" dirty="0">
                          <a:solidFill>
                            <a:srgbClr val="FFFFFF"/>
                          </a:solidFill>
                          <a:latin typeface="Calibri"/>
                          <a:cs typeface="Calibri"/>
                        </a:rPr>
                        <a:t>-0.55</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763A00"/>
                    </a:solidFill>
                  </a:tcPr>
                </a:tc>
                <a:tc>
                  <a:txBody>
                    <a:bodyPr/>
                    <a:lstStyle/>
                    <a:p>
                      <a:pPr marL="3810" algn="ctr">
                        <a:lnSpc>
                          <a:spcPct val="100000"/>
                        </a:lnSpc>
                        <a:spcBef>
                          <a:spcPts val="570"/>
                        </a:spcBef>
                      </a:pPr>
                      <a:r>
                        <a:rPr sz="650" spc="40" dirty="0">
                          <a:latin typeface="Calibri"/>
                          <a:cs typeface="Calibri"/>
                        </a:rPr>
                        <a:t>0.55</a:t>
                      </a:r>
                      <a:endParaRPr sz="650">
                        <a:latin typeface="Calibri"/>
                        <a:cs typeface="Calibri"/>
                      </a:endParaRPr>
                    </a:p>
                  </a:txBody>
                  <a:tcPr marL="0" marR="0" marT="72390" marB="0">
                    <a:lnL w="6350">
                      <a:solidFill>
                        <a:srgbClr val="000000"/>
                      </a:solidFill>
                      <a:prstDash val="solid"/>
                    </a:lnL>
                    <a:lnR w="6350">
                      <a:solidFill>
                        <a:srgbClr val="000000"/>
                      </a:solidFill>
                      <a:prstDash val="solid"/>
                    </a:lnR>
                    <a:lnB w="6350">
                      <a:solidFill>
                        <a:srgbClr val="000000"/>
                      </a:solidFill>
                      <a:prstDash val="solid"/>
                    </a:lnB>
                    <a:solidFill>
                      <a:srgbClr val="FFBE92"/>
                    </a:solidFill>
                  </a:tcPr>
                </a:tc>
                <a:tc>
                  <a:txBody>
                    <a:bodyPr/>
                    <a:lstStyle/>
                    <a:p>
                      <a:pPr marL="3810" algn="ctr">
                        <a:lnSpc>
                          <a:spcPct val="100000"/>
                        </a:lnSpc>
                        <a:spcBef>
                          <a:spcPts val="570"/>
                        </a:spcBef>
                      </a:pPr>
                      <a:r>
                        <a:rPr sz="650" spc="35" dirty="0">
                          <a:solidFill>
                            <a:srgbClr val="FFFFFF"/>
                          </a:solidFill>
                          <a:latin typeface="Calibri"/>
                          <a:cs typeface="Calibri"/>
                        </a:rPr>
                        <a:t>-0.77</a:t>
                      </a:r>
                      <a:endParaRPr sz="650">
                        <a:latin typeface="Calibri"/>
                        <a:cs typeface="Calibri"/>
                      </a:endParaRPr>
                    </a:p>
                  </a:txBody>
                  <a:tcPr marL="0" marR="0" marT="72390" marB="0">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marL="3810" algn="ctr">
                        <a:lnSpc>
                          <a:spcPct val="100000"/>
                        </a:lnSpc>
                        <a:spcBef>
                          <a:spcPts val="570"/>
                        </a:spcBef>
                      </a:pPr>
                      <a:r>
                        <a:rPr sz="650" spc="40" dirty="0">
                          <a:latin typeface="Calibri"/>
                          <a:cs typeface="Calibri"/>
                        </a:rPr>
                        <a:t>0.55</a:t>
                      </a:r>
                      <a:endParaRPr sz="650">
                        <a:latin typeface="Calibri"/>
                        <a:cs typeface="Calibri"/>
                      </a:endParaRPr>
                    </a:p>
                  </a:txBody>
                  <a:tcPr marL="0" marR="0" marT="72390" marB="0">
                    <a:lnR w="6350">
                      <a:solidFill>
                        <a:srgbClr val="000000"/>
                      </a:solidFill>
                      <a:prstDash val="solid"/>
                    </a:lnR>
                    <a:lnB w="6350">
                      <a:solidFill>
                        <a:srgbClr val="000000"/>
                      </a:solidFill>
                      <a:prstDash val="solid"/>
                    </a:lnB>
                    <a:solidFill>
                      <a:srgbClr val="FFBE92"/>
                    </a:solidFill>
                  </a:tcPr>
                </a:tc>
                <a:tc>
                  <a:txBody>
                    <a:bodyPr/>
                    <a:lstStyle/>
                    <a:p>
                      <a:pPr marL="3810" algn="ctr">
                        <a:lnSpc>
                          <a:spcPct val="100000"/>
                        </a:lnSpc>
                        <a:spcBef>
                          <a:spcPts val="570"/>
                        </a:spcBef>
                      </a:pPr>
                      <a:r>
                        <a:rPr sz="650" spc="35" dirty="0">
                          <a:solidFill>
                            <a:srgbClr val="FFFFFF"/>
                          </a:solidFill>
                          <a:latin typeface="Calibri"/>
                          <a:cs typeface="Calibri"/>
                        </a:rPr>
                        <a:t>-0.55</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763A00"/>
                    </a:solidFill>
                  </a:tcPr>
                </a:tc>
                <a:tc>
                  <a:txBody>
                    <a:bodyPr/>
                    <a:lstStyle/>
                    <a:p>
                      <a:pPr marL="3810" algn="ctr">
                        <a:lnSpc>
                          <a:spcPct val="100000"/>
                        </a:lnSpc>
                        <a:spcBef>
                          <a:spcPts val="570"/>
                        </a:spcBef>
                      </a:pPr>
                      <a:r>
                        <a:rPr sz="650" spc="40" dirty="0">
                          <a:latin typeface="Calibri"/>
                          <a:cs typeface="Calibri"/>
                        </a:rPr>
                        <a:t>0.11</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66300"/>
                    </a:solidFill>
                  </a:tcPr>
                </a:tc>
              </a:tr>
              <a:tr h="246504">
                <a:tc>
                  <a:txBody>
                    <a:bodyPr/>
                    <a:lstStyle/>
                    <a:p>
                      <a:pPr marL="3175" algn="ctr">
                        <a:lnSpc>
                          <a:spcPct val="100000"/>
                        </a:lnSpc>
                        <a:spcBef>
                          <a:spcPts val="570"/>
                        </a:spcBef>
                      </a:pPr>
                      <a:r>
                        <a:rPr sz="650" spc="35" dirty="0">
                          <a:solidFill>
                            <a:srgbClr val="FFFFFF"/>
                          </a:solidFill>
                          <a:latin typeface="Calibri"/>
                          <a:cs typeface="Calibri"/>
                        </a:rPr>
                        <a:t>-0.55</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763A00"/>
                    </a:solidFill>
                  </a:tcPr>
                </a:tc>
                <a:tc>
                  <a:txBody>
                    <a:bodyPr/>
                    <a:lstStyle/>
                    <a:p>
                      <a:pPr marL="3810" algn="ctr">
                        <a:lnSpc>
                          <a:spcPct val="100000"/>
                        </a:lnSpc>
                        <a:spcBef>
                          <a:spcPts val="570"/>
                        </a:spcBef>
                      </a:pPr>
                      <a:r>
                        <a:rPr sz="650" spc="40" dirty="0">
                          <a:latin typeface="Calibri"/>
                          <a:cs typeface="Calibri"/>
                        </a:rPr>
                        <a:t>0.55</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BE92"/>
                    </a:solidFill>
                  </a:tcPr>
                </a:tc>
                <a:tc>
                  <a:txBody>
                    <a:bodyPr/>
                    <a:lstStyle/>
                    <a:p>
                      <a:pPr marL="3175" algn="ctr">
                        <a:lnSpc>
                          <a:spcPct val="100000"/>
                        </a:lnSpc>
                        <a:spcBef>
                          <a:spcPts val="570"/>
                        </a:spcBef>
                      </a:pPr>
                      <a:r>
                        <a:rPr sz="650" spc="35" dirty="0">
                          <a:solidFill>
                            <a:srgbClr val="FFFFFF"/>
                          </a:solidFill>
                          <a:latin typeface="Calibri"/>
                          <a:cs typeface="Calibri"/>
                        </a:rPr>
                        <a:t>-0.55</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763A00"/>
                    </a:solidFill>
                  </a:tcPr>
                </a:tc>
                <a:tc>
                  <a:txBody>
                    <a:bodyPr/>
                    <a:lstStyle/>
                    <a:p>
                      <a:pPr marL="3810" algn="ctr">
                        <a:lnSpc>
                          <a:spcPct val="100000"/>
                        </a:lnSpc>
                        <a:spcBef>
                          <a:spcPts val="570"/>
                        </a:spcBef>
                      </a:pPr>
                      <a:r>
                        <a:rPr sz="650" spc="40" dirty="0">
                          <a:latin typeface="Calibri"/>
                          <a:cs typeface="Calibri"/>
                        </a:rPr>
                        <a:t>0.33</a:t>
                      </a:r>
                      <a:endParaRPr sz="650">
                        <a:latin typeface="Calibri"/>
                        <a:cs typeface="Calibri"/>
                      </a:endParaRPr>
                    </a:p>
                  </a:txBody>
                  <a:tcPr marL="0" marR="0" marT="72390" marB="0">
                    <a:lnL w="6350">
                      <a:solidFill>
                        <a:srgbClr val="000000"/>
                      </a:solidFill>
                      <a:prstDash val="solid"/>
                    </a:lnL>
                    <a:lnR w="6350">
                      <a:solidFill>
                        <a:srgbClr val="000000"/>
                      </a:solidFill>
                      <a:prstDash val="solid"/>
                    </a:lnR>
                    <a:lnB w="6350">
                      <a:solidFill>
                        <a:srgbClr val="000000"/>
                      </a:solidFill>
                      <a:prstDash val="solid"/>
                    </a:lnB>
                    <a:solidFill>
                      <a:srgbClr val="FF893A"/>
                    </a:solidFill>
                  </a:tcPr>
                </a:tc>
                <a:tc>
                  <a:txBody>
                    <a:bodyPr/>
                    <a:lstStyle/>
                    <a:p>
                      <a:pPr marL="3175" algn="ctr">
                        <a:lnSpc>
                          <a:spcPct val="100000"/>
                        </a:lnSpc>
                        <a:spcBef>
                          <a:spcPts val="570"/>
                        </a:spcBef>
                      </a:pPr>
                      <a:r>
                        <a:rPr sz="650" spc="35" dirty="0">
                          <a:solidFill>
                            <a:srgbClr val="FFFFFF"/>
                          </a:solidFill>
                          <a:latin typeface="Calibri"/>
                          <a:cs typeface="Calibri"/>
                        </a:rPr>
                        <a:t>-0.55</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763A00"/>
                    </a:solidFill>
                  </a:tcPr>
                </a:tc>
                <a:tc>
                  <a:txBody>
                    <a:bodyPr/>
                    <a:lstStyle/>
                    <a:p>
                      <a:pPr marL="3810" algn="ctr">
                        <a:lnSpc>
                          <a:spcPct val="100000"/>
                        </a:lnSpc>
                        <a:spcBef>
                          <a:spcPts val="570"/>
                        </a:spcBef>
                      </a:pPr>
                      <a:r>
                        <a:rPr sz="650" spc="40" dirty="0">
                          <a:latin typeface="Calibri"/>
                          <a:cs typeface="Calibri"/>
                        </a:rPr>
                        <a:t>0.55</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BE92"/>
                    </a:solidFill>
                  </a:tcPr>
                </a:tc>
                <a:tc>
                  <a:txBody>
                    <a:bodyPr/>
                    <a:lstStyle/>
                    <a:p>
                      <a:pPr marL="3175" algn="ctr">
                        <a:lnSpc>
                          <a:spcPct val="100000"/>
                        </a:lnSpc>
                        <a:spcBef>
                          <a:spcPts val="570"/>
                        </a:spcBef>
                      </a:pPr>
                      <a:r>
                        <a:rPr sz="650" spc="35" dirty="0">
                          <a:solidFill>
                            <a:srgbClr val="FFFFFF"/>
                          </a:solidFill>
                          <a:latin typeface="Calibri"/>
                          <a:cs typeface="Calibri"/>
                        </a:rPr>
                        <a:t>-0.55</a:t>
                      </a:r>
                      <a:endParaRPr sz="650">
                        <a:latin typeface="Calibri"/>
                        <a:cs typeface="Calibri"/>
                      </a:endParaRPr>
                    </a:p>
                  </a:txBody>
                  <a:tcPr marL="0" marR="0" marT="723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763A00"/>
                    </a:solidFill>
                  </a:tcPr>
                </a:tc>
              </a:tr>
              <a:tr h="246316">
                <a:tc>
                  <a:txBody>
                    <a:bodyPr/>
                    <a:lstStyle/>
                    <a:p>
                      <a:pPr marL="3810" algn="ctr">
                        <a:lnSpc>
                          <a:spcPct val="100000"/>
                        </a:lnSpc>
                        <a:spcBef>
                          <a:spcPts val="565"/>
                        </a:spcBef>
                      </a:pPr>
                      <a:r>
                        <a:rPr sz="650" spc="40" dirty="0">
                          <a:latin typeface="Calibri"/>
                          <a:cs typeface="Calibri"/>
                        </a:rPr>
                        <a:t>0.33</a:t>
                      </a:r>
                      <a:endParaRPr sz="650">
                        <a:latin typeface="Calibri"/>
                        <a:cs typeface="Calibri"/>
                      </a:endParaRPr>
                    </a:p>
                  </a:txBody>
                  <a:tcPr marL="0" marR="0" marT="7175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893A"/>
                    </a:solidFill>
                  </a:tcPr>
                </a:tc>
                <a:tc>
                  <a:txBody>
                    <a:bodyPr/>
                    <a:lstStyle/>
                    <a:p>
                      <a:pPr marL="3810" algn="ctr">
                        <a:lnSpc>
                          <a:spcPct val="100000"/>
                        </a:lnSpc>
                        <a:spcBef>
                          <a:spcPts val="565"/>
                        </a:spcBef>
                      </a:pPr>
                      <a:r>
                        <a:rPr sz="650" spc="35" dirty="0">
                          <a:solidFill>
                            <a:srgbClr val="FFFFFF"/>
                          </a:solidFill>
                          <a:latin typeface="Calibri"/>
                          <a:cs typeface="Calibri"/>
                        </a:rPr>
                        <a:t>-0.55</a:t>
                      </a:r>
                      <a:endParaRPr sz="650">
                        <a:latin typeface="Calibri"/>
                        <a:cs typeface="Calibri"/>
                      </a:endParaRPr>
                    </a:p>
                  </a:txBody>
                  <a:tcPr marL="0" marR="0" marT="7175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763A00"/>
                    </a:solidFill>
                  </a:tcPr>
                </a:tc>
                <a:tc>
                  <a:txBody>
                    <a:bodyPr/>
                    <a:lstStyle/>
                    <a:p>
                      <a:pPr marL="3810" algn="ctr">
                        <a:lnSpc>
                          <a:spcPct val="100000"/>
                        </a:lnSpc>
                        <a:spcBef>
                          <a:spcPts val="565"/>
                        </a:spcBef>
                      </a:pPr>
                      <a:r>
                        <a:rPr sz="650" spc="40" dirty="0">
                          <a:latin typeface="Calibri"/>
                          <a:cs typeface="Calibri"/>
                        </a:rPr>
                        <a:t>0.11</a:t>
                      </a:r>
                      <a:endParaRPr sz="650">
                        <a:latin typeface="Calibri"/>
                        <a:cs typeface="Calibri"/>
                      </a:endParaRPr>
                    </a:p>
                  </a:txBody>
                  <a:tcPr marL="0" marR="0" marT="7175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66300"/>
                    </a:solidFill>
                  </a:tcPr>
                </a:tc>
                <a:tc>
                  <a:txBody>
                    <a:bodyPr/>
                    <a:lstStyle/>
                    <a:p>
                      <a:pPr marL="3810" algn="ctr">
                        <a:lnSpc>
                          <a:spcPct val="100000"/>
                        </a:lnSpc>
                        <a:spcBef>
                          <a:spcPts val="565"/>
                        </a:spcBef>
                      </a:pPr>
                      <a:r>
                        <a:rPr sz="650" spc="35" dirty="0">
                          <a:solidFill>
                            <a:srgbClr val="FFFFFF"/>
                          </a:solidFill>
                          <a:latin typeface="Calibri"/>
                          <a:cs typeface="Calibri"/>
                        </a:rPr>
                        <a:t>-0.11</a:t>
                      </a:r>
                      <a:endParaRPr sz="650">
                        <a:latin typeface="Calibri"/>
                        <a:cs typeface="Calibri"/>
                      </a:endParaRPr>
                    </a:p>
                  </a:txBody>
                  <a:tcPr marL="0" marR="0" marT="7175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25400"/>
                    </a:solidFill>
                  </a:tcPr>
                </a:tc>
                <a:tc>
                  <a:txBody>
                    <a:bodyPr/>
                    <a:lstStyle/>
                    <a:p>
                      <a:pPr marL="3810" algn="ctr">
                        <a:lnSpc>
                          <a:spcPct val="100000"/>
                        </a:lnSpc>
                        <a:spcBef>
                          <a:spcPts val="565"/>
                        </a:spcBef>
                      </a:pPr>
                      <a:r>
                        <a:rPr sz="650" spc="40" dirty="0">
                          <a:latin typeface="Calibri"/>
                          <a:cs typeface="Calibri"/>
                        </a:rPr>
                        <a:t>0.11</a:t>
                      </a:r>
                      <a:endParaRPr sz="650">
                        <a:latin typeface="Calibri"/>
                        <a:cs typeface="Calibri"/>
                      </a:endParaRPr>
                    </a:p>
                  </a:txBody>
                  <a:tcPr marL="0" marR="0" marT="7175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66300"/>
                    </a:solidFill>
                  </a:tcPr>
                </a:tc>
                <a:tc>
                  <a:txBody>
                    <a:bodyPr/>
                    <a:lstStyle/>
                    <a:p>
                      <a:pPr marL="3810" algn="ctr">
                        <a:lnSpc>
                          <a:spcPct val="100000"/>
                        </a:lnSpc>
                        <a:spcBef>
                          <a:spcPts val="565"/>
                        </a:spcBef>
                      </a:pPr>
                      <a:r>
                        <a:rPr sz="650" spc="35" dirty="0">
                          <a:solidFill>
                            <a:srgbClr val="FFFFFF"/>
                          </a:solidFill>
                          <a:latin typeface="Calibri"/>
                          <a:cs typeface="Calibri"/>
                        </a:rPr>
                        <a:t>-0.55</a:t>
                      </a:r>
                      <a:endParaRPr sz="650">
                        <a:latin typeface="Calibri"/>
                        <a:cs typeface="Calibri"/>
                      </a:endParaRPr>
                    </a:p>
                  </a:txBody>
                  <a:tcPr marL="0" marR="0" marT="7175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763A00"/>
                    </a:solidFill>
                  </a:tcPr>
                </a:tc>
                <a:tc>
                  <a:txBody>
                    <a:bodyPr/>
                    <a:lstStyle/>
                    <a:p>
                      <a:pPr marL="3810" algn="ctr">
                        <a:lnSpc>
                          <a:spcPct val="100000"/>
                        </a:lnSpc>
                        <a:spcBef>
                          <a:spcPts val="565"/>
                        </a:spcBef>
                      </a:pPr>
                      <a:r>
                        <a:rPr sz="650" spc="40" dirty="0">
                          <a:latin typeface="Calibri"/>
                          <a:cs typeface="Calibri"/>
                        </a:rPr>
                        <a:t>0.33</a:t>
                      </a:r>
                      <a:endParaRPr sz="650">
                        <a:latin typeface="Calibri"/>
                        <a:cs typeface="Calibri"/>
                      </a:endParaRPr>
                    </a:p>
                  </a:txBody>
                  <a:tcPr marL="0" marR="0" marT="7175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893A"/>
                    </a:solidFill>
                  </a:tcPr>
                </a:tc>
              </a:tr>
            </a:tbl>
          </a:graphicData>
        </a:graphic>
      </p:graphicFrame>
      <p:graphicFrame>
        <p:nvGraphicFramePr>
          <p:cNvPr id="8" name="object 8"/>
          <p:cNvGraphicFramePr>
            <a:graphicFrameLocks noGrp="1"/>
          </p:cNvGraphicFramePr>
          <p:nvPr/>
        </p:nvGraphicFramePr>
        <p:xfrm>
          <a:off x="2788920" y="2985621"/>
          <a:ext cx="1891661" cy="1670387"/>
        </p:xfrm>
        <a:graphic>
          <a:graphicData uri="http://schemas.openxmlformats.org/drawingml/2006/table">
            <a:tbl>
              <a:tblPr firstRow="1" bandRow="1">
                <a:tableStyleId>{2D5ABB26-0587-4C30-8999-92F81FD0307C}</a:tableStyleId>
              </a:tblPr>
              <a:tblGrid>
                <a:gridCol w="210185"/>
                <a:gridCol w="210185"/>
                <a:gridCol w="210185"/>
                <a:gridCol w="210184"/>
                <a:gridCol w="210184"/>
                <a:gridCol w="210184"/>
                <a:gridCol w="210184"/>
                <a:gridCol w="210185"/>
                <a:gridCol w="210185"/>
              </a:tblGrid>
              <a:tr h="185594">
                <a:tc>
                  <a:txBody>
                    <a:bodyPr/>
                    <a:lstStyle/>
                    <a:p>
                      <a:pPr marL="6350" algn="ctr">
                        <a:lnSpc>
                          <a:spcPct val="100000"/>
                        </a:lnSpc>
                        <a:spcBef>
                          <a:spcPts val="40"/>
                        </a:spcBef>
                      </a:pPr>
                      <a:r>
                        <a:rPr sz="1100" spc="50" dirty="0">
                          <a:solidFill>
                            <a:srgbClr val="FFFFFF"/>
                          </a:solidFill>
                          <a:latin typeface="Calibri"/>
                          <a:cs typeface="Calibri"/>
                        </a:rPr>
                        <a:t>-1</a:t>
                      </a:r>
                      <a:endParaRPr sz="1100">
                        <a:latin typeface="Calibri"/>
                        <a:cs typeface="Calibri"/>
                      </a:endParaRPr>
                    </a:p>
                  </a:txBody>
                  <a:tcPr marL="0" marR="0" marT="508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ct val="100000"/>
                        </a:lnSpc>
                        <a:spcBef>
                          <a:spcPts val="40"/>
                        </a:spcBef>
                      </a:pPr>
                      <a:r>
                        <a:rPr sz="1100" spc="50" dirty="0">
                          <a:solidFill>
                            <a:srgbClr val="FFFFFF"/>
                          </a:solidFill>
                          <a:latin typeface="Calibri"/>
                          <a:cs typeface="Calibri"/>
                        </a:rPr>
                        <a:t>-1</a:t>
                      </a:r>
                      <a:endParaRPr sz="1100">
                        <a:latin typeface="Calibri"/>
                        <a:cs typeface="Calibri"/>
                      </a:endParaRPr>
                    </a:p>
                  </a:txBody>
                  <a:tcPr marL="0" marR="0" marT="508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ct val="100000"/>
                        </a:lnSpc>
                        <a:spcBef>
                          <a:spcPts val="40"/>
                        </a:spcBef>
                      </a:pPr>
                      <a:r>
                        <a:rPr sz="1100" spc="50" dirty="0">
                          <a:solidFill>
                            <a:srgbClr val="FFFFFF"/>
                          </a:solidFill>
                          <a:latin typeface="Calibri"/>
                          <a:cs typeface="Calibri"/>
                        </a:rPr>
                        <a:t>-1</a:t>
                      </a:r>
                      <a:endParaRPr sz="1100">
                        <a:latin typeface="Calibri"/>
                        <a:cs typeface="Calibri"/>
                      </a:endParaRPr>
                    </a:p>
                  </a:txBody>
                  <a:tcPr marL="0" marR="0" marT="508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4450">
                        <a:lnSpc>
                          <a:spcPct val="100000"/>
                        </a:lnSpc>
                        <a:spcBef>
                          <a:spcPts val="40"/>
                        </a:spcBef>
                      </a:pPr>
                      <a:r>
                        <a:rPr sz="1100" spc="50" dirty="0">
                          <a:solidFill>
                            <a:srgbClr val="FFFFFF"/>
                          </a:solidFill>
                          <a:latin typeface="Calibri"/>
                          <a:cs typeface="Calibri"/>
                        </a:rPr>
                        <a:t>-1</a:t>
                      </a:r>
                      <a:endParaRPr sz="1100">
                        <a:latin typeface="Calibri"/>
                        <a:cs typeface="Calibri"/>
                      </a:endParaRPr>
                    </a:p>
                  </a:txBody>
                  <a:tcPr marL="0" marR="0" marT="508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4450">
                        <a:lnSpc>
                          <a:spcPct val="100000"/>
                        </a:lnSpc>
                        <a:spcBef>
                          <a:spcPts val="40"/>
                        </a:spcBef>
                      </a:pPr>
                      <a:r>
                        <a:rPr sz="1100" spc="50" dirty="0">
                          <a:solidFill>
                            <a:srgbClr val="FFFFFF"/>
                          </a:solidFill>
                          <a:latin typeface="Calibri"/>
                          <a:cs typeface="Calibri"/>
                        </a:rPr>
                        <a:t>-1</a:t>
                      </a:r>
                      <a:endParaRPr sz="1100">
                        <a:latin typeface="Calibri"/>
                        <a:cs typeface="Calibri"/>
                      </a:endParaRPr>
                    </a:p>
                  </a:txBody>
                  <a:tcPr marL="0" marR="0" marT="508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ct val="100000"/>
                        </a:lnSpc>
                        <a:spcBef>
                          <a:spcPts val="40"/>
                        </a:spcBef>
                      </a:pPr>
                      <a:r>
                        <a:rPr sz="1100" spc="50" dirty="0">
                          <a:solidFill>
                            <a:srgbClr val="FFFFFF"/>
                          </a:solidFill>
                          <a:latin typeface="Calibri"/>
                          <a:cs typeface="Calibri"/>
                        </a:rPr>
                        <a:t>-1</a:t>
                      </a:r>
                      <a:endParaRPr sz="1100">
                        <a:latin typeface="Calibri"/>
                        <a:cs typeface="Calibri"/>
                      </a:endParaRPr>
                    </a:p>
                  </a:txBody>
                  <a:tcPr marL="0" marR="0" marT="508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ct val="100000"/>
                        </a:lnSpc>
                        <a:spcBef>
                          <a:spcPts val="40"/>
                        </a:spcBef>
                      </a:pPr>
                      <a:r>
                        <a:rPr sz="1100" spc="50" dirty="0">
                          <a:solidFill>
                            <a:srgbClr val="FFFFFF"/>
                          </a:solidFill>
                          <a:latin typeface="Calibri"/>
                          <a:cs typeface="Calibri"/>
                        </a:rPr>
                        <a:t>-1</a:t>
                      </a:r>
                      <a:endParaRPr sz="1100">
                        <a:latin typeface="Calibri"/>
                        <a:cs typeface="Calibri"/>
                      </a:endParaRPr>
                    </a:p>
                  </a:txBody>
                  <a:tcPr marL="0" marR="0" marT="5080" marB="0">
                    <a:lnL w="6350">
                      <a:solidFill>
                        <a:srgbClr val="BEBEBE"/>
                      </a:solidFill>
                      <a:prstDash val="solid"/>
                    </a:lnL>
                    <a:lnR w="9525">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985" algn="ctr">
                        <a:lnSpc>
                          <a:spcPct val="100000"/>
                        </a:lnSpc>
                        <a:spcBef>
                          <a:spcPts val="40"/>
                        </a:spcBef>
                      </a:pPr>
                      <a:r>
                        <a:rPr sz="1100" spc="50" dirty="0">
                          <a:solidFill>
                            <a:srgbClr val="FFFFFF"/>
                          </a:solidFill>
                          <a:latin typeface="Calibri"/>
                          <a:cs typeface="Calibri"/>
                        </a:rPr>
                        <a:t>-1</a:t>
                      </a:r>
                      <a:endParaRPr sz="1100">
                        <a:latin typeface="Calibri"/>
                        <a:cs typeface="Calibri"/>
                      </a:endParaRPr>
                    </a:p>
                  </a:txBody>
                  <a:tcPr marL="0" marR="0" marT="5080" marB="0">
                    <a:lnL w="9525">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985" algn="ctr">
                        <a:lnSpc>
                          <a:spcPct val="100000"/>
                        </a:lnSpc>
                        <a:spcBef>
                          <a:spcPts val="40"/>
                        </a:spcBef>
                      </a:pPr>
                      <a:r>
                        <a:rPr sz="1100" spc="50" dirty="0">
                          <a:solidFill>
                            <a:srgbClr val="FFFFFF"/>
                          </a:solidFill>
                          <a:latin typeface="Calibri"/>
                          <a:cs typeface="Calibri"/>
                        </a:rPr>
                        <a:t>-1</a:t>
                      </a:r>
                      <a:endParaRPr sz="1100">
                        <a:latin typeface="Calibri"/>
                        <a:cs typeface="Calibri"/>
                      </a:endParaRPr>
                    </a:p>
                  </a:txBody>
                  <a:tcPr marL="0" marR="0" marT="508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85648">
                <a:tc>
                  <a:txBody>
                    <a:bodyPr/>
                    <a:lstStyle/>
                    <a:p>
                      <a:pPr marL="6350"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985" algn="ctr">
                        <a:lnSpc>
                          <a:spcPct val="100000"/>
                        </a:lnSpc>
                        <a:spcBef>
                          <a:spcPts val="35"/>
                        </a:spcBef>
                      </a:pPr>
                      <a:r>
                        <a:rPr sz="1100" dirty="0">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6350"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4450">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4450">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9525">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985" algn="ctr">
                        <a:lnSpc>
                          <a:spcPct val="100000"/>
                        </a:lnSpc>
                        <a:spcBef>
                          <a:spcPts val="35"/>
                        </a:spcBef>
                      </a:pPr>
                      <a:r>
                        <a:rPr sz="1100" dirty="0">
                          <a:latin typeface="Calibri"/>
                          <a:cs typeface="Calibri"/>
                        </a:rPr>
                        <a:t>1</a:t>
                      </a:r>
                      <a:endParaRPr sz="1100">
                        <a:latin typeface="Calibri"/>
                        <a:cs typeface="Calibri"/>
                      </a:endParaRPr>
                    </a:p>
                  </a:txBody>
                  <a:tcPr marL="0" marR="0" marT="4445" marB="0">
                    <a:lnL w="9525">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6985"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85635">
                <a:tc>
                  <a:txBody>
                    <a:bodyPr/>
                    <a:lstStyle/>
                    <a:p>
                      <a:pPr marL="6350"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985" algn="ctr">
                        <a:lnSpc>
                          <a:spcPct val="100000"/>
                        </a:lnSpc>
                        <a:spcBef>
                          <a:spcPts val="35"/>
                        </a:spcBef>
                      </a:pPr>
                      <a:r>
                        <a:rPr sz="1100" dirty="0">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44450">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4450">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ct val="100000"/>
                        </a:lnSpc>
                        <a:spcBef>
                          <a:spcPts val="35"/>
                        </a:spcBef>
                      </a:pPr>
                      <a:r>
                        <a:rPr sz="1100" dirty="0">
                          <a:latin typeface="Calibri"/>
                          <a:cs typeface="Calibri"/>
                        </a:rPr>
                        <a:t>1</a:t>
                      </a:r>
                      <a:endParaRPr sz="1100">
                        <a:latin typeface="Calibri"/>
                        <a:cs typeface="Calibri"/>
                      </a:endParaRPr>
                    </a:p>
                  </a:txBody>
                  <a:tcPr marL="0" marR="0" marT="4445" marB="0">
                    <a:lnL w="6350">
                      <a:solidFill>
                        <a:srgbClr val="BEBEBE"/>
                      </a:solidFill>
                      <a:prstDash val="solid"/>
                    </a:lnL>
                    <a:lnR w="9525">
                      <a:solidFill>
                        <a:srgbClr val="BEBEBE"/>
                      </a:solidFill>
                      <a:prstDash val="solid"/>
                    </a:lnR>
                    <a:lnT w="6350">
                      <a:solidFill>
                        <a:srgbClr val="BEBEBE"/>
                      </a:solidFill>
                      <a:prstDash val="solid"/>
                    </a:lnT>
                    <a:lnB w="6350">
                      <a:solidFill>
                        <a:srgbClr val="BEBEBE"/>
                      </a:solidFill>
                      <a:prstDash val="solid"/>
                    </a:lnB>
                  </a:tcPr>
                </a:tc>
                <a:tc>
                  <a:txBody>
                    <a:bodyPr/>
                    <a:lstStyle/>
                    <a:p>
                      <a:pPr marL="6985"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9525">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985"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85635">
                <a:tc>
                  <a:txBody>
                    <a:bodyPr/>
                    <a:lstStyle/>
                    <a:p>
                      <a:pPr marL="6350"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8580">
                        <a:lnSpc>
                          <a:spcPct val="100000"/>
                        </a:lnSpc>
                        <a:spcBef>
                          <a:spcPts val="35"/>
                        </a:spcBef>
                      </a:pPr>
                      <a:r>
                        <a:rPr sz="1100" dirty="0">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44450">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ct val="100000"/>
                        </a:lnSpc>
                        <a:spcBef>
                          <a:spcPts val="35"/>
                        </a:spcBef>
                      </a:pPr>
                      <a:r>
                        <a:rPr sz="1100" dirty="0">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6350"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9525">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985"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9525">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985"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85635">
                <a:tc>
                  <a:txBody>
                    <a:bodyPr/>
                    <a:lstStyle/>
                    <a:p>
                      <a:pPr marL="6350"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4450">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8580">
                        <a:lnSpc>
                          <a:spcPct val="100000"/>
                        </a:lnSpc>
                        <a:spcBef>
                          <a:spcPts val="35"/>
                        </a:spcBef>
                      </a:pPr>
                      <a:r>
                        <a:rPr sz="1100" dirty="0">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6350"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9525">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985"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9525">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985"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85635">
                <a:tc>
                  <a:txBody>
                    <a:bodyPr/>
                    <a:lstStyle/>
                    <a:p>
                      <a:pPr marL="6350"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8580">
                        <a:lnSpc>
                          <a:spcPct val="100000"/>
                        </a:lnSpc>
                        <a:spcBef>
                          <a:spcPts val="35"/>
                        </a:spcBef>
                      </a:pPr>
                      <a:r>
                        <a:rPr sz="1100" dirty="0">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44450">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ct val="100000"/>
                        </a:lnSpc>
                        <a:spcBef>
                          <a:spcPts val="35"/>
                        </a:spcBef>
                      </a:pPr>
                      <a:r>
                        <a:rPr sz="1100" dirty="0">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6350"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9525">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985"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9525">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985"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85482">
                <a:tc>
                  <a:txBody>
                    <a:bodyPr/>
                    <a:lstStyle/>
                    <a:p>
                      <a:pPr marL="6350"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985" algn="ctr">
                        <a:lnSpc>
                          <a:spcPct val="100000"/>
                        </a:lnSpc>
                        <a:spcBef>
                          <a:spcPts val="35"/>
                        </a:spcBef>
                      </a:pPr>
                      <a:r>
                        <a:rPr sz="1100" dirty="0">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44450">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4450">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ct val="100000"/>
                        </a:lnSpc>
                        <a:spcBef>
                          <a:spcPts val="35"/>
                        </a:spcBef>
                      </a:pPr>
                      <a:r>
                        <a:rPr sz="1100" dirty="0">
                          <a:latin typeface="Calibri"/>
                          <a:cs typeface="Calibri"/>
                        </a:rPr>
                        <a:t>1</a:t>
                      </a:r>
                      <a:endParaRPr sz="1100">
                        <a:latin typeface="Calibri"/>
                        <a:cs typeface="Calibri"/>
                      </a:endParaRPr>
                    </a:p>
                  </a:txBody>
                  <a:tcPr marL="0" marR="0" marT="4445" marB="0">
                    <a:lnL w="6350">
                      <a:solidFill>
                        <a:srgbClr val="BEBEBE"/>
                      </a:solidFill>
                      <a:prstDash val="solid"/>
                    </a:lnL>
                    <a:lnR w="9525">
                      <a:solidFill>
                        <a:srgbClr val="BEBEBE"/>
                      </a:solidFill>
                      <a:prstDash val="solid"/>
                    </a:lnR>
                    <a:lnT w="6350">
                      <a:solidFill>
                        <a:srgbClr val="BEBEBE"/>
                      </a:solidFill>
                      <a:prstDash val="solid"/>
                    </a:lnT>
                    <a:lnB w="6350">
                      <a:solidFill>
                        <a:srgbClr val="BEBEBE"/>
                      </a:solidFill>
                      <a:prstDash val="solid"/>
                    </a:lnB>
                  </a:tcPr>
                </a:tc>
                <a:tc>
                  <a:txBody>
                    <a:bodyPr/>
                    <a:lstStyle/>
                    <a:p>
                      <a:pPr marL="6985"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9525">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985" algn="ctr">
                        <a:lnSpc>
                          <a:spcPct val="100000"/>
                        </a:lnSpc>
                        <a:spcBef>
                          <a:spcPts val="35"/>
                        </a:spcBef>
                      </a:pPr>
                      <a:r>
                        <a:rPr sz="1100" spc="50" dirty="0">
                          <a:solidFill>
                            <a:srgbClr val="FFFFFF"/>
                          </a:solidFill>
                          <a:latin typeface="Calibri"/>
                          <a:cs typeface="Calibri"/>
                        </a:rPr>
                        <a:t>-1</a:t>
                      </a:r>
                      <a:endParaRPr sz="1100">
                        <a:latin typeface="Calibri"/>
                        <a:cs typeface="Calibri"/>
                      </a:endParaRPr>
                    </a:p>
                  </a:txBody>
                  <a:tcPr marL="0" marR="0" marT="444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85484">
                <a:tc>
                  <a:txBody>
                    <a:bodyPr/>
                    <a:lstStyle/>
                    <a:p>
                      <a:pPr marL="6350" algn="ctr">
                        <a:lnSpc>
                          <a:spcPct val="100000"/>
                        </a:lnSpc>
                        <a:spcBef>
                          <a:spcPts val="40"/>
                        </a:spcBef>
                      </a:pPr>
                      <a:r>
                        <a:rPr sz="1100" spc="50" dirty="0">
                          <a:solidFill>
                            <a:srgbClr val="FFFFFF"/>
                          </a:solidFill>
                          <a:latin typeface="Calibri"/>
                          <a:cs typeface="Calibri"/>
                        </a:rPr>
                        <a:t>-1</a:t>
                      </a:r>
                      <a:endParaRPr sz="1100">
                        <a:latin typeface="Calibri"/>
                        <a:cs typeface="Calibri"/>
                      </a:endParaRPr>
                    </a:p>
                  </a:txBody>
                  <a:tcPr marL="0" marR="0" marT="508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985" algn="ctr">
                        <a:lnSpc>
                          <a:spcPct val="100000"/>
                        </a:lnSpc>
                        <a:spcBef>
                          <a:spcPts val="40"/>
                        </a:spcBef>
                      </a:pPr>
                      <a:r>
                        <a:rPr sz="1100" dirty="0">
                          <a:latin typeface="Calibri"/>
                          <a:cs typeface="Calibri"/>
                        </a:rPr>
                        <a:t>1</a:t>
                      </a:r>
                      <a:endParaRPr sz="1100">
                        <a:latin typeface="Calibri"/>
                        <a:cs typeface="Calibri"/>
                      </a:endParaRPr>
                    </a:p>
                  </a:txBody>
                  <a:tcPr marL="0" marR="0" marT="508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6350" algn="ctr">
                        <a:lnSpc>
                          <a:spcPct val="100000"/>
                        </a:lnSpc>
                        <a:spcBef>
                          <a:spcPts val="40"/>
                        </a:spcBef>
                      </a:pPr>
                      <a:r>
                        <a:rPr sz="1100" spc="50" dirty="0">
                          <a:solidFill>
                            <a:srgbClr val="FFFFFF"/>
                          </a:solidFill>
                          <a:latin typeface="Calibri"/>
                          <a:cs typeface="Calibri"/>
                        </a:rPr>
                        <a:t>-1</a:t>
                      </a:r>
                      <a:endParaRPr sz="1100">
                        <a:latin typeface="Calibri"/>
                        <a:cs typeface="Calibri"/>
                      </a:endParaRPr>
                    </a:p>
                  </a:txBody>
                  <a:tcPr marL="0" marR="0" marT="508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4450">
                        <a:lnSpc>
                          <a:spcPct val="100000"/>
                        </a:lnSpc>
                        <a:spcBef>
                          <a:spcPts val="40"/>
                        </a:spcBef>
                      </a:pPr>
                      <a:r>
                        <a:rPr sz="1100" spc="50" dirty="0">
                          <a:solidFill>
                            <a:srgbClr val="FFFFFF"/>
                          </a:solidFill>
                          <a:latin typeface="Calibri"/>
                          <a:cs typeface="Calibri"/>
                        </a:rPr>
                        <a:t>-1</a:t>
                      </a:r>
                      <a:endParaRPr sz="1100">
                        <a:latin typeface="Calibri"/>
                        <a:cs typeface="Calibri"/>
                      </a:endParaRPr>
                    </a:p>
                  </a:txBody>
                  <a:tcPr marL="0" marR="0" marT="508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4450">
                        <a:lnSpc>
                          <a:spcPct val="100000"/>
                        </a:lnSpc>
                        <a:spcBef>
                          <a:spcPts val="40"/>
                        </a:spcBef>
                      </a:pPr>
                      <a:r>
                        <a:rPr sz="1100" spc="50" dirty="0">
                          <a:solidFill>
                            <a:srgbClr val="FFFFFF"/>
                          </a:solidFill>
                          <a:latin typeface="Calibri"/>
                          <a:cs typeface="Calibri"/>
                        </a:rPr>
                        <a:t>-1</a:t>
                      </a:r>
                      <a:endParaRPr sz="1100">
                        <a:latin typeface="Calibri"/>
                        <a:cs typeface="Calibri"/>
                      </a:endParaRPr>
                    </a:p>
                  </a:txBody>
                  <a:tcPr marL="0" marR="0" marT="508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ct val="100000"/>
                        </a:lnSpc>
                        <a:spcBef>
                          <a:spcPts val="40"/>
                        </a:spcBef>
                      </a:pPr>
                      <a:r>
                        <a:rPr sz="1100" spc="50" dirty="0">
                          <a:solidFill>
                            <a:srgbClr val="FFFFFF"/>
                          </a:solidFill>
                          <a:latin typeface="Calibri"/>
                          <a:cs typeface="Calibri"/>
                        </a:rPr>
                        <a:t>-1</a:t>
                      </a:r>
                      <a:endParaRPr sz="1100">
                        <a:latin typeface="Calibri"/>
                        <a:cs typeface="Calibri"/>
                      </a:endParaRPr>
                    </a:p>
                  </a:txBody>
                  <a:tcPr marL="0" marR="0" marT="508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ct val="100000"/>
                        </a:lnSpc>
                        <a:spcBef>
                          <a:spcPts val="40"/>
                        </a:spcBef>
                      </a:pPr>
                      <a:r>
                        <a:rPr sz="1100" spc="50" dirty="0">
                          <a:solidFill>
                            <a:srgbClr val="FFFFFF"/>
                          </a:solidFill>
                          <a:latin typeface="Calibri"/>
                          <a:cs typeface="Calibri"/>
                        </a:rPr>
                        <a:t>-1</a:t>
                      </a:r>
                      <a:endParaRPr sz="1100">
                        <a:latin typeface="Calibri"/>
                        <a:cs typeface="Calibri"/>
                      </a:endParaRPr>
                    </a:p>
                  </a:txBody>
                  <a:tcPr marL="0" marR="0" marT="5080" marB="0">
                    <a:lnL w="6350">
                      <a:solidFill>
                        <a:srgbClr val="BEBEBE"/>
                      </a:solidFill>
                      <a:prstDash val="solid"/>
                    </a:lnL>
                    <a:lnR w="9525">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985" algn="ctr">
                        <a:lnSpc>
                          <a:spcPct val="100000"/>
                        </a:lnSpc>
                        <a:spcBef>
                          <a:spcPts val="40"/>
                        </a:spcBef>
                      </a:pPr>
                      <a:r>
                        <a:rPr sz="1100" dirty="0">
                          <a:latin typeface="Calibri"/>
                          <a:cs typeface="Calibri"/>
                        </a:rPr>
                        <a:t>1</a:t>
                      </a:r>
                      <a:endParaRPr sz="1100">
                        <a:latin typeface="Calibri"/>
                        <a:cs typeface="Calibri"/>
                      </a:endParaRPr>
                    </a:p>
                  </a:txBody>
                  <a:tcPr marL="0" marR="0" marT="5080" marB="0">
                    <a:lnL w="9525">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6985" algn="ctr">
                        <a:lnSpc>
                          <a:spcPct val="100000"/>
                        </a:lnSpc>
                        <a:spcBef>
                          <a:spcPts val="40"/>
                        </a:spcBef>
                      </a:pPr>
                      <a:r>
                        <a:rPr sz="1100" spc="50" dirty="0">
                          <a:solidFill>
                            <a:srgbClr val="FFFFFF"/>
                          </a:solidFill>
                          <a:latin typeface="Calibri"/>
                          <a:cs typeface="Calibri"/>
                        </a:rPr>
                        <a:t>-1</a:t>
                      </a:r>
                      <a:endParaRPr sz="1100">
                        <a:latin typeface="Calibri"/>
                        <a:cs typeface="Calibri"/>
                      </a:endParaRPr>
                    </a:p>
                  </a:txBody>
                  <a:tcPr marL="0" marR="0" marT="508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85639">
                <a:tc>
                  <a:txBody>
                    <a:bodyPr/>
                    <a:lstStyle/>
                    <a:p>
                      <a:pPr marL="6350" algn="ctr">
                        <a:lnSpc>
                          <a:spcPct val="100000"/>
                        </a:lnSpc>
                        <a:spcBef>
                          <a:spcPts val="40"/>
                        </a:spcBef>
                      </a:pPr>
                      <a:r>
                        <a:rPr sz="1100" spc="50" dirty="0">
                          <a:solidFill>
                            <a:srgbClr val="FFFFFF"/>
                          </a:solidFill>
                          <a:latin typeface="Calibri"/>
                          <a:cs typeface="Calibri"/>
                        </a:rPr>
                        <a:t>-1</a:t>
                      </a:r>
                      <a:endParaRPr sz="1100">
                        <a:latin typeface="Calibri"/>
                        <a:cs typeface="Calibri"/>
                      </a:endParaRPr>
                    </a:p>
                  </a:txBody>
                  <a:tcPr marL="0" marR="0" marT="508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ct val="100000"/>
                        </a:lnSpc>
                        <a:spcBef>
                          <a:spcPts val="40"/>
                        </a:spcBef>
                      </a:pPr>
                      <a:r>
                        <a:rPr sz="1100" spc="50" dirty="0">
                          <a:solidFill>
                            <a:srgbClr val="FFFFFF"/>
                          </a:solidFill>
                          <a:latin typeface="Calibri"/>
                          <a:cs typeface="Calibri"/>
                        </a:rPr>
                        <a:t>-1</a:t>
                      </a:r>
                      <a:endParaRPr sz="1100">
                        <a:latin typeface="Calibri"/>
                        <a:cs typeface="Calibri"/>
                      </a:endParaRPr>
                    </a:p>
                  </a:txBody>
                  <a:tcPr marL="0" marR="0" marT="508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ct val="100000"/>
                        </a:lnSpc>
                        <a:spcBef>
                          <a:spcPts val="40"/>
                        </a:spcBef>
                      </a:pPr>
                      <a:r>
                        <a:rPr sz="1100" spc="50" dirty="0">
                          <a:solidFill>
                            <a:srgbClr val="FFFFFF"/>
                          </a:solidFill>
                          <a:latin typeface="Calibri"/>
                          <a:cs typeface="Calibri"/>
                        </a:rPr>
                        <a:t>-1</a:t>
                      </a:r>
                      <a:endParaRPr sz="1100">
                        <a:latin typeface="Calibri"/>
                        <a:cs typeface="Calibri"/>
                      </a:endParaRPr>
                    </a:p>
                  </a:txBody>
                  <a:tcPr marL="0" marR="0" marT="508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4450">
                        <a:lnSpc>
                          <a:spcPct val="100000"/>
                        </a:lnSpc>
                        <a:spcBef>
                          <a:spcPts val="40"/>
                        </a:spcBef>
                      </a:pPr>
                      <a:r>
                        <a:rPr sz="1100" spc="50" dirty="0">
                          <a:solidFill>
                            <a:srgbClr val="FFFFFF"/>
                          </a:solidFill>
                          <a:latin typeface="Calibri"/>
                          <a:cs typeface="Calibri"/>
                        </a:rPr>
                        <a:t>-1</a:t>
                      </a:r>
                      <a:endParaRPr sz="1100">
                        <a:latin typeface="Calibri"/>
                        <a:cs typeface="Calibri"/>
                      </a:endParaRPr>
                    </a:p>
                  </a:txBody>
                  <a:tcPr marL="0" marR="0" marT="508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44450">
                        <a:lnSpc>
                          <a:spcPct val="100000"/>
                        </a:lnSpc>
                        <a:spcBef>
                          <a:spcPts val="40"/>
                        </a:spcBef>
                      </a:pPr>
                      <a:r>
                        <a:rPr sz="1100" spc="50" dirty="0">
                          <a:solidFill>
                            <a:srgbClr val="FFFFFF"/>
                          </a:solidFill>
                          <a:latin typeface="Calibri"/>
                          <a:cs typeface="Calibri"/>
                        </a:rPr>
                        <a:t>-1</a:t>
                      </a:r>
                      <a:endParaRPr sz="1100">
                        <a:latin typeface="Calibri"/>
                        <a:cs typeface="Calibri"/>
                      </a:endParaRPr>
                    </a:p>
                  </a:txBody>
                  <a:tcPr marL="0" marR="0" marT="508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ct val="100000"/>
                        </a:lnSpc>
                        <a:spcBef>
                          <a:spcPts val="40"/>
                        </a:spcBef>
                      </a:pPr>
                      <a:r>
                        <a:rPr sz="1100" spc="50" dirty="0">
                          <a:solidFill>
                            <a:srgbClr val="FFFFFF"/>
                          </a:solidFill>
                          <a:latin typeface="Calibri"/>
                          <a:cs typeface="Calibri"/>
                        </a:rPr>
                        <a:t>-1</a:t>
                      </a:r>
                      <a:endParaRPr sz="1100">
                        <a:latin typeface="Calibri"/>
                        <a:cs typeface="Calibri"/>
                      </a:endParaRPr>
                    </a:p>
                  </a:txBody>
                  <a:tcPr marL="0" marR="0" marT="508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350" algn="ctr">
                        <a:lnSpc>
                          <a:spcPct val="100000"/>
                        </a:lnSpc>
                        <a:spcBef>
                          <a:spcPts val="40"/>
                        </a:spcBef>
                      </a:pPr>
                      <a:r>
                        <a:rPr sz="1100" spc="50" dirty="0">
                          <a:solidFill>
                            <a:srgbClr val="FFFFFF"/>
                          </a:solidFill>
                          <a:latin typeface="Calibri"/>
                          <a:cs typeface="Calibri"/>
                        </a:rPr>
                        <a:t>-1</a:t>
                      </a:r>
                      <a:endParaRPr sz="1100">
                        <a:latin typeface="Calibri"/>
                        <a:cs typeface="Calibri"/>
                      </a:endParaRPr>
                    </a:p>
                  </a:txBody>
                  <a:tcPr marL="0" marR="0" marT="5080" marB="0">
                    <a:lnL w="6350">
                      <a:solidFill>
                        <a:srgbClr val="BEBEBE"/>
                      </a:solidFill>
                      <a:prstDash val="solid"/>
                    </a:lnL>
                    <a:lnR w="9525">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985" algn="ctr">
                        <a:lnSpc>
                          <a:spcPct val="100000"/>
                        </a:lnSpc>
                        <a:spcBef>
                          <a:spcPts val="40"/>
                        </a:spcBef>
                      </a:pPr>
                      <a:r>
                        <a:rPr sz="1100" spc="50" dirty="0">
                          <a:solidFill>
                            <a:srgbClr val="FFFFFF"/>
                          </a:solidFill>
                          <a:latin typeface="Calibri"/>
                          <a:cs typeface="Calibri"/>
                        </a:rPr>
                        <a:t>-1</a:t>
                      </a:r>
                      <a:endParaRPr sz="1100">
                        <a:latin typeface="Calibri"/>
                        <a:cs typeface="Calibri"/>
                      </a:endParaRPr>
                    </a:p>
                  </a:txBody>
                  <a:tcPr marL="0" marR="0" marT="5080" marB="0">
                    <a:lnL w="9525">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6985" algn="ctr">
                        <a:lnSpc>
                          <a:spcPct val="100000"/>
                        </a:lnSpc>
                        <a:spcBef>
                          <a:spcPts val="40"/>
                        </a:spcBef>
                      </a:pPr>
                      <a:r>
                        <a:rPr sz="1100" spc="50" dirty="0">
                          <a:solidFill>
                            <a:srgbClr val="FFFFFF"/>
                          </a:solidFill>
                          <a:latin typeface="Calibri"/>
                          <a:cs typeface="Calibri"/>
                        </a:rPr>
                        <a:t>-1</a:t>
                      </a:r>
                      <a:endParaRPr sz="1100">
                        <a:latin typeface="Calibri"/>
                        <a:cs typeface="Calibri"/>
                      </a:endParaRPr>
                    </a:p>
                  </a:txBody>
                  <a:tcPr marL="0" marR="0" marT="508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bl>
          </a:graphicData>
        </a:graphic>
      </p:graphicFrame>
      <p:sp>
        <p:nvSpPr>
          <p:cNvPr id="9" name="object 9"/>
          <p:cNvSpPr/>
          <p:nvPr/>
        </p:nvSpPr>
        <p:spPr>
          <a:xfrm>
            <a:off x="2999384" y="3171177"/>
            <a:ext cx="1473200" cy="1299210"/>
          </a:xfrm>
          <a:custGeom>
            <a:avLst/>
            <a:gdLst/>
            <a:ahLst/>
            <a:cxnLst/>
            <a:rect l="l" t="t" r="r" b="b"/>
            <a:pathLst>
              <a:path w="1473200" h="1299210">
                <a:moveTo>
                  <a:pt x="210451" y="0"/>
                </a:moveTo>
                <a:lnTo>
                  <a:pt x="0" y="0"/>
                </a:lnTo>
                <a:lnTo>
                  <a:pt x="0" y="185661"/>
                </a:lnTo>
                <a:lnTo>
                  <a:pt x="210451" y="185661"/>
                </a:lnTo>
                <a:lnTo>
                  <a:pt x="210451" y="0"/>
                </a:lnTo>
                <a:close/>
              </a:path>
              <a:path w="1473200" h="1299210">
                <a:moveTo>
                  <a:pt x="420928" y="928204"/>
                </a:moveTo>
                <a:lnTo>
                  <a:pt x="210451" y="928204"/>
                </a:lnTo>
                <a:lnTo>
                  <a:pt x="210451" y="1113536"/>
                </a:lnTo>
                <a:lnTo>
                  <a:pt x="420928" y="1113536"/>
                </a:lnTo>
                <a:lnTo>
                  <a:pt x="420928" y="928204"/>
                </a:lnTo>
                <a:close/>
              </a:path>
              <a:path w="1473200" h="1299210">
                <a:moveTo>
                  <a:pt x="420928" y="185661"/>
                </a:moveTo>
                <a:lnTo>
                  <a:pt x="210451" y="185661"/>
                </a:lnTo>
                <a:lnTo>
                  <a:pt x="210451" y="371297"/>
                </a:lnTo>
                <a:lnTo>
                  <a:pt x="420928" y="371297"/>
                </a:lnTo>
                <a:lnTo>
                  <a:pt x="420928" y="185661"/>
                </a:lnTo>
                <a:close/>
              </a:path>
              <a:path w="1473200" h="1299210">
                <a:moveTo>
                  <a:pt x="631380" y="742569"/>
                </a:moveTo>
                <a:lnTo>
                  <a:pt x="420928" y="742569"/>
                </a:lnTo>
                <a:lnTo>
                  <a:pt x="420928" y="928204"/>
                </a:lnTo>
                <a:lnTo>
                  <a:pt x="631380" y="928204"/>
                </a:lnTo>
                <a:lnTo>
                  <a:pt x="631380" y="742569"/>
                </a:lnTo>
                <a:close/>
              </a:path>
              <a:path w="1473200" h="1299210">
                <a:moveTo>
                  <a:pt x="631380" y="371297"/>
                </a:moveTo>
                <a:lnTo>
                  <a:pt x="420928" y="371297"/>
                </a:lnTo>
                <a:lnTo>
                  <a:pt x="420928" y="556933"/>
                </a:lnTo>
                <a:lnTo>
                  <a:pt x="631380" y="556933"/>
                </a:lnTo>
                <a:lnTo>
                  <a:pt x="631380" y="371297"/>
                </a:lnTo>
                <a:close/>
              </a:path>
              <a:path w="1473200" h="1299210">
                <a:moveTo>
                  <a:pt x="841857" y="556933"/>
                </a:moveTo>
                <a:lnTo>
                  <a:pt x="631380" y="556933"/>
                </a:lnTo>
                <a:lnTo>
                  <a:pt x="631380" y="742569"/>
                </a:lnTo>
                <a:lnTo>
                  <a:pt x="841857" y="742569"/>
                </a:lnTo>
                <a:lnTo>
                  <a:pt x="841857" y="556933"/>
                </a:lnTo>
                <a:close/>
              </a:path>
              <a:path w="1473200" h="1299210">
                <a:moveTo>
                  <a:pt x="1052334" y="742569"/>
                </a:moveTo>
                <a:lnTo>
                  <a:pt x="841857" y="742569"/>
                </a:lnTo>
                <a:lnTo>
                  <a:pt x="841857" y="928204"/>
                </a:lnTo>
                <a:lnTo>
                  <a:pt x="1052334" y="928204"/>
                </a:lnTo>
                <a:lnTo>
                  <a:pt x="1052334" y="742569"/>
                </a:lnTo>
                <a:close/>
              </a:path>
              <a:path w="1473200" h="1299210">
                <a:moveTo>
                  <a:pt x="1052334" y="371297"/>
                </a:moveTo>
                <a:lnTo>
                  <a:pt x="841857" y="371297"/>
                </a:lnTo>
                <a:lnTo>
                  <a:pt x="841857" y="556933"/>
                </a:lnTo>
                <a:lnTo>
                  <a:pt x="1052334" y="556933"/>
                </a:lnTo>
                <a:lnTo>
                  <a:pt x="1052334" y="371297"/>
                </a:lnTo>
                <a:close/>
              </a:path>
              <a:path w="1473200" h="1299210">
                <a:moveTo>
                  <a:pt x="1262468" y="928204"/>
                </a:moveTo>
                <a:lnTo>
                  <a:pt x="1052334" y="928204"/>
                </a:lnTo>
                <a:lnTo>
                  <a:pt x="1052334" y="1113536"/>
                </a:lnTo>
                <a:lnTo>
                  <a:pt x="1262468" y="1113536"/>
                </a:lnTo>
                <a:lnTo>
                  <a:pt x="1262468" y="928204"/>
                </a:lnTo>
                <a:close/>
              </a:path>
              <a:path w="1473200" h="1299210">
                <a:moveTo>
                  <a:pt x="1262468" y="185661"/>
                </a:moveTo>
                <a:lnTo>
                  <a:pt x="1052334" y="185661"/>
                </a:lnTo>
                <a:lnTo>
                  <a:pt x="1052334" y="371297"/>
                </a:lnTo>
                <a:lnTo>
                  <a:pt x="1262468" y="371297"/>
                </a:lnTo>
                <a:lnTo>
                  <a:pt x="1262468" y="185661"/>
                </a:lnTo>
                <a:close/>
              </a:path>
              <a:path w="1473200" h="1299210">
                <a:moveTo>
                  <a:pt x="1472958" y="1113536"/>
                </a:moveTo>
                <a:lnTo>
                  <a:pt x="1262468" y="1113536"/>
                </a:lnTo>
                <a:lnTo>
                  <a:pt x="1262468" y="1299171"/>
                </a:lnTo>
                <a:lnTo>
                  <a:pt x="1472958" y="1299171"/>
                </a:lnTo>
                <a:lnTo>
                  <a:pt x="1472958" y="1113536"/>
                </a:lnTo>
                <a:close/>
              </a:path>
              <a:path w="1473200" h="1299210">
                <a:moveTo>
                  <a:pt x="1472958" y="0"/>
                </a:moveTo>
                <a:lnTo>
                  <a:pt x="1262468" y="0"/>
                </a:lnTo>
                <a:lnTo>
                  <a:pt x="1262468" y="185661"/>
                </a:lnTo>
                <a:lnTo>
                  <a:pt x="1472958" y="185661"/>
                </a:lnTo>
                <a:lnTo>
                  <a:pt x="1472958" y="0"/>
                </a:lnTo>
                <a:close/>
              </a:path>
            </a:pathLst>
          </a:custGeom>
          <a:solidFill>
            <a:srgbClr val="FFFFFF"/>
          </a:solidFill>
        </p:spPr>
        <p:txBody>
          <a:bodyPr wrap="square" lIns="0" tIns="0" rIns="0" bIns="0" rtlCol="0"/>
          <a:lstStyle/>
          <a:p>
            <a:endParaRPr/>
          </a:p>
        </p:txBody>
      </p:sp>
      <p:grpSp>
        <p:nvGrpSpPr>
          <p:cNvPr id="10" name="object 10"/>
          <p:cNvGrpSpPr/>
          <p:nvPr/>
        </p:nvGrpSpPr>
        <p:grpSpPr>
          <a:xfrm>
            <a:off x="5358386" y="3502152"/>
            <a:ext cx="661671" cy="669290"/>
            <a:chOff x="5358384" y="3502152"/>
            <a:chExt cx="661670" cy="669290"/>
          </a:xfrm>
        </p:grpSpPr>
        <p:sp>
          <p:nvSpPr>
            <p:cNvPr id="11" name="object 11"/>
            <p:cNvSpPr/>
            <p:nvPr/>
          </p:nvSpPr>
          <p:spPr>
            <a:xfrm>
              <a:off x="5387340" y="3531108"/>
              <a:ext cx="603885" cy="611505"/>
            </a:xfrm>
            <a:custGeom>
              <a:avLst/>
              <a:gdLst/>
              <a:ahLst/>
              <a:cxnLst/>
              <a:rect l="l" t="t" r="r" b="b"/>
              <a:pathLst>
                <a:path w="603885" h="611504">
                  <a:moveTo>
                    <a:pt x="0" y="305561"/>
                  </a:moveTo>
                  <a:lnTo>
                    <a:pt x="3950" y="255991"/>
                  </a:lnTo>
                  <a:lnTo>
                    <a:pt x="15386" y="208970"/>
                  </a:lnTo>
                  <a:lnTo>
                    <a:pt x="33686" y="165127"/>
                  </a:lnTo>
                  <a:lnTo>
                    <a:pt x="58228" y="125089"/>
                  </a:lnTo>
                  <a:lnTo>
                    <a:pt x="88392" y="89487"/>
                  </a:lnTo>
                  <a:lnTo>
                    <a:pt x="123553" y="58948"/>
                  </a:lnTo>
                  <a:lnTo>
                    <a:pt x="163092" y="34101"/>
                  </a:lnTo>
                  <a:lnTo>
                    <a:pt x="206386" y="15575"/>
                  </a:lnTo>
                  <a:lnTo>
                    <a:pt x="252813" y="3998"/>
                  </a:lnTo>
                  <a:lnTo>
                    <a:pt x="301751" y="0"/>
                  </a:lnTo>
                  <a:lnTo>
                    <a:pt x="350690" y="3998"/>
                  </a:lnTo>
                  <a:lnTo>
                    <a:pt x="397117" y="15575"/>
                  </a:lnTo>
                  <a:lnTo>
                    <a:pt x="440411" y="34101"/>
                  </a:lnTo>
                  <a:lnTo>
                    <a:pt x="479950" y="58948"/>
                  </a:lnTo>
                  <a:lnTo>
                    <a:pt x="515112" y="89487"/>
                  </a:lnTo>
                  <a:lnTo>
                    <a:pt x="545275" y="125089"/>
                  </a:lnTo>
                  <a:lnTo>
                    <a:pt x="569817" y="165127"/>
                  </a:lnTo>
                  <a:lnTo>
                    <a:pt x="588117" y="208970"/>
                  </a:lnTo>
                  <a:lnTo>
                    <a:pt x="599553" y="255991"/>
                  </a:lnTo>
                  <a:lnTo>
                    <a:pt x="603504" y="305561"/>
                  </a:lnTo>
                  <a:lnTo>
                    <a:pt x="599553" y="355132"/>
                  </a:lnTo>
                  <a:lnTo>
                    <a:pt x="588117" y="402153"/>
                  </a:lnTo>
                  <a:lnTo>
                    <a:pt x="569817" y="445996"/>
                  </a:lnTo>
                  <a:lnTo>
                    <a:pt x="545275" y="486034"/>
                  </a:lnTo>
                  <a:lnTo>
                    <a:pt x="515112" y="521636"/>
                  </a:lnTo>
                  <a:lnTo>
                    <a:pt x="479950" y="552175"/>
                  </a:lnTo>
                  <a:lnTo>
                    <a:pt x="440411" y="577022"/>
                  </a:lnTo>
                  <a:lnTo>
                    <a:pt x="397117" y="595548"/>
                  </a:lnTo>
                  <a:lnTo>
                    <a:pt x="350690" y="607125"/>
                  </a:lnTo>
                  <a:lnTo>
                    <a:pt x="301751" y="611123"/>
                  </a:lnTo>
                  <a:lnTo>
                    <a:pt x="252813" y="607125"/>
                  </a:lnTo>
                  <a:lnTo>
                    <a:pt x="206386" y="595548"/>
                  </a:lnTo>
                  <a:lnTo>
                    <a:pt x="163092" y="577022"/>
                  </a:lnTo>
                  <a:lnTo>
                    <a:pt x="123553" y="552175"/>
                  </a:lnTo>
                  <a:lnTo>
                    <a:pt x="88392" y="521636"/>
                  </a:lnTo>
                  <a:lnTo>
                    <a:pt x="58228" y="486034"/>
                  </a:lnTo>
                  <a:lnTo>
                    <a:pt x="33686" y="445996"/>
                  </a:lnTo>
                  <a:lnTo>
                    <a:pt x="15386" y="402153"/>
                  </a:lnTo>
                  <a:lnTo>
                    <a:pt x="3950" y="355132"/>
                  </a:lnTo>
                  <a:lnTo>
                    <a:pt x="0" y="305561"/>
                  </a:lnTo>
                  <a:close/>
                </a:path>
              </a:pathLst>
            </a:custGeom>
            <a:ln w="57912">
              <a:solidFill>
                <a:srgbClr val="000000"/>
              </a:solidFill>
            </a:ln>
          </p:spPr>
          <p:txBody>
            <a:bodyPr wrap="square" lIns="0" tIns="0" rIns="0" bIns="0" rtlCol="0"/>
            <a:lstStyle/>
            <a:p>
              <a:endParaRPr/>
            </a:p>
          </p:txBody>
        </p:sp>
        <p:sp>
          <p:nvSpPr>
            <p:cNvPr id="12" name="object 12"/>
            <p:cNvSpPr/>
            <p:nvPr/>
          </p:nvSpPr>
          <p:spPr>
            <a:xfrm>
              <a:off x="5475732" y="3619500"/>
              <a:ext cx="427355" cy="432434"/>
            </a:xfrm>
            <a:custGeom>
              <a:avLst/>
              <a:gdLst/>
              <a:ahLst/>
              <a:cxnLst/>
              <a:rect l="l" t="t" r="r" b="b"/>
              <a:pathLst>
                <a:path w="427354" h="432435">
                  <a:moveTo>
                    <a:pt x="0" y="0"/>
                  </a:moveTo>
                  <a:lnTo>
                    <a:pt x="426846" y="432181"/>
                  </a:lnTo>
                </a:path>
                <a:path w="427354" h="432435">
                  <a:moveTo>
                    <a:pt x="426846" y="0"/>
                  </a:moveTo>
                  <a:lnTo>
                    <a:pt x="0" y="432181"/>
                  </a:lnTo>
                </a:path>
              </a:pathLst>
            </a:custGeom>
            <a:ln w="57912">
              <a:solidFill>
                <a:srgbClr val="001F50"/>
              </a:solidFill>
            </a:ln>
          </p:spPr>
          <p:txBody>
            <a:bodyPr wrap="square" lIns="0" tIns="0" rIns="0" bIns="0" rtlCol="0"/>
            <a:lstStyle/>
            <a:p>
              <a:endParaRPr/>
            </a:p>
          </p:txBody>
        </p:sp>
      </p:grpSp>
      <p:sp>
        <p:nvSpPr>
          <p:cNvPr id="13" name="object 13"/>
          <p:cNvSpPr txBox="1">
            <a:spLocks noGrp="1"/>
          </p:cNvSpPr>
          <p:nvPr>
            <p:ph type="title"/>
          </p:nvPr>
        </p:nvSpPr>
        <p:spPr>
          <a:xfrm>
            <a:off x="1902967" y="106175"/>
            <a:ext cx="3944620"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Convolutional</a:t>
            </a:r>
            <a:r>
              <a:rPr sz="2200" b="1" spc="45" dirty="0">
                <a:solidFill>
                  <a:srgbClr val="000000"/>
                </a:solidFill>
                <a:latin typeface="Arial"/>
                <a:cs typeface="Arial"/>
              </a:rPr>
              <a:t> </a:t>
            </a:r>
            <a:r>
              <a:rPr sz="2200" b="1" spc="-10" dirty="0">
                <a:solidFill>
                  <a:srgbClr val="000000"/>
                </a:solidFill>
                <a:latin typeface="Arial"/>
                <a:cs typeface="Arial"/>
              </a:rPr>
              <a:t>Layer</a:t>
            </a:r>
            <a:r>
              <a:rPr sz="2200" b="1" spc="45" dirty="0">
                <a:solidFill>
                  <a:srgbClr val="000000"/>
                </a:solidFill>
                <a:latin typeface="Arial"/>
                <a:cs typeface="Arial"/>
              </a:rPr>
              <a:t> </a:t>
            </a:r>
            <a:r>
              <a:rPr sz="2200" b="1" spc="-5" dirty="0">
                <a:solidFill>
                  <a:srgbClr val="000000"/>
                </a:solidFill>
                <a:latin typeface="Arial"/>
                <a:cs typeface="Arial"/>
              </a:rPr>
              <a:t>–</a:t>
            </a:r>
            <a:r>
              <a:rPr sz="2200" b="1" dirty="0">
                <a:solidFill>
                  <a:srgbClr val="000000"/>
                </a:solidFill>
                <a:latin typeface="Arial"/>
                <a:cs typeface="Arial"/>
              </a:rPr>
              <a:t> </a:t>
            </a:r>
            <a:r>
              <a:rPr sz="2200" b="1" spc="-5" dirty="0">
                <a:solidFill>
                  <a:srgbClr val="000000"/>
                </a:solidFill>
                <a:latin typeface="Arial"/>
                <a:cs typeface="Arial"/>
              </a:rPr>
              <a:t>Output</a:t>
            </a:r>
            <a:endParaRPr sz="2200">
              <a:latin typeface="Arial"/>
              <a:cs typeface="Arial"/>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50</a:t>
            </a:fld>
            <a:endParaRPr spc="-5"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28600"/>
            <a:ext cx="6206491" cy="369332"/>
          </a:xfrm>
        </p:spPr>
        <p:txBody>
          <a:bodyPr/>
          <a:lstStyle/>
          <a:p>
            <a:r>
              <a:rPr lang="en-IN" sz="2400" b="1" dirty="0" smtClean="0"/>
              <a:t>Convolution Operation on RGB images</a:t>
            </a:r>
            <a:endParaRPr lang="en-IN" sz="24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787" y="1600200"/>
            <a:ext cx="838200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6065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503" y="106175"/>
            <a:ext cx="1049020"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Agen</a:t>
            </a:r>
            <a:r>
              <a:rPr sz="2200" b="1" dirty="0">
                <a:solidFill>
                  <a:srgbClr val="000000"/>
                </a:solidFill>
                <a:latin typeface="Arial"/>
                <a:cs typeface="Arial"/>
              </a:rPr>
              <a:t>d</a:t>
            </a:r>
            <a:r>
              <a:rPr sz="2200" b="1" spc="-5" dirty="0">
                <a:solidFill>
                  <a:srgbClr val="000000"/>
                </a:solidFill>
                <a:latin typeface="Arial"/>
                <a:cs typeface="Arial"/>
              </a:rPr>
              <a:t>a</a:t>
            </a:r>
            <a:endParaRPr sz="22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52</a:t>
            </a:fld>
            <a:endParaRPr spc="-5" dirty="0"/>
          </a:p>
        </p:txBody>
      </p:sp>
      <p:sp>
        <p:nvSpPr>
          <p:cNvPr id="3" name="object 3"/>
          <p:cNvSpPr txBox="1"/>
          <p:nvPr/>
        </p:nvSpPr>
        <p:spPr>
          <a:xfrm>
            <a:off x="381103" y="919076"/>
            <a:ext cx="3300095" cy="5327099"/>
          </a:xfrm>
          <a:prstGeom prst="rect">
            <a:avLst/>
          </a:prstGeom>
        </p:spPr>
        <p:txBody>
          <a:bodyPr vert="horz" wrap="square" lIns="0" tIns="134620" rIns="0" bIns="0" rtlCol="0">
            <a:spAutoFit/>
          </a:bodyPr>
          <a:lstStyle/>
          <a:p>
            <a:pPr marL="193675" indent="-181610">
              <a:lnSpc>
                <a:spcPct val="100000"/>
              </a:lnSpc>
              <a:spcBef>
                <a:spcPts val="1060"/>
              </a:spcBef>
              <a:buFont typeface="Wingdings"/>
              <a:buChar char=""/>
              <a:tabLst>
                <a:tab pos="194310" algn="l"/>
              </a:tabLst>
            </a:pPr>
            <a:r>
              <a:rPr sz="2000" dirty="0">
                <a:solidFill>
                  <a:srgbClr val="A6A6A6"/>
                </a:solidFill>
                <a:latin typeface="Arial MT"/>
                <a:cs typeface="Arial MT"/>
              </a:rPr>
              <a:t>Introduction</a:t>
            </a:r>
            <a:endParaRPr sz="2000">
              <a:latin typeface="Arial MT"/>
              <a:cs typeface="Arial MT"/>
            </a:endParaRPr>
          </a:p>
          <a:p>
            <a:pPr marL="193675" indent="-181610">
              <a:lnSpc>
                <a:spcPct val="100000"/>
              </a:lnSpc>
              <a:spcBef>
                <a:spcPts val="960"/>
              </a:spcBef>
              <a:buFont typeface="Wingdings"/>
              <a:buChar char=""/>
              <a:tabLst>
                <a:tab pos="194310" algn="l"/>
              </a:tabLst>
            </a:pPr>
            <a:r>
              <a:rPr sz="2000" dirty="0">
                <a:solidFill>
                  <a:srgbClr val="A6A6A6"/>
                </a:solidFill>
                <a:latin typeface="Arial MT"/>
                <a:cs typeface="Arial MT"/>
              </a:rPr>
              <a:t>Archetecture</a:t>
            </a:r>
            <a:r>
              <a:rPr sz="2000" spc="-70" dirty="0">
                <a:solidFill>
                  <a:srgbClr val="A6A6A6"/>
                </a:solidFill>
                <a:latin typeface="Arial MT"/>
                <a:cs typeface="Arial MT"/>
              </a:rPr>
              <a:t> </a:t>
            </a:r>
            <a:r>
              <a:rPr sz="2000" dirty="0">
                <a:solidFill>
                  <a:srgbClr val="A6A6A6"/>
                </a:solidFill>
                <a:latin typeface="Arial MT"/>
                <a:cs typeface="Arial MT"/>
              </a:rPr>
              <a:t>Overview</a:t>
            </a:r>
            <a:endParaRPr sz="2000">
              <a:latin typeface="Arial MT"/>
              <a:cs typeface="Arial MT"/>
            </a:endParaRPr>
          </a:p>
          <a:p>
            <a:pPr marL="457200" lvl="1" indent="-262255">
              <a:lnSpc>
                <a:spcPct val="100000"/>
              </a:lnSpc>
              <a:spcBef>
                <a:spcPts val="970"/>
              </a:spcBef>
              <a:buChar char="–"/>
              <a:tabLst>
                <a:tab pos="457200" algn="l"/>
                <a:tab pos="457834" algn="l"/>
              </a:tabLst>
            </a:pPr>
            <a:r>
              <a:rPr sz="1800" spc="-5" dirty="0">
                <a:solidFill>
                  <a:srgbClr val="A6A6A6"/>
                </a:solidFill>
                <a:latin typeface="Arial MT"/>
                <a:cs typeface="Arial MT"/>
              </a:rPr>
              <a:t>How</a:t>
            </a:r>
            <a:r>
              <a:rPr sz="1800" spc="-20" dirty="0">
                <a:solidFill>
                  <a:srgbClr val="A6A6A6"/>
                </a:solidFill>
                <a:latin typeface="Arial MT"/>
                <a:cs typeface="Arial MT"/>
              </a:rPr>
              <a:t> </a:t>
            </a:r>
            <a:r>
              <a:rPr sz="1800" spc="-5" dirty="0">
                <a:solidFill>
                  <a:srgbClr val="A6A6A6"/>
                </a:solidFill>
                <a:latin typeface="Arial MT"/>
                <a:cs typeface="Arial MT"/>
              </a:rPr>
              <a:t>ConvNet</a:t>
            </a:r>
            <a:r>
              <a:rPr sz="1800" spc="-15" dirty="0">
                <a:solidFill>
                  <a:srgbClr val="A6A6A6"/>
                </a:solidFill>
                <a:latin typeface="Arial MT"/>
                <a:cs typeface="Arial MT"/>
              </a:rPr>
              <a:t> </a:t>
            </a:r>
            <a:r>
              <a:rPr sz="1800" dirty="0">
                <a:solidFill>
                  <a:srgbClr val="A6A6A6"/>
                </a:solidFill>
                <a:latin typeface="Arial MT"/>
                <a:cs typeface="Arial MT"/>
              </a:rPr>
              <a:t>Works</a:t>
            </a:r>
            <a:endParaRPr sz="1800">
              <a:latin typeface="Arial MT"/>
              <a:cs typeface="Arial MT"/>
            </a:endParaRPr>
          </a:p>
          <a:p>
            <a:pPr marL="193675" indent="-181610">
              <a:lnSpc>
                <a:spcPct val="100000"/>
              </a:lnSpc>
              <a:spcBef>
                <a:spcPts val="855"/>
              </a:spcBef>
              <a:buFont typeface="Wingdings"/>
              <a:buChar char=""/>
              <a:tabLst>
                <a:tab pos="194310" algn="l"/>
              </a:tabLst>
            </a:pPr>
            <a:r>
              <a:rPr sz="2000" dirty="0">
                <a:latin typeface="Arial MT"/>
                <a:cs typeface="Arial MT"/>
              </a:rPr>
              <a:t>ConvNet</a:t>
            </a:r>
            <a:r>
              <a:rPr sz="2000" spc="-55" dirty="0">
                <a:latin typeface="Arial MT"/>
                <a:cs typeface="Arial MT"/>
              </a:rPr>
              <a:t> </a:t>
            </a:r>
            <a:r>
              <a:rPr sz="2000" dirty="0">
                <a:latin typeface="Arial MT"/>
                <a:cs typeface="Arial MT"/>
              </a:rPr>
              <a:t>Layers</a:t>
            </a:r>
            <a:endParaRPr sz="2000">
              <a:latin typeface="Arial MT"/>
              <a:cs typeface="Arial MT"/>
            </a:endParaRPr>
          </a:p>
          <a:p>
            <a:pPr marL="457200" lvl="1" indent="-262255">
              <a:lnSpc>
                <a:spcPct val="100000"/>
              </a:lnSpc>
              <a:spcBef>
                <a:spcPts val="965"/>
              </a:spcBef>
              <a:buChar char="–"/>
              <a:tabLst>
                <a:tab pos="457200" algn="l"/>
                <a:tab pos="457834" algn="l"/>
              </a:tabLst>
            </a:pPr>
            <a:r>
              <a:rPr sz="1800" spc="-5" dirty="0">
                <a:solidFill>
                  <a:srgbClr val="A6A6A6"/>
                </a:solidFill>
                <a:latin typeface="Arial MT"/>
                <a:cs typeface="Arial MT"/>
              </a:rPr>
              <a:t>Convolutional </a:t>
            </a:r>
            <a:r>
              <a:rPr sz="1800" spc="-10" dirty="0">
                <a:solidFill>
                  <a:srgbClr val="A6A6A6"/>
                </a:solidFill>
                <a:latin typeface="Arial MT"/>
                <a:cs typeface="Arial MT"/>
              </a:rPr>
              <a:t>Layer</a:t>
            </a:r>
            <a:endParaRPr sz="1800">
              <a:latin typeface="Arial MT"/>
              <a:cs typeface="Arial MT"/>
            </a:endParaRPr>
          </a:p>
          <a:p>
            <a:pPr marL="457200" lvl="1" indent="-262255">
              <a:lnSpc>
                <a:spcPct val="100000"/>
              </a:lnSpc>
              <a:spcBef>
                <a:spcPts val="865"/>
              </a:spcBef>
              <a:buChar char="–"/>
              <a:tabLst>
                <a:tab pos="457200" algn="l"/>
                <a:tab pos="457834" algn="l"/>
              </a:tabLst>
            </a:pPr>
            <a:r>
              <a:rPr sz="1800" spc="-5" dirty="0">
                <a:solidFill>
                  <a:srgbClr val="A6A6A6"/>
                </a:solidFill>
                <a:latin typeface="Arial MT"/>
                <a:cs typeface="Arial MT"/>
              </a:rPr>
              <a:t>Pooling</a:t>
            </a:r>
            <a:r>
              <a:rPr sz="1800" spc="-20" dirty="0">
                <a:solidFill>
                  <a:srgbClr val="A6A6A6"/>
                </a:solidFill>
                <a:latin typeface="Arial MT"/>
                <a:cs typeface="Arial MT"/>
              </a:rPr>
              <a:t> </a:t>
            </a:r>
            <a:r>
              <a:rPr sz="1800" spc="-10" dirty="0">
                <a:solidFill>
                  <a:srgbClr val="A6A6A6"/>
                </a:solidFill>
                <a:latin typeface="Arial MT"/>
                <a:cs typeface="Arial MT"/>
              </a:rPr>
              <a:t>Layer</a:t>
            </a:r>
            <a:endParaRPr sz="1800">
              <a:latin typeface="Arial MT"/>
              <a:cs typeface="Arial MT"/>
            </a:endParaRPr>
          </a:p>
          <a:p>
            <a:pPr marL="457200" lvl="1" indent="-262255">
              <a:lnSpc>
                <a:spcPct val="100000"/>
              </a:lnSpc>
              <a:spcBef>
                <a:spcPts val="870"/>
              </a:spcBef>
              <a:buChar char="–"/>
              <a:tabLst>
                <a:tab pos="457200" algn="l"/>
                <a:tab pos="457834" algn="l"/>
              </a:tabLst>
            </a:pPr>
            <a:r>
              <a:rPr sz="1800" spc="-5" dirty="0">
                <a:latin typeface="Arial MT"/>
                <a:cs typeface="Arial MT"/>
              </a:rPr>
              <a:t>Normalization </a:t>
            </a:r>
            <a:r>
              <a:rPr sz="1800" spc="-10" dirty="0">
                <a:latin typeface="Arial MT"/>
                <a:cs typeface="Arial MT"/>
              </a:rPr>
              <a:t>Layer</a:t>
            </a:r>
            <a:r>
              <a:rPr sz="1800" spc="10" dirty="0">
                <a:latin typeface="Arial MT"/>
                <a:cs typeface="Arial MT"/>
              </a:rPr>
              <a:t> </a:t>
            </a:r>
            <a:r>
              <a:rPr sz="1800" spc="-5" dirty="0">
                <a:latin typeface="Arial MT"/>
                <a:cs typeface="Arial MT"/>
              </a:rPr>
              <a:t>(ReLU)</a:t>
            </a:r>
            <a:endParaRPr sz="1800">
              <a:latin typeface="Arial MT"/>
              <a:cs typeface="Arial MT"/>
            </a:endParaRPr>
          </a:p>
          <a:p>
            <a:pPr marL="457200" lvl="1" indent="-262255">
              <a:lnSpc>
                <a:spcPct val="100000"/>
              </a:lnSpc>
              <a:spcBef>
                <a:spcPts val="860"/>
              </a:spcBef>
              <a:buChar char="–"/>
              <a:tabLst>
                <a:tab pos="457200" algn="l"/>
                <a:tab pos="457834" algn="l"/>
              </a:tabLst>
            </a:pPr>
            <a:r>
              <a:rPr sz="1800" spc="-5" dirty="0">
                <a:solidFill>
                  <a:srgbClr val="A6A6A6"/>
                </a:solidFill>
                <a:latin typeface="Arial MT"/>
                <a:cs typeface="Arial MT"/>
              </a:rPr>
              <a:t>Fully-Connected</a:t>
            </a:r>
            <a:r>
              <a:rPr sz="1800" spc="5" dirty="0">
                <a:solidFill>
                  <a:srgbClr val="A6A6A6"/>
                </a:solidFill>
                <a:latin typeface="Arial MT"/>
                <a:cs typeface="Arial MT"/>
              </a:rPr>
              <a:t> </a:t>
            </a:r>
            <a:r>
              <a:rPr sz="1800" spc="-10" dirty="0">
                <a:solidFill>
                  <a:srgbClr val="A6A6A6"/>
                </a:solidFill>
                <a:latin typeface="Arial MT"/>
                <a:cs typeface="Arial MT"/>
              </a:rPr>
              <a:t>Layer</a:t>
            </a:r>
            <a:endParaRPr sz="1800">
              <a:latin typeface="Arial MT"/>
              <a:cs typeface="Arial MT"/>
            </a:endParaRPr>
          </a:p>
          <a:p>
            <a:pPr marL="193675" indent="-181610">
              <a:lnSpc>
                <a:spcPct val="100000"/>
              </a:lnSpc>
              <a:spcBef>
                <a:spcPts val="860"/>
              </a:spcBef>
              <a:buFont typeface="Wingdings"/>
              <a:buChar char=""/>
              <a:tabLst>
                <a:tab pos="194310" algn="l"/>
              </a:tabLst>
            </a:pPr>
            <a:r>
              <a:rPr sz="2000" dirty="0">
                <a:solidFill>
                  <a:srgbClr val="A6A6A6"/>
                </a:solidFill>
                <a:latin typeface="Arial MT"/>
                <a:cs typeface="Arial MT"/>
              </a:rPr>
              <a:t>Demos</a:t>
            </a:r>
            <a:r>
              <a:rPr sz="2000" spc="-45" dirty="0">
                <a:solidFill>
                  <a:srgbClr val="A6A6A6"/>
                </a:solidFill>
                <a:latin typeface="Arial MT"/>
                <a:cs typeface="Arial MT"/>
              </a:rPr>
              <a:t> </a:t>
            </a:r>
            <a:r>
              <a:rPr sz="2000" dirty="0">
                <a:solidFill>
                  <a:srgbClr val="A6A6A6"/>
                </a:solidFill>
                <a:latin typeface="Arial MT"/>
                <a:cs typeface="Arial MT"/>
              </a:rPr>
              <a:t>&amp;</a:t>
            </a:r>
            <a:r>
              <a:rPr sz="2000" spc="-35" dirty="0">
                <a:solidFill>
                  <a:srgbClr val="A6A6A6"/>
                </a:solidFill>
                <a:latin typeface="Arial MT"/>
                <a:cs typeface="Arial MT"/>
              </a:rPr>
              <a:t> </a:t>
            </a:r>
            <a:r>
              <a:rPr sz="2000" dirty="0">
                <a:solidFill>
                  <a:srgbClr val="A6A6A6"/>
                </a:solidFill>
                <a:latin typeface="Arial MT"/>
                <a:cs typeface="Arial MT"/>
              </a:rPr>
              <a:t>Parameters</a:t>
            </a:r>
            <a:endParaRPr sz="2000">
              <a:latin typeface="Arial MT"/>
              <a:cs typeface="Arial MT"/>
            </a:endParaRPr>
          </a:p>
          <a:p>
            <a:pPr marL="457200" lvl="1" indent="-262255">
              <a:lnSpc>
                <a:spcPct val="100000"/>
              </a:lnSpc>
              <a:spcBef>
                <a:spcPts val="965"/>
              </a:spcBef>
              <a:buChar char="–"/>
              <a:tabLst>
                <a:tab pos="457200" algn="l"/>
                <a:tab pos="457834" algn="l"/>
              </a:tabLst>
            </a:pPr>
            <a:r>
              <a:rPr sz="1800" spc="-10" dirty="0">
                <a:solidFill>
                  <a:srgbClr val="A6A6A6"/>
                </a:solidFill>
                <a:latin typeface="Arial MT"/>
                <a:cs typeface="Arial MT"/>
              </a:rPr>
              <a:t>Hyper</a:t>
            </a:r>
            <a:r>
              <a:rPr sz="1800" spc="5" dirty="0">
                <a:solidFill>
                  <a:srgbClr val="A6A6A6"/>
                </a:solidFill>
                <a:latin typeface="Arial MT"/>
                <a:cs typeface="Arial MT"/>
              </a:rPr>
              <a:t> </a:t>
            </a:r>
            <a:r>
              <a:rPr sz="1800" spc="-5" dirty="0">
                <a:solidFill>
                  <a:srgbClr val="A6A6A6"/>
                </a:solidFill>
                <a:latin typeface="Arial MT"/>
                <a:cs typeface="Arial MT"/>
              </a:rPr>
              <a:t>Parameters</a:t>
            </a:r>
            <a:endParaRPr sz="1800">
              <a:latin typeface="Arial MT"/>
              <a:cs typeface="Arial MT"/>
            </a:endParaRPr>
          </a:p>
          <a:p>
            <a:pPr marL="457200" lvl="1" indent="-262255">
              <a:lnSpc>
                <a:spcPct val="100000"/>
              </a:lnSpc>
              <a:spcBef>
                <a:spcPts val="865"/>
              </a:spcBef>
              <a:buChar char="–"/>
              <a:tabLst>
                <a:tab pos="457200" algn="l"/>
                <a:tab pos="457834" algn="l"/>
              </a:tabLst>
            </a:pPr>
            <a:r>
              <a:rPr sz="1800" spc="-5" dirty="0">
                <a:solidFill>
                  <a:srgbClr val="A6A6A6"/>
                </a:solidFill>
                <a:latin typeface="Arial MT"/>
                <a:cs typeface="Arial MT"/>
              </a:rPr>
              <a:t>Mnist</a:t>
            </a:r>
            <a:r>
              <a:rPr sz="1800" spc="-10" dirty="0">
                <a:solidFill>
                  <a:srgbClr val="A6A6A6"/>
                </a:solidFill>
                <a:latin typeface="Arial MT"/>
                <a:cs typeface="Arial MT"/>
              </a:rPr>
              <a:t> </a:t>
            </a:r>
            <a:r>
              <a:rPr sz="1800" spc="-5" dirty="0">
                <a:solidFill>
                  <a:srgbClr val="A6A6A6"/>
                </a:solidFill>
                <a:latin typeface="Arial MT"/>
                <a:cs typeface="Arial MT"/>
              </a:rPr>
              <a:t>dataset</a:t>
            </a:r>
            <a:r>
              <a:rPr sz="1800" spc="-10" dirty="0">
                <a:solidFill>
                  <a:srgbClr val="A6A6A6"/>
                </a:solidFill>
                <a:latin typeface="Arial MT"/>
                <a:cs typeface="Arial MT"/>
              </a:rPr>
              <a:t> </a:t>
            </a:r>
            <a:r>
              <a:rPr sz="1800" spc="-5" dirty="0">
                <a:solidFill>
                  <a:srgbClr val="A6A6A6"/>
                </a:solidFill>
                <a:latin typeface="Arial MT"/>
                <a:cs typeface="Arial MT"/>
              </a:rPr>
              <a:t>on</a:t>
            </a:r>
            <a:r>
              <a:rPr sz="1800" spc="-10" dirty="0">
                <a:solidFill>
                  <a:srgbClr val="A6A6A6"/>
                </a:solidFill>
                <a:latin typeface="Arial MT"/>
                <a:cs typeface="Arial MT"/>
              </a:rPr>
              <a:t> </a:t>
            </a:r>
            <a:r>
              <a:rPr sz="1800" dirty="0">
                <a:solidFill>
                  <a:srgbClr val="A6A6A6"/>
                </a:solidFill>
                <a:latin typeface="Arial MT"/>
                <a:cs typeface="Arial MT"/>
              </a:rPr>
              <a:t>AWS</a:t>
            </a:r>
            <a:endParaRPr sz="1800">
              <a:latin typeface="Arial MT"/>
              <a:cs typeface="Arial MT"/>
            </a:endParaRPr>
          </a:p>
          <a:p>
            <a:pPr marL="457200" lvl="1" indent="-262255">
              <a:lnSpc>
                <a:spcPct val="100000"/>
              </a:lnSpc>
              <a:spcBef>
                <a:spcPts val="865"/>
              </a:spcBef>
              <a:buChar char="–"/>
              <a:tabLst>
                <a:tab pos="457200" algn="l"/>
                <a:tab pos="457834" algn="l"/>
              </a:tabLst>
            </a:pPr>
            <a:r>
              <a:rPr sz="1800" spc="-5" dirty="0">
                <a:solidFill>
                  <a:srgbClr val="A6A6A6"/>
                </a:solidFill>
                <a:latin typeface="Arial MT"/>
                <a:cs typeface="Arial MT"/>
              </a:rPr>
              <a:t>CIFAR-10</a:t>
            </a:r>
            <a:r>
              <a:rPr sz="1800" spc="-30" dirty="0">
                <a:solidFill>
                  <a:srgbClr val="A6A6A6"/>
                </a:solidFill>
                <a:latin typeface="Arial MT"/>
                <a:cs typeface="Arial MT"/>
              </a:rPr>
              <a:t> </a:t>
            </a:r>
            <a:r>
              <a:rPr sz="1800" spc="-5" dirty="0">
                <a:solidFill>
                  <a:srgbClr val="A6A6A6"/>
                </a:solidFill>
                <a:latin typeface="Arial MT"/>
                <a:cs typeface="Arial MT"/>
              </a:rPr>
              <a:t>ConvNetJS</a:t>
            </a:r>
            <a:endParaRPr sz="1800">
              <a:latin typeface="Arial MT"/>
              <a:cs typeface="Arial MT"/>
            </a:endParaRPr>
          </a:p>
          <a:p>
            <a:pPr marL="193675" indent="-181610">
              <a:lnSpc>
                <a:spcPct val="100000"/>
              </a:lnSpc>
              <a:spcBef>
                <a:spcPts val="855"/>
              </a:spcBef>
              <a:buFont typeface="Wingdings"/>
              <a:buChar char=""/>
              <a:tabLst>
                <a:tab pos="194310" algn="l"/>
              </a:tabLst>
            </a:pPr>
            <a:r>
              <a:rPr sz="2000" dirty="0">
                <a:solidFill>
                  <a:srgbClr val="A6A6A6"/>
                </a:solidFill>
                <a:latin typeface="Arial MT"/>
                <a:cs typeface="Arial MT"/>
              </a:rPr>
              <a:t>Case</a:t>
            </a:r>
            <a:r>
              <a:rPr sz="2000" spc="-65" dirty="0">
                <a:solidFill>
                  <a:srgbClr val="A6A6A6"/>
                </a:solidFill>
                <a:latin typeface="Arial MT"/>
                <a:cs typeface="Arial MT"/>
              </a:rPr>
              <a:t> </a:t>
            </a:r>
            <a:r>
              <a:rPr sz="2000" dirty="0">
                <a:solidFill>
                  <a:srgbClr val="A6A6A6"/>
                </a:solidFill>
                <a:latin typeface="Arial MT"/>
                <a:cs typeface="Arial MT"/>
              </a:rPr>
              <a:t>Studies</a:t>
            </a:r>
            <a:endParaRPr sz="2000">
              <a:latin typeface="Arial MT"/>
              <a:cs typeface="Arial MT"/>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501" y="106175"/>
            <a:ext cx="4052571"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Rectified</a:t>
            </a:r>
            <a:r>
              <a:rPr sz="2200" b="1" spc="15" dirty="0">
                <a:solidFill>
                  <a:srgbClr val="000000"/>
                </a:solidFill>
                <a:latin typeface="Arial"/>
                <a:cs typeface="Arial"/>
              </a:rPr>
              <a:t> </a:t>
            </a:r>
            <a:r>
              <a:rPr sz="2200" b="1" spc="-5" dirty="0">
                <a:solidFill>
                  <a:srgbClr val="000000"/>
                </a:solidFill>
                <a:latin typeface="Arial"/>
                <a:cs typeface="Arial"/>
              </a:rPr>
              <a:t>Linear</a:t>
            </a:r>
            <a:r>
              <a:rPr sz="2200" b="1" dirty="0">
                <a:solidFill>
                  <a:srgbClr val="000000"/>
                </a:solidFill>
                <a:latin typeface="Arial"/>
                <a:cs typeface="Arial"/>
              </a:rPr>
              <a:t> </a:t>
            </a:r>
            <a:r>
              <a:rPr sz="2200" b="1" spc="-5" dirty="0">
                <a:solidFill>
                  <a:srgbClr val="000000"/>
                </a:solidFill>
                <a:latin typeface="Arial"/>
                <a:cs typeface="Arial"/>
              </a:rPr>
              <a:t>Units</a:t>
            </a:r>
            <a:r>
              <a:rPr sz="2200" b="1" spc="15" dirty="0">
                <a:solidFill>
                  <a:srgbClr val="000000"/>
                </a:solidFill>
                <a:latin typeface="Arial"/>
                <a:cs typeface="Arial"/>
              </a:rPr>
              <a:t> </a:t>
            </a:r>
            <a:r>
              <a:rPr sz="2200" b="1" dirty="0">
                <a:solidFill>
                  <a:srgbClr val="000000"/>
                </a:solidFill>
                <a:latin typeface="Arial"/>
                <a:cs typeface="Arial"/>
              </a:rPr>
              <a:t>(ReLUs)</a:t>
            </a:r>
            <a:endParaRPr sz="2200">
              <a:latin typeface="Arial"/>
              <a:cs typeface="Arial"/>
            </a:endParaRPr>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53</a:t>
            </a:fld>
            <a:endParaRPr spc="-5" dirty="0"/>
          </a:p>
        </p:txBody>
      </p:sp>
      <p:graphicFrame>
        <p:nvGraphicFramePr>
          <p:cNvPr id="3" name="object 3"/>
          <p:cNvGraphicFramePr>
            <a:graphicFrameLocks noGrp="1"/>
          </p:cNvGraphicFramePr>
          <p:nvPr/>
        </p:nvGraphicFramePr>
        <p:xfrm>
          <a:off x="2286000" y="2644165"/>
          <a:ext cx="2875277" cy="2795726"/>
        </p:xfrm>
        <a:graphic>
          <a:graphicData uri="http://schemas.openxmlformats.org/drawingml/2006/table">
            <a:tbl>
              <a:tblPr firstRow="1" bandRow="1">
                <a:tableStyleId>{2D5ABB26-0587-4C30-8999-92F81FD0307C}</a:tableStyleId>
              </a:tblPr>
              <a:tblGrid>
                <a:gridCol w="410845"/>
                <a:gridCol w="410845"/>
                <a:gridCol w="410845"/>
                <a:gridCol w="410844"/>
                <a:gridCol w="410844"/>
                <a:gridCol w="410211"/>
                <a:gridCol w="410844"/>
              </a:tblGrid>
              <a:tr h="399520">
                <a:tc>
                  <a:txBody>
                    <a:bodyPr/>
                    <a:lstStyle/>
                    <a:p>
                      <a:pPr marL="5715" algn="ctr">
                        <a:lnSpc>
                          <a:spcPct val="100000"/>
                        </a:lnSpc>
                        <a:spcBef>
                          <a:spcPts val="875"/>
                        </a:spcBef>
                      </a:pPr>
                      <a:r>
                        <a:rPr sz="1100" spc="10" dirty="0">
                          <a:latin typeface="Calibri"/>
                          <a:cs typeface="Calibri"/>
                        </a:rPr>
                        <a:t>0.77</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2F5F4"/>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5715" algn="ctr">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R="66040" algn="r">
                        <a:lnSpc>
                          <a:spcPct val="100000"/>
                        </a:lnSpc>
                        <a:spcBef>
                          <a:spcPts val="875"/>
                        </a:spcBef>
                      </a:pPr>
                      <a:r>
                        <a:rPr sz="1100" spc="10" dirty="0">
                          <a:latin typeface="Calibri"/>
                          <a:cs typeface="Calibri"/>
                        </a:rPr>
                        <a:t>0.55</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80010">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r>
              <a:tr h="399206">
                <a:tc>
                  <a:txBody>
                    <a:bodyPr/>
                    <a:lstStyle/>
                    <a:p>
                      <a:pPr marL="5080"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latin typeface="Calibri"/>
                          <a:cs typeface="Calibri"/>
                        </a:rPr>
                        <a:t>1.00</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080"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R="44450" algn="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57785">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r>
              <a:tr h="399520">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latin typeface="Calibri"/>
                          <a:cs typeface="Calibri"/>
                        </a:rPr>
                        <a:t>1.00</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715" algn="ctr">
                        <a:lnSpc>
                          <a:spcPct val="100000"/>
                        </a:lnSpc>
                        <a:spcBef>
                          <a:spcPts val="875"/>
                        </a:spcBef>
                      </a:pPr>
                      <a:r>
                        <a:rPr sz="1100" spc="10" dirty="0">
                          <a:solidFill>
                            <a:srgbClr val="FFFFFF"/>
                          </a:solidFill>
                          <a:latin typeface="Calibri"/>
                          <a:cs typeface="Calibri"/>
                        </a:rPr>
                        <a:t>-0.33</a:t>
                      </a:r>
                      <a:endParaRPr sz="1100">
                        <a:latin typeface="Calibri"/>
                        <a:cs typeface="Calibri"/>
                      </a:endParaRPr>
                    </a:p>
                  </a:txBody>
                  <a:tcPr marL="0" marR="0" marT="111125" marB="0">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marR="66040" algn="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80010">
                        <a:lnSpc>
                          <a:spcPct val="100000"/>
                        </a:lnSpc>
                        <a:spcBef>
                          <a:spcPts val="875"/>
                        </a:spcBef>
                      </a:pPr>
                      <a:r>
                        <a:rPr sz="1100" spc="10" dirty="0">
                          <a:latin typeface="Calibri"/>
                          <a:cs typeface="Calibri"/>
                        </a:rPr>
                        <a:t>0.55</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r>
              <a:tr h="399394">
                <a:tc>
                  <a:txBody>
                    <a:bodyPr/>
                    <a:lstStyle/>
                    <a:p>
                      <a:pPr marL="5715" algn="ctr">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5715" algn="ctr">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5080" algn="ctr">
                        <a:lnSpc>
                          <a:spcPct val="100000"/>
                        </a:lnSpc>
                        <a:spcBef>
                          <a:spcPts val="875"/>
                        </a:spcBef>
                      </a:pPr>
                      <a:r>
                        <a:rPr sz="1100" spc="10" dirty="0">
                          <a:solidFill>
                            <a:srgbClr val="FFFFFF"/>
                          </a:solidFill>
                          <a:latin typeface="Calibri"/>
                          <a:cs typeface="Calibri"/>
                        </a:rPr>
                        <a:t>-0.33</a:t>
                      </a:r>
                      <a:endParaRPr sz="1100">
                        <a:latin typeface="Calibri"/>
                        <a:cs typeface="Calibri"/>
                      </a:endParaRPr>
                    </a:p>
                  </a:txBody>
                  <a:tcPr marL="0" marR="0" marT="111125" marB="0">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marL="5715" algn="ctr">
                        <a:lnSpc>
                          <a:spcPct val="100000"/>
                        </a:lnSpc>
                        <a:spcBef>
                          <a:spcPts val="875"/>
                        </a:spcBef>
                      </a:pPr>
                      <a:r>
                        <a:rPr sz="1100" spc="10" dirty="0">
                          <a:latin typeface="Calibri"/>
                          <a:cs typeface="Calibri"/>
                        </a:rPr>
                        <a:t>0.55</a:t>
                      </a:r>
                      <a:endParaRPr sz="1100">
                        <a:latin typeface="Calibri"/>
                        <a:cs typeface="Calibri"/>
                      </a:endParaRPr>
                    </a:p>
                  </a:txBody>
                  <a:tcPr marL="0" marR="0" marT="111125" marB="0">
                    <a:lnR w="6350">
                      <a:solidFill>
                        <a:srgbClr val="000000"/>
                      </a:solidFill>
                      <a:prstDash val="solid"/>
                    </a:lnR>
                    <a:lnB w="6350">
                      <a:solidFill>
                        <a:srgbClr val="000000"/>
                      </a:solidFill>
                      <a:prstDash val="solid"/>
                    </a:lnB>
                    <a:solidFill>
                      <a:srgbClr val="A1EAE8"/>
                    </a:solidFill>
                  </a:tcPr>
                </a:tc>
                <a:tc>
                  <a:txBody>
                    <a:bodyPr/>
                    <a:lstStyle/>
                    <a:p>
                      <a:pPr marR="44450" algn="r">
                        <a:lnSpc>
                          <a:spcPct val="100000"/>
                        </a:lnSpc>
                        <a:spcBef>
                          <a:spcPts val="875"/>
                        </a:spcBef>
                      </a:pPr>
                      <a:r>
                        <a:rPr sz="1100" spc="10" dirty="0">
                          <a:solidFill>
                            <a:srgbClr val="FFFFFF"/>
                          </a:solidFill>
                          <a:latin typeface="Calibri"/>
                          <a:cs typeface="Calibri"/>
                        </a:rPr>
                        <a:t>-0.33</a:t>
                      </a:r>
                      <a:endParaRPr sz="1100">
                        <a:latin typeface="Calibri"/>
                        <a:cs typeface="Calibri"/>
                      </a:endParaRPr>
                    </a:p>
                  </a:txBody>
                  <a:tcPr marL="0" marR="0" marT="111125" marB="0">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marL="5715" algn="ctr">
                        <a:lnSpc>
                          <a:spcPct val="100000"/>
                        </a:lnSpc>
                        <a:spcBef>
                          <a:spcPts val="875"/>
                        </a:spcBef>
                      </a:pPr>
                      <a:r>
                        <a:rPr sz="1100" spc="10" dirty="0">
                          <a:latin typeface="Calibri"/>
                          <a:cs typeface="Calibri"/>
                        </a:rPr>
                        <a:t>0.33</a:t>
                      </a:r>
                      <a:endParaRPr sz="1100">
                        <a:latin typeface="Calibri"/>
                        <a:cs typeface="Calibri"/>
                      </a:endParaRPr>
                    </a:p>
                  </a:txBody>
                  <a:tcPr marL="0" marR="0" marT="111125" marB="0">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80010">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r>
              <a:tr h="399382">
                <a:tc>
                  <a:txBody>
                    <a:bodyPr/>
                    <a:lstStyle/>
                    <a:p>
                      <a:pPr marL="5715" algn="ctr">
                        <a:lnSpc>
                          <a:spcPct val="100000"/>
                        </a:lnSpc>
                        <a:spcBef>
                          <a:spcPts val="875"/>
                        </a:spcBef>
                      </a:pPr>
                      <a:r>
                        <a:rPr sz="1100" spc="10" dirty="0">
                          <a:latin typeface="Calibri"/>
                          <a:cs typeface="Calibri"/>
                        </a:rPr>
                        <a:t>0.55</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B w="6350">
                      <a:solidFill>
                        <a:srgbClr val="000000"/>
                      </a:solidFill>
                      <a:prstDash val="solid"/>
                    </a:lnB>
                    <a:solidFill>
                      <a:srgbClr val="009999"/>
                    </a:solidFill>
                  </a:tcPr>
                </a:tc>
                <a:tc>
                  <a:txBody>
                    <a:bodyPr/>
                    <a:lstStyle/>
                    <a:p>
                      <a:pPr marL="5715" algn="ctr">
                        <a:lnSpc>
                          <a:spcPct val="100000"/>
                        </a:lnSpc>
                        <a:spcBef>
                          <a:spcPts val="875"/>
                        </a:spcBef>
                      </a:pPr>
                      <a:r>
                        <a:rPr sz="1100" spc="10" dirty="0">
                          <a:solidFill>
                            <a:srgbClr val="FFFFFF"/>
                          </a:solidFill>
                          <a:latin typeface="Calibri"/>
                          <a:cs typeface="Calibri"/>
                        </a:rPr>
                        <a:t>-0.33</a:t>
                      </a:r>
                      <a:endParaRPr sz="1100">
                        <a:latin typeface="Calibri"/>
                        <a:cs typeface="Calibri"/>
                      </a:endParaRPr>
                    </a:p>
                  </a:txBody>
                  <a:tcPr marL="0" marR="0" marT="111125" marB="0">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marR="66040" algn="r">
                        <a:lnSpc>
                          <a:spcPct val="100000"/>
                        </a:lnSpc>
                        <a:spcBef>
                          <a:spcPts val="875"/>
                        </a:spcBef>
                      </a:pPr>
                      <a:r>
                        <a:rPr sz="1100" spc="10" dirty="0">
                          <a:latin typeface="Calibri"/>
                          <a:cs typeface="Calibri"/>
                        </a:rPr>
                        <a:t>1.00</a:t>
                      </a:r>
                      <a:endParaRPr sz="1100">
                        <a:latin typeface="Calibri"/>
                        <a:cs typeface="Calibri"/>
                      </a:endParaRPr>
                    </a:p>
                  </a:txBody>
                  <a:tcPr marL="0" marR="0" marT="111125" marB="0">
                    <a:lnR w="6350">
                      <a:solidFill>
                        <a:srgbClr val="000000"/>
                      </a:solidFill>
                      <a:prstDash val="solid"/>
                    </a:lnR>
                    <a:lnB w="6350">
                      <a:solidFill>
                        <a:srgbClr val="000000"/>
                      </a:solidFill>
                      <a:prstDash val="solid"/>
                    </a:lnB>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80010">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r>
              <a:tr h="399532">
                <a:tc>
                  <a:txBody>
                    <a:bodyPr/>
                    <a:lstStyle/>
                    <a:p>
                      <a:pPr marL="5080"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5080"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B w="6350">
                      <a:solidFill>
                        <a:srgbClr val="000000"/>
                      </a:solidFill>
                      <a:prstDash val="solid"/>
                    </a:lnB>
                    <a:solidFill>
                      <a:srgbClr val="33CCCC"/>
                    </a:solidFill>
                  </a:tcPr>
                </a:tc>
                <a:tc>
                  <a:txBody>
                    <a:bodyPr/>
                    <a:lstStyle/>
                    <a:p>
                      <a:pPr marR="44450" algn="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latin typeface="Calibri"/>
                          <a:cs typeface="Calibri"/>
                        </a:rPr>
                        <a:t>1.00</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7785">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r>
              <a:tr h="399172">
                <a:tc>
                  <a:txBody>
                    <a:bodyPr/>
                    <a:lstStyle/>
                    <a:p>
                      <a:pPr marL="5715" algn="ctr">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latin typeface="Calibri"/>
                          <a:cs typeface="Calibri"/>
                        </a:rPr>
                        <a:t>0.55</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c>
                  <a:txBody>
                    <a:bodyPr/>
                    <a:lstStyle/>
                    <a:p>
                      <a:pPr marL="5715" algn="ctr">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R="66040" algn="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80010">
                        <a:lnSpc>
                          <a:spcPct val="100000"/>
                        </a:lnSpc>
                        <a:spcBef>
                          <a:spcPts val="875"/>
                        </a:spcBef>
                      </a:pPr>
                      <a:r>
                        <a:rPr sz="1100" spc="10" dirty="0">
                          <a:latin typeface="Calibri"/>
                          <a:cs typeface="Calibri"/>
                        </a:rPr>
                        <a:t>0.77</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2F5F4"/>
                    </a:solidFill>
                  </a:tcPr>
                </a:tc>
              </a:tr>
            </a:tbl>
          </a:graphicData>
        </a:graphic>
      </p:graphicFrame>
      <p:grpSp>
        <p:nvGrpSpPr>
          <p:cNvPr id="4" name="object 4"/>
          <p:cNvGrpSpPr/>
          <p:nvPr/>
        </p:nvGrpSpPr>
        <p:grpSpPr>
          <a:xfrm>
            <a:off x="7110361" y="2649596"/>
            <a:ext cx="2840355" cy="2795905"/>
            <a:chOff x="7110359" y="2649593"/>
            <a:chExt cx="2840355" cy="2795905"/>
          </a:xfrm>
        </p:grpSpPr>
        <p:sp>
          <p:nvSpPr>
            <p:cNvPr id="5" name="object 5"/>
            <p:cNvSpPr/>
            <p:nvPr/>
          </p:nvSpPr>
          <p:spPr>
            <a:xfrm>
              <a:off x="7110359" y="2649593"/>
              <a:ext cx="400685" cy="361315"/>
            </a:xfrm>
            <a:custGeom>
              <a:avLst/>
              <a:gdLst/>
              <a:ahLst/>
              <a:cxnLst/>
              <a:rect l="l" t="t" r="r" b="b"/>
              <a:pathLst>
                <a:path w="400684" h="361314">
                  <a:moveTo>
                    <a:pt x="0" y="360920"/>
                  </a:moveTo>
                  <a:lnTo>
                    <a:pt x="400336" y="360920"/>
                  </a:lnTo>
                  <a:lnTo>
                    <a:pt x="400336" y="0"/>
                  </a:lnTo>
                  <a:lnTo>
                    <a:pt x="0" y="0"/>
                  </a:lnTo>
                  <a:lnTo>
                    <a:pt x="0" y="360920"/>
                  </a:lnTo>
                  <a:close/>
                </a:path>
              </a:pathLst>
            </a:custGeom>
            <a:solidFill>
              <a:srgbClr val="D2F5F4"/>
            </a:solidFill>
          </p:spPr>
          <p:txBody>
            <a:bodyPr wrap="square" lIns="0" tIns="0" rIns="0" bIns="0" rtlCol="0"/>
            <a:lstStyle/>
            <a:p>
              <a:endParaRPr/>
            </a:p>
          </p:txBody>
        </p:sp>
        <p:sp>
          <p:nvSpPr>
            <p:cNvPr id="6" name="object 6"/>
            <p:cNvSpPr/>
            <p:nvPr/>
          </p:nvSpPr>
          <p:spPr>
            <a:xfrm>
              <a:off x="7110349" y="2649600"/>
              <a:ext cx="2840355" cy="2795905"/>
            </a:xfrm>
            <a:custGeom>
              <a:avLst/>
              <a:gdLst/>
              <a:ahLst/>
              <a:cxnLst/>
              <a:rect l="l" t="t" r="r" b="b"/>
              <a:pathLst>
                <a:path w="2840354" h="2795904">
                  <a:moveTo>
                    <a:pt x="2839745" y="360921"/>
                  </a:moveTo>
                  <a:lnTo>
                    <a:pt x="2839707" y="0"/>
                  </a:lnTo>
                  <a:lnTo>
                    <a:pt x="400342" y="0"/>
                  </a:lnTo>
                  <a:lnTo>
                    <a:pt x="400342" y="360921"/>
                  </a:lnTo>
                  <a:lnTo>
                    <a:pt x="0" y="360921"/>
                  </a:lnTo>
                  <a:lnTo>
                    <a:pt x="0" y="2795511"/>
                  </a:lnTo>
                  <a:lnTo>
                    <a:pt x="2839745" y="2795511"/>
                  </a:lnTo>
                  <a:lnTo>
                    <a:pt x="2839745" y="360921"/>
                  </a:lnTo>
                  <a:close/>
                </a:path>
              </a:pathLst>
            </a:custGeom>
            <a:solidFill>
              <a:srgbClr val="BEBEBE"/>
            </a:solidFill>
          </p:spPr>
          <p:txBody>
            <a:bodyPr wrap="square" lIns="0" tIns="0" rIns="0" bIns="0" rtlCol="0"/>
            <a:lstStyle/>
            <a:p>
              <a:endParaRPr/>
            </a:p>
          </p:txBody>
        </p:sp>
      </p:grpSp>
      <p:sp>
        <p:nvSpPr>
          <p:cNvPr id="7" name="object 7"/>
          <p:cNvSpPr txBox="1"/>
          <p:nvPr/>
        </p:nvSpPr>
        <p:spPr>
          <a:xfrm>
            <a:off x="7174567" y="2724225"/>
            <a:ext cx="278765" cy="184666"/>
          </a:xfrm>
          <a:prstGeom prst="rect">
            <a:avLst/>
          </a:prstGeom>
        </p:spPr>
        <p:txBody>
          <a:bodyPr vert="horz" wrap="square" lIns="0" tIns="15240" rIns="0" bIns="0" rtlCol="0">
            <a:spAutoFit/>
          </a:bodyPr>
          <a:lstStyle/>
          <a:p>
            <a:pPr marL="12700">
              <a:lnSpc>
                <a:spcPct val="100000"/>
              </a:lnSpc>
              <a:spcBef>
                <a:spcPts val="120"/>
              </a:spcBef>
            </a:pPr>
            <a:r>
              <a:rPr sz="1100" dirty="0">
                <a:latin typeface="Calibri"/>
                <a:cs typeface="Calibri"/>
              </a:rPr>
              <a:t>0</a:t>
            </a:r>
            <a:r>
              <a:rPr sz="1100" spc="20" dirty="0">
                <a:latin typeface="Calibri"/>
                <a:cs typeface="Calibri"/>
              </a:rPr>
              <a:t>.</a:t>
            </a:r>
            <a:r>
              <a:rPr sz="1100" dirty="0">
                <a:latin typeface="Calibri"/>
                <a:cs typeface="Calibri"/>
              </a:rPr>
              <a:t>7</a:t>
            </a:r>
            <a:r>
              <a:rPr sz="1100" spc="10" dirty="0">
                <a:latin typeface="Calibri"/>
                <a:cs typeface="Calibri"/>
              </a:rPr>
              <a:t>7</a:t>
            </a:r>
            <a:endParaRPr sz="1100">
              <a:latin typeface="Calibri"/>
              <a:cs typeface="Calibri"/>
            </a:endParaRPr>
          </a:p>
        </p:txBody>
      </p:sp>
      <p:sp>
        <p:nvSpPr>
          <p:cNvPr id="8" name="object 8"/>
          <p:cNvSpPr/>
          <p:nvPr/>
        </p:nvSpPr>
        <p:spPr>
          <a:xfrm>
            <a:off x="2229614" y="2589276"/>
            <a:ext cx="504825" cy="502920"/>
          </a:xfrm>
          <a:custGeom>
            <a:avLst/>
            <a:gdLst/>
            <a:ahLst/>
            <a:cxnLst/>
            <a:rect l="l" t="t" r="r" b="b"/>
            <a:pathLst>
              <a:path w="504825" h="502919">
                <a:moveTo>
                  <a:pt x="0" y="251460"/>
                </a:moveTo>
                <a:lnTo>
                  <a:pt x="4062" y="206243"/>
                </a:lnTo>
                <a:lnTo>
                  <a:pt x="15777" y="163693"/>
                </a:lnTo>
                <a:lnTo>
                  <a:pt x="34431" y="124516"/>
                </a:lnTo>
                <a:lnTo>
                  <a:pt x="59312" y="89422"/>
                </a:lnTo>
                <a:lnTo>
                  <a:pt x="89710" y="59120"/>
                </a:lnTo>
                <a:lnTo>
                  <a:pt x="124911" y="34318"/>
                </a:lnTo>
                <a:lnTo>
                  <a:pt x="164205" y="15725"/>
                </a:lnTo>
                <a:lnTo>
                  <a:pt x="206879" y="4049"/>
                </a:lnTo>
                <a:lnTo>
                  <a:pt x="252221" y="0"/>
                </a:lnTo>
                <a:lnTo>
                  <a:pt x="297564" y="4049"/>
                </a:lnTo>
                <a:lnTo>
                  <a:pt x="340238" y="15725"/>
                </a:lnTo>
                <a:lnTo>
                  <a:pt x="379532" y="34318"/>
                </a:lnTo>
                <a:lnTo>
                  <a:pt x="414733" y="59120"/>
                </a:lnTo>
                <a:lnTo>
                  <a:pt x="445131" y="89422"/>
                </a:lnTo>
                <a:lnTo>
                  <a:pt x="470012" y="124516"/>
                </a:lnTo>
                <a:lnTo>
                  <a:pt x="488666" y="163693"/>
                </a:lnTo>
                <a:lnTo>
                  <a:pt x="500381" y="206243"/>
                </a:lnTo>
                <a:lnTo>
                  <a:pt x="504444" y="251460"/>
                </a:lnTo>
                <a:lnTo>
                  <a:pt x="500381" y="296676"/>
                </a:lnTo>
                <a:lnTo>
                  <a:pt x="488666" y="339226"/>
                </a:lnTo>
                <a:lnTo>
                  <a:pt x="470012" y="378403"/>
                </a:lnTo>
                <a:lnTo>
                  <a:pt x="445131" y="413497"/>
                </a:lnTo>
                <a:lnTo>
                  <a:pt x="414733" y="443799"/>
                </a:lnTo>
                <a:lnTo>
                  <a:pt x="379532" y="468601"/>
                </a:lnTo>
                <a:lnTo>
                  <a:pt x="340238" y="487194"/>
                </a:lnTo>
                <a:lnTo>
                  <a:pt x="297564" y="498870"/>
                </a:lnTo>
                <a:lnTo>
                  <a:pt x="252221" y="502920"/>
                </a:lnTo>
                <a:lnTo>
                  <a:pt x="206879" y="498870"/>
                </a:lnTo>
                <a:lnTo>
                  <a:pt x="164205" y="487194"/>
                </a:lnTo>
                <a:lnTo>
                  <a:pt x="124911" y="468601"/>
                </a:lnTo>
                <a:lnTo>
                  <a:pt x="89710" y="443799"/>
                </a:lnTo>
                <a:lnTo>
                  <a:pt x="59312" y="413497"/>
                </a:lnTo>
                <a:lnTo>
                  <a:pt x="34431" y="378403"/>
                </a:lnTo>
                <a:lnTo>
                  <a:pt x="15777" y="339226"/>
                </a:lnTo>
                <a:lnTo>
                  <a:pt x="4062" y="296676"/>
                </a:lnTo>
                <a:lnTo>
                  <a:pt x="0" y="251460"/>
                </a:lnTo>
                <a:close/>
              </a:path>
            </a:pathLst>
          </a:custGeom>
          <a:ln w="76200">
            <a:solidFill>
              <a:srgbClr val="000000"/>
            </a:solidFill>
          </a:ln>
        </p:spPr>
        <p:txBody>
          <a:bodyPr wrap="square" lIns="0" tIns="0" rIns="0" bIns="0" rtlCol="0"/>
          <a:lstStyle/>
          <a:p>
            <a:endParaRPr/>
          </a:p>
        </p:txBody>
      </p:sp>
      <p:grpSp>
        <p:nvGrpSpPr>
          <p:cNvPr id="9" name="object 9"/>
          <p:cNvGrpSpPr/>
          <p:nvPr/>
        </p:nvGrpSpPr>
        <p:grpSpPr>
          <a:xfrm>
            <a:off x="2647190" y="1775462"/>
            <a:ext cx="7303135" cy="3669665"/>
            <a:chOff x="2647188" y="1775460"/>
            <a:chExt cx="7303134" cy="3669665"/>
          </a:xfrm>
        </p:grpSpPr>
        <p:sp>
          <p:nvSpPr>
            <p:cNvPr id="10" name="object 10"/>
            <p:cNvSpPr/>
            <p:nvPr/>
          </p:nvSpPr>
          <p:spPr>
            <a:xfrm>
              <a:off x="7104888" y="2646940"/>
              <a:ext cx="5715" cy="2798445"/>
            </a:xfrm>
            <a:custGeom>
              <a:avLst/>
              <a:gdLst/>
              <a:ahLst/>
              <a:cxnLst/>
              <a:rect l="l" t="t" r="r" b="b"/>
              <a:pathLst>
                <a:path w="5715" h="2798445">
                  <a:moveTo>
                    <a:pt x="5471" y="0"/>
                  </a:moveTo>
                  <a:lnTo>
                    <a:pt x="0" y="0"/>
                  </a:lnTo>
                  <a:lnTo>
                    <a:pt x="0" y="2798160"/>
                  </a:lnTo>
                  <a:lnTo>
                    <a:pt x="5471" y="2798160"/>
                  </a:lnTo>
                  <a:lnTo>
                    <a:pt x="5471" y="0"/>
                  </a:lnTo>
                  <a:close/>
                </a:path>
              </a:pathLst>
            </a:custGeom>
            <a:solidFill>
              <a:srgbClr val="000000"/>
            </a:solidFill>
          </p:spPr>
          <p:txBody>
            <a:bodyPr wrap="square" lIns="0" tIns="0" rIns="0" bIns="0" rtlCol="0"/>
            <a:lstStyle/>
            <a:p>
              <a:endParaRPr/>
            </a:p>
          </p:txBody>
        </p:sp>
        <p:sp>
          <p:nvSpPr>
            <p:cNvPr id="11" name="object 11"/>
            <p:cNvSpPr/>
            <p:nvPr/>
          </p:nvSpPr>
          <p:spPr>
            <a:xfrm>
              <a:off x="7104888" y="2644138"/>
              <a:ext cx="5715" cy="2800985"/>
            </a:xfrm>
            <a:custGeom>
              <a:avLst/>
              <a:gdLst/>
              <a:ahLst/>
              <a:cxnLst/>
              <a:rect l="l" t="t" r="r" b="b"/>
              <a:pathLst>
                <a:path w="5715" h="2800985">
                  <a:moveTo>
                    <a:pt x="0" y="2800963"/>
                  </a:moveTo>
                  <a:lnTo>
                    <a:pt x="5471" y="2800963"/>
                  </a:lnTo>
                  <a:lnTo>
                    <a:pt x="5471" y="0"/>
                  </a:lnTo>
                  <a:lnTo>
                    <a:pt x="0" y="0"/>
                  </a:lnTo>
                  <a:lnTo>
                    <a:pt x="0" y="2800963"/>
                  </a:lnTo>
                  <a:close/>
                </a:path>
              </a:pathLst>
            </a:custGeom>
            <a:solidFill>
              <a:srgbClr val="000000"/>
            </a:solidFill>
          </p:spPr>
          <p:txBody>
            <a:bodyPr wrap="square" lIns="0" tIns="0" rIns="0" bIns="0" rtlCol="0"/>
            <a:lstStyle/>
            <a:p>
              <a:endParaRPr/>
            </a:p>
          </p:txBody>
        </p:sp>
        <p:sp>
          <p:nvSpPr>
            <p:cNvPr id="12" name="object 12"/>
            <p:cNvSpPr/>
            <p:nvPr/>
          </p:nvSpPr>
          <p:spPr>
            <a:xfrm>
              <a:off x="7510692" y="2646940"/>
              <a:ext cx="5715" cy="2798445"/>
            </a:xfrm>
            <a:custGeom>
              <a:avLst/>
              <a:gdLst/>
              <a:ahLst/>
              <a:cxnLst/>
              <a:rect l="l" t="t" r="r" b="b"/>
              <a:pathLst>
                <a:path w="5715" h="2798445">
                  <a:moveTo>
                    <a:pt x="5471" y="0"/>
                  </a:moveTo>
                  <a:lnTo>
                    <a:pt x="0" y="0"/>
                  </a:lnTo>
                  <a:lnTo>
                    <a:pt x="0" y="2798160"/>
                  </a:lnTo>
                  <a:lnTo>
                    <a:pt x="5471" y="2798160"/>
                  </a:lnTo>
                  <a:lnTo>
                    <a:pt x="5471" y="0"/>
                  </a:lnTo>
                  <a:close/>
                </a:path>
              </a:pathLst>
            </a:custGeom>
            <a:solidFill>
              <a:srgbClr val="000000"/>
            </a:solidFill>
          </p:spPr>
          <p:txBody>
            <a:bodyPr wrap="square" lIns="0" tIns="0" rIns="0" bIns="0" rtlCol="0"/>
            <a:lstStyle/>
            <a:p>
              <a:endParaRPr/>
            </a:p>
          </p:txBody>
        </p:sp>
        <p:sp>
          <p:nvSpPr>
            <p:cNvPr id="13" name="object 13"/>
            <p:cNvSpPr/>
            <p:nvPr/>
          </p:nvSpPr>
          <p:spPr>
            <a:xfrm>
              <a:off x="7510695" y="2644138"/>
              <a:ext cx="5715" cy="2800985"/>
            </a:xfrm>
            <a:custGeom>
              <a:avLst/>
              <a:gdLst/>
              <a:ahLst/>
              <a:cxnLst/>
              <a:rect l="l" t="t" r="r" b="b"/>
              <a:pathLst>
                <a:path w="5715" h="2800985">
                  <a:moveTo>
                    <a:pt x="0" y="2800963"/>
                  </a:moveTo>
                  <a:lnTo>
                    <a:pt x="5471" y="2800963"/>
                  </a:lnTo>
                  <a:lnTo>
                    <a:pt x="5471" y="0"/>
                  </a:lnTo>
                  <a:lnTo>
                    <a:pt x="0" y="0"/>
                  </a:lnTo>
                  <a:lnTo>
                    <a:pt x="0" y="2800963"/>
                  </a:lnTo>
                  <a:close/>
                </a:path>
              </a:pathLst>
            </a:custGeom>
            <a:solidFill>
              <a:srgbClr val="000000"/>
            </a:solidFill>
          </p:spPr>
          <p:txBody>
            <a:bodyPr wrap="square" lIns="0" tIns="0" rIns="0" bIns="0" rtlCol="0"/>
            <a:lstStyle/>
            <a:p>
              <a:endParaRPr/>
            </a:p>
          </p:txBody>
        </p:sp>
        <p:sp>
          <p:nvSpPr>
            <p:cNvPr id="14" name="object 14"/>
            <p:cNvSpPr/>
            <p:nvPr/>
          </p:nvSpPr>
          <p:spPr>
            <a:xfrm>
              <a:off x="7916193" y="2646940"/>
              <a:ext cx="5715" cy="2798445"/>
            </a:xfrm>
            <a:custGeom>
              <a:avLst/>
              <a:gdLst/>
              <a:ahLst/>
              <a:cxnLst/>
              <a:rect l="l" t="t" r="r" b="b"/>
              <a:pathLst>
                <a:path w="5715" h="2798445">
                  <a:moveTo>
                    <a:pt x="5471" y="0"/>
                  </a:moveTo>
                  <a:lnTo>
                    <a:pt x="0" y="0"/>
                  </a:lnTo>
                  <a:lnTo>
                    <a:pt x="0" y="2798160"/>
                  </a:lnTo>
                  <a:lnTo>
                    <a:pt x="5471" y="2798160"/>
                  </a:lnTo>
                  <a:lnTo>
                    <a:pt x="5471" y="0"/>
                  </a:lnTo>
                  <a:close/>
                </a:path>
              </a:pathLst>
            </a:custGeom>
            <a:solidFill>
              <a:srgbClr val="000000"/>
            </a:solidFill>
          </p:spPr>
          <p:txBody>
            <a:bodyPr wrap="square" lIns="0" tIns="0" rIns="0" bIns="0" rtlCol="0"/>
            <a:lstStyle/>
            <a:p>
              <a:endParaRPr/>
            </a:p>
          </p:txBody>
        </p:sp>
        <p:sp>
          <p:nvSpPr>
            <p:cNvPr id="15" name="object 15"/>
            <p:cNvSpPr/>
            <p:nvPr/>
          </p:nvSpPr>
          <p:spPr>
            <a:xfrm>
              <a:off x="7916197" y="2644138"/>
              <a:ext cx="5715" cy="2800985"/>
            </a:xfrm>
            <a:custGeom>
              <a:avLst/>
              <a:gdLst/>
              <a:ahLst/>
              <a:cxnLst/>
              <a:rect l="l" t="t" r="r" b="b"/>
              <a:pathLst>
                <a:path w="5715" h="2800985">
                  <a:moveTo>
                    <a:pt x="0" y="2800963"/>
                  </a:moveTo>
                  <a:lnTo>
                    <a:pt x="5471" y="2800963"/>
                  </a:lnTo>
                  <a:lnTo>
                    <a:pt x="5471" y="0"/>
                  </a:lnTo>
                  <a:lnTo>
                    <a:pt x="0" y="0"/>
                  </a:lnTo>
                  <a:lnTo>
                    <a:pt x="0" y="2800963"/>
                  </a:lnTo>
                  <a:close/>
                </a:path>
              </a:pathLst>
            </a:custGeom>
            <a:solidFill>
              <a:srgbClr val="000000"/>
            </a:solidFill>
          </p:spPr>
          <p:txBody>
            <a:bodyPr wrap="square" lIns="0" tIns="0" rIns="0" bIns="0" rtlCol="0"/>
            <a:lstStyle/>
            <a:p>
              <a:endParaRPr/>
            </a:p>
          </p:txBody>
        </p:sp>
        <p:sp>
          <p:nvSpPr>
            <p:cNvPr id="16" name="object 16"/>
            <p:cNvSpPr/>
            <p:nvPr/>
          </p:nvSpPr>
          <p:spPr>
            <a:xfrm>
              <a:off x="8322001" y="2646940"/>
              <a:ext cx="5715" cy="2798445"/>
            </a:xfrm>
            <a:custGeom>
              <a:avLst/>
              <a:gdLst/>
              <a:ahLst/>
              <a:cxnLst/>
              <a:rect l="l" t="t" r="r" b="b"/>
              <a:pathLst>
                <a:path w="5715" h="2798445">
                  <a:moveTo>
                    <a:pt x="5471" y="0"/>
                  </a:moveTo>
                  <a:lnTo>
                    <a:pt x="0" y="0"/>
                  </a:lnTo>
                  <a:lnTo>
                    <a:pt x="0" y="2798160"/>
                  </a:lnTo>
                  <a:lnTo>
                    <a:pt x="5471" y="2798160"/>
                  </a:lnTo>
                  <a:lnTo>
                    <a:pt x="5471" y="0"/>
                  </a:lnTo>
                  <a:close/>
                </a:path>
              </a:pathLst>
            </a:custGeom>
            <a:solidFill>
              <a:srgbClr val="000000"/>
            </a:solidFill>
          </p:spPr>
          <p:txBody>
            <a:bodyPr wrap="square" lIns="0" tIns="0" rIns="0" bIns="0" rtlCol="0"/>
            <a:lstStyle/>
            <a:p>
              <a:endParaRPr/>
            </a:p>
          </p:txBody>
        </p:sp>
        <p:sp>
          <p:nvSpPr>
            <p:cNvPr id="17" name="object 17"/>
            <p:cNvSpPr/>
            <p:nvPr/>
          </p:nvSpPr>
          <p:spPr>
            <a:xfrm>
              <a:off x="8321992" y="2644138"/>
              <a:ext cx="5715" cy="2800985"/>
            </a:xfrm>
            <a:custGeom>
              <a:avLst/>
              <a:gdLst/>
              <a:ahLst/>
              <a:cxnLst/>
              <a:rect l="l" t="t" r="r" b="b"/>
              <a:pathLst>
                <a:path w="5715" h="2800985">
                  <a:moveTo>
                    <a:pt x="0" y="2800963"/>
                  </a:moveTo>
                  <a:lnTo>
                    <a:pt x="5471" y="2800963"/>
                  </a:lnTo>
                  <a:lnTo>
                    <a:pt x="5471" y="0"/>
                  </a:lnTo>
                  <a:lnTo>
                    <a:pt x="0" y="0"/>
                  </a:lnTo>
                  <a:lnTo>
                    <a:pt x="0" y="2800963"/>
                  </a:lnTo>
                  <a:close/>
                </a:path>
              </a:pathLst>
            </a:custGeom>
            <a:solidFill>
              <a:srgbClr val="000000"/>
            </a:solidFill>
          </p:spPr>
          <p:txBody>
            <a:bodyPr wrap="square" lIns="0" tIns="0" rIns="0" bIns="0" rtlCol="0"/>
            <a:lstStyle/>
            <a:p>
              <a:endParaRPr/>
            </a:p>
          </p:txBody>
        </p:sp>
        <p:sp>
          <p:nvSpPr>
            <p:cNvPr id="18" name="object 18"/>
            <p:cNvSpPr/>
            <p:nvPr/>
          </p:nvSpPr>
          <p:spPr>
            <a:xfrm>
              <a:off x="8727503" y="2646940"/>
              <a:ext cx="5715" cy="2798445"/>
            </a:xfrm>
            <a:custGeom>
              <a:avLst/>
              <a:gdLst/>
              <a:ahLst/>
              <a:cxnLst/>
              <a:rect l="l" t="t" r="r" b="b"/>
              <a:pathLst>
                <a:path w="5715" h="2798445">
                  <a:moveTo>
                    <a:pt x="5471" y="0"/>
                  </a:moveTo>
                  <a:lnTo>
                    <a:pt x="0" y="0"/>
                  </a:lnTo>
                  <a:lnTo>
                    <a:pt x="0" y="2798160"/>
                  </a:lnTo>
                  <a:lnTo>
                    <a:pt x="5471" y="2798160"/>
                  </a:lnTo>
                  <a:lnTo>
                    <a:pt x="5471" y="0"/>
                  </a:lnTo>
                  <a:close/>
                </a:path>
              </a:pathLst>
            </a:custGeom>
            <a:solidFill>
              <a:srgbClr val="000000"/>
            </a:solidFill>
          </p:spPr>
          <p:txBody>
            <a:bodyPr wrap="square" lIns="0" tIns="0" rIns="0" bIns="0" rtlCol="0"/>
            <a:lstStyle/>
            <a:p>
              <a:endParaRPr/>
            </a:p>
          </p:txBody>
        </p:sp>
        <p:sp>
          <p:nvSpPr>
            <p:cNvPr id="19" name="object 19"/>
            <p:cNvSpPr/>
            <p:nvPr/>
          </p:nvSpPr>
          <p:spPr>
            <a:xfrm>
              <a:off x="8727557" y="2644138"/>
              <a:ext cx="5715" cy="2800985"/>
            </a:xfrm>
            <a:custGeom>
              <a:avLst/>
              <a:gdLst/>
              <a:ahLst/>
              <a:cxnLst/>
              <a:rect l="l" t="t" r="r" b="b"/>
              <a:pathLst>
                <a:path w="5715" h="2800985">
                  <a:moveTo>
                    <a:pt x="0" y="2800963"/>
                  </a:moveTo>
                  <a:lnTo>
                    <a:pt x="5471" y="2800963"/>
                  </a:lnTo>
                  <a:lnTo>
                    <a:pt x="5471" y="0"/>
                  </a:lnTo>
                  <a:lnTo>
                    <a:pt x="0" y="0"/>
                  </a:lnTo>
                  <a:lnTo>
                    <a:pt x="0" y="2800963"/>
                  </a:lnTo>
                  <a:close/>
                </a:path>
              </a:pathLst>
            </a:custGeom>
            <a:solidFill>
              <a:srgbClr val="000000"/>
            </a:solidFill>
          </p:spPr>
          <p:txBody>
            <a:bodyPr wrap="square" lIns="0" tIns="0" rIns="0" bIns="0" rtlCol="0"/>
            <a:lstStyle/>
            <a:p>
              <a:endParaRPr/>
            </a:p>
          </p:txBody>
        </p:sp>
        <p:sp>
          <p:nvSpPr>
            <p:cNvPr id="20" name="object 20"/>
            <p:cNvSpPr/>
            <p:nvPr/>
          </p:nvSpPr>
          <p:spPr>
            <a:xfrm>
              <a:off x="9133362" y="2646940"/>
              <a:ext cx="5715" cy="2798445"/>
            </a:xfrm>
            <a:custGeom>
              <a:avLst/>
              <a:gdLst/>
              <a:ahLst/>
              <a:cxnLst/>
              <a:rect l="l" t="t" r="r" b="b"/>
              <a:pathLst>
                <a:path w="5715" h="2798445">
                  <a:moveTo>
                    <a:pt x="5471" y="0"/>
                  </a:moveTo>
                  <a:lnTo>
                    <a:pt x="0" y="0"/>
                  </a:lnTo>
                  <a:lnTo>
                    <a:pt x="0" y="2798160"/>
                  </a:lnTo>
                  <a:lnTo>
                    <a:pt x="5471" y="2798160"/>
                  </a:lnTo>
                  <a:lnTo>
                    <a:pt x="5471" y="0"/>
                  </a:lnTo>
                  <a:close/>
                </a:path>
              </a:pathLst>
            </a:custGeom>
            <a:solidFill>
              <a:srgbClr val="000000"/>
            </a:solidFill>
          </p:spPr>
          <p:txBody>
            <a:bodyPr wrap="square" lIns="0" tIns="0" rIns="0" bIns="0" rtlCol="0"/>
            <a:lstStyle/>
            <a:p>
              <a:endParaRPr/>
            </a:p>
          </p:txBody>
        </p:sp>
        <p:sp>
          <p:nvSpPr>
            <p:cNvPr id="21" name="object 21"/>
            <p:cNvSpPr/>
            <p:nvPr/>
          </p:nvSpPr>
          <p:spPr>
            <a:xfrm>
              <a:off x="9133289" y="2644138"/>
              <a:ext cx="5715" cy="2800985"/>
            </a:xfrm>
            <a:custGeom>
              <a:avLst/>
              <a:gdLst/>
              <a:ahLst/>
              <a:cxnLst/>
              <a:rect l="l" t="t" r="r" b="b"/>
              <a:pathLst>
                <a:path w="5715" h="2800985">
                  <a:moveTo>
                    <a:pt x="0" y="2800963"/>
                  </a:moveTo>
                  <a:lnTo>
                    <a:pt x="5471" y="2800963"/>
                  </a:lnTo>
                  <a:lnTo>
                    <a:pt x="5471" y="0"/>
                  </a:lnTo>
                  <a:lnTo>
                    <a:pt x="0" y="0"/>
                  </a:lnTo>
                  <a:lnTo>
                    <a:pt x="0" y="2800963"/>
                  </a:lnTo>
                  <a:close/>
                </a:path>
              </a:pathLst>
            </a:custGeom>
            <a:solidFill>
              <a:srgbClr val="000000"/>
            </a:solidFill>
          </p:spPr>
          <p:txBody>
            <a:bodyPr wrap="square" lIns="0" tIns="0" rIns="0" bIns="0" rtlCol="0"/>
            <a:lstStyle/>
            <a:p>
              <a:endParaRPr/>
            </a:p>
          </p:txBody>
        </p:sp>
        <p:sp>
          <p:nvSpPr>
            <p:cNvPr id="22" name="object 22"/>
            <p:cNvSpPr/>
            <p:nvPr/>
          </p:nvSpPr>
          <p:spPr>
            <a:xfrm>
              <a:off x="9538837" y="2646940"/>
              <a:ext cx="5715" cy="2798445"/>
            </a:xfrm>
            <a:custGeom>
              <a:avLst/>
              <a:gdLst/>
              <a:ahLst/>
              <a:cxnLst/>
              <a:rect l="l" t="t" r="r" b="b"/>
              <a:pathLst>
                <a:path w="5715" h="2798445">
                  <a:moveTo>
                    <a:pt x="5471" y="0"/>
                  </a:moveTo>
                  <a:lnTo>
                    <a:pt x="0" y="0"/>
                  </a:lnTo>
                  <a:lnTo>
                    <a:pt x="0" y="2798160"/>
                  </a:lnTo>
                  <a:lnTo>
                    <a:pt x="5471" y="2798160"/>
                  </a:lnTo>
                  <a:lnTo>
                    <a:pt x="5471" y="0"/>
                  </a:lnTo>
                  <a:close/>
                </a:path>
              </a:pathLst>
            </a:custGeom>
            <a:solidFill>
              <a:srgbClr val="000000"/>
            </a:solidFill>
          </p:spPr>
          <p:txBody>
            <a:bodyPr wrap="square" lIns="0" tIns="0" rIns="0" bIns="0" rtlCol="0"/>
            <a:lstStyle/>
            <a:p>
              <a:endParaRPr/>
            </a:p>
          </p:txBody>
        </p:sp>
        <p:sp>
          <p:nvSpPr>
            <p:cNvPr id="23" name="object 23"/>
            <p:cNvSpPr/>
            <p:nvPr/>
          </p:nvSpPr>
          <p:spPr>
            <a:xfrm>
              <a:off x="9538765" y="2644138"/>
              <a:ext cx="5715" cy="2800985"/>
            </a:xfrm>
            <a:custGeom>
              <a:avLst/>
              <a:gdLst/>
              <a:ahLst/>
              <a:cxnLst/>
              <a:rect l="l" t="t" r="r" b="b"/>
              <a:pathLst>
                <a:path w="5715" h="2800985">
                  <a:moveTo>
                    <a:pt x="0" y="2800963"/>
                  </a:moveTo>
                  <a:lnTo>
                    <a:pt x="5471" y="2800963"/>
                  </a:lnTo>
                  <a:lnTo>
                    <a:pt x="5471" y="0"/>
                  </a:lnTo>
                  <a:lnTo>
                    <a:pt x="0" y="0"/>
                  </a:lnTo>
                  <a:lnTo>
                    <a:pt x="0" y="2800963"/>
                  </a:lnTo>
                  <a:close/>
                </a:path>
              </a:pathLst>
            </a:custGeom>
            <a:solidFill>
              <a:srgbClr val="000000"/>
            </a:solidFill>
          </p:spPr>
          <p:txBody>
            <a:bodyPr wrap="square" lIns="0" tIns="0" rIns="0" bIns="0" rtlCol="0"/>
            <a:lstStyle/>
            <a:p>
              <a:endParaRPr/>
            </a:p>
          </p:txBody>
        </p:sp>
        <p:sp>
          <p:nvSpPr>
            <p:cNvPr id="24" name="object 24"/>
            <p:cNvSpPr/>
            <p:nvPr/>
          </p:nvSpPr>
          <p:spPr>
            <a:xfrm>
              <a:off x="9944569" y="2646940"/>
              <a:ext cx="5715" cy="2798445"/>
            </a:xfrm>
            <a:custGeom>
              <a:avLst/>
              <a:gdLst/>
              <a:ahLst/>
              <a:cxnLst/>
              <a:rect l="l" t="t" r="r" b="b"/>
              <a:pathLst>
                <a:path w="5715" h="2798445">
                  <a:moveTo>
                    <a:pt x="5471" y="0"/>
                  </a:moveTo>
                  <a:lnTo>
                    <a:pt x="0" y="0"/>
                  </a:lnTo>
                  <a:lnTo>
                    <a:pt x="0" y="2798160"/>
                  </a:lnTo>
                  <a:lnTo>
                    <a:pt x="5471" y="2798160"/>
                  </a:lnTo>
                  <a:lnTo>
                    <a:pt x="5471" y="0"/>
                  </a:lnTo>
                  <a:close/>
                </a:path>
              </a:pathLst>
            </a:custGeom>
            <a:solidFill>
              <a:srgbClr val="000000"/>
            </a:solidFill>
          </p:spPr>
          <p:txBody>
            <a:bodyPr wrap="square" lIns="0" tIns="0" rIns="0" bIns="0" rtlCol="0"/>
            <a:lstStyle/>
            <a:p>
              <a:endParaRPr/>
            </a:p>
          </p:txBody>
        </p:sp>
        <p:sp>
          <p:nvSpPr>
            <p:cNvPr id="25" name="object 25"/>
            <p:cNvSpPr/>
            <p:nvPr/>
          </p:nvSpPr>
          <p:spPr>
            <a:xfrm>
              <a:off x="9944623" y="2644138"/>
              <a:ext cx="5715" cy="2800985"/>
            </a:xfrm>
            <a:custGeom>
              <a:avLst/>
              <a:gdLst/>
              <a:ahLst/>
              <a:cxnLst/>
              <a:rect l="l" t="t" r="r" b="b"/>
              <a:pathLst>
                <a:path w="5715" h="2800985">
                  <a:moveTo>
                    <a:pt x="0" y="2800963"/>
                  </a:moveTo>
                  <a:lnTo>
                    <a:pt x="5471" y="2800963"/>
                  </a:lnTo>
                  <a:lnTo>
                    <a:pt x="5471" y="0"/>
                  </a:lnTo>
                  <a:lnTo>
                    <a:pt x="0" y="0"/>
                  </a:lnTo>
                  <a:lnTo>
                    <a:pt x="0" y="2800963"/>
                  </a:lnTo>
                  <a:close/>
                </a:path>
              </a:pathLst>
            </a:custGeom>
            <a:solidFill>
              <a:srgbClr val="000000"/>
            </a:solidFill>
          </p:spPr>
          <p:txBody>
            <a:bodyPr wrap="square" lIns="0" tIns="0" rIns="0" bIns="0" rtlCol="0"/>
            <a:lstStyle/>
            <a:p>
              <a:endParaRPr/>
            </a:p>
          </p:txBody>
        </p:sp>
        <p:sp>
          <p:nvSpPr>
            <p:cNvPr id="26" name="object 26"/>
            <p:cNvSpPr/>
            <p:nvPr/>
          </p:nvSpPr>
          <p:spPr>
            <a:xfrm>
              <a:off x="7107623" y="2644210"/>
              <a:ext cx="2842895" cy="5715"/>
            </a:xfrm>
            <a:custGeom>
              <a:avLst/>
              <a:gdLst/>
              <a:ahLst/>
              <a:cxnLst/>
              <a:rect l="l" t="t" r="r" b="b"/>
              <a:pathLst>
                <a:path w="2842895" h="5714">
                  <a:moveTo>
                    <a:pt x="0" y="5459"/>
                  </a:moveTo>
                  <a:lnTo>
                    <a:pt x="2842489" y="5459"/>
                  </a:lnTo>
                  <a:lnTo>
                    <a:pt x="2842489" y="0"/>
                  </a:lnTo>
                  <a:lnTo>
                    <a:pt x="0" y="0"/>
                  </a:lnTo>
                  <a:lnTo>
                    <a:pt x="0" y="5459"/>
                  </a:lnTo>
                  <a:close/>
                </a:path>
              </a:pathLst>
            </a:custGeom>
            <a:solidFill>
              <a:srgbClr val="000000"/>
            </a:solidFill>
          </p:spPr>
          <p:txBody>
            <a:bodyPr wrap="square" lIns="0" tIns="0" rIns="0" bIns="0" rtlCol="0"/>
            <a:lstStyle/>
            <a:p>
              <a:endParaRPr/>
            </a:p>
          </p:txBody>
        </p:sp>
        <p:sp>
          <p:nvSpPr>
            <p:cNvPr id="27" name="object 27"/>
            <p:cNvSpPr/>
            <p:nvPr/>
          </p:nvSpPr>
          <p:spPr>
            <a:xfrm>
              <a:off x="7104888" y="2644156"/>
              <a:ext cx="2845435" cy="5715"/>
            </a:xfrm>
            <a:custGeom>
              <a:avLst/>
              <a:gdLst/>
              <a:ahLst/>
              <a:cxnLst/>
              <a:rect l="l" t="t" r="r" b="b"/>
              <a:pathLst>
                <a:path w="2845434" h="5714">
                  <a:moveTo>
                    <a:pt x="0" y="5459"/>
                  </a:moveTo>
                  <a:lnTo>
                    <a:pt x="2845225" y="5459"/>
                  </a:lnTo>
                  <a:lnTo>
                    <a:pt x="2845225" y="0"/>
                  </a:lnTo>
                  <a:lnTo>
                    <a:pt x="0" y="0"/>
                  </a:lnTo>
                  <a:lnTo>
                    <a:pt x="0" y="5459"/>
                  </a:lnTo>
                  <a:close/>
                </a:path>
              </a:pathLst>
            </a:custGeom>
            <a:solidFill>
              <a:srgbClr val="000000"/>
            </a:solidFill>
          </p:spPr>
          <p:txBody>
            <a:bodyPr wrap="square" lIns="0" tIns="0" rIns="0" bIns="0" rtlCol="0"/>
            <a:lstStyle/>
            <a:p>
              <a:endParaRPr/>
            </a:p>
          </p:txBody>
        </p:sp>
        <p:sp>
          <p:nvSpPr>
            <p:cNvPr id="28" name="object 28"/>
            <p:cNvSpPr/>
            <p:nvPr/>
          </p:nvSpPr>
          <p:spPr>
            <a:xfrm>
              <a:off x="7107623" y="3010609"/>
              <a:ext cx="2842895" cy="5715"/>
            </a:xfrm>
            <a:custGeom>
              <a:avLst/>
              <a:gdLst/>
              <a:ahLst/>
              <a:cxnLst/>
              <a:rect l="l" t="t" r="r" b="b"/>
              <a:pathLst>
                <a:path w="2842895" h="5714">
                  <a:moveTo>
                    <a:pt x="0" y="5459"/>
                  </a:moveTo>
                  <a:lnTo>
                    <a:pt x="2842489" y="5459"/>
                  </a:lnTo>
                  <a:lnTo>
                    <a:pt x="2842489" y="0"/>
                  </a:lnTo>
                  <a:lnTo>
                    <a:pt x="0" y="0"/>
                  </a:lnTo>
                  <a:lnTo>
                    <a:pt x="0" y="5459"/>
                  </a:lnTo>
                  <a:close/>
                </a:path>
              </a:pathLst>
            </a:custGeom>
            <a:solidFill>
              <a:srgbClr val="000000"/>
            </a:solidFill>
          </p:spPr>
          <p:txBody>
            <a:bodyPr wrap="square" lIns="0" tIns="0" rIns="0" bIns="0" rtlCol="0"/>
            <a:lstStyle/>
            <a:p>
              <a:endParaRPr/>
            </a:p>
          </p:txBody>
        </p:sp>
        <p:sp>
          <p:nvSpPr>
            <p:cNvPr id="29" name="object 29"/>
            <p:cNvSpPr/>
            <p:nvPr/>
          </p:nvSpPr>
          <p:spPr>
            <a:xfrm>
              <a:off x="7104888" y="3010554"/>
              <a:ext cx="2845435" cy="5715"/>
            </a:xfrm>
            <a:custGeom>
              <a:avLst/>
              <a:gdLst/>
              <a:ahLst/>
              <a:cxnLst/>
              <a:rect l="l" t="t" r="r" b="b"/>
              <a:pathLst>
                <a:path w="2845434" h="5714">
                  <a:moveTo>
                    <a:pt x="0" y="5459"/>
                  </a:moveTo>
                  <a:lnTo>
                    <a:pt x="2845225" y="5459"/>
                  </a:lnTo>
                  <a:lnTo>
                    <a:pt x="2845225" y="0"/>
                  </a:lnTo>
                  <a:lnTo>
                    <a:pt x="0" y="0"/>
                  </a:lnTo>
                  <a:lnTo>
                    <a:pt x="0" y="5459"/>
                  </a:lnTo>
                  <a:close/>
                </a:path>
              </a:pathLst>
            </a:custGeom>
            <a:solidFill>
              <a:srgbClr val="000000"/>
            </a:solidFill>
          </p:spPr>
          <p:txBody>
            <a:bodyPr wrap="square" lIns="0" tIns="0" rIns="0" bIns="0" rtlCol="0"/>
            <a:lstStyle/>
            <a:p>
              <a:endParaRPr/>
            </a:p>
          </p:txBody>
        </p:sp>
        <p:sp>
          <p:nvSpPr>
            <p:cNvPr id="30" name="object 30"/>
            <p:cNvSpPr/>
            <p:nvPr/>
          </p:nvSpPr>
          <p:spPr>
            <a:xfrm>
              <a:off x="7107623" y="3415482"/>
              <a:ext cx="2842895" cy="5715"/>
            </a:xfrm>
            <a:custGeom>
              <a:avLst/>
              <a:gdLst/>
              <a:ahLst/>
              <a:cxnLst/>
              <a:rect l="l" t="t" r="r" b="b"/>
              <a:pathLst>
                <a:path w="2842895" h="5714">
                  <a:moveTo>
                    <a:pt x="0" y="5459"/>
                  </a:moveTo>
                  <a:lnTo>
                    <a:pt x="2842489" y="5459"/>
                  </a:lnTo>
                  <a:lnTo>
                    <a:pt x="2842489" y="0"/>
                  </a:lnTo>
                  <a:lnTo>
                    <a:pt x="0" y="0"/>
                  </a:lnTo>
                  <a:lnTo>
                    <a:pt x="0" y="5459"/>
                  </a:lnTo>
                  <a:close/>
                </a:path>
              </a:pathLst>
            </a:custGeom>
            <a:solidFill>
              <a:srgbClr val="000000"/>
            </a:solidFill>
          </p:spPr>
          <p:txBody>
            <a:bodyPr wrap="square" lIns="0" tIns="0" rIns="0" bIns="0" rtlCol="0"/>
            <a:lstStyle/>
            <a:p>
              <a:endParaRPr/>
            </a:p>
          </p:txBody>
        </p:sp>
        <p:sp>
          <p:nvSpPr>
            <p:cNvPr id="31" name="object 31"/>
            <p:cNvSpPr/>
            <p:nvPr/>
          </p:nvSpPr>
          <p:spPr>
            <a:xfrm>
              <a:off x="7104888" y="3415555"/>
              <a:ext cx="2845435" cy="5715"/>
            </a:xfrm>
            <a:custGeom>
              <a:avLst/>
              <a:gdLst/>
              <a:ahLst/>
              <a:cxnLst/>
              <a:rect l="l" t="t" r="r" b="b"/>
              <a:pathLst>
                <a:path w="2845434" h="5714">
                  <a:moveTo>
                    <a:pt x="0" y="5459"/>
                  </a:moveTo>
                  <a:lnTo>
                    <a:pt x="2845225" y="5459"/>
                  </a:lnTo>
                  <a:lnTo>
                    <a:pt x="2845225" y="0"/>
                  </a:lnTo>
                  <a:lnTo>
                    <a:pt x="0" y="0"/>
                  </a:lnTo>
                  <a:lnTo>
                    <a:pt x="0" y="5459"/>
                  </a:lnTo>
                  <a:close/>
                </a:path>
              </a:pathLst>
            </a:custGeom>
            <a:solidFill>
              <a:srgbClr val="000000"/>
            </a:solidFill>
          </p:spPr>
          <p:txBody>
            <a:bodyPr wrap="square" lIns="0" tIns="0" rIns="0" bIns="0" rtlCol="0"/>
            <a:lstStyle/>
            <a:p>
              <a:endParaRPr/>
            </a:p>
          </p:txBody>
        </p:sp>
        <p:sp>
          <p:nvSpPr>
            <p:cNvPr id="32" name="object 32"/>
            <p:cNvSpPr/>
            <p:nvPr/>
          </p:nvSpPr>
          <p:spPr>
            <a:xfrm>
              <a:off x="7107623" y="3820100"/>
              <a:ext cx="2842895" cy="5715"/>
            </a:xfrm>
            <a:custGeom>
              <a:avLst/>
              <a:gdLst/>
              <a:ahLst/>
              <a:cxnLst/>
              <a:rect l="l" t="t" r="r" b="b"/>
              <a:pathLst>
                <a:path w="2842895" h="5714">
                  <a:moveTo>
                    <a:pt x="0" y="5459"/>
                  </a:moveTo>
                  <a:lnTo>
                    <a:pt x="2842489" y="5459"/>
                  </a:lnTo>
                  <a:lnTo>
                    <a:pt x="2842489" y="0"/>
                  </a:lnTo>
                  <a:lnTo>
                    <a:pt x="0" y="0"/>
                  </a:lnTo>
                  <a:lnTo>
                    <a:pt x="0" y="5459"/>
                  </a:lnTo>
                  <a:close/>
                </a:path>
              </a:pathLst>
            </a:custGeom>
            <a:solidFill>
              <a:srgbClr val="000000"/>
            </a:solidFill>
          </p:spPr>
          <p:txBody>
            <a:bodyPr wrap="square" lIns="0" tIns="0" rIns="0" bIns="0" rtlCol="0"/>
            <a:lstStyle/>
            <a:p>
              <a:endParaRPr/>
            </a:p>
          </p:txBody>
        </p:sp>
        <p:sp>
          <p:nvSpPr>
            <p:cNvPr id="33" name="object 33"/>
            <p:cNvSpPr/>
            <p:nvPr/>
          </p:nvSpPr>
          <p:spPr>
            <a:xfrm>
              <a:off x="7104888" y="3820173"/>
              <a:ext cx="2845435" cy="5715"/>
            </a:xfrm>
            <a:custGeom>
              <a:avLst/>
              <a:gdLst/>
              <a:ahLst/>
              <a:cxnLst/>
              <a:rect l="l" t="t" r="r" b="b"/>
              <a:pathLst>
                <a:path w="2845434" h="5714">
                  <a:moveTo>
                    <a:pt x="0" y="5459"/>
                  </a:moveTo>
                  <a:lnTo>
                    <a:pt x="2845225" y="5459"/>
                  </a:lnTo>
                  <a:lnTo>
                    <a:pt x="2845225" y="0"/>
                  </a:lnTo>
                  <a:lnTo>
                    <a:pt x="0" y="0"/>
                  </a:lnTo>
                  <a:lnTo>
                    <a:pt x="0" y="5459"/>
                  </a:lnTo>
                  <a:close/>
                </a:path>
              </a:pathLst>
            </a:custGeom>
            <a:solidFill>
              <a:srgbClr val="000000"/>
            </a:solidFill>
          </p:spPr>
          <p:txBody>
            <a:bodyPr wrap="square" lIns="0" tIns="0" rIns="0" bIns="0" rtlCol="0"/>
            <a:lstStyle/>
            <a:p>
              <a:endParaRPr/>
            </a:p>
          </p:txBody>
        </p:sp>
        <p:sp>
          <p:nvSpPr>
            <p:cNvPr id="34" name="object 34"/>
            <p:cNvSpPr/>
            <p:nvPr/>
          </p:nvSpPr>
          <p:spPr>
            <a:xfrm>
              <a:off x="7107623" y="4225113"/>
              <a:ext cx="2842895" cy="5715"/>
            </a:xfrm>
            <a:custGeom>
              <a:avLst/>
              <a:gdLst/>
              <a:ahLst/>
              <a:cxnLst/>
              <a:rect l="l" t="t" r="r" b="b"/>
              <a:pathLst>
                <a:path w="2842895" h="5714">
                  <a:moveTo>
                    <a:pt x="0" y="5459"/>
                  </a:moveTo>
                  <a:lnTo>
                    <a:pt x="2842489" y="5459"/>
                  </a:lnTo>
                  <a:lnTo>
                    <a:pt x="2842489" y="0"/>
                  </a:lnTo>
                  <a:lnTo>
                    <a:pt x="0" y="0"/>
                  </a:lnTo>
                  <a:lnTo>
                    <a:pt x="0" y="5459"/>
                  </a:lnTo>
                  <a:close/>
                </a:path>
              </a:pathLst>
            </a:custGeom>
            <a:solidFill>
              <a:srgbClr val="000000"/>
            </a:solidFill>
          </p:spPr>
          <p:txBody>
            <a:bodyPr wrap="square" lIns="0" tIns="0" rIns="0" bIns="0" rtlCol="0"/>
            <a:lstStyle/>
            <a:p>
              <a:endParaRPr/>
            </a:p>
          </p:txBody>
        </p:sp>
        <p:sp>
          <p:nvSpPr>
            <p:cNvPr id="35" name="object 35"/>
            <p:cNvSpPr/>
            <p:nvPr/>
          </p:nvSpPr>
          <p:spPr>
            <a:xfrm>
              <a:off x="7104888" y="4225109"/>
              <a:ext cx="2845435" cy="5715"/>
            </a:xfrm>
            <a:custGeom>
              <a:avLst/>
              <a:gdLst/>
              <a:ahLst/>
              <a:cxnLst/>
              <a:rect l="l" t="t" r="r" b="b"/>
              <a:pathLst>
                <a:path w="2845434" h="5714">
                  <a:moveTo>
                    <a:pt x="0" y="5459"/>
                  </a:moveTo>
                  <a:lnTo>
                    <a:pt x="2845225" y="5459"/>
                  </a:lnTo>
                  <a:lnTo>
                    <a:pt x="2845225" y="0"/>
                  </a:lnTo>
                  <a:lnTo>
                    <a:pt x="0" y="0"/>
                  </a:lnTo>
                  <a:lnTo>
                    <a:pt x="0" y="5459"/>
                  </a:lnTo>
                  <a:close/>
                </a:path>
              </a:pathLst>
            </a:custGeom>
            <a:solidFill>
              <a:srgbClr val="000000"/>
            </a:solidFill>
          </p:spPr>
          <p:txBody>
            <a:bodyPr wrap="square" lIns="0" tIns="0" rIns="0" bIns="0" rtlCol="0"/>
            <a:lstStyle/>
            <a:p>
              <a:endParaRPr/>
            </a:p>
          </p:txBody>
        </p:sp>
        <p:sp>
          <p:nvSpPr>
            <p:cNvPr id="36" name="object 36"/>
            <p:cNvSpPr/>
            <p:nvPr/>
          </p:nvSpPr>
          <p:spPr>
            <a:xfrm>
              <a:off x="7107623" y="4629744"/>
              <a:ext cx="2842895" cy="5715"/>
            </a:xfrm>
            <a:custGeom>
              <a:avLst/>
              <a:gdLst/>
              <a:ahLst/>
              <a:cxnLst/>
              <a:rect l="l" t="t" r="r" b="b"/>
              <a:pathLst>
                <a:path w="2842895" h="5714">
                  <a:moveTo>
                    <a:pt x="0" y="5459"/>
                  </a:moveTo>
                  <a:lnTo>
                    <a:pt x="2842489" y="5459"/>
                  </a:lnTo>
                  <a:lnTo>
                    <a:pt x="2842489" y="0"/>
                  </a:lnTo>
                  <a:lnTo>
                    <a:pt x="0" y="0"/>
                  </a:lnTo>
                  <a:lnTo>
                    <a:pt x="0" y="5459"/>
                  </a:lnTo>
                  <a:close/>
                </a:path>
              </a:pathLst>
            </a:custGeom>
            <a:solidFill>
              <a:srgbClr val="000000"/>
            </a:solidFill>
          </p:spPr>
          <p:txBody>
            <a:bodyPr wrap="square" lIns="0" tIns="0" rIns="0" bIns="0" rtlCol="0"/>
            <a:lstStyle/>
            <a:p>
              <a:endParaRPr/>
            </a:p>
          </p:txBody>
        </p:sp>
        <p:sp>
          <p:nvSpPr>
            <p:cNvPr id="37" name="object 37"/>
            <p:cNvSpPr/>
            <p:nvPr/>
          </p:nvSpPr>
          <p:spPr>
            <a:xfrm>
              <a:off x="7104888" y="4629753"/>
              <a:ext cx="2845435" cy="5715"/>
            </a:xfrm>
            <a:custGeom>
              <a:avLst/>
              <a:gdLst/>
              <a:ahLst/>
              <a:cxnLst/>
              <a:rect l="l" t="t" r="r" b="b"/>
              <a:pathLst>
                <a:path w="2845434" h="5714">
                  <a:moveTo>
                    <a:pt x="0" y="5459"/>
                  </a:moveTo>
                  <a:lnTo>
                    <a:pt x="2845225" y="5459"/>
                  </a:lnTo>
                  <a:lnTo>
                    <a:pt x="2845225" y="0"/>
                  </a:lnTo>
                  <a:lnTo>
                    <a:pt x="0" y="0"/>
                  </a:lnTo>
                  <a:lnTo>
                    <a:pt x="0" y="5459"/>
                  </a:lnTo>
                  <a:close/>
                </a:path>
              </a:pathLst>
            </a:custGeom>
            <a:solidFill>
              <a:srgbClr val="000000"/>
            </a:solidFill>
          </p:spPr>
          <p:txBody>
            <a:bodyPr wrap="square" lIns="0" tIns="0" rIns="0" bIns="0" rtlCol="0"/>
            <a:lstStyle/>
            <a:p>
              <a:endParaRPr/>
            </a:p>
          </p:txBody>
        </p:sp>
        <p:sp>
          <p:nvSpPr>
            <p:cNvPr id="38" name="object 38"/>
            <p:cNvSpPr/>
            <p:nvPr/>
          </p:nvSpPr>
          <p:spPr>
            <a:xfrm>
              <a:off x="7107623" y="5034693"/>
              <a:ext cx="2842895" cy="5715"/>
            </a:xfrm>
            <a:custGeom>
              <a:avLst/>
              <a:gdLst/>
              <a:ahLst/>
              <a:cxnLst/>
              <a:rect l="l" t="t" r="r" b="b"/>
              <a:pathLst>
                <a:path w="2842895" h="5714">
                  <a:moveTo>
                    <a:pt x="0" y="5459"/>
                  </a:moveTo>
                  <a:lnTo>
                    <a:pt x="2842489" y="5459"/>
                  </a:lnTo>
                  <a:lnTo>
                    <a:pt x="2842489" y="0"/>
                  </a:lnTo>
                  <a:lnTo>
                    <a:pt x="0" y="0"/>
                  </a:lnTo>
                  <a:lnTo>
                    <a:pt x="0" y="5459"/>
                  </a:lnTo>
                  <a:close/>
                </a:path>
              </a:pathLst>
            </a:custGeom>
            <a:solidFill>
              <a:srgbClr val="000000"/>
            </a:solidFill>
          </p:spPr>
          <p:txBody>
            <a:bodyPr wrap="square" lIns="0" tIns="0" rIns="0" bIns="0" rtlCol="0"/>
            <a:lstStyle/>
            <a:p>
              <a:endParaRPr/>
            </a:p>
          </p:txBody>
        </p:sp>
        <p:sp>
          <p:nvSpPr>
            <p:cNvPr id="39" name="object 39"/>
            <p:cNvSpPr/>
            <p:nvPr/>
          </p:nvSpPr>
          <p:spPr>
            <a:xfrm>
              <a:off x="7104888" y="5034690"/>
              <a:ext cx="2845435" cy="5715"/>
            </a:xfrm>
            <a:custGeom>
              <a:avLst/>
              <a:gdLst/>
              <a:ahLst/>
              <a:cxnLst/>
              <a:rect l="l" t="t" r="r" b="b"/>
              <a:pathLst>
                <a:path w="2845434" h="5714">
                  <a:moveTo>
                    <a:pt x="0" y="5459"/>
                  </a:moveTo>
                  <a:lnTo>
                    <a:pt x="2845225" y="5459"/>
                  </a:lnTo>
                  <a:lnTo>
                    <a:pt x="2845225" y="0"/>
                  </a:lnTo>
                  <a:lnTo>
                    <a:pt x="0" y="0"/>
                  </a:lnTo>
                  <a:lnTo>
                    <a:pt x="0" y="5459"/>
                  </a:lnTo>
                  <a:close/>
                </a:path>
              </a:pathLst>
            </a:custGeom>
            <a:solidFill>
              <a:srgbClr val="000000"/>
            </a:solidFill>
          </p:spPr>
          <p:txBody>
            <a:bodyPr wrap="square" lIns="0" tIns="0" rIns="0" bIns="0" rtlCol="0"/>
            <a:lstStyle/>
            <a:p>
              <a:endParaRPr/>
            </a:p>
          </p:txBody>
        </p:sp>
        <p:sp>
          <p:nvSpPr>
            <p:cNvPr id="40" name="object 40"/>
            <p:cNvSpPr/>
            <p:nvPr/>
          </p:nvSpPr>
          <p:spPr>
            <a:xfrm>
              <a:off x="7107623" y="5439338"/>
              <a:ext cx="2842895" cy="5715"/>
            </a:xfrm>
            <a:custGeom>
              <a:avLst/>
              <a:gdLst/>
              <a:ahLst/>
              <a:cxnLst/>
              <a:rect l="l" t="t" r="r" b="b"/>
              <a:pathLst>
                <a:path w="2842895" h="5714">
                  <a:moveTo>
                    <a:pt x="0" y="5459"/>
                  </a:moveTo>
                  <a:lnTo>
                    <a:pt x="2842489" y="5459"/>
                  </a:lnTo>
                  <a:lnTo>
                    <a:pt x="2842489" y="0"/>
                  </a:lnTo>
                  <a:lnTo>
                    <a:pt x="0" y="0"/>
                  </a:lnTo>
                  <a:lnTo>
                    <a:pt x="0" y="5459"/>
                  </a:lnTo>
                  <a:close/>
                </a:path>
              </a:pathLst>
            </a:custGeom>
            <a:solidFill>
              <a:srgbClr val="000000"/>
            </a:solidFill>
          </p:spPr>
          <p:txBody>
            <a:bodyPr wrap="square" lIns="0" tIns="0" rIns="0" bIns="0" rtlCol="0"/>
            <a:lstStyle/>
            <a:p>
              <a:endParaRPr/>
            </a:p>
          </p:txBody>
        </p:sp>
        <p:sp>
          <p:nvSpPr>
            <p:cNvPr id="41" name="object 41"/>
            <p:cNvSpPr/>
            <p:nvPr/>
          </p:nvSpPr>
          <p:spPr>
            <a:xfrm>
              <a:off x="7104888" y="5439338"/>
              <a:ext cx="2845435" cy="6350"/>
            </a:xfrm>
            <a:custGeom>
              <a:avLst/>
              <a:gdLst/>
              <a:ahLst/>
              <a:cxnLst/>
              <a:rect l="l" t="t" r="r" b="b"/>
              <a:pathLst>
                <a:path w="2845434" h="6350">
                  <a:moveTo>
                    <a:pt x="2845225" y="0"/>
                  </a:moveTo>
                  <a:lnTo>
                    <a:pt x="0" y="0"/>
                  </a:lnTo>
                  <a:lnTo>
                    <a:pt x="0" y="5763"/>
                  </a:lnTo>
                  <a:lnTo>
                    <a:pt x="2845225" y="5763"/>
                  </a:lnTo>
                  <a:lnTo>
                    <a:pt x="2845225" y="0"/>
                  </a:lnTo>
                  <a:close/>
                </a:path>
              </a:pathLst>
            </a:custGeom>
            <a:solidFill>
              <a:srgbClr val="000000"/>
            </a:solidFill>
          </p:spPr>
          <p:txBody>
            <a:bodyPr wrap="square" lIns="0" tIns="0" rIns="0" bIns="0" rtlCol="0"/>
            <a:lstStyle/>
            <a:p>
              <a:endParaRPr/>
            </a:p>
          </p:txBody>
        </p:sp>
        <p:sp>
          <p:nvSpPr>
            <p:cNvPr id="42" name="object 42"/>
            <p:cNvSpPr/>
            <p:nvPr/>
          </p:nvSpPr>
          <p:spPr>
            <a:xfrm>
              <a:off x="7048500" y="2569464"/>
              <a:ext cx="504825" cy="504825"/>
            </a:xfrm>
            <a:custGeom>
              <a:avLst/>
              <a:gdLst/>
              <a:ahLst/>
              <a:cxnLst/>
              <a:rect l="l" t="t" r="r" b="b"/>
              <a:pathLst>
                <a:path w="504825" h="504825">
                  <a:moveTo>
                    <a:pt x="0" y="252222"/>
                  </a:moveTo>
                  <a:lnTo>
                    <a:pt x="4062" y="206879"/>
                  </a:lnTo>
                  <a:lnTo>
                    <a:pt x="15777" y="164205"/>
                  </a:lnTo>
                  <a:lnTo>
                    <a:pt x="34431" y="124911"/>
                  </a:lnTo>
                  <a:lnTo>
                    <a:pt x="59312" y="89710"/>
                  </a:lnTo>
                  <a:lnTo>
                    <a:pt x="89710" y="59312"/>
                  </a:lnTo>
                  <a:lnTo>
                    <a:pt x="124911" y="34431"/>
                  </a:lnTo>
                  <a:lnTo>
                    <a:pt x="164205" y="15777"/>
                  </a:lnTo>
                  <a:lnTo>
                    <a:pt x="206879" y="4062"/>
                  </a:lnTo>
                  <a:lnTo>
                    <a:pt x="252222" y="0"/>
                  </a:lnTo>
                  <a:lnTo>
                    <a:pt x="297564" y="4062"/>
                  </a:lnTo>
                  <a:lnTo>
                    <a:pt x="340238" y="15777"/>
                  </a:lnTo>
                  <a:lnTo>
                    <a:pt x="379532" y="34431"/>
                  </a:lnTo>
                  <a:lnTo>
                    <a:pt x="414733" y="59312"/>
                  </a:lnTo>
                  <a:lnTo>
                    <a:pt x="445131" y="89710"/>
                  </a:lnTo>
                  <a:lnTo>
                    <a:pt x="470012" y="124911"/>
                  </a:lnTo>
                  <a:lnTo>
                    <a:pt x="488666" y="164205"/>
                  </a:lnTo>
                  <a:lnTo>
                    <a:pt x="500381" y="206879"/>
                  </a:lnTo>
                  <a:lnTo>
                    <a:pt x="504444" y="252222"/>
                  </a:lnTo>
                  <a:lnTo>
                    <a:pt x="500381" y="297564"/>
                  </a:lnTo>
                  <a:lnTo>
                    <a:pt x="488666" y="340238"/>
                  </a:lnTo>
                  <a:lnTo>
                    <a:pt x="470012" y="379532"/>
                  </a:lnTo>
                  <a:lnTo>
                    <a:pt x="445131" y="414733"/>
                  </a:lnTo>
                  <a:lnTo>
                    <a:pt x="414733" y="445131"/>
                  </a:lnTo>
                  <a:lnTo>
                    <a:pt x="379532" y="470012"/>
                  </a:lnTo>
                  <a:lnTo>
                    <a:pt x="340238" y="488666"/>
                  </a:lnTo>
                  <a:lnTo>
                    <a:pt x="297564" y="500381"/>
                  </a:lnTo>
                  <a:lnTo>
                    <a:pt x="252222" y="504444"/>
                  </a:lnTo>
                  <a:lnTo>
                    <a:pt x="206879" y="500381"/>
                  </a:lnTo>
                  <a:lnTo>
                    <a:pt x="164205" y="488666"/>
                  </a:lnTo>
                  <a:lnTo>
                    <a:pt x="124911" y="470012"/>
                  </a:lnTo>
                  <a:lnTo>
                    <a:pt x="89710" y="445131"/>
                  </a:lnTo>
                  <a:lnTo>
                    <a:pt x="59312" y="414733"/>
                  </a:lnTo>
                  <a:lnTo>
                    <a:pt x="34431" y="379532"/>
                  </a:lnTo>
                  <a:lnTo>
                    <a:pt x="15777" y="340238"/>
                  </a:lnTo>
                  <a:lnTo>
                    <a:pt x="4062" y="297564"/>
                  </a:lnTo>
                  <a:lnTo>
                    <a:pt x="0" y="252222"/>
                  </a:lnTo>
                  <a:close/>
                </a:path>
              </a:pathLst>
            </a:custGeom>
            <a:ln w="76200">
              <a:solidFill>
                <a:srgbClr val="000000"/>
              </a:solidFill>
            </a:ln>
          </p:spPr>
          <p:txBody>
            <a:bodyPr wrap="square" lIns="0" tIns="0" rIns="0" bIns="0" rtlCol="0"/>
            <a:lstStyle/>
            <a:p>
              <a:endParaRPr/>
            </a:p>
          </p:txBody>
        </p:sp>
        <p:sp>
          <p:nvSpPr>
            <p:cNvPr id="43" name="object 43"/>
            <p:cNvSpPr/>
            <p:nvPr/>
          </p:nvSpPr>
          <p:spPr>
            <a:xfrm>
              <a:off x="4806695" y="1804416"/>
              <a:ext cx="589915" cy="620395"/>
            </a:xfrm>
            <a:custGeom>
              <a:avLst/>
              <a:gdLst/>
              <a:ahLst/>
              <a:cxnLst/>
              <a:rect l="l" t="t" r="r" b="b"/>
              <a:pathLst>
                <a:path w="589914" h="620394">
                  <a:moveTo>
                    <a:pt x="0" y="310134"/>
                  </a:moveTo>
                  <a:lnTo>
                    <a:pt x="3861" y="259818"/>
                  </a:lnTo>
                  <a:lnTo>
                    <a:pt x="15038" y="212092"/>
                  </a:lnTo>
                  <a:lnTo>
                    <a:pt x="32925" y="167591"/>
                  </a:lnTo>
                  <a:lnTo>
                    <a:pt x="56912" y="126955"/>
                  </a:lnTo>
                  <a:lnTo>
                    <a:pt x="86391" y="90820"/>
                  </a:lnTo>
                  <a:lnTo>
                    <a:pt x="120755" y="59826"/>
                  </a:lnTo>
                  <a:lnTo>
                    <a:pt x="159395" y="34608"/>
                  </a:lnTo>
                  <a:lnTo>
                    <a:pt x="201704" y="15806"/>
                  </a:lnTo>
                  <a:lnTo>
                    <a:pt x="247073" y="4058"/>
                  </a:lnTo>
                  <a:lnTo>
                    <a:pt x="294893" y="0"/>
                  </a:lnTo>
                  <a:lnTo>
                    <a:pt x="342714" y="4058"/>
                  </a:lnTo>
                  <a:lnTo>
                    <a:pt x="388083" y="15806"/>
                  </a:lnTo>
                  <a:lnTo>
                    <a:pt x="430392" y="34608"/>
                  </a:lnTo>
                  <a:lnTo>
                    <a:pt x="469032" y="59826"/>
                  </a:lnTo>
                  <a:lnTo>
                    <a:pt x="503396" y="90820"/>
                  </a:lnTo>
                  <a:lnTo>
                    <a:pt x="532875" y="126955"/>
                  </a:lnTo>
                  <a:lnTo>
                    <a:pt x="556862" y="167591"/>
                  </a:lnTo>
                  <a:lnTo>
                    <a:pt x="574749" y="212092"/>
                  </a:lnTo>
                  <a:lnTo>
                    <a:pt x="585926" y="259818"/>
                  </a:lnTo>
                  <a:lnTo>
                    <a:pt x="589788" y="310134"/>
                  </a:lnTo>
                  <a:lnTo>
                    <a:pt x="585926" y="360449"/>
                  </a:lnTo>
                  <a:lnTo>
                    <a:pt x="574749" y="408175"/>
                  </a:lnTo>
                  <a:lnTo>
                    <a:pt x="556862" y="452676"/>
                  </a:lnTo>
                  <a:lnTo>
                    <a:pt x="532875" y="493312"/>
                  </a:lnTo>
                  <a:lnTo>
                    <a:pt x="503396" y="529447"/>
                  </a:lnTo>
                  <a:lnTo>
                    <a:pt x="469032" y="560441"/>
                  </a:lnTo>
                  <a:lnTo>
                    <a:pt x="430392" y="585659"/>
                  </a:lnTo>
                  <a:lnTo>
                    <a:pt x="388083" y="604461"/>
                  </a:lnTo>
                  <a:lnTo>
                    <a:pt x="342714" y="616209"/>
                  </a:lnTo>
                  <a:lnTo>
                    <a:pt x="294893" y="620268"/>
                  </a:lnTo>
                  <a:lnTo>
                    <a:pt x="247073" y="616209"/>
                  </a:lnTo>
                  <a:lnTo>
                    <a:pt x="201704" y="604461"/>
                  </a:lnTo>
                  <a:lnTo>
                    <a:pt x="159395" y="585659"/>
                  </a:lnTo>
                  <a:lnTo>
                    <a:pt x="120755" y="560441"/>
                  </a:lnTo>
                  <a:lnTo>
                    <a:pt x="86391" y="529447"/>
                  </a:lnTo>
                  <a:lnTo>
                    <a:pt x="56912" y="493312"/>
                  </a:lnTo>
                  <a:lnTo>
                    <a:pt x="32925" y="452676"/>
                  </a:lnTo>
                  <a:lnTo>
                    <a:pt x="15038" y="408175"/>
                  </a:lnTo>
                  <a:lnTo>
                    <a:pt x="3861" y="360449"/>
                  </a:lnTo>
                  <a:lnTo>
                    <a:pt x="0" y="310134"/>
                  </a:lnTo>
                  <a:close/>
                </a:path>
              </a:pathLst>
            </a:custGeom>
            <a:ln w="57912">
              <a:solidFill>
                <a:srgbClr val="000000"/>
              </a:solidFill>
            </a:ln>
          </p:spPr>
          <p:txBody>
            <a:bodyPr wrap="square" lIns="0" tIns="0" rIns="0" bIns="0" rtlCol="0"/>
            <a:lstStyle/>
            <a:p>
              <a:endParaRPr/>
            </a:p>
          </p:txBody>
        </p:sp>
        <p:sp>
          <p:nvSpPr>
            <p:cNvPr id="44" name="object 44"/>
            <p:cNvSpPr/>
            <p:nvPr/>
          </p:nvSpPr>
          <p:spPr>
            <a:xfrm>
              <a:off x="4806695" y="1895856"/>
              <a:ext cx="504190" cy="219710"/>
            </a:xfrm>
            <a:custGeom>
              <a:avLst/>
              <a:gdLst/>
              <a:ahLst/>
              <a:cxnLst/>
              <a:rect l="l" t="t" r="r" b="b"/>
              <a:pathLst>
                <a:path w="504189" h="219710">
                  <a:moveTo>
                    <a:pt x="0" y="217932"/>
                  </a:moveTo>
                  <a:lnTo>
                    <a:pt x="309244" y="217932"/>
                  </a:lnTo>
                </a:path>
                <a:path w="504189" h="219710">
                  <a:moveTo>
                    <a:pt x="295655" y="219456"/>
                  </a:moveTo>
                  <a:lnTo>
                    <a:pt x="504063" y="0"/>
                  </a:lnTo>
                </a:path>
              </a:pathLst>
            </a:custGeom>
            <a:ln w="57912">
              <a:solidFill>
                <a:srgbClr val="001F50"/>
              </a:solidFill>
            </a:ln>
          </p:spPr>
          <p:txBody>
            <a:bodyPr wrap="square" lIns="0" tIns="0" rIns="0" bIns="0" rtlCol="0"/>
            <a:lstStyle/>
            <a:p>
              <a:endParaRPr/>
            </a:p>
          </p:txBody>
        </p:sp>
        <p:sp>
          <p:nvSpPr>
            <p:cNvPr id="45" name="object 45"/>
            <p:cNvSpPr/>
            <p:nvPr/>
          </p:nvSpPr>
          <p:spPr>
            <a:xfrm>
              <a:off x="2661666" y="2114550"/>
              <a:ext cx="4461510" cy="548005"/>
            </a:xfrm>
            <a:custGeom>
              <a:avLst/>
              <a:gdLst/>
              <a:ahLst/>
              <a:cxnLst/>
              <a:rect l="l" t="t" r="r" b="b"/>
              <a:pathLst>
                <a:path w="4461509" h="548005">
                  <a:moveTo>
                    <a:pt x="0" y="547877"/>
                  </a:moveTo>
                  <a:lnTo>
                    <a:pt x="2146808" y="0"/>
                  </a:lnTo>
                </a:path>
                <a:path w="4461509" h="548005">
                  <a:moveTo>
                    <a:pt x="2735580" y="0"/>
                  </a:moveTo>
                  <a:lnTo>
                    <a:pt x="4461002" y="529589"/>
                  </a:lnTo>
                </a:path>
              </a:pathLst>
            </a:custGeom>
            <a:ln w="28956">
              <a:solidFill>
                <a:srgbClr val="001F50"/>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110361" y="2649596"/>
            <a:ext cx="2840355" cy="2795905"/>
            <a:chOff x="7110359" y="2649593"/>
            <a:chExt cx="2840355" cy="2795905"/>
          </a:xfrm>
        </p:grpSpPr>
        <p:sp>
          <p:nvSpPr>
            <p:cNvPr id="3" name="object 3"/>
            <p:cNvSpPr/>
            <p:nvPr/>
          </p:nvSpPr>
          <p:spPr>
            <a:xfrm>
              <a:off x="7110359" y="2649593"/>
              <a:ext cx="400685" cy="361315"/>
            </a:xfrm>
            <a:custGeom>
              <a:avLst/>
              <a:gdLst/>
              <a:ahLst/>
              <a:cxnLst/>
              <a:rect l="l" t="t" r="r" b="b"/>
              <a:pathLst>
                <a:path w="400684" h="361314">
                  <a:moveTo>
                    <a:pt x="0" y="360920"/>
                  </a:moveTo>
                  <a:lnTo>
                    <a:pt x="400336" y="360920"/>
                  </a:lnTo>
                  <a:lnTo>
                    <a:pt x="400336" y="0"/>
                  </a:lnTo>
                  <a:lnTo>
                    <a:pt x="0" y="0"/>
                  </a:lnTo>
                  <a:lnTo>
                    <a:pt x="0" y="360920"/>
                  </a:lnTo>
                  <a:close/>
                </a:path>
              </a:pathLst>
            </a:custGeom>
            <a:solidFill>
              <a:srgbClr val="D2F5F4"/>
            </a:solidFill>
          </p:spPr>
          <p:txBody>
            <a:bodyPr wrap="square" lIns="0" tIns="0" rIns="0" bIns="0" rtlCol="0"/>
            <a:lstStyle/>
            <a:p>
              <a:endParaRPr/>
            </a:p>
          </p:txBody>
        </p:sp>
        <p:sp>
          <p:nvSpPr>
            <p:cNvPr id="4" name="object 4"/>
            <p:cNvSpPr/>
            <p:nvPr/>
          </p:nvSpPr>
          <p:spPr>
            <a:xfrm>
              <a:off x="7510695" y="2649593"/>
              <a:ext cx="405765" cy="361315"/>
            </a:xfrm>
            <a:custGeom>
              <a:avLst/>
              <a:gdLst/>
              <a:ahLst/>
              <a:cxnLst/>
              <a:rect l="l" t="t" r="r" b="b"/>
              <a:pathLst>
                <a:path w="405765" h="361314">
                  <a:moveTo>
                    <a:pt x="0" y="360920"/>
                  </a:moveTo>
                  <a:lnTo>
                    <a:pt x="405501" y="360920"/>
                  </a:lnTo>
                  <a:lnTo>
                    <a:pt x="405501" y="0"/>
                  </a:lnTo>
                  <a:lnTo>
                    <a:pt x="0" y="0"/>
                  </a:lnTo>
                  <a:lnTo>
                    <a:pt x="0" y="360920"/>
                  </a:lnTo>
                  <a:close/>
                </a:path>
              </a:pathLst>
            </a:custGeom>
            <a:solidFill>
              <a:srgbClr val="000000"/>
            </a:solidFill>
          </p:spPr>
          <p:txBody>
            <a:bodyPr wrap="square" lIns="0" tIns="0" rIns="0" bIns="0" rtlCol="0"/>
            <a:lstStyle/>
            <a:p>
              <a:endParaRPr/>
            </a:p>
          </p:txBody>
        </p:sp>
        <p:sp>
          <p:nvSpPr>
            <p:cNvPr id="5" name="object 5"/>
            <p:cNvSpPr/>
            <p:nvPr/>
          </p:nvSpPr>
          <p:spPr>
            <a:xfrm>
              <a:off x="7110349" y="2649600"/>
              <a:ext cx="2840355" cy="2795905"/>
            </a:xfrm>
            <a:custGeom>
              <a:avLst/>
              <a:gdLst/>
              <a:ahLst/>
              <a:cxnLst/>
              <a:rect l="l" t="t" r="r" b="b"/>
              <a:pathLst>
                <a:path w="2840354" h="2795904">
                  <a:moveTo>
                    <a:pt x="2839745" y="360921"/>
                  </a:moveTo>
                  <a:lnTo>
                    <a:pt x="2839732" y="0"/>
                  </a:lnTo>
                  <a:lnTo>
                    <a:pt x="805840" y="0"/>
                  </a:lnTo>
                  <a:lnTo>
                    <a:pt x="805840" y="360921"/>
                  </a:lnTo>
                  <a:lnTo>
                    <a:pt x="0" y="360921"/>
                  </a:lnTo>
                  <a:lnTo>
                    <a:pt x="0" y="2795511"/>
                  </a:lnTo>
                  <a:lnTo>
                    <a:pt x="2839745" y="2795511"/>
                  </a:lnTo>
                  <a:lnTo>
                    <a:pt x="2839745" y="360921"/>
                  </a:lnTo>
                  <a:close/>
                </a:path>
              </a:pathLst>
            </a:custGeom>
            <a:solidFill>
              <a:srgbClr val="BEBEBE"/>
            </a:solidFill>
          </p:spPr>
          <p:txBody>
            <a:bodyPr wrap="square" lIns="0" tIns="0" rIns="0" bIns="0" rtlCol="0"/>
            <a:lstStyle/>
            <a:p>
              <a:endParaRPr/>
            </a:p>
          </p:txBody>
        </p:sp>
      </p:grpSp>
      <p:sp>
        <p:nvSpPr>
          <p:cNvPr id="6" name="object 6"/>
          <p:cNvSpPr txBox="1"/>
          <p:nvPr/>
        </p:nvSpPr>
        <p:spPr>
          <a:xfrm>
            <a:off x="7174568" y="2724225"/>
            <a:ext cx="591185" cy="184666"/>
          </a:xfrm>
          <a:prstGeom prst="rect">
            <a:avLst/>
          </a:prstGeom>
        </p:spPr>
        <p:txBody>
          <a:bodyPr vert="horz" wrap="square" lIns="0" tIns="15240" rIns="0" bIns="0" rtlCol="0">
            <a:spAutoFit/>
          </a:bodyPr>
          <a:lstStyle/>
          <a:p>
            <a:pPr marL="12700">
              <a:lnSpc>
                <a:spcPct val="100000"/>
              </a:lnSpc>
              <a:spcBef>
                <a:spcPts val="120"/>
              </a:spcBef>
              <a:tabLst>
                <a:tab pos="505459" algn="l"/>
              </a:tabLst>
            </a:pPr>
            <a:r>
              <a:rPr sz="1100" dirty="0">
                <a:latin typeface="Calibri"/>
                <a:cs typeface="Calibri"/>
              </a:rPr>
              <a:t>0</a:t>
            </a:r>
            <a:r>
              <a:rPr sz="1100" spc="20" dirty="0">
                <a:latin typeface="Calibri"/>
                <a:cs typeface="Calibri"/>
              </a:rPr>
              <a:t>.</a:t>
            </a:r>
            <a:r>
              <a:rPr sz="1100" dirty="0">
                <a:latin typeface="Calibri"/>
                <a:cs typeface="Calibri"/>
              </a:rPr>
              <a:t>7</a:t>
            </a:r>
            <a:r>
              <a:rPr sz="1100" spc="10" dirty="0">
                <a:latin typeface="Calibri"/>
                <a:cs typeface="Calibri"/>
              </a:rPr>
              <a:t>7</a:t>
            </a:r>
            <a:r>
              <a:rPr sz="1100" dirty="0">
                <a:latin typeface="Calibri"/>
                <a:cs typeface="Calibri"/>
              </a:rPr>
              <a:t>	</a:t>
            </a:r>
            <a:r>
              <a:rPr sz="1100" spc="10" dirty="0">
                <a:solidFill>
                  <a:srgbClr val="FFFFFF"/>
                </a:solidFill>
                <a:latin typeface="Calibri"/>
                <a:cs typeface="Calibri"/>
              </a:rPr>
              <a:t>0</a:t>
            </a:r>
            <a:endParaRPr sz="1100">
              <a:latin typeface="Calibri"/>
              <a:cs typeface="Calibri"/>
            </a:endParaRPr>
          </a:p>
        </p:txBody>
      </p:sp>
      <p:grpSp>
        <p:nvGrpSpPr>
          <p:cNvPr id="7" name="object 7"/>
          <p:cNvGrpSpPr/>
          <p:nvPr/>
        </p:nvGrpSpPr>
        <p:grpSpPr>
          <a:xfrm>
            <a:off x="7104889" y="2644142"/>
            <a:ext cx="2845435" cy="2800985"/>
            <a:chOff x="7104888" y="2644138"/>
            <a:chExt cx="2845435" cy="2800985"/>
          </a:xfrm>
        </p:grpSpPr>
        <p:sp>
          <p:nvSpPr>
            <p:cNvPr id="8" name="object 8"/>
            <p:cNvSpPr/>
            <p:nvPr/>
          </p:nvSpPr>
          <p:spPr>
            <a:xfrm>
              <a:off x="7104888" y="2646940"/>
              <a:ext cx="5715" cy="2798445"/>
            </a:xfrm>
            <a:custGeom>
              <a:avLst/>
              <a:gdLst/>
              <a:ahLst/>
              <a:cxnLst/>
              <a:rect l="l" t="t" r="r" b="b"/>
              <a:pathLst>
                <a:path w="5715" h="2798445">
                  <a:moveTo>
                    <a:pt x="5471" y="0"/>
                  </a:moveTo>
                  <a:lnTo>
                    <a:pt x="0" y="0"/>
                  </a:lnTo>
                  <a:lnTo>
                    <a:pt x="0" y="2798160"/>
                  </a:lnTo>
                  <a:lnTo>
                    <a:pt x="5471" y="2798160"/>
                  </a:lnTo>
                  <a:lnTo>
                    <a:pt x="5471" y="0"/>
                  </a:lnTo>
                  <a:close/>
                </a:path>
              </a:pathLst>
            </a:custGeom>
            <a:solidFill>
              <a:srgbClr val="000000"/>
            </a:solidFill>
          </p:spPr>
          <p:txBody>
            <a:bodyPr wrap="square" lIns="0" tIns="0" rIns="0" bIns="0" rtlCol="0"/>
            <a:lstStyle/>
            <a:p>
              <a:endParaRPr/>
            </a:p>
          </p:txBody>
        </p:sp>
        <p:sp>
          <p:nvSpPr>
            <p:cNvPr id="9" name="object 9"/>
            <p:cNvSpPr/>
            <p:nvPr/>
          </p:nvSpPr>
          <p:spPr>
            <a:xfrm>
              <a:off x="7104888" y="2644138"/>
              <a:ext cx="5715" cy="2800985"/>
            </a:xfrm>
            <a:custGeom>
              <a:avLst/>
              <a:gdLst/>
              <a:ahLst/>
              <a:cxnLst/>
              <a:rect l="l" t="t" r="r" b="b"/>
              <a:pathLst>
                <a:path w="5715" h="2800985">
                  <a:moveTo>
                    <a:pt x="0" y="2800963"/>
                  </a:moveTo>
                  <a:lnTo>
                    <a:pt x="5471" y="2800963"/>
                  </a:lnTo>
                  <a:lnTo>
                    <a:pt x="5471" y="0"/>
                  </a:lnTo>
                  <a:lnTo>
                    <a:pt x="0" y="0"/>
                  </a:lnTo>
                  <a:lnTo>
                    <a:pt x="0" y="2800963"/>
                  </a:lnTo>
                  <a:close/>
                </a:path>
              </a:pathLst>
            </a:custGeom>
            <a:solidFill>
              <a:srgbClr val="000000"/>
            </a:solidFill>
          </p:spPr>
          <p:txBody>
            <a:bodyPr wrap="square" lIns="0" tIns="0" rIns="0" bIns="0" rtlCol="0"/>
            <a:lstStyle/>
            <a:p>
              <a:endParaRPr/>
            </a:p>
          </p:txBody>
        </p:sp>
        <p:sp>
          <p:nvSpPr>
            <p:cNvPr id="10" name="object 10"/>
            <p:cNvSpPr/>
            <p:nvPr/>
          </p:nvSpPr>
          <p:spPr>
            <a:xfrm>
              <a:off x="7510692" y="2646940"/>
              <a:ext cx="5715" cy="2798445"/>
            </a:xfrm>
            <a:custGeom>
              <a:avLst/>
              <a:gdLst/>
              <a:ahLst/>
              <a:cxnLst/>
              <a:rect l="l" t="t" r="r" b="b"/>
              <a:pathLst>
                <a:path w="5715" h="2798445">
                  <a:moveTo>
                    <a:pt x="5471" y="0"/>
                  </a:moveTo>
                  <a:lnTo>
                    <a:pt x="0" y="0"/>
                  </a:lnTo>
                  <a:lnTo>
                    <a:pt x="0" y="2798160"/>
                  </a:lnTo>
                  <a:lnTo>
                    <a:pt x="5471" y="2798160"/>
                  </a:lnTo>
                  <a:lnTo>
                    <a:pt x="5471" y="0"/>
                  </a:lnTo>
                  <a:close/>
                </a:path>
              </a:pathLst>
            </a:custGeom>
            <a:solidFill>
              <a:srgbClr val="000000"/>
            </a:solidFill>
          </p:spPr>
          <p:txBody>
            <a:bodyPr wrap="square" lIns="0" tIns="0" rIns="0" bIns="0" rtlCol="0"/>
            <a:lstStyle/>
            <a:p>
              <a:endParaRPr/>
            </a:p>
          </p:txBody>
        </p:sp>
        <p:sp>
          <p:nvSpPr>
            <p:cNvPr id="11" name="object 11"/>
            <p:cNvSpPr/>
            <p:nvPr/>
          </p:nvSpPr>
          <p:spPr>
            <a:xfrm>
              <a:off x="7510695" y="2644138"/>
              <a:ext cx="5715" cy="2800985"/>
            </a:xfrm>
            <a:custGeom>
              <a:avLst/>
              <a:gdLst/>
              <a:ahLst/>
              <a:cxnLst/>
              <a:rect l="l" t="t" r="r" b="b"/>
              <a:pathLst>
                <a:path w="5715" h="2800985">
                  <a:moveTo>
                    <a:pt x="0" y="2800963"/>
                  </a:moveTo>
                  <a:lnTo>
                    <a:pt x="5471" y="2800963"/>
                  </a:lnTo>
                  <a:lnTo>
                    <a:pt x="5471" y="0"/>
                  </a:lnTo>
                  <a:lnTo>
                    <a:pt x="0" y="0"/>
                  </a:lnTo>
                  <a:lnTo>
                    <a:pt x="0" y="2800963"/>
                  </a:lnTo>
                  <a:close/>
                </a:path>
              </a:pathLst>
            </a:custGeom>
            <a:solidFill>
              <a:srgbClr val="000000"/>
            </a:solidFill>
          </p:spPr>
          <p:txBody>
            <a:bodyPr wrap="square" lIns="0" tIns="0" rIns="0" bIns="0" rtlCol="0"/>
            <a:lstStyle/>
            <a:p>
              <a:endParaRPr/>
            </a:p>
          </p:txBody>
        </p:sp>
        <p:sp>
          <p:nvSpPr>
            <p:cNvPr id="12" name="object 12"/>
            <p:cNvSpPr/>
            <p:nvPr/>
          </p:nvSpPr>
          <p:spPr>
            <a:xfrm>
              <a:off x="7916193" y="2646940"/>
              <a:ext cx="5715" cy="2798445"/>
            </a:xfrm>
            <a:custGeom>
              <a:avLst/>
              <a:gdLst/>
              <a:ahLst/>
              <a:cxnLst/>
              <a:rect l="l" t="t" r="r" b="b"/>
              <a:pathLst>
                <a:path w="5715" h="2798445">
                  <a:moveTo>
                    <a:pt x="5471" y="0"/>
                  </a:moveTo>
                  <a:lnTo>
                    <a:pt x="0" y="0"/>
                  </a:lnTo>
                  <a:lnTo>
                    <a:pt x="0" y="2798160"/>
                  </a:lnTo>
                  <a:lnTo>
                    <a:pt x="5471" y="2798160"/>
                  </a:lnTo>
                  <a:lnTo>
                    <a:pt x="5471" y="0"/>
                  </a:lnTo>
                  <a:close/>
                </a:path>
              </a:pathLst>
            </a:custGeom>
            <a:solidFill>
              <a:srgbClr val="000000"/>
            </a:solidFill>
          </p:spPr>
          <p:txBody>
            <a:bodyPr wrap="square" lIns="0" tIns="0" rIns="0" bIns="0" rtlCol="0"/>
            <a:lstStyle/>
            <a:p>
              <a:endParaRPr/>
            </a:p>
          </p:txBody>
        </p:sp>
        <p:sp>
          <p:nvSpPr>
            <p:cNvPr id="13" name="object 13"/>
            <p:cNvSpPr/>
            <p:nvPr/>
          </p:nvSpPr>
          <p:spPr>
            <a:xfrm>
              <a:off x="7916197" y="2644138"/>
              <a:ext cx="5715" cy="2800985"/>
            </a:xfrm>
            <a:custGeom>
              <a:avLst/>
              <a:gdLst/>
              <a:ahLst/>
              <a:cxnLst/>
              <a:rect l="l" t="t" r="r" b="b"/>
              <a:pathLst>
                <a:path w="5715" h="2800985">
                  <a:moveTo>
                    <a:pt x="0" y="2800963"/>
                  </a:moveTo>
                  <a:lnTo>
                    <a:pt x="5471" y="2800963"/>
                  </a:lnTo>
                  <a:lnTo>
                    <a:pt x="5471" y="0"/>
                  </a:lnTo>
                  <a:lnTo>
                    <a:pt x="0" y="0"/>
                  </a:lnTo>
                  <a:lnTo>
                    <a:pt x="0" y="2800963"/>
                  </a:lnTo>
                  <a:close/>
                </a:path>
              </a:pathLst>
            </a:custGeom>
            <a:solidFill>
              <a:srgbClr val="000000"/>
            </a:solidFill>
          </p:spPr>
          <p:txBody>
            <a:bodyPr wrap="square" lIns="0" tIns="0" rIns="0" bIns="0" rtlCol="0"/>
            <a:lstStyle/>
            <a:p>
              <a:endParaRPr/>
            </a:p>
          </p:txBody>
        </p:sp>
        <p:sp>
          <p:nvSpPr>
            <p:cNvPr id="14" name="object 14"/>
            <p:cNvSpPr/>
            <p:nvPr/>
          </p:nvSpPr>
          <p:spPr>
            <a:xfrm>
              <a:off x="8322001" y="2646940"/>
              <a:ext cx="5715" cy="2798445"/>
            </a:xfrm>
            <a:custGeom>
              <a:avLst/>
              <a:gdLst/>
              <a:ahLst/>
              <a:cxnLst/>
              <a:rect l="l" t="t" r="r" b="b"/>
              <a:pathLst>
                <a:path w="5715" h="2798445">
                  <a:moveTo>
                    <a:pt x="5471" y="0"/>
                  </a:moveTo>
                  <a:lnTo>
                    <a:pt x="0" y="0"/>
                  </a:lnTo>
                  <a:lnTo>
                    <a:pt x="0" y="2798160"/>
                  </a:lnTo>
                  <a:lnTo>
                    <a:pt x="5471" y="2798160"/>
                  </a:lnTo>
                  <a:lnTo>
                    <a:pt x="5471" y="0"/>
                  </a:lnTo>
                  <a:close/>
                </a:path>
              </a:pathLst>
            </a:custGeom>
            <a:solidFill>
              <a:srgbClr val="000000"/>
            </a:solidFill>
          </p:spPr>
          <p:txBody>
            <a:bodyPr wrap="square" lIns="0" tIns="0" rIns="0" bIns="0" rtlCol="0"/>
            <a:lstStyle/>
            <a:p>
              <a:endParaRPr/>
            </a:p>
          </p:txBody>
        </p:sp>
        <p:sp>
          <p:nvSpPr>
            <p:cNvPr id="15" name="object 15"/>
            <p:cNvSpPr/>
            <p:nvPr/>
          </p:nvSpPr>
          <p:spPr>
            <a:xfrm>
              <a:off x="8321992" y="2644138"/>
              <a:ext cx="5715" cy="2800985"/>
            </a:xfrm>
            <a:custGeom>
              <a:avLst/>
              <a:gdLst/>
              <a:ahLst/>
              <a:cxnLst/>
              <a:rect l="l" t="t" r="r" b="b"/>
              <a:pathLst>
                <a:path w="5715" h="2800985">
                  <a:moveTo>
                    <a:pt x="0" y="2800963"/>
                  </a:moveTo>
                  <a:lnTo>
                    <a:pt x="5471" y="2800963"/>
                  </a:lnTo>
                  <a:lnTo>
                    <a:pt x="5471" y="0"/>
                  </a:lnTo>
                  <a:lnTo>
                    <a:pt x="0" y="0"/>
                  </a:lnTo>
                  <a:lnTo>
                    <a:pt x="0" y="2800963"/>
                  </a:lnTo>
                  <a:close/>
                </a:path>
              </a:pathLst>
            </a:custGeom>
            <a:solidFill>
              <a:srgbClr val="000000"/>
            </a:solidFill>
          </p:spPr>
          <p:txBody>
            <a:bodyPr wrap="square" lIns="0" tIns="0" rIns="0" bIns="0" rtlCol="0"/>
            <a:lstStyle/>
            <a:p>
              <a:endParaRPr/>
            </a:p>
          </p:txBody>
        </p:sp>
        <p:sp>
          <p:nvSpPr>
            <p:cNvPr id="16" name="object 16"/>
            <p:cNvSpPr/>
            <p:nvPr/>
          </p:nvSpPr>
          <p:spPr>
            <a:xfrm>
              <a:off x="8727503" y="2646940"/>
              <a:ext cx="5715" cy="2798445"/>
            </a:xfrm>
            <a:custGeom>
              <a:avLst/>
              <a:gdLst/>
              <a:ahLst/>
              <a:cxnLst/>
              <a:rect l="l" t="t" r="r" b="b"/>
              <a:pathLst>
                <a:path w="5715" h="2798445">
                  <a:moveTo>
                    <a:pt x="5471" y="0"/>
                  </a:moveTo>
                  <a:lnTo>
                    <a:pt x="0" y="0"/>
                  </a:lnTo>
                  <a:lnTo>
                    <a:pt x="0" y="2798160"/>
                  </a:lnTo>
                  <a:lnTo>
                    <a:pt x="5471" y="2798160"/>
                  </a:lnTo>
                  <a:lnTo>
                    <a:pt x="5471" y="0"/>
                  </a:lnTo>
                  <a:close/>
                </a:path>
              </a:pathLst>
            </a:custGeom>
            <a:solidFill>
              <a:srgbClr val="000000"/>
            </a:solidFill>
          </p:spPr>
          <p:txBody>
            <a:bodyPr wrap="square" lIns="0" tIns="0" rIns="0" bIns="0" rtlCol="0"/>
            <a:lstStyle/>
            <a:p>
              <a:endParaRPr/>
            </a:p>
          </p:txBody>
        </p:sp>
        <p:sp>
          <p:nvSpPr>
            <p:cNvPr id="17" name="object 17"/>
            <p:cNvSpPr/>
            <p:nvPr/>
          </p:nvSpPr>
          <p:spPr>
            <a:xfrm>
              <a:off x="8727557" y="2644138"/>
              <a:ext cx="5715" cy="2800985"/>
            </a:xfrm>
            <a:custGeom>
              <a:avLst/>
              <a:gdLst/>
              <a:ahLst/>
              <a:cxnLst/>
              <a:rect l="l" t="t" r="r" b="b"/>
              <a:pathLst>
                <a:path w="5715" h="2800985">
                  <a:moveTo>
                    <a:pt x="0" y="2800963"/>
                  </a:moveTo>
                  <a:lnTo>
                    <a:pt x="5471" y="2800963"/>
                  </a:lnTo>
                  <a:lnTo>
                    <a:pt x="5471" y="0"/>
                  </a:lnTo>
                  <a:lnTo>
                    <a:pt x="0" y="0"/>
                  </a:lnTo>
                  <a:lnTo>
                    <a:pt x="0" y="2800963"/>
                  </a:lnTo>
                  <a:close/>
                </a:path>
              </a:pathLst>
            </a:custGeom>
            <a:solidFill>
              <a:srgbClr val="000000"/>
            </a:solidFill>
          </p:spPr>
          <p:txBody>
            <a:bodyPr wrap="square" lIns="0" tIns="0" rIns="0" bIns="0" rtlCol="0"/>
            <a:lstStyle/>
            <a:p>
              <a:endParaRPr/>
            </a:p>
          </p:txBody>
        </p:sp>
        <p:sp>
          <p:nvSpPr>
            <p:cNvPr id="18" name="object 18"/>
            <p:cNvSpPr/>
            <p:nvPr/>
          </p:nvSpPr>
          <p:spPr>
            <a:xfrm>
              <a:off x="9133362" y="2646940"/>
              <a:ext cx="5715" cy="2798445"/>
            </a:xfrm>
            <a:custGeom>
              <a:avLst/>
              <a:gdLst/>
              <a:ahLst/>
              <a:cxnLst/>
              <a:rect l="l" t="t" r="r" b="b"/>
              <a:pathLst>
                <a:path w="5715" h="2798445">
                  <a:moveTo>
                    <a:pt x="5471" y="0"/>
                  </a:moveTo>
                  <a:lnTo>
                    <a:pt x="0" y="0"/>
                  </a:lnTo>
                  <a:lnTo>
                    <a:pt x="0" y="2798160"/>
                  </a:lnTo>
                  <a:lnTo>
                    <a:pt x="5471" y="2798160"/>
                  </a:lnTo>
                  <a:lnTo>
                    <a:pt x="5471" y="0"/>
                  </a:lnTo>
                  <a:close/>
                </a:path>
              </a:pathLst>
            </a:custGeom>
            <a:solidFill>
              <a:srgbClr val="000000"/>
            </a:solidFill>
          </p:spPr>
          <p:txBody>
            <a:bodyPr wrap="square" lIns="0" tIns="0" rIns="0" bIns="0" rtlCol="0"/>
            <a:lstStyle/>
            <a:p>
              <a:endParaRPr/>
            </a:p>
          </p:txBody>
        </p:sp>
        <p:sp>
          <p:nvSpPr>
            <p:cNvPr id="19" name="object 19"/>
            <p:cNvSpPr/>
            <p:nvPr/>
          </p:nvSpPr>
          <p:spPr>
            <a:xfrm>
              <a:off x="9133289" y="2644138"/>
              <a:ext cx="5715" cy="2800985"/>
            </a:xfrm>
            <a:custGeom>
              <a:avLst/>
              <a:gdLst/>
              <a:ahLst/>
              <a:cxnLst/>
              <a:rect l="l" t="t" r="r" b="b"/>
              <a:pathLst>
                <a:path w="5715" h="2800985">
                  <a:moveTo>
                    <a:pt x="0" y="2800963"/>
                  </a:moveTo>
                  <a:lnTo>
                    <a:pt x="5471" y="2800963"/>
                  </a:lnTo>
                  <a:lnTo>
                    <a:pt x="5471" y="0"/>
                  </a:lnTo>
                  <a:lnTo>
                    <a:pt x="0" y="0"/>
                  </a:lnTo>
                  <a:lnTo>
                    <a:pt x="0" y="2800963"/>
                  </a:lnTo>
                  <a:close/>
                </a:path>
              </a:pathLst>
            </a:custGeom>
            <a:solidFill>
              <a:srgbClr val="000000"/>
            </a:solidFill>
          </p:spPr>
          <p:txBody>
            <a:bodyPr wrap="square" lIns="0" tIns="0" rIns="0" bIns="0" rtlCol="0"/>
            <a:lstStyle/>
            <a:p>
              <a:endParaRPr/>
            </a:p>
          </p:txBody>
        </p:sp>
        <p:sp>
          <p:nvSpPr>
            <p:cNvPr id="20" name="object 20"/>
            <p:cNvSpPr/>
            <p:nvPr/>
          </p:nvSpPr>
          <p:spPr>
            <a:xfrm>
              <a:off x="9538838" y="2646940"/>
              <a:ext cx="5715" cy="2798445"/>
            </a:xfrm>
            <a:custGeom>
              <a:avLst/>
              <a:gdLst/>
              <a:ahLst/>
              <a:cxnLst/>
              <a:rect l="l" t="t" r="r" b="b"/>
              <a:pathLst>
                <a:path w="5715" h="2798445">
                  <a:moveTo>
                    <a:pt x="5471" y="0"/>
                  </a:moveTo>
                  <a:lnTo>
                    <a:pt x="0" y="0"/>
                  </a:lnTo>
                  <a:lnTo>
                    <a:pt x="0" y="2798160"/>
                  </a:lnTo>
                  <a:lnTo>
                    <a:pt x="5471" y="2798160"/>
                  </a:lnTo>
                  <a:lnTo>
                    <a:pt x="5471" y="0"/>
                  </a:lnTo>
                  <a:close/>
                </a:path>
              </a:pathLst>
            </a:custGeom>
            <a:solidFill>
              <a:srgbClr val="000000"/>
            </a:solidFill>
          </p:spPr>
          <p:txBody>
            <a:bodyPr wrap="square" lIns="0" tIns="0" rIns="0" bIns="0" rtlCol="0"/>
            <a:lstStyle/>
            <a:p>
              <a:endParaRPr/>
            </a:p>
          </p:txBody>
        </p:sp>
        <p:sp>
          <p:nvSpPr>
            <p:cNvPr id="21" name="object 21"/>
            <p:cNvSpPr/>
            <p:nvPr/>
          </p:nvSpPr>
          <p:spPr>
            <a:xfrm>
              <a:off x="9538765" y="2644138"/>
              <a:ext cx="5715" cy="2800985"/>
            </a:xfrm>
            <a:custGeom>
              <a:avLst/>
              <a:gdLst/>
              <a:ahLst/>
              <a:cxnLst/>
              <a:rect l="l" t="t" r="r" b="b"/>
              <a:pathLst>
                <a:path w="5715" h="2800985">
                  <a:moveTo>
                    <a:pt x="0" y="2800963"/>
                  </a:moveTo>
                  <a:lnTo>
                    <a:pt x="5471" y="2800963"/>
                  </a:lnTo>
                  <a:lnTo>
                    <a:pt x="5471" y="0"/>
                  </a:lnTo>
                  <a:lnTo>
                    <a:pt x="0" y="0"/>
                  </a:lnTo>
                  <a:lnTo>
                    <a:pt x="0" y="2800963"/>
                  </a:lnTo>
                  <a:close/>
                </a:path>
              </a:pathLst>
            </a:custGeom>
            <a:solidFill>
              <a:srgbClr val="000000"/>
            </a:solidFill>
          </p:spPr>
          <p:txBody>
            <a:bodyPr wrap="square" lIns="0" tIns="0" rIns="0" bIns="0" rtlCol="0"/>
            <a:lstStyle/>
            <a:p>
              <a:endParaRPr/>
            </a:p>
          </p:txBody>
        </p:sp>
        <p:sp>
          <p:nvSpPr>
            <p:cNvPr id="22" name="object 22"/>
            <p:cNvSpPr/>
            <p:nvPr/>
          </p:nvSpPr>
          <p:spPr>
            <a:xfrm>
              <a:off x="9944569" y="2646940"/>
              <a:ext cx="5715" cy="2798445"/>
            </a:xfrm>
            <a:custGeom>
              <a:avLst/>
              <a:gdLst/>
              <a:ahLst/>
              <a:cxnLst/>
              <a:rect l="l" t="t" r="r" b="b"/>
              <a:pathLst>
                <a:path w="5715" h="2798445">
                  <a:moveTo>
                    <a:pt x="5471" y="0"/>
                  </a:moveTo>
                  <a:lnTo>
                    <a:pt x="0" y="0"/>
                  </a:lnTo>
                  <a:lnTo>
                    <a:pt x="0" y="2798160"/>
                  </a:lnTo>
                  <a:lnTo>
                    <a:pt x="5471" y="2798160"/>
                  </a:lnTo>
                  <a:lnTo>
                    <a:pt x="5471" y="0"/>
                  </a:lnTo>
                  <a:close/>
                </a:path>
              </a:pathLst>
            </a:custGeom>
            <a:solidFill>
              <a:srgbClr val="000000"/>
            </a:solidFill>
          </p:spPr>
          <p:txBody>
            <a:bodyPr wrap="square" lIns="0" tIns="0" rIns="0" bIns="0" rtlCol="0"/>
            <a:lstStyle/>
            <a:p>
              <a:endParaRPr/>
            </a:p>
          </p:txBody>
        </p:sp>
        <p:sp>
          <p:nvSpPr>
            <p:cNvPr id="23" name="object 23"/>
            <p:cNvSpPr/>
            <p:nvPr/>
          </p:nvSpPr>
          <p:spPr>
            <a:xfrm>
              <a:off x="9944624" y="2644138"/>
              <a:ext cx="5715" cy="2800985"/>
            </a:xfrm>
            <a:custGeom>
              <a:avLst/>
              <a:gdLst/>
              <a:ahLst/>
              <a:cxnLst/>
              <a:rect l="l" t="t" r="r" b="b"/>
              <a:pathLst>
                <a:path w="5715" h="2800985">
                  <a:moveTo>
                    <a:pt x="0" y="2800963"/>
                  </a:moveTo>
                  <a:lnTo>
                    <a:pt x="5471" y="2800963"/>
                  </a:lnTo>
                  <a:lnTo>
                    <a:pt x="5471" y="0"/>
                  </a:lnTo>
                  <a:lnTo>
                    <a:pt x="0" y="0"/>
                  </a:lnTo>
                  <a:lnTo>
                    <a:pt x="0" y="2800963"/>
                  </a:lnTo>
                  <a:close/>
                </a:path>
              </a:pathLst>
            </a:custGeom>
            <a:solidFill>
              <a:srgbClr val="000000"/>
            </a:solidFill>
          </p:spPr>
          <p:txBody>
            <a:bodyPr wrap="square" lIns="0" tIns="0" rIns="0" bIns="0" rtlCol="0"/>
            <a:lstStyle/>
            <a:p>
              <a:endParaRPr/>
            </a:p>
          </p:txBody>
        </p:sp>
        <p:sp>
          <p:nvSpPr>
            <p:cNvPr id="24" name="object 24"/>
            <p:cNvSpPr/>
            <p:nvPr/>
          </p:nvSpPr>
          <p:spPr>
            <a:xfrm>
              <a:off x="7107623" y="2644210"/>
              <a:ext cx="2842895" cy="5715"/>
            </a:xfrm>
            <a:custGeom>
              <a:avLst/>
              <a:gdLst/>
              <a:ahLst/>
              <a:cxnLst/>
              <a:rect l="l" t="t" r="r" b="b"/>
              <a:pathLst>
                <a:path w="2842895" h="5714">
                  <a:moveTo>
                    <a:pt x="0" y="5459"/>
                  </a:moveTo>
                  <a:lnTo>
                    <a:pt x="2842489" y="5459"/>
                  </a:lnTo>
                  <a:lnTo>
                    <a:pt x="2842489" y="0"/>
                  </a:lnTo>
                  <a:lnTo>
                    <a:pt x="0" y="0"/>
                  </a:lnTo>
                  <a:lnTo>
                    <a:pt x="0" y="5459"/>
                  </a:lnTo>
                  <a:close/>
                </a:path>
              </a:pathLst>
            </a:custGeom>
            <a:solidFill>
              <a:srgbClr val="000000"/>
            </a:solidFill>
          </p:spPr>
          <p:txBody>
            <a:bodyPr wrap="square" lIns="0" tIns="0" rIns="0" bIns="0" rtlCol="0"/>
            <a:lstStyle/>
            <a:p>
              <a:endParaRPr/>
            </a:p>
          </p:txBody>
        </p:sp>
        <p:sp>
          <p:nvSpPr>
            <p:cNvPr id="25" name="object 25"/>
            <p:cNvSpPr/>
            <p:nvPr/>
          </p:nvSpPr>
          <p:spPr>
            <a:xfrm>
              <a:off x="7104888" y="2644156"/>
              <a:ext cx="2845435" cy="5715"/>
            </a:xfrm>
            <a:custGeom>
              <a:avLst/>
              <a:gdLst/>
              <a:ahLst/>
              <a:cxnLst/>
              <a:rect l="l" t="t" r="r" b="b"/>
              <a:pathLst>
                <a:path w="2845434" h="5714">
                  <a:moveTo>
                    <a:pt x="0" y="5459"/>
                  </a:moveTo>
                  <a:lnTo>
                    <a:pt x="2845225" y="5459"/>
                  </a:lnTo>
                  <a:lnTo>
                    <a:pt x="2845225" y="0"/>
                  </a:lnTo>
                  <a:lnTo>
                    <a:pt x="0" y="0"/>
                  </a:lnTo>
                  <a:lnTo>
                    <a:pt x="0" y="5459"/>
                  </a:lnTo>
                  <a:close/>
                </a:path>
              </a:pathLst>
            </a:custGeom>
            <a:solidFill>
              <a:srgbClr val="000000"/>
            </a:solidFill>
          </p:spPr>
          <p:txBody>
            <a:bodyPr wrap="square" lIns="0" tIns="0" rIns="0" bIns="0" rtlCol="0"/>
            <a:lstStyle/>
            <a:p>
              <a:endParaRPr/>
            </a:p>
          </p:txBody>
        </p:sp>
        <p:sp>
          <p:nvSpPr>
            <p:cNvPr id="26" name="object 26"/>
            <p:cNvSpPr/>
            <p:nvPr/>
          </p:nvSpPr>
          <p:spPr>
            <a:xfrm>
              <a:off x="7107623" y="3010609"/>
              <a:ext cx="2842895" cy="5715"/>
            </a:xfrm>
            <a:custGeom>
              <a:avLst/>
              <a:gdLst/>
              <a:ahLst/>
              <a:cxnLst/>
              <a:rect l="l" t="t" r="r" b="b"/>
              <a:pathLst>
                <a:path w="2842895" h="5714">
                  <a:moveTo>
                    <a:pt x="0" y="5459"/>
                  </a:moveTo>
                  <a:lnTo>
                    <a:pt x="2842489" y="5459"/>
                  </a:lnTo>
                  <a:lnTo>
                    <a:pt x="2842489" y="0"/>
                  </a:lnTo>
                  <a:lnTo>
                    <a:pt x="0" y="0"/>
                  </a:lnTo>
                  <a:lnTo>
                    <a:pt x="0" y="5459"/>
                  </a:lnTo>
                  <a:close/>
                </a:path>
              </a:pathLst>
            </a:custGeom>
            <a:solidFill>
              <a:srgbClr val="000000"/>
            </a:solidFill>
          </p:spPr>
          <p:txBody>
            <a:bodyPr wrap="square" lIns="0" tIns="0" rIns="0" bIns="0" rtlCol="0"/>
            <a:lstStyle/>
            <a:p>
              <a:endParaRPr/>
            </a:p>
          </p:txBody>
        </p:sp>
        <p:sp>
          <p:nvSpPr>
            <p:cNvPr id="27" name="object 27"/>
            <p:cNvSpPr/>
            <p:nvPr/>
          </p:nvSpPr>
          <p:spPr>
            <a:xfrm>
              <a:off x="7104888" y="3010554"/>
              <a:ext cx="2845435" cy="5715"/>
            </a:xfrm>
            <a:custGeom>
              <a:avLst/>
              <a:gdLst/>
              <a:ahLst/>
              <a:cxnLst/>
              <a:rect l="l" t="t" r="r" b="b"/>
              <a:pathLst>
                <a:path w="2845434" h="5714">
                  <a:moveTo>
                    <a:pt x="0" y="5459"/>
                  </a:moveTo>
                  <a:lnTo>
                    <a:pt x="2845225" y="5459"/>
                  </a:lnTo>
                  <a:lnTo>
                    <a:pt x="2845225" y="0"/>
                  </a:lnTo>
                  <a:lnTo>
                    <a:pt x="0" y="0"/>
                  </a:lnTo>
                  <a:lnTo>
                    <a:pt x="0" y="5459"/>
                  </a:lnTo>
                  <a:close/>
                </a:path>
              </a:pathLst>
            </a:custGeom>
            <a:solidFill>
              <a:srgbClr val="000000"/>
            </a:solidFill>
          </p:spPr>
          <p:txBody>
            <a:bodyPr wrap="square" lIns="0" tIns="0" rIns="0" bIns="0" rtlCol="0"/>
            <a:lstStyle/>
            <a:p>
              <a:endParaRPr/>
            </a:p>
          </p:txBody>
        </p:sp>
        <p:sp>
          <p:nvSpPr>
            <p:cNvPr id="28" name="object 28"/>
            <p:cNvSpPr/>
            <p:nvPr/>
          </p:nvSpPr>
          <p:spPr>
            <a:xfrm>
              <a:off x="7107623" y="3415482"/>
              <a:ext cx="2842895" cy="5715"/>
            </a:xfrm>
            <a:custGeom>
              <a:avLst/>
              <a:gdLst/>
              <a:ahLst/>
              <a:cxnLst/>
              <a:rect l="l" t="t" r="r" b="b"/>
              <a:pathLst>
                <a:path w="2842895" h="5714">
                  <a:moveTo>
                    <a:pt x="0" y="5459"/>
                  </a:moveTo>
                  <a:lnTo>
                    <a:pt x="2842489" y="5459"/>
                  </a:lnTo>
                  <a:lnTo>
                    <a:pt x="2842489" y="0"/>
                  </a:lnTo>
                  <a:lnTo>
                    <a:pt x="0" y="0"/>
                  </a:lnTo>
                  <a:lnTo>
                    <a:pt x="0" y="5459"/>
                  </a:lnTo>
                  <a:close/>
                </a:path>
              </a:pathLst>
            </a:custGeom>
            <a:solidFill>
              <a:srgbClr val="000000"/>
            </a:solidFill>
          </p:spPr>
          <p:txBody>
            <a:bodyPr wrap="square" lIns="0" tIns="0" rIns="0" bIns="0" rtlCol="0"/>
            <a:lstStyle/>
            <a:p>
              <a:endParaRPr/>
            </a:p>
          </p:txBody>
        </p:sp>
        <p:sp>
          <p:nvSpPr>
            <p:cNvPr id="29" name="object 29"/>
            <p:cNvSpPr/>
            <p:nvPr/>
          </p:nvSpPr>
          <p:spPr>
            <a:xfrm>
              <a:off x="7104888" y="3415555"/>
              <a:ext cx="2845435" cy="5715"/>
            </a:xfrm>
            <a:custGeom>
              <a:avLst/>
              <a:gdLst/>
              <a:ahLst/>
              <a:cxnLst/>
              <a:rect l="l" t="t" r="r" b="b"/>
              <a:pathLst>
                <a:path w="2845434" h="5714">
                  <a:moveTo>
                    <a:pt x="0" y="5459"/>
                  </a:moveTo>
                  <a:lnTo>
                    <a:pt x="2845225" y="5459"/>
                  </a:lnTo>
                  <a:lnTo>
                    <a:pt x="2845225" y="0"/>
                  </a:lnTo>
                  <a:lnTo>
                    <a:pt x="0" y="0"/>
                  </a:lnTo>
                  <a:lnTo>
                    <a:pt x="0" y="5459"/>
                  </a:lnTo>
                  <a:close/>
                </a:path>
              </a:pathLst>
            </a:custGeom>
            <a:solidFill>
              <a:srgbClr val="000000"/>
            </a:solidFill>
          </p:spPr>
          <p:txBody>
            <a:bodyPr wrap="square" lIns="0" tIns="0" rIns="0" bIns="0" rtlCol="0"/>
            <a:lstStyle/>
            <a:p>
              <a:endParaRPr/>
            </a:p>
          </p:txBody>
        </p:sp>
        <p:sp>
          <p:nvSpPr>
            <p:cNvPr id="30" name="object 30"/>
            <p:cNvSpPr/>
            <p:nvPr/>
          </p:nvSpPr>
          <p:spPr>
            <a:xfrm>
              <a:off x="7107623" y="3820100"/>
              <a:ext cx="2842895" cy="5715"/>
            </a:xfrm>
            <a:custGeom>
              <a:avLst/>
              <a:gdLst/>
              <a:ahLst/>
              <a:cxnLst/>
              <a:rect l="l" t="t" r="r" b="b"/>
              <a:pathLst>
                <a:path w="2842895" h="5714">
                  <a:moveTo>
                    <a:pt x="0" y="5459"/>
                  </a:moveTo>
                  <a:lnTo>
                    <a:pt x="2842489" y="5459"/>
                  </a:lnTo>
                  <a:lnTo>
                    <a:pt x="2842489" y="0"/>
                  </a:lnTo>
                  <a:lnTo>
                    <a:pt x="0" y="0"/>
                  </a:lnTo>
                  <a:lnTo>
                    <a:pt x="0" y="5459"/>
                  </a:lnTo>
                  <a:close/>
                </a:path>
              </a:pathLst>
            </a:custGeom>
            <a:solidFill>
              <a:srgbClr val="000000"/>
            </a:solidFill>
          </p:spPr>
          <p:txBody>
            <a:bodyPr wrap="square" lIns="0" tIns="0" rIns="0" bIns="0" rtlCol="0"/>
            <a:lstStyle/>
            <a:p>
              <a:endParaRPr/>
            </a:p>
          </p:txBody>
        </p:sp>
        <p:sp>
          <p:nvSpPr>
            <p:cNvPr id="31" name="object 31"/>
            <p:cNvSpPr/>
            <p:nvPr/>
          </p:nvSpPr>
          <p:spPr>
            <a:xfrm>
              <a:off x="7104888" y="3820173"/>
              <a:ext cx="2845435" cy="5715"/>
            </a:xfrm>
            <a:custGeom>
              <a:avLst/>
              <a:gdLst/>
              <a:ahLst/>
              <a:cxnLst/>
              <a:rect l="l" t="t" r="r" b="b"/>
              <a:pathLst>
                <a:path w="2845434" h="5714">
                  <a:moveTo>
                    <a:pt x="0" y="5459"/>
                  </a:moveTo>
                  <a:lnTo>
                    <a:pt x="2845225" y="5459"/>
                  </a:lnTo>
                  <a:lnTo>
                    <a:pt x="2845225" y="0"/>
                  </a:lnTo>
                  <a:lnTo>
                    <a:pt x="0" y="0"/>
                  </a:lnTo>
                  <a:lnTo>
                    <a:pt x="0" y="5459"/>
                  </a:lnTo>
                  <a:close/>
                </a:path>
              </a:pathLst>
            </a:custGeom>
            <a:solidFill>
              <a:srgbClr val="000000"/>
            </a:solidFill>
          </p:spPr>
          <p:txBody>
            <a:bodyPr wrap="square" lIns="0" tIns="0" rIns="0" bIns="0" rtlCol="0"/>
            <a:lstStyle/>
            <a:p>
              <a:endParaRPr/>
            </a:p>
          </p:txBody>
        </p:sp>
        <p:sp>
          <p:nvSpPr>
            <p:cNvPr id="32" name="object 32"/>
            <p:cNvSpPr/>
            <p:nvPr/>
          </p:nvSpPr>
          <p:spPr>
            <a:xfrm>
              <a:off x="7107623" y="4225113"/>
              <a:ext cx="2842895" cy="5715"/>
            </a:xfrm>
            <a:custGeom>
              <a:avLst/>
              <a:gdLst/>
              <a:ahLst/>
              <a:cxnLst/>
              <a:rect l="l" t="t" r="r" b="b"/>
              <a:pathLst>
                <a:path w="2842895" h="5714">
                  <a:moveTo>
                    <a:pt x="0" y="5459"/>
                  </a:moveTo>
                  <a:lnTo>
                    <a:pt x="2842489" y="5459"/>
                  </a:lnTo>
                  <a:lnTo>
                    <a:pt x="2842489" y="0"/>
                  </a:lnTo>
                  <a:lnTo>
                    <a:pt x="0" y="0"/>
                  </a:lnTo>
                  <a:lnTo>
                    <a:pt x="0" y="5459"/>
                  </a:lnTo>
                  <a:close/>
                </a:path>
              </a:pathLst>
            </a:custGeom>
            <a:solidFill>
              <a:srgbClr val="000000"/>
            </a:solidFill>
          </p:spPr>
          <p:txBody>
            <a:bodyPr wrap="square" lIns="0" tIns="0" rIns="0" bIns="0" rtlCol="0"/>
            <a:lstStyle/>
            <a:p>
              <a:endParaRPr/>
            </a:p>
          </p:txBody>
        </p:sp>
        <p:sp>
          <p:nvSpPr>
            <p:cNvPr id="33" name="object 33"/>
            <p:cNvSpPr/>
            <p:nvPr/>
          </p:nvSpPr>
          <p:spPr>
            <a:xfrm>
              <a:off x="7104888" y="4225109"/>
              <a:ext cx="2845435" cy="5715"/>
            </a:xfrm>
            <a:custGeom>
              <a:avLst/>
              <a:gdLst/>
              <a:ahLst/>
              <a:cxnLst/>
              <a:rect l="l" t="t" r="r" b="b"/>
              <a:pathLst>
                <a:path w="2845434" h="5714">
                  <a:moveTo>
                    <a:pt x="0" y="5459"/>
                  </a:moveTo>
                  <a:lnTo>
                    <a:pt x="2845225" y="5459"/>
                  </a:lnTo>
                  <a:lnTo>
                    <a:pt x="2845225" y="0"/>
                  </a:lnTo>
                  <a:lnTo>
                    <a:pt x="0" y="0"/>
                  </a:lnTo>
                  <a:lnTo>
                    <a:pt x="0" y="5459"/>
                  </a:lnTo>
                  <a:close/>
                </a:path>
              </a:pathLst>
            </a:custGeom>
            <a:solidFill>
              <a:srgbClr val="000000"/>
            </a:solidFill>
          </p:spPr>
          <p:txBody>
            <a:bodyPr wrap="square" lIns="0" tIns="0" rIns="0" bIns="0" rtlCol="0"/>
            <a:lstStyle/>
            <a:p>
              <a:endParaRPr/>
            </a:p>
          </p:txBody>
        </p:sp>
        <p:sp>
          <p:nvSpPr>
            <p:cNvPr id="34" name="object 34"/>
            <p:cNvSpPr/>
            <p:nvPr/>
          </p:nvSpPr>
          <p:spPr>
            <a:xfrm>
              <a:off x="7107623" y="4629744"/>
              <a:ext cx="2842895" cy="5715"/>
            </a:xfrm>
            <a:custGeom>
              <a:avLst/>
              <a:gdLst/>
              <a:ahLst/>
              <a:cxnLst/>
              <a:rect l="l" t="t" r="r" b="b"/>
              <a:pathLst>
                <a:path w="2842895" h="5714">
                  <a:moveTo>
                    <a:pt x="0" y="5459"/>
                  </a:moveTo>
                  <a:lnTo>
                    <a:pt x="2842489" y="5459"/>
                  </a:lnTo>
                  <a:lnTo>
                    <a:pt x="2842489" y="0"/>
                  </a:lnTo>
                  <a:lnTo>
                    <a:pt x="0" y="0"/>
                  </a:lnTo>
                  <a:lnTo>
                    <a:pt x="0" y="5459"/>
                  </a:lnTo>
                  <a:close/>
                </a:path>
              </a:pathLst>
            </a:custGeom>
            <a:solidFill>
              <a:srgbClr val="000000"/>
            </a:solidFill>
          </p:spPr>
          <p:txBody>
            <a:bodyPr wrap="square" lIns="0" tIns="0" rIns="0" bIns="0" rtlCol="0"/>
            <a:lstStyle/>
            <a:p>
              <a:endParaRPr/>
            </a:p>
          </p:txBody>
        </p:sp>
        <p:sp>
          <p:nvSpPr>
            <p:cNvPr id="35" name="object 35"/>
            <p:cNvSpPr/>
            <p:nvPr/>
          </p:nvSpPr>
          <p:spPr>
            <a:xfrm>
              <a:off x="7104888" y="4629753"/>
              <a:ext cx="2845435" cy="5715"/>
            </a:xfrm>
            <a:custGeom>
              <a:avLst/>
              <a:gdLst/>
              <a:ahLst/>
              <a:cxnLst/>
              <a:rect l="l" t="t" r="r" b="b"/>
              <a:pathLst>
                <a:path w="2845434" h="5714">
                  <a:moveTo>
                    <a:pt x="0" y="5459"/>
                  </a:moveTo>
                  <a:lnTo>
                    <a:pt x="2845225" y="5459"/>
                  </a:lnTo>
                  <a:lnTo>
                    <a:pt x="2845225" y="0"/>
                  </a:lnTo>
                  <a:lnTo>
                    <a:pt x="0" y="0"/>
                  </a:lnTo>
                  <a:lnTo>
                    <a:pt x="0" y="5459"/>
                  </a:lnTo>
                  <a:close/>
                </a:path>
              </a:pathLst>
            </a:custGeom>
            <a:solidFill>
              <a:srgbClr val="000000"/>
            </a:solidFill>
          </p:spPr>
          <p:txBody>
            <a:bodyPr wrap="square" lIns="0" tIns="0" rIns="0" bIns="0" rtlCol="0"/>
            <a:lstStyle/>
            <a:p>
              <a:endParaRPr/>
            </a:p>
          </p:txBody>
        </p:sp>
        <p:sp>
          <p:nvSpPr>
            <p:cNvPr id="36" name="object 36"/>
            <p:cNvSpPr/>
            <p:nvPr/>
          </p:nvSpPr>
          <p:spPr>
            <a:xfrm>
              <a:off x="7107623" y="5034693"/>
              <a:ext cx="2842895" cy="5715"/>
            </a:xfrm>
            <a:custGeom>
              <a:avLst/>
              <a:gdLst/>
              <a:ahLst/>
              <a:cxnLst/>
              <a:rect l="l" t="t" r="r" b="b"/>
              <a:pathLst>
                <a:path w="2842895" h="5714">
                  <a:moveTo>
                    <a:pt x="0" y="5459"/>
                  </a:moveTo>
                  <a:lnTo>
                    <a:pt x="2842489" y="5459"/>
                  </a:lnTo>
                  <a:lnTo>
                    <a:pt x="2842489" y="0"/>
                  </a:lnTo>
                  <a:lnTo>
                    <a:pt x="0" y="0"/>
                  </a:lnTo>
                  <a:lnTo>
                    <a:pt x="0" y="5459"/>
                  </a:lnTo>
                  <a:close/>
                </a:path>
              </a:pathLst>
            </a:custGeom>
            <a:solidFill>
              <a:srgbClr val="000000"/>
            </a:solidFill>
          </p:spPr>
          <p:txBody>
            <a:bodyPr wrap="square" lIns="0" tIns="0" rIns="0" bIns="0" rtlCol="0"/>
            <a:lstStyle/>
            <a:p>
              <a:endParaRPr/>
            </a:p>
          </p:txBody>
        </p:sp>
        <p:sp>
          <p:nvSpPr>
            <p:cNvPr id="37" name="object 37"/>
            <p:cNvSpPr/>
            <p:nvPr/>
          </p:nvSpPr>
          <p:spPr>
            <a:xfrm>
              <a:off x="7104888" y="5034689"/>
              <a:ext cx="2845435" cy="5715"/>
            </a:xfrm>
            <a:custGeom>
              <a:avLst/>
              <a:gdLst/>
              <a:ahLst/>
              <a:cxnLst/>
              <a:rect l="l" t="t" r="r" b="b"/>
              <a:pathLst>
                <a:path w="2845434" h="5714">
                  <a:moveTo>
                    <a:pt x="0" y="5459"/>
                  </a:moveTo>
                  <a:lnTo>
                    <a:pt x="2845225" y="5459"/>
                  </a:lnTo>
                  <a:lnTo>
                    <a:pt x="2845225" y="0"/>
                  </a:lnTo>
                  <a:lnTo>
                    <a:pt x="0" y="0"/>
                  </a:lnTo>
                  <a:lnTo>
                    <a:pt x="0" y="5459"/>
                  </a:lnTo>
                  <a:close/>
                </a:path>
              </a:pathLst>
            </a:custGeom>
            <a:solidFill>
              <a:srgbClr val="000000"/>
            </a:solidFill>
          </p:spPr>
          <p:txBody>
            <a:bodyPr wrap="square" lIns="0" tIns="0" rIns="0" bIns="0" rtlCol="0"/>
            <a:lstStyle/>
            <a:p>
              <a:endParaRPr/>
            </a:p>
          </p:txBody>
        </p:sp>
        <p:sp>
          <p:nvSpPr>
            <p:cNvPr id="38" name="object 38"/>
            <p:cNvSpPr/>
            <p:nvPr/>
          </p:nvSpPr>
          <p:spPr>
            <a:xfrm>
              <a:off x="7107623" y="5439338"/>
              <a:ext cx="2842895" cy="5715"/>
            </a:xfrm>
            <a:custGeom>
              <a:avLst/>
              <a:gdLst/>
              <a:ahLst/>
              <a:cxnLst/>
              <a:rect l="l" t="t" r="r" b="b"/>
              <a:pathLst>
                <a:path w="2842895" h="5714">
                  <a:moveTo>
                    <a:pt x="0" y="5459"/>
                  </a:moveTo>
                  <a:lnTo>
                    <a:pt x="2842489" y="5459"/>
                  </a:lnTo>
                  <a:lnTo>
                    <a:pt x="2842489" y="0"/>
                  </a:lnTo>
                  <a:lnTo>
                    <a:pt x="0" y="0"/>
                  </a:lnTo>
                  <a:lnTo>
                    <a:pt x="0" y="5459"/>
                  </a:lnTo>
                  <a:close/>
                </a:path>
              </a:pathLst>
            </a:custGeom>
            <a:solidFill>
              <a:srgbClr val="000000"/>
            </a:solidFill>
          </p:spPr>
          <p:txBody>
            <a:bodyPr wrap="square" lIns="0" tIns="0" rIns="0" bIns="0" rtlCol="0"/>
            <a:lstStyle/>
            <a:p>
              <a:endParaRPr/>
            </a:p>
          </p:txBody>
        </p:sp>
        <p:sp>
          <p:nvSpPr>
            <p:cNvPr id="39" name="object 39"/>
            <p:cNvSpPr/>
            <p:nvPr/>
          </p:nvSpPr>
          <p:spPr>
            <a:xfrm>
              <a:off x="7104888" y="5439338"/>
              <a:ext cx="2845435" cy="6350"/>
            </a:xfrm>
            <a:custGeom>
              <a:avLst/>
              <a:gdLst/>
              <a:ahLst/>
              <a:cxnLst/>
              <a:rect l="l" t="t" r="r" b="b"/>
              <a:pathLst>
                <a:path w="2845434" h="6350">
                  <a:moveTo>
                    <a:pt x="2845225" y="0"/>
                  </a:moveTo>
                  <a:lnTo>
                    <a:pt x="0" y="0"/>
                  </a:lnTo>
                  <a:lnTo>
                    <a:pt x="0" y="5763"/>
                  </a:lnTo>
                  <a:lnTo>
                    <a:pt x="2845225" y="5763"/>
                  </a:lnTo>
                  <a:lnTo>
                    <a:pt x="2845225" y="0"/>
                  </a:lnTo>
                  <a:close/>
                </a:path>
              </a:pathLst>
            </a:custGeom>
            <a:solidFill>
              <a:srgbClr val="000000"/>
            </a:solidFill>
          </p:spPr>
          <p:txBody>
            <a:bodyPr wrap="square" lIns="0" tIns="0" rIns="0" bIns="0" rtlCol="0"/>
            <a:lstStyle/>
            <a:p>
              <a:endParaRPr/>
            </a:p>
          </p:txBody>
        </p:sp>
      </p:grpSp>
      <p:sp>
        <p:nvSpPr>
          <p:cNvPr id="40" name="object 40"/>
          <p:cNvSpPr txBox="1">
            <a:spLocks noGrp="1"/>
          </p:cNvSpPr>
          <p:nvPr>
            <p:ph type="title"/>
          </p:nvPr>
        </p:nvSpPr>
        <p:spPr>
          <a:xfrm>
            <a:off x="387501" y="106175"/>
            <a:ext cx="4052571"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Rectified</a:t>
            </a:r>
            <a:r>
              <a:rPr sz="2200" b="1" spc="15" dirty="0">
                <a:solidFill>
                  <a:srgbClr val="000000"/>
                </a:solidFill>
                <a:latin typeface="Arial"/>
                <a:cs typeface="Arial"/>
              </a:rPr>
              <a:t> </a:t>
            </a:r>
            <a:r>
              <a:rPr sz="2200" b="1" spc="-5" dirty="0">
                <a:solidFill>
                  <a:srgbClr val="000000"/>
                </a:solidFill>
                <a:latin typeface="Arial"/>
                <a:cs typeface="Arial"/>
              </a:rPr>
              <a:t>Linear</a:t>
            </a:r>
            <a:r>
              <a:rPr sz="2200" b="1" dirty="0">
                <a:solidFill>
                  <a:srgbClr val="000000"/>
                </a:solidFill>
                <a:latin typeface="Arial"/>
                <a:cs typeface="Arial"/>
              </a:rPr>
              <a:t> </a:t>
            </a:r>
            <a:r>
              <a:rPr sz="2200" b="1" spc="-5" dirty="0">
                <a:solidFill>
                  <a:srgbClr val="000000"/>
                </a:solidFill>
                <a:latin typeface="Arial"/>
                <a:cs typeface="Arial"/>
              </a:rPr>
              <a:t>Units</a:t>
            </a:r>
            <a:r>
              <a:rPr sz="2200" b="1" spc="15" dirty="0">
                <a:solidFill>
                  <a:srgbClr val="000000"/>
                </a:solidFill>
                <a:latin typeface="Arial"/>
                <a:cs typeface="Arial"/>
              </a:rPr>
              <a:t> </a:t>
            </a:r>
            <a:r>
              <a:rPr sz="2200" b="1" dirty="0">
                <a:solidFill>
                  <a:srgbClr val="000000"/>
                </a:solidFill>
                <a:latin typeface="Arial"/>
                <a:cs typeface="Arial"/>
              </a:rPr>
              <a:t>(ReLUs)</a:t>
            </a:r>
            <a:endParaRPr sz="2200">
              <a:latin typeface="Arial"/>
              <a:cs typeface="Arial"/>
            </a:endParaRPr>
          </a:p>
        </p:txBody>
      </p:sp>
      <p:sp>
        <p:nvSpPr>
          <p:cNvPr id="48" name="object 4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54</a:t>
            </a:fld>
            <a:endParaRPr spc="-5" dirty="0"/>
          </a:p>
        </p:txBody>
      </p:sp>
      <p:graphicFrame>
        <p:nvGraphicFramePr>
          <p:cNvPr id="41" name="object 41"/>
          <p:cNvGraphicFramePr>
            <a:graphicFrameLocks noGrp="1"/>
          </p:cNvGraphicFramePr>
          <p:nvPr/>
        </p:nvGraphicFramePr>
        <p:xfrm>
          <a:off x="2286000" y="2644165"/>
          <a:ext cx="2875277" cy="2795726"/>
        </p:xfrm>
        <a:graphic>
          <a:graphicData uri="http://schemas.openxmlformats.org/drawingml/2006/table">
            <a:tbl>
              <a:tblPr firstRow="1" bandRow="1">
                <a:tableStyleId>{2D5ABB26-0587-4C30-8999-92F81FD0307C}</a:tableStyleId>
              </a:tblPr>
              <a:tblGrid>
                <a:gridCol w="410845"/>
                <a:gridCol w="410845"/>
                <a:gridCol w="410845"/>
                <a:gridCol w="410844"/>
                <a:gridCol w="410844"/>
                <a:gridCol w="410211"/>
                <a:gridCol w="410844"/>
              </a:tblGrid>
              <a:tr h="399520">
                <a:tc>
                  <a:txBody>
                    <a:bodyPr/>
                    <a:lstStyle/>
                    <a:p>
                      <a:pPr marL="5715" algn="ctr">
                        <a:lnSpc>
                          <a:spcPct val="100000"/>
                        </a:lnSpc>
                        <a:spcBef>
                          <a:spcPts val="875"/>
                        </a:spcBef>
                      </a:pPr>
                      <a:r>
                        <a:rPr sz="1100" spc="10" dirty="0">
                          <a:latin typeface="Calibri"/>
                          <a:cs typeface="Calibri"/>
                        </a:rPr>
                        <a:t>0.77</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2F5F4"/>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5715" algn="ctr">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R="66040" algn="r">
                        <a:lnSpc>
                          <a:spcPct val="100000"/>
                        </a:lnSpc>
                        <a:spcBef>
                          <a:spcPts val="875"/>
                        </a:spcBef>
                      </a:pPr>
                      <a:r>
                        <a:rPr sz="1100" spc="10" dirty="0">
                          <a:latin typeface="Calibri"/>
                          <a:cs typeface="Calibri"/>
                        </a:rPr>
                        <a:t>0.55</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80010">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r>
              <a:tr h="399206">
                <a:tc>
                  <a:txBody>
                    <a:bodyPr/>
                    <a:lstStyle/>
                    <a:p>
                      <a:pPr marL="5080"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latin typeface="Calibri"/>
                          <a:cs typeface="Calibri"/>
                        </a:rPr>
                        <a:t>1.00</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080"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R="44450" algn="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57785">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r>
              <a:tr h="399520">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latin typeface="Calibri"/>
                          <a:cs typeface="Calibri"/>
                        </a:rPr>
                        <a:t>1.00</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715" algn="ctr">
                        <a:lnSpc>
                          <a:spcPct val="100000"/>
                        </a:lnSpc>
                        <a:spcBef>
                          <a:spcPts val="875"/>
                        </a:spcBef>
                      </a:pPr>
                      <a:r>
                        <a:rPr sz="1100" spc="10" dirty="0">
                          <a:solidFill>
                            <a:srgbClr val="FFFFFF"/>
                          </a:solidFill>
                          <a:latin typeface="Calibri"/>
                          <a:cs typeface="Calibri"/>
                        </a:rPr>
                        <a:t>-0.33</a:t>
                      </a:r>
                      <a:endParaRPr sz="1100">
                        <a:latin typeface="Calibri"/>
                        <a:cs typeface="Calibri"/>
                      </a:endParaRPr>
                    </a:p>
                  </a:txBody>
                  <a:tcPr marL="0" marR="0" marT="111125" marB="0">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marR="66040" algn="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80010">
                        <a:lnSpc>
                          <a:spcPct val="100000"/>
                        </a:lnSpc>
                        <a:spcBef>
                          <a:spcPts val="875"/>
                        </a:spcBef>
                      </a:pPr>
                      <a:r>
                        <a:rPr sz="1100" spc="10" dirty="0">
                          <a:latin typeface="Calibri"/>
                          <a:cs typeface="Calibri"/>
                        </a:rPr>
                        <a:t>0.55</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r>
              <a:tr h="399394">
                <a:tc>
                  <a:txBody>
                    <a:bodyPr/>
                    <a:lstStyle/>
                    <a:p>
                      <a:pPr marL="5715" algn="ctr">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5715" algn="ctr">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5080" algn="ctr">
                        <a:lnSpc>
                          <a:spcPct val="100000"/>
                        </a:lnSpc>
                        <a:spcBef>
                          <a:spcPts val="875"/>
                        </a:spcBef>
                      </a:pPr>
                      <a:r>
                        <a:rPr sz="1100" spc="10" dirty="0">
                          <a:solidFill>
                            <a:srgbClr val="FFFFFF"/>
                          </a:solidFill>
                          <a:latin typeface="Calibri"/>
                          <a:cs typeface="Calibri"/>
                        </a:rPr>
                        <a:t>-0.33</a:t>
                      </a:r>
                      <a:endParaRPr sz="1100">
                        <a:latin typeface="Calibri"/>
                        <a:cs typeface="Calibri"/>
                      </a:endParaRPr>
                    </a:p>
                  </a:txBody>
                  <a:tcPr marL="0" marR="0" marT="111125" marB="0">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marL="5715" algn="ctr">
                        <a:lnSpc>
                          <a:spcPct val="100000"/>
                        </a:lnSpc>
                        <a:spcBef>
                          <a:spcPts val="875"/>
                        </a:spcBef>
                      </a:pPr>
                      <a:r>
                        <a:rPr sz="1100" spc="10" dirty="0">
                          <a:latin typeface="Calibri"/>
                          <a:cs typeface="Calibri"/>
                        </a:rPr>
                        <a:t>0.55</a:t>
                      </a:r>
                      <a:endParaRPr sz="1100">
                        <a:latin typeface="Calibri"/>
                        <a:cs typeface="Calibri"/>
                      </a:endParaRPr>
                    </a:p>
                  </a:txBody>
                  <a:tcPr marL="0" marR="0" marT="111125" marB="0">
                    <a:lnR w="6350">
                      <a:solidFill>
                        <a:srgbClr val="000000"/>
                      </a:solidFill>
                      <a:prstDash val="solid"/>
                    </a:lnR>
                    <a:lnB w="6350">
                      <a:solidFill>
                        <a:srgbClr val="000000"/>
                      </a:solidFill>
                      <a:prstDash val="solid"/>
                    </a:lnB>
                    <a:solidFill>
                      <a:srgbClr val="A1EAE8"/>
                    </a:solidFill>
                  </a:tcPr>
                </a:tc>
                <a:tc>
                  <a:txBody>
                    <a:bodyPr/>
                    <a:lstStyle/>
                    <a:p>
                      <a:pPr marR="44450" algn="r">
                        <a:lnSpc>
                          <a:spcPct val="100000"/>
                        </a:lnSpc>
                        <a:spcBef>
                          <a:spcPts val="875"/>
                        </a:spcBef>
                      </a:pPr>
                      <a:r>
                        <a:rPr sz="1100" spc="10" dirty="0">
                          <a:solidFill>
                            <a:srgbClr val="FFFFFF"/>
                          </a:solidFill>
                          <a:latin typeface="Calibri"/>
                          <a:cs typeface="Calibri"/>
                        </a:rPr>
                        <a:t>-0.33</a:t>
                      </a:r>
                      <a:endParaRPr sz="1100">
                        <a:latin typeface="Calibri"/>
                        <a:cs typeface="Calibri"/>
                      </a:endParaRPr>
                    </a:p>
                  </a:txBody>
                  <a:tcPr marL="0" marR="0" marT="111125" marB="0">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marL="5715" algn="ctr">
                        <a:lnSpc>
                          <a:spcPct val="100000"/>
                        </a:lnSpc>
                        <a:spcBef>
                          <a:spcPts val="875"/>
                        </a:spcBef>
                      </a:pPr>
                      <a:r>
                        <a:rPr sz="1100" spc="10" dirty="0">
                          <a:latin typeface="Calibri"/>
                          <a:cs typeface="Calibri"/>
                        </a:rPr>
                        <a:t>0.33</a:t>
                      </a:r>
                      <a:endParaRPr sz="1100">
                        <a:latin typeface="Calibri"/>
                        <a:cs typeface="Calibri"/>
                      </a:endParaRPr>
                    </a:p>
                  </a:txBody>
                  <a:tcPr marL="0" marR="0" marT="111125" marB="0">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80010">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r>
              <a:tr h="399382">
                <a:tc>
                  <a:txBody>
                    <a:bodyPr/>
                    <a:lstStyle/>
                    <a:p>
                      <a:pPr marL="5715" algn="ctr">
                        <a:lnSpc>
                          <a:spcPct val="100000"/>
                        </a:lnSpc>
                        <a:spcBef>
                          <a:spcPts val="875"/>
                        </a:spcBef>
                      </a:pPr>
                      <a:r>
                        <a:rPr sz="1100" spc="10" dirty="0">
                          <a:latin typeface="Calibri"/>
                          <a:cs typeface="Calibri"/>
                        </a:rPr>
                        <a:t>0.55</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B w="6350">
                      <a:solidFill>
                        <a:srgbClr val="000000"/>
                      </a:solidFill>
                      <a:prstDash val="solid"/>
                    </a:lnB>
                    <a:solidFill>
                      <a:srgbClr val="009999"/>
                    </a:solidFill>
                  </a:tcPr>
                </a:tc>
                <a:tc>
                  <a:txBody>
                    <a:bodyPr/>
                    <a:lstStyle/>
                    <a:p>
                      <a:pPr marL="5715" algn="ctr">
                        <a:lnSpc>
                          <a:spcPct val="100000"/>
                        </a:lnSpc>
                        <a:spcBef>
                          <a:spcPts val="875"/>
                        </a:spcBef>
                      </a:pPr>
                      <a:r>
                        <a:rPr sz="1100" spc="10" dirty="0">
                          <a:solidFill>
                            <a:srgbClr val="FFFFFF"/>
                          </a:solidFill>
                          <a:latin typeface="Calibri"/>
                          <a:cs typeface="Calibri"/>
                        </a:rPr>
                        <a:t>-0.33</a:t>
                      </a:r>
                      <a:endParaRPr sz="1100">
                        <a:latin typeface="Calibri"/>
                        <a:cs typeface="Calibri"/>
                      </a:endParaRPr>
                    </a:p>
                  </a:txBody>
                  <a:tcPr marL="0" marR="0" marT="111125" marB="0">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marR="66040" algn="r">
                        <a:lnSpc>
                          <a:spcPct val="100000"/>
                        </a:lnSpc>
                        <a:spcBef>
                          <a:spcPts val="875"/>
                        </a:spcBef>
                      </a:pPr>
                      <a:r>
                        <a:rPr sz="1100" spc="10" dirty="0">
                          <a:latin typeface="Calibri"/>
                          <a:cs typeface="Calibri"/>
                        </a:rPr>
                        <a:t>1.00</a:t>
                      </a:r>
                      <a:endParaRPr sz="1100">
                        <a:latin typeface="Calibri"/>
                        <a:cs typeface="Calibri"/>
                      </a:endParaRPr>
                    </a:p>
                  </a:txBody>
                  <a:tcPr marL="0" marR="0" marT="111125" marB="0">
                    <a:lnR w="6350">
                      <a:solidFill>
                        <a:srgbClr val="000000"/>
                      </a:solidFill>
                      <a:prstDash val="solid"/>
                    </a:lnR>
                    <a:lnB w="6350">
                      <a:solidFill>
                        <a:srgbClr val="000000"/>
                      </a:solidFill>
                      <a:prstDash val="solid"/>
                    </a:lnB>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80010">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r>
              <a:tr h="399532">
                <a:tc>
                  <a:txBody>
                    <a:bodyPr/>
                    <a:lstStyle/>
                    <a:p>
                      <a:pPr marL="5080"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5080"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B w="6350">
                      <a:solidFill>
                        <a:srgbClr val="000000"/>
                      </a:solidFill>
                      <a:prstDash val="solid"/>
                    </a:lnB>
                    <a:solidFill>
                      <a:srgbClr val="33CCCC"/>
                    </a:solidFill>
                  </a:tcPr>
                </a:tc>
                <a:tc>
                  <a:txBody>
                    <a:bodyPr/>
                    <a:lstStyle/>
                    <a:p>
                      <a:pPr marR="44450" algn="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latin typeface="Calibri"/>
                          <a:cs typeface="Calibri"/>
                        </a:rPr>
                        <a:t>1.00</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7785">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r>
              <a:tr h="399172">
                <a:tc>
                  <a:txBody>
                    <a:bodyPr/>
                    <a:lstStyle/>
                    <a:p>
                      <a:pPr marL="5715" algn="ctr">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latin typeface="Calibri"/>
                          <a:cs typeface="Calibri"/>
                        </a:rPr>
                        <a:t>0.55</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c>
                  <a:txBody>
                    <a:bodyPr/>
                    <a:lstStyle/>
                    <a:p>
                      <a:pPr marL="5715" algn="ctr">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R="66040" algn="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80010">
                        <a:lnSpc>
                          <a:spcPct val="100000"/>
                        </a:lnSpc>
                        <a:spcBef>
                          <a:spcPts val="875"/>
                        </a:spcBef>
                      </a:pPr>
                      <a:r>
                        <a:rPr sz="1100" spc="10" dirty="0">
                          <a:latin typeface="Calibri"/>
                          <a:cs typeface="Calibri"/>
                        </a:rPr>
                        <a:t>0.77</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2F5F4"/>
                    </a:solidFill>
                  </a:tcPr>
                </a:tc>
              </a:tr>
            </a:tbl>
          </a:graphicData>
        </a:graphic>
      </p:graphicFrame>
      <p:sp>
        <p:nvSpPr>
          <p:cNvPr id="42" name="object 42"/>
          <p:cNvSpPr/>
          <p:nvPr/>
        </p:nvSpPr>
        <p:spPr>
          <a:xfrm>
            <a:off x="2622806" y="2589276"/>
            <a:ext cx="504825" cy="502920"/>
          </a:xfrm>
          <a:custGeom>
            <a:avLst/>
            <a:gdLst/>
            <a:ahLst/>
            <a:cxnLst/>
            <a:rect l="l" t="t" r="r" b="b"/>
            <a:pathLst>
              <a:path w="504825" h="502919">
                <a:moveTo>
                  <a:pt x="0" y="251460"/>
                </a:moveTo>
                <a:lnTo>
                  <a:pt x="4062" y="206243"/>
                </a:lnTo>
                <a:lnTo>
                  <a:pt x="15777" y="163693"/>
                </a:lnTo>
                <a:lnTo>
                  <a:pt x="34431" y="124516"/>
                </a:lnTo>
                <a:lnTo>
                  <a:pt x="59312" y="89422"/>
                </a:lnTo>
                <a:lnTo>
                  <a:pt x="89710" y="59120"/>
                </a:lnTo>
                <a:lnTo>
                  <a:pt x="124911" y="34318"/>
                </a:lnTo>
                <a:lnTo>
                  <a:pt x="164205" y="15725"/>
                </a:lnTo>
                <a:lnTo>
                  <a:pt x="206879" y="4049"/>
                </a:lnTo>
                <a:lnTo>
                  <a:pt x="252221" y="0"/>
                </a:lnTo>
                <a:lnTo>
                  <a:pt x="297564" y="4049"/>
                </a:lnTo>
                <a:lnTo>
                  <a:pt x="340238" y="15725"/>
                </a:lnTo>
                <a:lnTo>
                  <a:pt x="379532" y="34318"/>
                </a:lnTo>
                <a:lnTo>
                  <a:pt x="414733" y="59120"/>
                </a:lnTo>
                <a:lnTo>
                  <a:pt x="445131" y="89422"/>
                </a:lnTo>
                <a:lnTo>
                  <a:pt x="470012" y="124516"/>
                </a:lnTo>
                <a:lnTo>
                  <a:pt x="488666" y="163693"/>
                </a:lnTo>
                <a:lnTo>
                  <a:pt x="500381" y="206243"/>
                </a:lnTo>
                <a:lnTo>
                  <a:pt x="504444" y="251460"/>
                </a:lnTo>
                <a:lnTo>
                  <a:pt x="500381" y="296676"/>
                </a:lnTo>
                <a:lnTo>
                  <a:pt x="488666" y="339226"/>
                </a:lnTo>
                <a:lnTo>
                  <a:pt x="470012" y="378403"/>
                </a:lnTo>
                <a:lnTo>
                  <a:pt x="445131" y="413497"/>
                </a:lnTo>
                <a:lnTo>
                  <a:pt x="414733" y="443799"/>
                </a:lnTo>
                <a:lnTo>
                  <a:pt x="379532" y="468601"/>
                </a:lnTo>
                <a:lnTo>
                  <a:pt x="340238" y="487194"/>
                </a:lnTo>
                <a:lnTo>
                  <a:pt x="297564" y="498870"/>
                </a:lnTo>
                <a:lnTo>
                  <a:pt x="252221" y="502920"/>
                </a:lnTo>
                <a:lnTo>
                  <a:pt x="206879" y="498870"/>
                </a:lnTo>
                <a:lnTo>
                  <a:pt x="164205" y="487194"/>
                </a:lnTo>
                <a:lnTo>
                  <a:pt x="124911" y="468601"/>
                </a:lnTo>
                <a:lnTo>
                  <a:pt x="89710" y="443799"/>
                </a:lnTo>
                <a:lnTo>
                  <a:pt x="59312" y="413497"/>
                </a:lnTo>
                <a:lnTo>
                  <a:pt x="34431" y="378403"/>
                </a:lnTo>
                <a:lnTo>
                  <a:pt x="15777" y="339226"/>
                </a:lnTo>
                <a:lnTo>
                  <a:pt x="4062" y="296676"/>
                </a:lnTo>
                <a:lnTo>
                  <a:pt x="0" y="251460"/>
                </a:lnTo>
                <a:close/>
              </a:path>
            </a:pathLst>
          </a:custGeom>
          <a:ln w="76200">
            <a:solidFill>
              <a:srgbClr val="000000"/>
            </a:solidFill>
          </a:ln>
        </p:spPr>
        <p:txBody>
          <a:bodyPr wrap="square" lIns="0" tIns="0" rIns="0" bIns="0" rtlCol="0"/>
          <a:lstStyle/>
          <a:p>
            <a:endParaRPr/>
          </a:p>
        </p:txBody>
      </p:sp>
      <p:grpSp>
        <p:nvGrpSpPr>
          <p:cNvPr id="43" name="object 43"/>
          <p:cNvGrpSpPr/>
          <p:nvPr/>
        </p:nvGrpSpPr>
        <p:grpSpPr>
          <a:xfrm>
            <a:off x="3038857" y="1775464"/>
            <a:ext cx="4944111" cy="1336675"/>
            <a:chOff x="3038855" y="1775460"/>
            <a:chExt cx="4944110" cy="1336675"/>
          </a:xfrm>
        </p:grpSpPr>
        <p:sp>
          <p:nvSpPr>
            <p:cNvPr id="44" name="object 44"/>
            <p:cNvSpPr/>
            <p:nvPr/>
          </p:nvSpPr>
          <p:spPr>
            <a:xfrm>
              <a:off x="7440167" y="2569464"/>
              <a:ext cx="504825" cy="504825"/>
            </a:xfrm>
            <a:custGeom>
              <a:avLst/>
              <a:gdLst/>
              <a:ahLst/>
              <a:cxnLst/>
              <a:rect l="l" t="t" r="r" b="b"/>
              <a:pathLst>
                <a:path w="504825" h="504825">
                  <a:moveTo>
                    <a:pt x="0" y="252222"/>
                  </a:moveTo>
                  <a:lnTo>
                    <a:pt x="4062" y="206879"/>
                  </a:lnTo>
                  <a:lnTo>
                    <a:pt x="15777" y="164205"/>
                  </a:lnTo>
                  <a:lnTo>
                    <a:pt x="34431" y="124911"/>
                  </a:lnTo>
                  <a:lnTo>
                    <a:pt x="59312" y="89710"/>
                  </a:lnTo>
                  <a:lnTo>
                    <a:pt x="89710" y="59312"/>
                  </a:lnTo>
                  <a:lnTo>
                    <a:pt x="124911" y="34431"/>
                  </a:lnTo>
                  <a:lnTo>
                    <a:pt x="164205" y="15777"/>
                  </a:lnTo>
                  <a:lnTo>
                    <a:pt x="206879" y="4062"/>
                  </a:lnTo>
                  <a:lnTo>
                    <a:pt x="252222" y="0"/>
                  </a:lnTo>
                  <a:lnTo>
                    <a:pt x="297564" y="4062"/>
                  </a:lnTo>
                  <a:lnTo>
                    <a:pt x="340238" y="15777"/>
                  </a:lnTo>
                  <a:lnTo>
                    <a:pt x="379532" y="34431"/>
                  </a:lnTo>
                  <a:lnTo>
                    <a:pt x="414733" y="59312"/>
                  </a:lnTo>
                  <a:lnTo>
                    <a:pt x="445131" y="89710"/>
                  </a:lnTo>
                  <a:lnTo>
                    <a:pt x="470012" y="124911"/>
                  </a:lnTo>
                  <a:lnTo>
                    <a:pt x="488666" y="164205"/>
                  </a:lnTo>
                  <a:lnTo>
                    <a:pt x="500381" y="206879"/>
                  </a:lnTo>
                  <a:lnTo>
                    <a:pt x="504443" y="252222"/>
                  </a:lnTo>
                  <a:lnTo>
                    <a:pt x="500381" y="297564"/>
                  </a:lnTo>
                  <a:lnTo>
                    <a:pt x="488666" y="340238"/>
                  </a:lnTo>
                  <a:lnTo>
                    <a:pt x="470012" y="379532"/>
                  </a:lnTo>
                  <a:lnTo>
                    <a:pt x="445131" y="414733"/>
                  </a:lnTo>
                  <a:lnTo>
                    <a:pt x="414733" y="445131"/>
                  </a:lnTo>
                  <a:lnTo>
                    <a:pt x="379532" y="470012"/>
                  </a:lnTo>
                  <a:lnTo>
                    <a:pt x="340238" y="488666"/>
                  </a:lnTo>
                  <a:lnTo>
                    <a:pt x="297564" y="500381"/>
                  </a:lnTo>
                  <a:lnTo>
                    <a:pt x="252222" y="504444"/>
                  </a:lnTo>
                  <a:lnTo>
                    <a:pt x="206879" y="500381"/>
                  </a:lnTo>
                  <a:lnTo>
                    <a:pt x="164205" y="488666"/>
                  </a:lnTo>
                  <a:lnTo>
                    <a:pt x="124911" y="470012"/>
                  </a:lnTo>
                  <a:lnTo>
                    <a:pt x="89710" y="445131"/>
                  </a:lnTo>
                  <a:lnTo>
                    <a:pt x="59312" y="414733"/>
                  </a:lnTo>
                  <a:lnTo>
                    <a:pt x="34431" y="379532"/>
                  </a:lnTo>
                  <a:lnTo>
                    <a:pt x="15777" y="340238"/>
                  </a:lnTo>
                  <a:lnTo>
                    <a:pt x="4062" y="297564"/>
                  </a:lnTo>
                  <a:lnTo>
                    <a:pt x="0" y="252222"/>
                  </a:lnTo>
                  <a:close/>
                </a:path>
              </a:pathLst>
            </a:custGeom>
            <a:ln w="76200">
              <a:solidFill>
                <a:srgbClr val="000000"/>
              </a:solidFill>
            </a:ln>
          </p:spPr>
          <p:txBody>
            <a:bodyPr wrap="square" lIns="0" tIns="0" rIns="0" bIns="0" rtlCol="0"/>
            <a:lstStyle/>
            <a:p>
              <a:endParaRPr/>
            </a:p>
          </p:txBody>
        </p:sp>
        <p:sp>
          <p:nvSpPr>
            <p:cNvPr id="45" name="object 45"/>
            <p:cNvSpPr/>
            <p:nvPr/>
          </p:nvSpPr>
          <p:spPr>
            <a:xfrm>
              <a:off x="5199888" y="1804416"/>
              <a:ext cx="589915" cy="620395"/>
            </a:xfrm>
            <a:custGeom>
              <a:avLst/>
              <a:gdLst/>
              <a:ahLst/>
              <a:cxnLst/>
              <a:rect l="l" t="t" r="r" b="b"/>
              <a:pathLst>
                <a:path w="589914" h="620394">
                  <a:moveTo>
                    <a:pt x="0" y="310134"/>
                  </a:moveTo>
                  <a:lnTo>
                    <a:pt x="3861" y="259818"/>
                  </a:lnTo>
                  <a:lnTo>
                    <a:pt x="15038" y="212092"/>
                  </a:lnTo>
                  <a:lnTo>
                    <a:pt x="32925" y="167591"/>
                  </a:lnTo>
                  <a:lnTo>
                    <a:pt x="56912" y="126955"/>
                  </a:lnTo>
                  <a:lnTo>
                    <a:pt x="86391" y="90820"/>
                  </a:lnTo>
                  <a:lnTo>
                    <a:pt x="120755" y="59826"/>
                  </a:lnTo>
                  <a:lnTo>
                    <a:pt x="159395" y="34608"/>
                  </a:lnTo>
                  <a:lnTo>
                    <a:pt x="201704" y="15806"/>
                  </a:lnTo>
                  <a:lnTo>
                    <a:pt x="247073" y="4058"/>
                  </a:lnTo>
                  <a:lnTo>
                    <a:pt x="294894" y="0"/>
                  </a:lnTo>
                  <a:lnTo>
                    <a:pt x="342714" y="4058"/>
                  </a:lnTo>
                  <a:lnTo>
                    <a:pt x="388083" y="15806"/>
                  </a:lnTo>
                  <a:lnTo>
                    <a:pt x="430392" y="34608"/>
                  </a:lnTo>
                  <a:lnTo>
                    <a:pt x="469032" y="59826"/>
                  </a:lnTo>
                  <a:lnTo>
                    <a:pt x="503396" y="90820"/>
                  </a:lnTo>
                  <a:lnTo>
                    <a:pt x="532875" y="126955"/>
                  </a:lnTo>
                  <a:lnTo>
                    <a:pt x="556862" y="167591"/>
                  </a:lnTo>
                  <a:lnTo>
                    <a:pt x="574749" y="212092"/>
                  </a:lnTo>
                  <a:lnTo>
                    <a:pt x="585926" y="259818"/>
                  </a:lnTo>
                  <a:lnTo>
                    <a:pt x="589788" y="310134"/>
                  </a:lnTo>
                  <a:lnTo>
                    <a:pt x="585926" y="360449"/>
                  </a:lnTo>
                  <a:lnTo>
                    <a:pt x="574749" y="408175"/>
                  </a:lnTo>
                  <a:lnTo>
                    <a:pt x="556862" y="452676"/>
                  </a:lnTo>
                  <a:lnTo>
                    <a:pt x="532875" y="493312"/>
                  </a:lnTo>
                  <a:lnTo>
                    <a:pt x="503396" y="529447"/>
                  </a:lnTo>
                  <a:lnTo>
                    <a:pt x="469032" y="560441"/>
                  </a:lnTo>
                  <a:lnTo>
                    <a:pt x="430392" y="585659"/>
                  </a:lnTo>
                  <a:lnTo>
                    <a:pt x="388083" y="604461"/>
                  </a:lnTo>
                  <a:lnTo>
                    <a:pt x="342714" y="616209"/>
                  </a:lnTo>
                  <a:lnTo>
                    <a:pt x="294894" y="620268"/>
                  </a:lnTo>
                  <a:lnTo>
                    <a:pt x="247073" y="616209"/>
                  </a:lnTo>
                  <a:lnTo>
                    <a:pt x="201704" y="604461"/>
                  </a:lnTo>
                  <a:lnTo>
                    <a:pt x="159395" y="585659"/>
                  </a:lnTo>
                  <a:lnTo>
                    <a:pt x="120755" y="560441"/>
                  </a:lnTo>
                  <a:lnTo>
                    <a:pt x="86391" y="529447"/>
                  </a:lnTo>
                  <a:lnTo>
                    <a:pt x="56912" y="493312"/>
                  </a:lnTo>
                  <a:lnTo>
                    <a:pt x="32925" y="452676"/>
                  </a:lnTo>
                  <a:lnTo>
                    <a:pt x="15038" y="408175"/>
                  </a:lnTo>
                  <a:lnTo>
                    <a:pt x="3861" y="360449"/>
                  </a:lnTo>
                  <a:lnTo>
                    <a:pt x="0" y="310134"/>
                  </a:lnTo>
                  <a:close/>
                </a:path>
              </a:pathLst>
            </a:custGeom>
            <a:ln w="57912">
              <a:solidFill>
                <a:srgbClr val="000000"/>
              </a:solidFill>
            </a:ln>
          </p:spPr>
          <p:txBody>
            <a:bodyPr wrap="square" lIns="0" tIns="0" rIns="0" bIns="0" rtlCol="0"/>
            <a:lstStyle/>
            <a:p>
              <a:endParaRPr/>
            </a:p>
          </p:txBody>
        </p:sp>
        <p:sp>
          <p:nvSpPr>
            <p:cNvPr id="46" name="object 46"/>
            <p:cNvSpPr/>
            <p:nvPr/>
          </p:nvSpPr>
          <p:spPr>
            <a:xfrm>
              <a:off x="5199888" y="1895856"/>
              <a:ext cx="502920" cy="219710"/>
            </a:xfrm>
            <a:custGeom>
              <a:avLst/>
              <a:gdLst/>
              <a:ahLst/>
              <a:cxnLst/>
              <a:rect l="l" t="t" r="r" b="b"/>
              <a:pathLst>
                <a:path w="502920" h="219710">
                  <a:moveTo>
                    <a:pt x="0" y="217932"/>
                  </a:moveTo>
                  <a:lnTo>
                    <a:pt x="309245" y="217932"/>
                  </a:lnTo>
                </a:path>
                <a:path w="502920" h="219710">
                  <a:moveTo>
                    <a:pt x="294132" y="219456"/>
                  </a:moveTo>
                  <a:lnTo>
                    <a:pt x="502538" y="0"/>
                  </a:lnTo>
                </a:path>
              </a:pathLst>
            </a:custGeom>
            <a:ln w="57912">
              <a:solidFill>
                <a:srgbClr val="001F50"/>
              </a:solidFill>
            </a:ln>
          </p:spPr>
          <p:txBody>
            <a:bodyPr wrap="square" lIns="0" tIns="0" rIns="0" bIns="0" rtlCol="0"/>
            <a:lstStyle/>
            <a:p>
              <a:endParaRPr/>
            </a:p>
          </p:txBody>
        </p:sp>
        <p:sp>
          <p:nvSpPr>
            <p:cNvPr id="47" name="object 47"/>
            <p:cNvSpPr/>
            <p:nvPr/>
          </p:nvSpPr>
          <p:spPr>
            <a:xfrm>
              <a:off x="3053333" y="2114550"/>
              <a:ext cx="4462780" cy="548005"/>
            </a:xfrm>
            <a:custGeom>
              <a:avLst/>
              <a:gdLst/>
              <a:ahLst/>
              <a:cxnLst/>
              <a:rect l="l" t="t" r="r" b="b"/>
              <a:pathLst>
                <a:path w="4462780" h="548005">
                  <a:moveTo>
                    <a:pt x="0" y="547877"/>
                  </a:moveTo>
                  <a:lnTo>
                    <a:pt x="2146808" y="0"/>
                  </a:lnTo>
                </a:path>
                <a:path w="4462780" h="548005">
                  <a:moveTo>
                    <a:pt x="2737104" y="0"/>
                  </a:moveTo>
                  <a:lnTo>
                    <a:pt x="4462526" y="529589"/>
                  </a:lnTo>
                </a:path>
              </a:pathLst>
            </a:custGeom>
            <a:ln w="28956">
              <a:solidFill>
                <a:srgbClr val="001F50"/>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7117081" y="2648669"/>
          <a:ext cx="2839719" cy="2793843"/>
        </p:xfrm>
        <a:graphic>
          <a:graphicData uri="http://schemas.openxmlformats.org/drawingml/2006/table">
            <a:tbl>
              <a:tblPr firstRow="1" bandRow="1">
                <a:tableStyleId>{2D5ABB26-0587-4C30-8999-92F81FD0307C}</a:tableStyleId>
              </a:tblPr>
              <a:tblGrid>
                <a:gridCol w="405765"/>
                <a:gridCol w="405765"/>
                <a:gridCol w="405764"/>
                <a:gridCol w="405765"/>
                <a:gridCol w="405765"/>
                <a:gridCol w="405131"/>
                <a:gridCol w="405764"/>
              </a:tblGrid>
              <a:tr h="366207">
                <a:tc>
                  <a:txBody>
                    <a:bodyPr/>
                    <a:lstStyle/>
                    <a:p>
                      <a:pPr marL="79375">
                        <a:lnSpc>
                          <a:spcPct val="100000"/>
                        </a:lnSpc>
                        <a:spcBef>
                          <a:spcPts val="725"/>
                        </a:spcBef>
                      </a:pPr>
                      <a:r>
                        <a:rPr sz="1100" spc="5" dirty="0">
                          <a:latin typeface="Calibri"/>
                          <a:cs typeface="Calibri"/>
                        </a:rPr>
                        <a:t>0.77</a:t>
                      </a:r>
                      <a:endParaRPr sz="1100">
                        <a:latin typeface="Calibri"/>
                        <a:cs typeface="Calibri"/>
                      </a:endParaRPr>
                    </a:p>
                  </a:txBody>
                  <a:tcPr marL="0" marR="0" marT="920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2F5F4"/>
                    </a:solidFill>
                  </a:tcPr>
                </a:tc>
                <a:tc>
                  <a:txBody>
                    <a:bodyPr/>
                    <a:lstStyle/>
                    <a:p>
                      <a:pPr marL="635" algn="ctr">
                        <a:lnSpc>
                          <a:spcPct val="100000"/>
                        </a:lnSpc>
                        <a:spcBef>
                          <a:spcPts val="725"/>
                        </a:spcBef>
                      </a:pPr>
                      <a:r>
                        <a:rPr sz="1100" dirty="0">
                          <a:solidFill>
                            <a:srgbClr val="FFFFFF"/>
                          </a:solidFill>
                          <a:latin typeface="Calibri"/>
                          <a:cs typeface="Calibri"/>
                        </a:rPr>
                        <a:t>0</a:t>
                      </a:r>
                      <a:endParaRPr sz="1100">
                        <a:latin typeface="Calibri"/>
                        <a:cs typeface="Calibri"/>
                      </a:endParaRPr>
                    </a:p>
                  </a:txBody>
                  <a:tcPr marL="0" marR="0" marT="92075" marB="0">
                    <a:lnL w="6350" cap="flat" cmpd="sng" algn="ctr">
                      <a:solidFill>
                        <a:srgbClr val="000000"/>
                      </a:solidFill>
                      <a:prstDash val="solid"/>
                      <a:round/>
                      <a:headEnd type="none" w="med" len="med"/>
                      <a:tailEnd type="none" w="med" len="med"/>
                    </a:lnL>
                    <a:solidFill>
                      <a:srgbClr val="000000"/>
                    </a:solidFill>
                  </a:tcPr>
                </a:tc>
                <a:tc>
                  <a:txBody>
                    <a:bodyPr/>
                    <a:lstStyle/>
                    <a:p>
                      <a:pPr marL="79375">
                        <a:lnSpc>
                          <a:spcPct val="100000"/>
                        </a:lnSpc>
                        <a:spcBef>
                          <a:spcPts val="725"/>
                        </a:spcBef>
                      </a:pPr>
                      <a:r>
                        <a:rPr sz="1100" spc="5" dirty="0">
                          <a:solidFill>
                            <a:srgbClr val="FFFFFF"/>
                          </a:solidFill>
                          <a:latin typeface="Calibri"/>
                          <a:cs typeface="Calibri"/>
                        </a:rPr>
                        <a:t>0.11</a:t>
                      </a:r>
                      <a:endParaRPr sz="1100">
                        <a:latin typeface="Calibri"/>
                        <a:cs typeface="Calibri"/>
                      </a:endParaRPr>
                    </a:p>
                  </a:txBody>
                  <a:tcPr marL="0" marR="0" marT="92075" marB="0">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78740">
                        <a:lnSpc>
                          <a:spcPct val="100000"/>
                        </a:lnSpc>
                        <a:spcBef>
                          <a:spcPts val="725"/>
                        </a:spcBef>
                      </a:pPr>
                      <a:r>
                        <a:rPr sz="1100" spc="5" dirty="0">
                          <a:latin typeface="Calibri"/>
                          <a:cs typeface="Calibri"/>
                        </a:rPr>
                        <a:t>0.33</a:t>
                      </a:r>
                      <a:endParaRPr sz="1100">
                        <a:latin typeface="Calibri"/>
                        <a:cs typeface="Calibri"/>
                      </a:endParaRPr>
                    </a:p>
                  </a:txBody>
                  <a:tcPr marL="0" marR="0" marT="920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79375">
                        <a:lnSpc>
                          <a:spcPct val="100000"/>
                        </a:lnSpc>
                        <a:spcBef>
                          <a:spcPts val="725"/>
                        </a:spcBef>
                      </a:pPr>
                      <a:r>
                        <a:rPr sz="1100" spc="5" dirty="0">
                          <a:latin typeface="Calibri"/>
                          <a:cs typeface="Calibri"/>
                        </a:rPr>
                        <a:t>0.55</a:t>
                      </a:r>
                      <a:endParaRPr sz="1100">
                        <a:latin typeface="Calibri"/>
                        <a:cs typeface="Calibri"/>
                      </a:endParaRPr>
                    </a:p>
                  </a:txBody>
                  <a:tcPr marL="0" marR="0" marT="920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c>
                  <a:txBody>
                    <a:bodyPr/>
                    <a:lstStyle/>
                    <a:p>
                      <a:pPr marL="635" algn="ctr">
                        <a:lnSpc>
                          <a:spcPct val="100000"/>
                        </a:lnSpc>
                        <a:spcBef>
                          <a:spcPts val="725"/>
                        </a:spcBef>
                      </a:pPr>
                      <a:r>
                        <a:rPr sz="1100" dirty="0">
                          <a:solidFill>
                            <a:srgbClr val="FFFFFF"/>
                          </a:solidFill>
                          <a:latin typeface="Calibri"/>
                          <a:cs typeface="Calibri"/>
                        </a:rPr>
                        <a:t>0</a:t>
                      </a:r>
                      <a:endParaRPr sz="1100">
                        <a:latin typeface="Calibri"/>
                        <a:cs typeface="Calibri"/>
                      </a:endParaRPr>
                    </a:p>
                  </a:txBody>
                  <a:tcPr marL="0" marR="0" marT="92075" marB="0">
                    <a:lnL w="6350" cap="flat" cmpd="sng" algn="ctr">
                      <a:solidFill>
                        <a:srgbClr val="000000"/>
                      </a:solidFill>
                      <a:prstDash val="solid"/>
                      <a:round/>
                      <a:headEnd type="none" w="med" len="med"/>
                      <a:tailEnd type="none" w="med" len="med"/>
                    </a:lnL>
                    <a:solidFill>
                      <a:srgbClr val="000000"/>
                    </a:solidFill>
                  </a:tcPr>
                </a:tc>
                <a:tc>
                  <a:txBody>
                    <a:bodyPr/>
                    <a:lstStyle/>
                    <a:p>
                      <a:pPr marL="79375">
                        <a:lnSpc>
                          <a:spcPct val="100000"/>
                        </a:lnSpc>
                        <a:spcBef>
                          <a:spcPts val="725"/>
                        </a:spcBef>
                      </a:pPr>
                      <a:r>
                        <a:rPr sz="1100" spc="5" dirty="0">
                          <a:latin typeface="Calibri"/>
                          <a:cs typeface="Calibri"/>
                        </a:rPr>
                        <a:t>0.33</a:t>
                      </a:r>
                      <a:endParaRPr sz="1100">
                        <a:latin typeface="Calibri"/>
                        <a:cs typeface="Calibri"/>
                      </a:endParaRPr>
                    </a:p>
                  </a:txBody>
                  <a:tcPr marL="0" marR="0" marT="92075" marB="0">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r>
              <a:tr h="404725">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r>
              <a:tr h="404406">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r>
              <a:tr h="404763">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r>
              <a:tr h="404425">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r>
              <a:tr h="404731">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r>
              <a:tr h="404586">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r>
            </a:tbl>
          </a:graphicData>
        </a:graphic>
      </p:graphicFrame>
      <p:sp>
        <p:nvSpPr>
          <p:cNvPr id="3" name="object 3"/>
          <p:cNvSpPr txBox="1">
            <a:spLocks noGrp="1"/>
          </p:cNvSpPr>
          <p:nvPr>
            <p:ph type="title"/>
          </p:nvPr>
        </p:nvSpPr>
        <p:spPr>
          <a:xfrm>
            <a:off x="387501" y="106175"/>
            <a:ext cx="4052571"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Rectified</a:t>
            </a:r>
            <a:r>
              <a:rPr sz="2200" b="1" spc="15" dirty="0">
                <a:solidFill>
                  <a:srgbClr val="000000"/>
                </a:solidFill>
                <a:latin typeface="Arial"/>
                <a:cs typeface="Arial"/>
              </a:rPr>
              <a:t> </a:t>
            </a:r>
            <a:r>
              <a:rPr sz="2200" b="1" spc="-5" dirty="0">
                <a:solidFill>
                  <a:srgbClr val="000000"/>
                </a:solidFill>
                <a:latin typeface="Arial"/>
                <a:cs typeface="Arial"/>
              </a:rPr>
              <a:t>Linear</a:t>
            </a:r>
            <a:r>
              <a:rPr sz="2200" b="1" dirty="0">
                <a:solidFill>
                  <a:srgbClr val="000000"/>
                </a:solidFill>
                <a:latin typeface="Arial"/>
                <a:cs typeface="Arial"/>
              </a:rPr>
              <a:t> </a:t>
            </a:r>
            <a:r>
              <a:rPr sz="2200" b="1" spc="-5" dirty="0">
                <a:solidFill>
                  <a:srgbClr val="000000"/>
                </a:solidFill>
                <a:latin typeface="Arial"/>
                <a:cs typeface="Arial"/>
              </a:rPr>
              <a:t>Units</a:t>
            </a:r>
            <a:r>
              <a:rPr sz="2200" b="1" spc="15" dirty="0">
                <a:solidFill>
                  <a:srgbClr val="000000"/>
                </a:solidFill>
                <a:latin typeface="Arial"/>
                <a:cs typeface="Arial"/>
              </a:rPr>
              <a:t> </a:t>
            </a:r>
            <a:r>
              <a:rPr sz="2200" b="1" dirty="0">
                <a:solidFill>
                  <a:srgbClr val="000000"/>
                </a:solidFill>
                <a:latin typeface="Arial"/>
                <a:cs typeface="Arial"/>
              </a:rPr>
              <a:t>(ReLUs)</a:t>
            </a:r>
            <a:endParaRPr sz="2200">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55</a:t>
            </a:fld>
            <a:endParaRPr spc="-5" dirty="0"/>
          </a:p>
        </p:txBody>
      </p:sp>
      <p:graphicFrame>
        <p:nvGraphicFramePr>
          <p:cNvPr id="4" name="object 4"/>
          <p:cNvGraphicFramePr>
            <a:graphicFrameLocks noGrp="1"/>
          </p:cNvGraphicFramePr>
          <p:nvPr/>
        </p:nvGraphicFramePr>
        <p:xfrm>
          <a:off x="2286000" y="2644165"/>
          <a:ext cx="2875277" cy="2795726"/>
        </p:xfrm>
        <a:graphic>
          <a:graphicData uri="http://schemas.openxmlformats.org/drawingml/2006/table">
            <a:tbl>
              <a:tblPr firstRow="1" bandRow="1">
                <a:tableStyleId>{2D5ABB26-0587-4C30-8999-92F81FD0307C}</a:tableStyleId>
              </a:tblPr>
              <a:tblGrid>
                <a:gridCol w="410845"/>
                <a:gridCol w="410845"/>
                <a:gridCol w="410845"/>
                <a:gridCol w="410844"/>
                <a:gridCol w="410844"/>
                <a:gridCol w="410211"/>
                <a:gridCol w="410844"/>
              </a:tblGrid>
              <a:tr h="399520">
                <a:tc>
                  <a:txBody>
                    <a:bodyPr/>
                    <a:lstStyle/>
                    <a:p>
                      <a:pPr marL="5715" algn="ctr">
                        <a:lnSpc>
                          <a:spcPct val="100000"/>
                        </a:lnSpc>
                        <a:spcBef>
                          <a:spcPts val="875"/>
                        </a:spcBef>
                      </a:pPr>
                      <a:r>
                        <a:rPr sz="1100" spc="10" dirty="0">
                          <a:latin typeface="Calibri"/>
                          <a:cs typeface="Calibri"/>
                        </a:rPr>
                        <a:t>0.77</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2F5F4"/>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5715" algn="ctr">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R="66040" algn="r">
                        <a:lnSpc>
                          <a:spcPct val="100000"/>
                        </a:lnSpc>
                        <a:spcBef>
                          <a:spcPts val="875"/>
                        </a:spcBef>
                      </a:pPr>
                      <a:r>
                        <a:rPr sz="1100" spc="10" dirty="0">
                          <a:latin typeface="Calibri"/>
                          <a:cs typeface="Calibri"/>
                        </a:rPr>
                        <a:t>0.55</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80010">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r>
              <a:tr h="399206">
                <a:tc>
                  <a:txBody>
                    <a:bodyPr/>
                    <a:lstStyle/>
                    <a:p>
                      <a:pPr marL="5080"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latin typeface="Calibri"/>
                          <a:cs typeface="Calibri"/>
                        </a:rPr>
                        <a:t>1.00</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080"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R="44450" algn="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57785">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r>
              <a:tr h="399520">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latin typeface="Calibri"/>
                          <a:cs typeface="Calibri"/>
                        </a:rPr>
                        <a:t>1.00</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715" algn="ctr">
                        <a:lnSpc>
                          <a:spcPct val="100000"/>
                        </a:lnSpc>
                        <a:spcBef>
                          <a:spcPts val="875"/>
                        </a:spcBef>
                      </a:pPr>
                      <a:r>
                        <a:rPr sz="1100" spc="10" dirty="0">
                          <a:solidFill>
                            <a:srgbClr val="FFFFFF"/>
                          </a:solidFill>
                          <a:latin typeface="Calibri"/>
                          <a:cs typeface="Calibri"/>
                        </a:rPr>
                        <a:t>-0.33</a:t>
                      </a:r>
                      <a:endParaRPr sz="1100">
                        <a:latin typeface="Calibri"/>
                        <a:cs typeface="Calibri"/>
                      </a:endParaRPr>
                    </a:p>
                  </a:txBody>
                  <a:tcPr marL="0" marR="0" marT="111125" marB="0">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marR="66040" algn="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80010">
                        <a:lnSpc>
                          <a:spcPct val="100000"/>
                        </a:lnSpc>
                        <a:spcBef>
                          <a:spcPts val="875"/>
                        </a:spcBef>
                      </a:pPr>
                      <a:r>
                        <a:rPr sz="1100" spc="10" dirty="0">
                          <a:latin typeface="Calibri"/>
                          <a:cs typeface="Calibri"/>
                        </a:rPr>
                        <a:t>0.55</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r>
              <a:tr h="399394">
                <a:tc>
                  <a:txBody>
                    <a:bodyPr/>
                    <a:lstStyle/>
                    <a:p>
                      <a:pPr marL="5715" algn="ctr">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5715" algn="ctr">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5080" algn="ctr">
                        <a:lnSpc>
                          <a:spcPct val="100000"/>
                        </a:lnSpc>
                        <a:spcBef>
                          <a:spcPts val="875"/>
                        </a:spcBef>
                      </a:pPr>
                      <a:r>
                        <a:rPr sz="1100" spc="10" dirty="0">
                          <a:solidFill>
                            <a:srgbClr val="FFFFFF"/>
                          </a:solidFill>
                          <a:latin typeface="Calibri"/>
                          <a:cs typeface="Calibri"/>
                        </a:rPr>
                        <a:t>-0.33</a:t>
                      </a:r>
                      <a:endParaRPr sz="1100">
                        <a:latin typeface="Calibri"/>
                        <a:cs typeface="Calibri"/>
                      </a:endParaRPr>
                    </a:p>
                  </a:txBody>
                  <a:tcPr marL="0" marR="0" marT="111125" marB="0">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marL="5715" algn="ctr">
                        <a:lnSpc>
                          <a:spcPct val="100000"/>
                        </a:lnSpc>
                        <a:spcBef>
                          <a:spcPts val="875"/>
                        </a:spcBef>
                      </a:pPr>
                      <a:r>
                        <a:rPr sz="1100" spc="10" dirty="0">
                          <a:latin typeface="Calibri"/>
                          <a:cs typeface="Calibri"/>
                        </a:rPr>
                        <a:t>0.55</a:t>
                      </a:r>
                      <a:endParaRPr sz="1100">
                        <a:latin typeface="Calibri"/>
                        <a:cs typeface="Calibri"/>
                      </a:endParaRPr>
                    </a:p>
                  </a:txBody>
                  <a:tcPr marL="0" marR="0" marT="111125" marB="0">
                    <a:lnR w="6350">
                      <a:solidFill>
                        <a:srgbClr val="000000"/>
                      </a:solidFill>
                      <a:prstDash val="solid"/>
                    </a:lnR>
                    <a:lnB w="6350">
                      <a:solidFill>
                        <a:srgbClr val="000000"/>
                      </a:solidFill>
                      <a:prstDash val="solid"/>
                    </a:lnB>
                    <a:solidFill>
                      <a:srgbClr val="A1EAE8"/>
                    </a:solidFill>
                  </a:tcPr>
                </a:tc>
                <a:tc>
                  <a:txBody>
                    <a:bodyPr/>
                    <a:lstStyle/>
                    <a:p>
                      <a:pPr marR="44450" algn="r">
                        <a:lnSpc>
                          <a:spcPct val="100000"/>
                        </a:lnSpc>
                        <a:spcBef>
                          <a:spcPts val="875"/>
                        </a:spcBef>
                      </a:pPr>
                      <a:r>
                        <a:rPr sz="1100" spc="10" dirty="0">
                          <a:solidFill>
                            <a:srgbClr val="FFFFFF"/>
                          </a:solidFill>
                          <a:latin typeface="Calibri"/>
                          <a:cs typeface="Calibri"/>
                        </a:rPr>
                        <a:t>-0.33</a:t>
                      </a:r>
                      <a:endParaRPr sz="1100">
                        <a:latin typeface="Calibri"/>
                        <a:cs typeface="Calibri"/>
                      </a:endParaRPr>
                    </a:p>
                  </a:txBody>
                  <a:tcPr marL="0" marR="0" marT="111125" marB="0">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marL="5715" algn="ctr">
                        <a:lnSpc>
                          <a:spcPct val="100000"/>
                        </a:lnSpc>
                        <a:spcBef>
                          <a:spcPts val="875"/>
                        </a:spcBef>
                      </a:pPr>
                      <a:r>
                        <a:rPr sz="1100" spc="10" dirty="0">
                          <a:latin typeface="Calibri"/>
                          <a:cs typeface="Calibri"/>
                        </a:rPr>
                        <a:t>0.33</a:t>
                      </a:r>
                      <a:endParaRPr sz="1100">
                        <a:latin typeface="Calibri"/>
                        <a:cs typeface="Calibri"/>
                      </a:endParaRPr>
                    </a:p>
                  </a:txBody>
                  <a:tcPr marL="0" marR="0" marT="111125" marB="0">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80010">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r>
              <a:tr h="399382">
                <a:tc>
                  <a:txBody>
                    <a:bodyPr/>
                    <a:lstStyle/>
                    <a:p>
                      <a:pPr marL="5715" algn="ctr">
                        <a:lnSpc>
                          <a:spcPct val="100000"/>
                        </a:lnSpc>
                        <a:spcBef>
                          <a:spcPts val="875"/>
                        </a:spcBef>
                      </a:pPr>
                      <a:r>
                        <a:rPr sz="1100" spc="10" dirty="0">
                          <a:latin typeface="Calibri"/>
                          <a:cs typeface="Calibri"/>
                        </a:rPr>
                        <a:t>0.55</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B w="6350">
                      <a:solidFill>
                        <a:srgbClr val="000000"/>
                      </a:solidFill>
                      <a:prstDash val="solid"/>
                    </a:lnB>
                    <a:solidFill>
                      <a:srgbClr val="009999"/>
                    </a:solidFill>
                  </a:tcPr>
                </a:tc>
                <a:tc>
                  <a:txBody>
                    <a:bodyPr/>
                    <a:lstStyle/>
                    <a:p>
                      <a:pPr marL="5715" algn="ctr">
                        <a:lnSpc>
                          <a:spcPct val="100000"/>
                        </a:lnSpc>
                        <a:spcBef>
                          <a:spcPts val="875"/>
                        </a:spcBef>
                      </a:pPr>
                      <a:r>
                        <a:rPr sz="1100" spc="10" dirty="0">
                          <a:solidFill>
                            <a:srgbClr val="FFFFFF"/>
                          </a:solidFill>
                          <a:latin typeface="Calibri"/>
                          <a:cs typeface="Calibri"/>
                        </a:rPr>
                        <a:t>-0.33</a:t>
                      </a:r>
                      <a:endParaRPr sz="1100">
                        <a:latin typeface="Calibri"/>
                        <a:cs typeface="Calibri"/>
                      </a:endParaRPr>
                    </a:p>
                  </a:txBody>
                  <a:tcPr marL="0" marR="0" marT="111125" marB="0">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marR="66040" algn="r">
                        <a:lnSpc>
                          <a:spcPct val="100000"/>
                        </a:lnSpc>
                        <a:spcBef>
                          <a:spcPts val="875"/>
                        </a:spcBef>
                      </a:pPr>
                      <a:r>
                        <a:rPr sz="1100" spc="10" dirty="0">
                          <a:latin typeface="Calibri"/>
                          <a:cs typeface="Calibri"/>
                        </a:rPr>
                        <a:t>1.00</a:t>
                      </a:r>
                      <a:endParaRPr sz="1100">
                        <a:latin typeface="Calibri"/>
                        <a:cs typeface="Calibri"/>
                      </a:endParaRPr>
                    </a:p>
                  </a:txBody>
                  <a:tcPr marL="0" marR="0" marT="111125" marB="0">
                    <a:lnR w="6350">
                      <a:solidFill>
                        <a:srgbClr val="000000"/>
                      </a:solidFill>
                      <a:prstDash val="solid"/>
                    </a:lnR>
                    <a:lnB w="6350">
                      <a:solidFill>
                        <a:srgbClr val="000000"/>
                      </a:solidFill>
                      <a:prstDash val="solid"/>
                    </a:lnB>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80010">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r>
              <a:tr h="399532">
                <a:tc>
                  <a:txBody>
                    <a:bodyPr/>
                    <a:lstStyle/>
                    <a:p>
                      <a:pPr marL="5080"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5080"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B w="6350">
                      <a:solidFill>
                        <a:srgbClr val="000000"/>
                      </a:solidFill>
                      <a:prstDash val="solid"/>
                    </a:lnB>
                    <a:solidFill>
                      <a:srgbClr val="33CCCC"/>
                    </a:solidFill>
                  </a:tcPr>
                </a:tc>
                <a:tc>
                  <a:txBody>
                    <a:bodyPr/>
                    <a:lstStyle/>
                    <a:p>
                      <a:pPr marR="44450" algn="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latin typeface="Calibri"/>
                          <a:cs typeface="Calibri"/>
                        </a:rPr>
                        <a:t>1.00</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7785">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r>
              <a:tr h="399172">
                <a:tc>
                  <a:txBody>
                    <a:bodyPr/>
                    <a:lstStyle/>
                    <a:p>
                      <a:pPr marL="5715" algn="ctr">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latin typeface="Calibri"/>
                          <a:cs typeface="Calibri"/>
                        </a:rPr>
                        <a:t>0.55</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c>
                  <a:txBody>
                    <a:bodyPr/>
                    <a:lstStyle/>
                    <a:p>
                      <a:pPr marL="5715" algn="ctr">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R="66040" algn="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80010">
                        <a:lnSpc>
                          <a:spcPct val="100000"/>
                        </a:lnSpc>
                        <a:spcBef>
                          <a:spcPts val="875"/>
                        </a:spcBef>
                      </a:pPr>
                      <a:r>
                        <a:rPr sz="1100" spc="10" dirty="0">
                          <a:latin typeface="Calibri"/>
                          <a:cs typeface="Calibri"/>
                        </a:rPr>
                        <a:t>0.77</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2F5F4"/>
                    </a:solidFill>
                  </a:tcPr>
                </a:tc>
              </a:tr>
            </a:tbl>
          </a:graphicData>
        </a:graphic>
      </p:graphicFrame>
      <p:sp>
        <p:nvSpPr>
          <p:cNvPr id="5" name="object 5"/>
          <p:cNvSpPr/>
          <p:nvPr/>
        </p:nvSpPr>
        <p:spPr>
          <a:xfrm>
            <a:off x="4303776" y="2589276"/>
            <a:ext cx="502920" cy="502920"/>
          </a:xfrm>
          <a:custGeom>
            <a:avLst/>
            <a:gdLst/>
            <a:ahLst/>
            <a:cxnLst/>
            <a:rect l="l" t="t" r="r" b="b"/>
            <a:pathLst>
              <a:path w="502920" h="502919">
                <a:moveTo>
                  <a:pt x="0" y="251460"/>
                </a:moveTo>
                <a:lnTo>
                  <a:pt x="4049" y="206243"/>
                </a:lnTo>
                <a:lnTo>
                  <a:pt x="15725" y="163693"/>
                </a:lnTo>
                <a:lnTo>
                  <a:pt x="34318" y="124516"/>
                </a:lnTo>
                <a:lnTo>
                  <a:pt x="59120" y="89422"/>
                </a:lnTo>
                <a:lnTo>
                  <a:pt x="89422" y="59120"/>
                </a:lnTo>
                <a:lnTo>
                  <a:pt x="124516" y="34318"/>
                </a:lnTo>
                <a:lnTo>
                  <a:pt x="163693" y="15725"/>
                </a:lnTo>
                <a:lnTo>
                  <a:pt x="206243" y="4049"/>
                </a:lnTo>
                <a:lnTo>
                  <a:pt x="251460" y="0"/>
                </a:lnTo>
                <a:lnTo>
                  <a:pt x="296676" y="4049"/>
                </a:lnTo>
                <a:lnTo>
                  <a:pt x="339226" y="15725"/>
                </a:lnTo>
                <a:lnTo>
                  <a:pt x="378403" y="34318"/>
                </a:lnTo>
                <a:lnTo>
                  <a:pt x="413497" y="59120"/>
                </a:lnTo>
                <a:lnTo>
                  <a:pt x="443799" y="89422"/>
                </a:lnTo>
                <a:lnTo>
                  <a:pt x="468601" y="124516"/>
                </a:lnTo>
                <a:lnTo>
                  <a:pt x="487194" y="163693"/>
                </a:lnTo>
                <a:lnTo>
                  <a:pt x="498870" y="206243"/>
                </a:lnTo>
                <a:lnTo>
                  <a:pt x="502920" y="251460"/>
                </a:lnTo>
                <a:lnTo>
                  <a:pt x="498870" y="296676"/>
                </a:lnTo>
                <a:lnTo>
                  <a:pt x="487194" y="339226"/>
                </a:lnTo>
                <a:lnTo>
                  <a:pt x="468601" y="378403"/>
                </a:lnTo>
                <a:lnTo>
                  <a:pt x="443799" y="413497"/>
                </a:lnTo>
                <a:lnTo>
                  <a:pt x="413497" y="443799"/>
                </a:lnTo>
                <a:lnTo>
                  <a:pt x="378403" y="468601"/>
                </a:lnTo>
                <a:lnTo>
                  <a:pt x="339226" y="487194"/>
                </a:lnTo>
                <a:lnTo>
                  <a:pt x="296676" y="498870"/>
                </a:lnTo>
                <a:lnTo>
                  <a:pt x="251460" y="502920"/>
                </a:lnTo>
                <a:lnTo>
                  <a:pt x="206243" y="498870"/>
                </a:lnTo>
                <a:lnTo>
                  <a:pt x="163693" y="487194"/>
                </a:lnTo>
                <a:lnTo>
                  <a:pt x="124516" y="468601"/>
                </a:lnTo>
                <a:lnTo>
                  <a:pt x="89422" y="443799"/>
                </a:lnTo>
                <a:lnTo>
                  <a:pt x="59120" y="413497"/>
                </a:lnTo>
                <a:lnTo>
                  <a:pt x="34318" y="378403"/>
                </a:lnTo>
                <a:lnTo>
                  <a:pt x="15725" y="339226"/>
                </a:lnTo>
                <a:lnTo>
                  <a:pt x="4049" y="296676"/>
                </a:lnTo>
                <a:lnTo>
                  <a:pt x="0" y="251460"/>
                </a:lnTo>
                <a:close/>
              </a:path>
            </a:pathLst>
          </a:custGeom>
          <a:ln w="76200">
            <a:solidFill>
              <a:srgbClr val="000000"/>
            </a:solidFill>
          </a:ln>
        </p:spPr>
        <p:txBody>
          <a:bodyPr wrap="square" lIns="0" tIns="0" rIns="0" bIns="0" rtlCol="0"/>
          <a:lstStyle/>
          <a:p>
            <a:endParaRPr/>
          </a:p>
        </p:txBody>
      </p:sp>
      <p:sp>
        <p:nvSpPr>
          <p:cNvPr id="6" name="object 6"/>
          <p:cNvSpPr/>
          <p:nvPr/>
        </p:nvSpPr>
        <p:spPr>
          <a:xfrm>
            <a:off x="9121142" y="2569468"/>
            <a:ext cx="504825" cy="504825"/>
          </a:xfrm>
          <a:custGeom>
            <a:avLst/>
            <a:gdLst/>
            <a:ahLst/>
            <a:cxnLst/>
            <a:rect l="l" t="t" r="r" b="b"/>
            <a:pathLst>
              <a:path w="504825" h="504825">
                <a:moveTo>
                  <a:pt x="0" y="252222"/>
                </a:moveTo>
                <a:lnTo>
                  <a:pt x="4062" y="206879"/>
                </a:lnTo>
                <a:lnTo>
                  <a:pt x="15777" y="164205"/>
                </a:lnTo>
                <a:lnTo>
                  <a:pt x="34431" y="124911"/>
                </a:lnTo>
                <a:lnTo>
                  <a:pt x="59312" y="89710"/>
                </a:lnTo>
                <a:lnTo>
                  <a:pt x="89710" y="59312"/>
                </a:lnTo>
                <a:lnTo>
                  <a:pt x="124911" y="34431"/>
                </a:lnTo>
                <a:lnTo>
                  <a:pt x="164205" y="15777"/>
                </a:lnTo>
                <a:lnTo>
                  <a:pt x="206879" y="4062"/>
                </a:lnTo>
                <a:lnTo>
                  <a:pt x="252221" y="0"/>
                </a:lnTo>
                <a:lnTo>
                  <a:pt x="297564" y="4062"/>
                </a:lnTo>
                <a:lnTo>
                  <a:pt x="340238" y="15777"/>
                </a:lnTo>
                <a:lnTo>
                  <a:pt x="379532" y="34431"/>
                </a:lnTo>
                <a:lnTo>
                  <a:pt x="414733" y="59312"/>
                </a:lnTo>
                <a:lnTo>
                  <a:pt x="445131" y="89710"/>
                </a:lnTo>
                <a:lnTo>
                  <a:pt x="470012" y="124911"/>
                </a:lnTo>
                <a:lnTo>
                  <a:pt x="488666" y="164205"/>
                </a:lnTo>
                <a:lnTo>
                  <a:pt x="500381" y="206879"/>
                </a:lnTo>
                <a:lnTo>
                  <a:pt x="504443" y="252222"/>
                </a:lnTo>
                <a:lnTo>
                  <a:pt x="500381" y="297564"/>
                </a:lnTo>
                <a:lnTo>
                  <a:pt x="488666" y="340238"/>
                </a:lnTo>
                <a:lnTo>
                  <a:pt x="470012" y="379532"/>
                </a:lnTo>
                <a:lnTo>
                  <a:pt x="445131" y="414733"/>
                </a:lnTo>
                <a:lnTo>
                  <a:pt x="414733" y="445131"/>
                </a:lnTo>
                <a:lnTo>
                  <a:pt x="379532" y="470012"/>
                </a:lnTo>
                <a:lnTo>
                  <a:pt x="340238" y="488666"/>
                </a:lnTo>
                <a:lnTo>
                  <a:pt x="297564" y="500381"/>
                </a:lnTo>
                <a:lnTo>
                  <a:pt x="252221" y="504444"/>
                </a:lnTo>
                <a:lnTo>
                  <a:pt x="206879" y="500381"/>
                </a:lnTo>
                <a:lnTo>
                  <a:pt x="164205" y="488666"/>
                </a:lnTo>
                <a:lnTo>
                  <a:pt x="124911" y="470012"/>
                </a:lnTo>
                <a:lnTo>
                  <a:pt x="89710" y="445131"/>
                </a:lnTo>
                <a:lnTo>
                  <a:pt x="59312" y="414733"/>
                </a:lnTo>
                <a:lnTo>
                  <a:pt x="34431" y="379532"/>
                </a:lnTo>
                <a:lnTo>
                  <a:pt x="15777" y="340238"/>
                </a:lnTo>
                <a:lnTo>
                  <a:pt x="4062" y="297564"/>
                </a:lnTo>
                <a:lnTo>
                  <a:pt x="0" y="252222"/>
                </a:lnTo>
                <a:close/>
              </a:path>
            </a:pathLst>
          </a:custGeom>
          <a:ln w="76200">
            <a:solidFill>
              <a:srgbClr val="000000"/>
            </a:solidFill>
          </a:ln>
        </p:spPr>
        <p:txBody>
          <a:bodyPr wrap="square" lIns="0" tIns="0" rIns="0" bIns="0" rtlCol="0"/>
          <a:lstStyle/>
          <a:p>
            <a:endParaRPr/>
          </a:p>
        </p:txBody>
      </p:sp>
      <p:grpSp>
        <p:nvGrpSpPr>
          <p:cNvPr id="7" name="object 7"/>
          <p:cNvGrpSpPr/>
          <p:nvPr/>
        </p:nvGrpSpPr>
        <p:grpSpPr>
          <a:xfrm>
            <a:off x="4719828" y="1775460"/>
            <a:ext cx="4490085" cy="901700"/>
            <a:chOff x="4719828" y="1775460"/>
            <a:chExt cx="4490085" cy="901700"/>
          </a:xfrm>
        </p:grpSpPr>
        <p:sp>
          <p:nvSpPr>
            <p:cNvPr id="8" name="object 8"/>
            <p:cNvSpPr/>
            <p:nvPr/>
          </p:nvSpPr>
          <p:spPr>
            <a:xfrm>
              <a:off x="6880860" y="1804416"/>
              <a:ext cx="588645" cy="620395"/>
            </a:xfrm>
            <a:custGeom>
              <a:avLst/>
              <a:gdLst/>
              <a:ahLst/>
              <a:cxnLst/>
              <a:rect l="l" t="t" r="r" b="b"/>
              <a:pathLst>
                <a:path w="588645" h="620394">
                  <a:moveTo>
                    <a:pt x="0" y="310134"/>
                  </a:moveTo>
                  <a:lnTo>
                    <a:pt x="3850" y="259818"/>
                  </a:lnTo>
                  <a:lnTo>
                    <a:pt x="14996" y="212092"/>
                  </a:lnTo>
                  <a:lnTo>
                    <a:pt x="32832" y="167591"/>
                  </a:lnTo>
                  <a:lnTo>
                    <a:pt x="56753" y="126955"/>
                  </a:lnTo>
                  <a:lnTo>
                    <a:pt x="86153" y="90820"/>
                  </a:lnTo>
                  <a:lnTo>
                    <a:pt x="120426" y="59826"/>
                  </a:lnTo>
                  <a:lnTo>
                    <a:pt x="158966" y="34608"/>
                  </a:lnTo>
                  <a:lnTo>
                    <a:pt x="201168" y="15806"/>
                  </a:lnTo>
                  <a:lnTo>
                    <a:pt x="246425" y="4058"/>
                  </a:lnTo>
                  <a:lnTo>
                    <a:pt x="294132" y="0"/>
                  </a:lnTo>
                  <a:lnTo>
                    <a:pt x="341838" y="4058"/>
                  </a:lnTo>
                  <a:lnTo>
                    <a:pt x="387096" y="15806"/>
                  </a:lnTo>
                  <a:lnTo>
                    <a:pt x="429297" y="34608"/>
                  </a:lnTo>
                  <a:lnTo>
                    <a:pt x="467837" y="59826"/>
                  </a:lnTo>
                  <a:lnTo>
                    <a:pt x="502110" y="90820"/>
                  </a:lnTo>
                  <a:lnTo>
                    <a:pt x="531510" y="126955"/>
                  </a:lnTo>
                  <a:lnTo>
                    <a:pt x="555431" y="167591"/>
                  </a:lnTo>
                  <a:lnTo>
                    <a:pt x="573267" y="212092"/>
                  </a:lnTo>
                  <a:lnTo>
                    <a:pt x="584413" y="259818"/>
                  </a:lnTo>
                  <a:lnTo>
                    <a:pt x="588264" y="310134"/>
                  </a:lnTo>
                  <a:lnTo>
                    <a:pt x="584413" y="360449"/>
                  </a:lnTo>
                  <a:lnTo>
                    <a:pt x="573267" y="408175"/>
                  </a:lnTo>
                  <a:lnTo>
                    <a:pt x="555431" y="452676"/>
                  </a:lnTo>
                  <a:lnTo>
                    <a:pt x="531510" y="493312"/>
                  </a:lnTo>
                  <a:lnTo>
                    <a:pt x="502110" y="529447"/>
                  </a:lnTo>
                  <a:lnTo>
                    <a:pt x="467837" y="560441"/>
                  </a:lnTo>
                  <a:lnTo>
                    <a:pt x="429297" y="585659"/>
                  </a:lnTo>
                  <a:lnTo>
                    <a:pt x="387096" y="604461"/>
                  </a:lnTo>
                  <a:lnTo>
                    <a:pt x="341838" y="616209"/>
                  </a:lnTo>
                  <a:lnTo>
                    <a:pt x="294132" y="620268"/>
                  </a:lnTo>
                  <a:lnTo>
                    <a:pt x="246425" y="616209"/>
                  </a:lnTo>
                  <a:lnTo>
                    <a:pt x="201168" y="604461"/>
                  </a:lnTo>
                  <a:lnTo>
                    <a:pt x="158966" y="585659"/>
                  </a:lnTo>
                  <a:lnTo>
                    <a:pt x="120426" y="560441"/>
                  </a:lnTo>
                  <a:lnTo>
                    <a:pt x="86153" y="529447"/>
                  </a:lnTo>
                  <a:lnTo>
                    <a:pt x="56753" y="493312"/>
                  </a:lnTo>
                  <a:lnTo>
                    <a:pt x="32832" y="452676"/>
                  </a:lnTo>
                  <a:lnTo>
                    <a:pt x="14996" y="408175"/>
                  </a:lnTo>
                  <a:lnTo>
                    <a:pt x="3850" y="360449"/>
                  </a:lnTo>
                  <a:lnTo>
                    <a:pt x="0" y="310134"/>
                  </a:lnTo>
                  <a:close/>
                </a:path>
              </a:pathLst>
            </a:custGeom>
            <a:ln w="57912">
              <a:solidFill>
                <a:srgbClr val="000000"/>
              </a:solidFill>
            </a:ln>
          </p:spPr>
          <p:txBody>
            <a:bodyPr wrap="square" lIns="0" tIns="0" rIns="0" bIns="0" rtlCol="0"/>
            <a:lstStyle/>
            <a:p>
              <a:endParaRPr/>
            </a:p>
          </p:txBody>
        </p:sp>
        <p:sp>
          <p:nvSpPr>
            <p:cNvPr id="9" name="object 9"/>
            <p:cNvSpPr/>
            <p:nvPr/>
          </p:nvSpPr>
          <p:spPr>
            <a:xfrm>
              <a:off x="6880860" y="1895856"/>
              <a:ext cx="502920" cy="219710"/>
            </a:xfrm>
            <a:custGeom>
              <a:avLst/>
              <a:gdLst/>
              <a:ahLst/>
              <a:cxnLst/>
              <a:rect l="l" t="t" r="r" b="b"/>
              <a:pathLst>
                <a:path w="502920" h="219710">
                  <a:moveTo>
                    <a:pt x="0" y="217932"/>
                  </a:moveTo>
                  <a:lnTo>
                    <a:pt x="309245" y="217932"/>
                  </a:lnTo>
                </a:path>
                <a:path w="502920" h="219710">
                  <a:moveTo>
                    <a:pt x="294132" y="219456"/>
                  </a:moveTo>
                  <a:lnTo>
                    <a:pt x="502539" y="0"/>
                  </a:lnTo>
                </a:path>
              </a:pathLst>
            </a:custGeom>
            <a:ln w="57912">
              <a:solidFill>
                <a:srgbClr val="001F50"/>
              </a:solidFill>
            </a:ln>
          </p:spPr>
          <p:txBody>
            <a:bodyPr wrap="square" lIns="0" tIns="0" rIns="0" bIns="0" rtlCol="0"/>
            <a:lstStyle/>
            <a:p>
              <a:endParaRPr/>
            </a:p>
          </p:txBody>
        </p:sp>
        <p:sp>
          <p:nvSpPr>
            <p:cNvPr id="10" name="object 10"/>
            <p:cNvSpPr/>
            <p:nvPr/>
          </p:nvSpPr>
          <p:spPr>
            <a:xfrm>
              <a:off x="4734306" y="2114550"/>
              <a:ext cx="4461510" cy="548005"/>
            </a:xfrm>
            <a:custGeom>
              <a:avLst/>
              <a:gdLst/>
              <a:ahLst/>
              <a:cxnLst/>
              <a:rect l="l" t="t" r="r" b="b"/>
              <a:pathLst>
                <a:path w="4461509" h="548005">
                  <a:moveTo>
                    <a:pt x="0" y="547877"/>
                  </a:moveTo>
                  <a:lnTo>
                    <a:pt x="2146808" y="0"/>
                  </a:lnTo>
                </a:path>
                <a:path w="4461509" h="548005">
                  <a:moveTo>
                    <a:pt x="2735579" y="0"/>
                  </a:moveTo>
                  <a:lnTo>
                    <a:pt x="4461002" y="529589"/>
                  </a:lnTo>
                </a:path>
              </a:pathLst>
            </a:custGeom>
            <a:ln w="28956">
              <a:solidFill>
                <a:srgbClr val="001F50"/>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448045" y="2644095"/>
          <a:ext cx="3498851" cy="2793842"/>
        </p:xfrm>
        <a:graphic>
          <a:graphicData uri="http://schemas.openxmlformats.org/drawingml/2006/table">
            <a:tbl>
              <a:tblPr firstRow="1" bandRow="1">
                <a:tableStyleId>{2D5ABB26-0587-4C30-8999-92F81FD0307C}</a:tableStyleId>
              </a:tblPr>
              <a:tblGrid>
                <a:gridCol w="662305"/>
                <a:gridCol w="400051"/>
                <a:gridCol w="405131"/>
                <a:gridCol w="405131"/>
                <a:gridCol w="405131"/>
                <a:gridCol w="405131"/>
                <a:gridCol w="405131"/>
                <a:gridCol w="410845"/>
              </a:tblGrid>
              <a:tr h="366207">
                <a:tc rowSpan="4">
                  <a:txBody>
                    <a:bodyPr/>
                    <a:lstStyle/>
                    <a:p>
                      <a:pPr>
                        <a:lnSpc>
                          <a:spcPct val="100000"/>
                        </a:lnSpc>
                      </a:pPr>
                      <a:endParaRPr sz="1200">
                        <a:latin typeface="Times New Roman"/>
                        <a:cs typeface="Times New Roman"/>
                      </a:endParaRPr>
                    </a:p>
                  </a:txBody>
                  <a:tcPr marL="0" marR="0" marT="0" marB="0">
                    <a:lnR w="6350">
                      <a:solidFill>
                        <a:srgbClr val="000000"/>
                      </a:solidFill>
                      <a:prstDash val="solid"/>
                    </a:lnR>
                    <a:lnB w="53975">
                      <a:solidFill>
                        <a:srgbClr val="001F50"/>
                      </a:solidFill>
                      <a:prstDash val="solid"/>
                    </a:lnB>
                  </a:tcPr>
                </a:tc>
                <a:tc>
                  <a:txBody>
                    <a:bodyPr/>
                    <a:lstStyle/>
                    <a:p>
                      <a:pPr marL="5715" algn="ctr">
                        <a:lnSpc>
                          <a:spcPct val="100000"/>
                        </a:lnSpc>
                        <a:spcBef>
                          <a:spcPts val="725"/>
                        </a:spcBef>
                      </a:pPr>
                      <a:r>
                        <a:rPr sz="1100" spc="5" dirty="0">
                          <a:latin typeface="Calibri"/>
                          <a:cs typeface="Calibri"/>
                        </a:rPr>
                        <a:t>0.77</a:t>
                      </a:r>
                      <a:endParaRPr sz="1100">
                        <a:latin typeface="Calibri"/>
                        <a:cs typeface="Calibri"/>
                      </a:endParaRPr>
                    </a:p>
                  </a:txBody>
                  <a:tcPr marL="0" marR="0" marT="92075" marB="0">
                    <a:lnL w="6350">
                      <a:solidFill>
                        <a:srgbClr val="000000"/>
                      </a:solidFill>
                      <a:prstDash val="solid"/>
                    </a:lnL>
                    <a:lnT w="6350">
                      <a:solidFill>
                        <a:srgbClr val="000000"/>
                      </a:solidFill>
                      <a:prstDash val="solid"/>
                    </a:lnT>
                    <a:lnB w="6350">
                      <a:solidFill>
                        <a:srgbClr val="000000"/>
                      </a:solidFill>
                      <a:prstDash val="solid"/>
                    </a:lnB>
                    <a:solidFill>
                      <a:srgbClr val="D2F5F4"/>
                    </a:solidFill>
                  </a:tcPr>
                </a:tc>
                <a:tc>
                  <a:txBody>
                    <a:bodyPr/>
                    <a:lstStyle/>
                    <a:p>
                      <a:pPr marL="6350" algn="ctr">
                        <a:lnSpc>
                          <a:spcPct val="100000"/>
                        </a:lnSpc>
                        <a:spcBef>
                          <a:spcPts val="725"/>
                        </a:spcBef>
                      </a:pPr>
                      <a:r>
                        <a:rPr sz="1100" dirty="0">
                          <a:solidFill>
                            <a:srgbClr val="FFFFFF"/>
                          </a:solidFill>
                          <a:latin typeface="Calibri"/>
                          <a:cs typeface="Calibri"/>
                        </a:rPr>
                        <a:t>0</a:t>
                      </a:r>
                      <a:endParaRPr sz="1100">
                        <a:latin typeface="Calibri"/>
                        <a:cs typeface="Calibri"/>
                      </a:endParaRPr>
                    </a:p>
                  </a:txBody>
                  <a:tcPr marL="0" marR="0" marT="92075" marB="0">
                    <a:solidFill>
                      <a:srgbClr val="000000"/>
                    </a:solidFill>
                  </a:tcPr>
                </a:tc>
                <a:tc>
                  <a:txBody>
                    <a:bodyPr/>
                    <a:lstStyle/>
                    <a:p>
                      <a:pPr marL="11430" algn="ctr">
                        <a:lnSpc>
                          <a:spcPct val="100000"/>
                        </a:lnSpc>
                        <a:spcBef>
                          <a:spcPts val="725"/>
                        </a:spcBef>
                      </a:pPr>
                      <a:r>
                        <a:rPr sz="1100" spc="5" dirty="0">
                          <a:solidFill>
                            <a:srgbClr val="FFFFFF"/>
                          </a:solidFill>
                          <a:latin typeface="Calibri"/>
                          <a:cs typeface="Calibri"/>
                        </a:rPr>
                        <a:t>0.11</a:t>
                      </a:r>
                      <a:endParaRPr sz="1100">
                        <a:latin typeface="Calibri"/>
                        <a:cs typeface="Calibri"/>
                      </a:endParaRPr>
                    </a:p>
                  </a:txBody>
                  <a:tcPr marL="0" marR="0" marT="92075" marB="0">
                    <a:lnT w="6350">
                      <a:solidFill>
                        <a:srgbClr val="000000"/>
                      </a:solidFill>
                      <a:prstDash val="solid"/>
                    </a:lnT>
                    <a:lnB w="6350">
                      <a:solidFill>
                        <a:srgbClr val="000000"/>
                      </a:solidFill>
                      <a:prstDash val="solid"/>
                    </a:lnB>
                    <a:solidFill>
                      <a:srgbClr val="009999"/>
                    </a:solidFill>
                  </a:tcPr>
                </a:tc>
                <a:tc>
                  <a:txBody>
                    <a:bodyPr/>
                    <a:lstStyle/>
                    <a:p>
                      <a:pPr marL="10795" algn="ctr">
                        <a:lnSpc>
                          <a:spcPct val="100000"/>
                        </a:lnSpc>
                        <a:spcBef>
                          <a:spcPts val="725"/>
                        </a:spcBef>
                      </a:pPr>
                      <a:r>
                        <a:rPr sz="1100" spc="5" dirty="0">
                          <a:latin typeface="Calibri"/>
                          <a:cs typeface="Calibri"/>
                        </a:rPr>
                        <a:t>0.33</a:t>
                      </a:r>
                      <a:endParaRPr sz="1100">
                        <a:latin typeface="Calibri"/>
                        <a:cs typeface="Calibri"/>
                      </a:endParaRPr>
                    </a:p>
                  </a:txBody>
                  <a:tcPr marL="0" marR="0" marT="92075" marB="0">
                    <a:lnT w="6350">
                      <a:solidFill>
                        <a:srgbClr val="000000"/>
                      </a:solidFill>
                      <a:prstDash val="solid"/>
                    </a:lnT>
                    <a:lnB w="6350">
                      <a:solidFill>
                        <a:srgbClr val="000000"/>
                      </a:solidFill>
                      <a:prstDash val="solid"/>
                    </a:lnB>
                    <a:solidFill>
                      <a:srgbClr val="33CCCC"/>
                    </a:solidFill>
                  </a:tcPr>
                </a:tc>
                <a:tc>
                  <a:txBody>
                    <a:bodyPr/>
                    <a:lstStyle/>
                    <a:p>
                      <a:pPr marL="11430" algn="ctr">
                        <a:lnSpc>
                          <a:spcPct val="100000"/>
                        </a:lnSpc>
                        <a:spcBef>
                          <a:spcPts val="725"/>
                        </a:spcBef>
                      </a:pPr>
                      <a:r>
                        <a:rPr sz="1100" spc="5" dirty="0">
                          <a:latin typeface="Calibri"/>
                          <a:cs typeface="Calibri"/>
                        </a:rPr>
                        <a:t>0.55</a:t>
                      </a:r>
                      <a:endParaRPr sz="1100">
                        <a:latin typeface="Calibri"/>
                        <a:cs typeface="Calibri"/>
                      </a:endParaRPr>
                    </a:p>
                  </a:txBody>
                  <a:tcPr marL="0" marR="0" marT="92075" marB="0">
                    <a:lnT w="6350">
                      <a:solidFill>
                        <a:srgbClr val="000000"/>
                      </a:solidFill>
                      <a:prstDash val="solid"/>
                    </a:lnT>
                    <a:lnB w="6350">
                      <a:solidFill>
                        <a:srgbClr val="000000"/>
                      </a:solidFill>
                      <a:prstDash val="solid"/>
                    </a:lnB>
                    <a:solidFill>
                      <a:srgbClr val="A1EAE8"/>
                    </a:solidFill>
                  </a:tcPr>
                </a:tc>
                <a:tc>
                  <a:txBody>
                    <a:bodyPr/>
                    <a:lstStyle/>
                    <a:p>
                      <a:pPr marL="6350" algn="ctr">
                        <a:lnSpc>
                          <a:spcPct val="100000"/>
                        </a:lnSpc>
                        <a:spcBef>
                          <a:spcPts val="725"/>
                        </a:spcBef>
                      </a:pPr>
                      <a:r>
                        <a:rPr sz="1100" dirty="0">
                          <a:solidFill>
                            <a:srgbClr val="FFFFFF"/>
                          </a:solidFill>
                          <a:latin typeface="Calibri"/>
                          <a:cs typeface="Calibri"/>
                        </a:rPr>
                        <a:t>0</a:t>
                      </a:r>
                      <a:endParaRPr sz="1100">
                        <a:latin typeface="Calibri"/>
                        <a:cs typeface="Calibri"/>
                      </a:endParaRPr>
                    </a:p>
                  </a:txBody>
                  <a:tcPr marL="0" marR="0" marT="92075" marB="0">
                    <a:solidFill>
                      <a:srgbClr val="000000"/>
                    </a:solidFill>
                  </a:tcPr>
                </a:tc>
                <a:tc>
                  <a:txBody>
                    <a:bodyPr/>
                    <a:lstStyle/>
                    <a:p>
                      <a:pPr marL="6350" algn="ctr">
                        <a:lnSpc>
                          <a:spcPct val="100000"/>
                        </a:lnSpc>
                        <a:spcBef>
                          <a:spcPts val="725"/>
                        </a:spcBef>
                      </a:pPr>
                      <a:r>
                        <a:rPr sz="1100" spc="5" dirty="0">
                          <a:latin typeface="Calibri"/>
                          <a:cs typeface="Calibri"/>
                        </a:rPr>
                        <a:t>0.33</a:t>
                      </a:r>
                      <a:endParaRPr sz="1100">
                        <a:latin typeface="Calibri"/>
                        <a:cs typeface="Calibri"/>
                      </a:endParaRPr>
                    </a:p>
                  </a:txBody>
                  <a:tcPr marL="0" marR="0" marT="92075" marB="0">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r>
              <a:tr h="404725">
                <a:tc vMerge="1">
                  <a:txBody>
                    <a:bodyPr/>
                    <a:lstStyle/>
                    <a:p>
                      <a:endParaRPr/>
                    </a:p>
                  </a:txBody>
                  <a:tcPr marL="0" marR="0" marT="0" marB="0">
                    <a:lnR w="6350">
                      <a:solidFill>
                        <a:srgbClr val="000000"/>
                      </a:solidFill>
                      <a:prstDash val="solid"/>
                    </a:lnR>
                    <a:lnB w="53975">
                      <a:solidFill>
                        <a:srgbClr val="001F50"/>
                      </a:solidFill>
                      <a:prstDash val="solid"/>
                    </a:lnB>
                  </a:tcPr>
                </a:tc>
                <a:tc>
                  <a:txBody>
                    <a:bodyPr/>
                    <a:lstStyle/>
                    <a:p>
                      <a:pPr marL="635" algn="ctr">
                        <a:lnSpc>
                          <a:spcPct val="100000"/>
                        </a:lnSpc>
                        <a:spcBef>
                          <a:spcPts val="900"/>
                        </a:spcBef>
                      </a:pPr>
                      <a:r>
                        <a:rPr sz="1100" dirty="0">
                          <a:solidFill>
                            <a:srgbClr val="FFFFFF"/>
                          </a:solidFill>
                          <a:latin typeface="Calibri"/>
                          <a:cs typeface="Calibri"/>
                        </a:rPr>
                        <a:t>0</a:t>
                      </a:r>
                      <a:endParaRPr sz="1100">
                        <a:latin typeface="Calibri"/>
                        <a:cs typeface="Calibri"/>
                      </a:endParaRPr>
                    </a:p>
                  </a:txBody>
                  <a:tcPr marL="0" marR="0" marT="114300" marB="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10795" algn="ctr">
                        <a:lnSpc>
                          <a:spcPct val="100000"/>
                        </a:lnSpc>
                        <a:spcBef>
                          <a:spcPts val="900"/>
                        </a:spcBef>
                      </a:pPr>
                      <a:r>
                        <a:rPr sz="1100" spc="5" dirty="0">
                          <a:latin typeface="Calibri"/>
                          <a:cs typeface="Calibri"/>
                        </a:rPr>
                        <a:t>1.00</a:t>
                      </a:r>
                      <a:endParaRPr sz="1100">
                        <a:latin typeface="Calibri"/>
                        <a:cs typeface="Calibri"/>
                      </a:endParaRPr>
                    </a:p>
                  </a:txBody>
                  <a:tcPr marL="0" marR="0" marT="114300" marB="0">
                    <a:lnB w="6350">
                      <a:solidFill>
                        <a:srgbClr val="000000"/>
                      </a:solidFill>
                      <a:prstDash val="solid"/>
                    </a:lnB>
                  </a:tcPr>
                </a:tc>
                <a:tc>
                  <a:txBody>
                    <a:bodyPr/>
                    <a:lstStyle/>
                    <a:p>
                      <a:pPr marL="5715" algn="ctr">
                        <a:lnSpc>
                          <a:spcPct val="100000"/>
                        </a:lnSpc>
                        <a:spcBef>
                          <a:spcPts val="900"/>
                        </a:spcBef>
                      </a:pPr>
                      <a:r>
                        <a:rPr sz="1100" dirty="0">
                          <a:solidFill>
                            <a:srgbClr val="FFFFFF"/>
                          </a:solidFill>
                          <a:latin typeface="Calibri"/>
                          <a:cs typeface="Calibri"/>
                        </a:rPr>
                        <a:t>0</a:t>
                      </a:r>
                      <a:endParaRPr sz="1100">
                        <a:latin typeface="Calibri"/>
                        <a:cs typeface="Calibri"/>
                      </a:endParaRPr>
                    </a:p>
                  </a:txBody>
                  <a:tcPr marL="0" marR="0" marT="114300" marB="0">
                    <a:lnT w="6350">
                      <a:solidFill>
                        <a:srgbClr val="000000"/>
                      </a:solidFill>
                      <a:prstDash val="solid"/>
                    </a:lnT>
                    <a:lnB w="6350">
                      <a:solidFill>
                        <a:srgbClr val="000000"/>
                      </a:solidFill>
                      <a:prstDash val="solid"/>
                    </a:lnB>
                  </a:tcPr>
                </a:tc>
                <a:tc>
                  <a:txBody>
                    <a:bodyPr/>
                    <a:lstStyle/>
                    <a:p>
                      <a:pPr marL="10795" algn="ctr">
                        <a:lnSpc>
                          <a:spcPct val="100000"/>
                        </a:lnSpc>
                        <a:spcBef>
                          <a:spcPts val="900"/>
                        </a:spcBef>
                      </a:pPr>
                      <a:r>
                        <a:rPr sz="1100" spc="5" dirty="0">
                          <a:latin typeface="Calibri"/>
                          <a:cs typeface="Calibri"/>
                        </a:rPr>
                        <a:t>0.33</a:t>
                      </a:r>
                      <a:endParaRPr sz="1100">
                        <a:latin typeface="Calibri"/>
                        <a:cs typeface="Calibri"/>
                      </a:endParaRPr>
                    </a:p>
                  </a:txBody>
                  <a:tcPr marL="0" marR="0" marT="114300" marB="0">
                    <a:lnT w="6350">
                      <a:solidFill>
                        <a:srgbClr val="000000"/>
                      </a:solidFill>
                      <a:prstDash val="solid"/>
                    </a:lnT>
                    <a:lnB w="6350">
                      <a:solidFill>
                        <a:srgbClr val="000000"/>
                      </a:solidFill>
                      <a:prstDash val="solid"/>
                    </a:lnB>
                    <a:solidFill>
                      <a:srgbClr val="33CCCC"/>
                    </a:solidFill>
                  </a:tcPr>
                </a:tc>
                <a:tc>
                  <a:txBody>
                    <a:bodyPr/>
                    <a:lstStyle/>
                    <a:p>
                      <a:pPr marL="5715" algn="ctr">
                        <a:lnSpc>
                          <a:spcPct val="100000"/>
                        </a:lnSpc>
                        <a:spcBef>
                          <a:spcPts val="900"/>
                        </a:spcBef>
                      </a:pPr>
                      <a:r>
                        <a:rPr sz="1100" dirty="0">
                          <a:solidFill>
                            <a:srgbClr val="FFFFFF"/>
                          </a:solidFill>
                          <a:latin typeface="Calibri"/>
                          <a:cs typeface="Calibri"/>
                        </a:rPr>
                        <a:t>0</a:t>
                      </a:r>
                      <a:endParaRPr sz="1100">
                        <a:latin typeface="Calibri"/>
                        <a:cs typeface="Calibri"/>
                      </a:endParaRPr>
                    </a:p>
                  </a:txBody>
                  <a:tcPr marL="0" marR="0" marT="114300" marB="0">
                    <a:lnT w="6350" cap="flat" cmpd="sng" algn="ctr">
                      <a:solidFill>
                        <a:srgbClr val="000000"/>
                      </a:solidFill>
                      <a:prstDash val="solid"/>
                      <a:round/>
                      <a:headEnd type="none" w="med" len="med"/>
                      <a:tailEnd type="none" w="med" len="med"/>
                    </a:lnT>
                    <a:solidFill>
                      <a:srgbClr val="000000"/>
                    </a:solidFill>
                  </a:tcPr>
                </a:tc>
                <a:tc>
                  <a:txBody>
                    <a:bodyPr/>
                    <a:lstStyle/>
                    <a:p>
                      <a:pPr marL="11430" algn="ctr">
                        <a:lnSpc>
                          <a:spcPct val="100000"/>
                        </a:lnSpc>
                        <a:spcBef>
                          <a:spcPts val="900"/>
                        </a:spcBef>
                      </a:pPr>
                      <a:r>
                        <a:rPr sz="1100" spc="5" dirty="0">
                          <a:solidFill>
                            <a:srgbClr val="FFFFFF"/>
                          </a:solidFill>
                          <a:latin typeface="Calibri"/>
                          <a:cs typeface="Calibri"/>
                        </a:rPr>
                        <a:t>0.11</a:t>
                      </a:r>
                      <a:endParaRPr sz="1100">
                        <a:latin typeface="Calibri"/>
                        <a:cs typeface="Calibri"/>
                      </a:endParaRPr>
                    </a:p>
                  </a:txBody>
                  <a:tcPr marL="0" marR="0" marT="114300" marB="0">
                    <a:lnB w="6350">
                      <a:solidFill>
                        <a:srgbClr val="000000"/>
                      </a:solidFill>
                      <a:prstDash val="solid"/>
                    </a:lnB>
                    <a:solidFill>
                      <a:srgbClr val="009999"/>
                    </a:solidFill>
                  </a:tcPr>
                </a:tc>
                <a:tc>
                  <a:txBody>
                    <a:bodyPr/>
                    <a:lstStyle/>
                    <a:p>
                      <a:pPr marL="635" algn="ctr">
                        <a:lnSpc>
                          <a:spcPct val="100000"/>
                        </a:lnSpc>
                        <a:spcBef>
                          <a:spcPts val="900"/>
                        </a:spcBef>
                      </a:pPr>
                      <a:r>
                        <a:rPr sz="1100" dirty="0">
                          <a:solidFill>
                            <a:srgbClr val="FFFFFF"/>
                          </a:solidFill>
                          <a:latin typeface="Calibri"/>
                          <a:cs typeface="Calibri"/>
                        </a:rPr>
                        <a:t>0</a:t>
                      </a:r>
                      <a:endParaRPr sz="1100">
                        <a:latin typeface="Calibri"/>
                        <a:cs typeface="Calibri"/>
                      </a:endParaRPr>
                    </a:p>
                  </a:txBody>
                  <a:tcPr marL="0" marR="0" marT="114300" marB="0">
                    <a:lnT w="6350" cap="flat" cmpd="sng" algn="ctr">
                      <a:solidFill>
                        <a:srgbClr val="000000"/>
                      </a:solidFill>
                      <a:prstDash val="solid"/>
                      <a:round/>
                      <a:headEnd type="none" w="med" len="med"/>
                      <a:tailEnd type="none" w="med" len="med"/>
                    </a:lnT>
                    <a:solidFill>
                      <a:srgbClr val="000000"/>
                    </a:solidFill>
                  </a:tcPr>
                </a:tc>
              </a:tr>
              <a:tr h="404406">
                <a:tc vMerge="1">
                  <a:txBody>
                    <a:bodyPr/>
                    <a:lstStyle/>
                    <a:p>
                      <a:endParaRPr/>
                    </a:p>
                  </a:txBody>
                  <a:tcPr marL="0" marR="0" marT="0" marB="0">
                    <a:lnR w="6350">
                      <a:solidFill>
                        <a:srgbClr val="000000"/>
                      </a:solidFill>
                      <a:prstDash val="solid"/>
                    </a:lnR>
                    <a:lnB w="53975">
                      <a:solidFill>
                        <a:srgbClr val="001F50"/>
                      </a:solidFill>
                      <a:prstDash val="solid"/>
                    </a:lnB>
                  </a:tcPr>
                </a:tc>
                <a:tc>
                  <a:txBody>
                    <a:bodyPr/>
                    <a:lstStyle/>
                    <a:p>
                      <a:pPr marL="5715" algn="ctr">
                        <a:lnSpc>
                          <a:spcPct val="100000"/>
                        </a:lnSpc>
                        <a:spcBef>
                          <a:spcPts val="900"/>
                        </a:spcBef>
                      </a:pPr>
                      <a:r>
                        <a:rPr sz="1100" spc="5" dirty="0">
                          <a:solidFill>
                            <a:srgbClr val="FFFFFF"/>
                          </a:solidFill>
                          <a:latin typeface="Calibri"/>
                          <a:cs typeface="Calibri"/>
                        </a:rPr>
                        <a:t>0.11</a:t>
                      </a:r>
                      <a:endParaRPr sz="1100">
                        <a:latin typeface="Calibri"/>
                        <a:cs typeface="Calibri"/>
                      </a:endParaRPr>
                    </a:p>
                  </a:txBody>
                  <a:tcPr marL="0" marR="0" marT="114300" marB="0">
                    <a:lnL w="6350">
                      <a:solidFill>
                        <a:srgbClr val="000000"/>
                      </a:solidFill>
                      <a:prstDash val="solid"/>
                    </a:lnL>
                    <a:lnT w="6350">
                      <a:solidFill>
                        <a:srgbClr val="000000"/>
                      </a:solidFill>
                      <a:prstDash val="solid"/>
                    </a:lnT>
                    <a:lnB w="6350">
                      <a:solidFill>
                        <a:srgbClr val="000000"/>
                      </a:solidFill>
                      <a:prstDash val="solid"/>
                    </a:lnB>
                    <a:solidFill>
                      <a:srgbClr val="009999"/>
                    </a:solidFill>
                  </a:tcPr>
                </a:tc>
                <a:tc>
                  <a:txBody>
                    <a:bodyPr/>
                    <a:lstStyle/>
                    <a:p>
                      <a:pPr marL="6350" algn="ctr">
                        <a:lnSpc>
                          <a:spcPct val="100000"/>
                        </a:lnSpc>
                        <a:spcBef>
                          <a:spcPts val="900"/>
                        </a:spcBef>
                      </a:pPr>
                      <a:r>
                        <a:rPr sz="1100" dirty="0">
                          <a:solidFill>
                            <a:srgbClr val="FFFFFF"/>
                          </a:solidFill>
                          <a:latin typeface="Calibri"/>
                          <a:cs typeface="Calibri"/>
                        </a:rPr>
                        <a:t>0</a:t>
                      </a:r>
                      <a:endParaRPr sz="1100">
                        <a:latin typeface="Calibri"/>
                        <a:cs typeface="Calibri"/>
                      </a:endParaRPr>
                    </a:p>
                  </a:txBody>
                  <a:tcPr marL="0" marR="0" marT="114300" marB="0">
                    <a:lnT w="6350">
                      <a:solidFill>
                        <a:srgbClr val="000000"/>
                      </a:solidFill>
                      <a:prstDash val="solid"/>
                    </a:lnT>
                    <a:lnB w="6350">
                      <a:solidFill>
                        <a:srgbClr val="000000"/>
                      </a:solidFill>
                      <a:prstDash val="solid"/>
                    </a:lnB>
                  </a:tcPr>
                </a:tc>
                <a:tc>
                  <a:txBody>
                    <a:bodyPr/>
                    <a:lstStyle/>
                    <a:p>
                      <a:pPr marL="11430" algn="ctr">
                        <a:lnSpc>
                          <a:spcPct val="100000"/>
                        </a:lnSpc>
                        <a:spcBef>
                          <a:spcPts val="900"/>
                        </a:spcBef>
                      </a:pPr>
                      <a:r>
                        <a:rPr sz="1100" spc="5" dirty="0">
                          <a:latin typeface="Calibri"/>
                          <a:cs typeface="Calibri"/>
                        </a:rPr>
                        <a:t>1.00</a:t>
                      </a:r>
                      <a:endParaRPr sz="1100">
                        <a:latin typeface="Calibri"/>
                        <a:cs typeface="Calibri"/>
                      </a:endParaRPr>
                    </a:p>
                  </a:txBody>
                  <a:tcPr marL="0" marR="0" marT="114300" marB="0">
                    <a:lnT w="6350">
                      <a:solidFill>
                        <a:srgbClr val="000000"/>
                      </a:solidFill>
                      <a:prstDash val="solid"/>
                    </a:lnT>
                    <a:lnB w="6350">
                      <a:solidFill>
                        <a:srgbClr val="000000"/>
                      </a:solidFill>
                      <a:prstDash val="solid"/>
                    </a:lnB>
                  </a:tcPr>
                </a:tc>
                <a:tc>
                  <a:txBody>
                    <a:bodyPr/>
                    <a:lstStyle/>
                    <a:p>
                      <a:pPr marL="6350" algn="ctr">
                        <a:lnSpc>
                          <a:spcPct val="100000"/>
                        </a:lnSpc>
                        <a:spcBef>
                          <a:spcPts val="900"/>
                        </a:spcBef>
                      </a:pPr>
                      <a:r>
                        <a:rPr sz="1100" dirty="0">
                          <a:solidFill>
                            <a:srgbClr val="FFFFFF"/>
                          </a:solidFill>
                          <a:latin typeface="Calibri"/>
                          <a:cs typeface="Calibri"/>
                        </a:rPr>
                        <a:t>0</a:t>
                      </a:r>
                      <a:endParaRPr sz="1100">
                        <a:latin typeface="Calibri"/>
                        <a:cs typeface="Calibri"/>
                      </a:endParaRPr>
                    </a:p>
                  </a:txBody>
                  <a:tcPr marL="0" marR="0" marT="114300" marB="0">
                    <a:lnT w="6350">
                      <a:solidFill>
                        <a:srgbClr val="000000"/>
                      </a:solidFill>
                      <a:prstDash val="solid"/>
                    </a:lnT>
                    <a:lnB w="6350">
                      <a:solidFill>
                        <a:srgbClr val="000000"/>
                      </a:solidFill>
                      <a:prstDash val="solid"/>
                    </a:lnB>
                  </a:tcPr>
                </a:tc>
                <a:tc>
                  <a:txBody>
                    <a:bodyPr/>
                    <a:lstStyle/>
                    <a:p>
                      <a:pPr marL="11430" algn="ctr">
                        <a:lnSpc>
                          <a:spcPct val="100000"/>
                        </a:lnSpc>
                        <a:spcBef>
                          <a:spcPts val="900"/>
                        </a:spcBef>
                      </a:pPr>
                      <a:r>
                        <a:rPr sz="1100" spc="5" dirty="0">
                          <a:solidFill>
                            <a:srgbClr val="FFFFFF"/>
                          </a:solidFill>
                          <a:latin typeface="Calibri"/>
                          <a:cs typeface="Calibri"/>
                        </a:rPr>
                        <a:t>0.11</a:t>
                      </a:r>
                      <a:endParaRPr sz="1100">
                        <a:latin typeface="Calibri"/>
                        <a:cs typeface="Calibri"/>
                      </a:endParaRPr>
                    </a:p>
                  </a:txBody>
                  <a:tcPr marL="0" marR="0" marT="114300" marB="0">
                    <a:lnB w="6350">
                      <a:solidFill>
                        <a:srgbClr val="000000"/>
                      </a:solidFill>
                      <a:prstDash val="solid"/>
                    </a:lnB>
                    <a:solidFill>
                      <a:srgbClr val="009999"/>
                    </a:solidFill>
                  </a:tcPr>
                </a:tc>
                <a:tc>
                  <a:txBody>
                    <a:bodyPr/>
                    <a:lstStyle/>
                    <a:p>
                      <a:pPr marL="6350" algn="ctr">
                        <a:lnSpc>
                          <a:spcPct val="100000"/>
                        </a:lnSpc>
                        <a:spcBef>
                          <a:spcPts val="900"/>
                        </a:spcBef>
                      </a:pPr>
                      <a:r>
                        <a:rPr sz="1100" dirty="0">
                          <a:solidFill>
                            <a:srgbClr val="FFFFFF"/>
                          </a:solidFill>
                          <a:latin typeface="Calibri"/>
                          <a:cs typeface="Calibri"/>
                        </a:rPr>
                        <a:t>0</a:t>
                      </a:r>
                      <a:endParaRPr sz="1100">
                        <a:latin typeface="Calibri"/>
                        <a:cs typeface="Calibri"/>
                      </a:endParaRPr>
                    </a:p>
                  </a:txBody>
                  <a:tcPr marL="0" marR="0" marT="114300" marB="0">
                    <a:lnT w="6350" cap="flat" cmpd="sng" algn="ctr">
                      <a:solidFill>
                        <a:srgbClr val="000000"/>
                      </a:solidFill>
                      <a:prstDash val="solid"/>
                      <a:round/>
                      <a:headEnd type="none" w="med" len="med"/>
                      <a:tailEnd type="none" w="med" len="med"/>
                    </a:lnT>
                    <a:solidFill>
                      <a:srgbClr val="000000"/>
                    </a:solidFill>
                  </a:tcPr>
                </a:tc>
                <a:tc>
                  <a:txBody>
                    <a:bodyPr/>
                    <a:lstStyle/>
                    <a:p>
                      <a:pPr marL="6350" algn="ctr">
                        <a:lnSpc>
                          <a:spcPct val="100000"/>
                        </a:lnSpc>
                        <a:spcBef>
                          <a:spcPts val="900"/>
                        </a:spcBef>
                      </a:pPr>
                      <a:r>
                        <a:rPr sz="1100" spc="5" dirty="0">
                          <a:latin typeface="Calibri"/>
                          <a:cs typeface="Calibri"/>
                        </a:rPr>
                        <a:t>0.55</a:t>
                      </a:r>
                      <a:endParaRPr sz="1100">
                        <a:latin typeface="Calibri"/>
                        <a:cs typeface="Calibri"/>
                      </a:endParaRPr>
                    </a:p>
                  </a:txBody>
                  <a:tcPr marL="0" marR="0" marT="114300" marB="0">
                    <a:lnR w="6350">
                      <a:solidFill>
                        <a:srgbClr val="000000"/>
                      </a:solidFill>
                      <a:prstDash val="solid"/>
                    </a:lnR>
                    <a:lnB w="6350">
                      <a:solidFill>
                        <a:srgbClr val="000000"/>
                      </a:solidFill>
                      <a:prstDash val="solid"/>
                    </a:lnB>
                    <a:solidFill>
                      <a:srgbClr val="A1EAE8"/>
                    </a:solidFill>
                  </a:tcPr>
                </a:tc>
              </a:tr>
              <a:tr h="209742">
                <a:tc vMerge="1">
                  <a:txBody>
                    <a:bodyPr/>
                    <a:lstStyle/>
                    <a:p>
                      <a:endParaRPr/>
                    </a:p>
                  </a:txBody>
                  <a:tcPr marL="0" marR="0" marT="0" marB="0">
                    <a:lnR w="6350">
                      <a:solidFill>
                        <a:srgbClr val="000000"/>
                      </a:solidFill>
                      <a:prstDash val="solid"/>
                    </a:lnR>
                    <a:lnB w="53975">
                      <a:solidFill>
                        <a:srgbClr val="001F50"/>
                      </a:solidFill>
                      <a:prstDash val="solid"/>
                    </a:lnB>
                  </a:tcPr>
                </a:tc>
                <a:tc rowSpan="2">
                  <a:txBody>
                    <a:bodyPr/>
                    <a:lstStyle/>
                    <a:p>
                      <a:pPr marL="76835">
                        <a:lnSpc>
                          <a:spcPct val="100000"/>
                        </a:lnSpc>
                        <a:spcBef>
                          <a:spcPts val="900"/>
                        </a:spcBef>
                      </a:pPr>
                      <a:r>
                        <a:rPr sz="1100" spc="5" dirty="0">
                          <a:latin typeface="Calibri"/>
                          <a:cs typeface="Calibri"/>
                        </a:rPr>
                        <a:t>0.33</a:t>
                      </a:r>
                      <a:endParaRPr sz="1100">
                        <a:latin typeface="Calibri"/>
                        <a:cs typeface="Calibri"/>
                      </a:endParaRPr>
                    </a:p>
                  </a:txBody>
                  <a:tcPr marL="0" marR="0" marT="114300" marB="0">
                    <a:lnL w="6350">
                      <a:solidFill>
                        <a:srgbClr val="000000"/>
                      </a:solidFill>
                      <a:prstDash val="solid"/>
                    </a:lnL>
                    <a:lnT w="6350">
                      <a:solidFill>
                        <a:srgbClr val="000000"/>
                      </a:solidFill>
                      <a:prstDash val="solid"/>
                    </a:lnT>
                    <a:lnB w="6350">
                      <a:solidFill>
                        <a:srgbClr val="000000"/>
                      </a:solidFill>
                      <a:prstDash val="solid"/>
                    </a:lnB>
                    <a:solidFill>
                      <a:srgbClr val="33CCCC"/>
                    </a:solidFill>
                  </a:tcPr>
                </a:tc>
                <a:tc rowSpan="2">
                  <a:txBody>
                    <a:bodyPr/>
                    <a:lstStyle/>
                    <a:p>
                      <a:pPr marL="81915">
                        <a:lnSpc>
                          <a:spcPct val="100000"/>
                        </a:lnSpc>
                        <a:spcBef>
                          <a:spcPts val="900"/>
                        </a:spcBef>
                      </a:pPr>
                      <a:r>
                        <a:rPr sz="1100" spc="5" dirty="0">
                          <a:latin typeface="Calibri"/>
                          <a:cs typeface="Calibri"/>
                        </a:rPr>
                        <a:t>0.33</a:t>
                      </a:r>
                      <a:endParaRPr sz="1100">
                        <a:latin typeface="Calibri"/>
                        <a:cs typeface="Calibri"/>
                      </a:endParaRPr>
                    </a:p>
                  </a:txBody>
                  <a:tcPr marL="0" marR="0" marT="114300" marB="0">
                    <a:lnT w="6350">
                      <a:solidFill>
                        <a:srgbClr val="000000"/>
                      </a:solidFill>
                      <a:prstDash val="solid"/>
                    </a:lnT>
                    <a:lnB w="6350">
                      <a:solidFill>
                        <a:srgbClr val="000000"/>
                      </a:solidFill>
                      <a:prstDash val="solid"/>
                    </a:lnB>
                    <a:solidFill>
                      <a:srgbClr val="33CCCC"/>
                    </a:solidFill>
                  </a:tcPr>
                </a:tc>
                <a:tc rowSpan="2">
                  <a:txBody>
                    <a:bodyPr/>
                    <a:lstStyle/>
                    <a:p>
                      <a:pPr marL="5715" algn="ctr">
                        <a:lnSpc>
                          <a:spcPct val="100000"/>
                        </a:lnSpc>
                        <a:spcBef>
                          <a:spcPts val="900"/>
                        </a:spcBef>
                      </a:pPr>
                      <a:r>
                        <a:rPr sz="1100" dirty="0">
                          <a:solidFill>
                            <a:srgbClr val="FFFFFF"/>
                          </a:solidFill>
                          <a:latin typeface="Calibri"/>
                          <a:cs typeface="Calibri"/>
                        </a:rPr>
                        <a:t>0</a:t>
                      </a:r>
                      <a:endParaRPr sz="1100">
                        <a:latin typeface="Calibri"/>
                        <a:cs typeface="Calibri"/>
                      </a:endParaRPr>
                    </a:p>
                  </a:txBody>
                  <a:tcPr marL="0" marR="0" marT="114300" marB="0">
                    <a:lnT w="6350" cap="flat" cmpd="sng" algn="ctr">
                      <a:solidFill>
                        <a:srgbClr val="000000"/>
                      </a:solidFill>
                      <a:prstDash val="solid"/>
                      <a:round/>
                      <a:headEnd type="none" w="med" len="med"/>
                      <a:tailEnd type="none" w="med" len="med"/>
                    </a:lnT>
                    <a:solidFill>
                      <a:srgbClr val="000000"/>
                    </a:solidFill>
                  </a:tcPr>
                </a:tc>
                <a:tc rowSpan="2">
                  <a:txBody>
                    <a:bodyPr/>
                    <a:lstStyle/>
                    <a:p>
                      <a:pPr marL="81915">
                        <a:lnSpc>
                          <a:spcPct val="100000"/>
                        </a:lnSpc>
                        <a:spcBef>
                          <a:spcPts val="900"/>
                        </a:spcBef>
                      </a:pPr>
                      <a:r>
                        <a:rPr sz="1100" spc="5" dirty="0">
                          <a:latin typeface="Calibri"/>
                          <a:cs typeface="Calibri"/>
                        </a:rPr>
                        <a:t>0.55</a:t>
                      </a:r>
                      <a:endParaRPr sz="1100">
                        <a:latin typeface="Calibri"/>
                        <a:cs typeface="Calibri"/>
                      </a:endParaRPr>
                    </a:p>
                  </a:txBody>
                  <a:tcPr marL="0" marR="0" marT="114300" marB="0">
                    <a:lnT w="6350">
                      <a:solidFill>
                        <a:srgbClr val="000000"/>
                      </a:solidFill>
                      <a:prstDash val="solid"/>
                    </a:lnT>
                    <a:lnB w="6350">
                      <a:solidFill>
                        <a:srgbClr val="000000"/>
                      </a:solidFill>
                      <a:prstDash val="solid"/>
                    </a:lnB>
                    <a:solidFill>
                      <a:srgbClr val="A1EAE8"/>
                    </a:solidFill>
                  </a:tcPr>
                </a:tc>
                <a:tc rowSpan="2">
                  <a:txBody>
                    <a:bodyPr/>
                    <a:lstStyle/>
                    <a:p>
                      <a:pPr marL="5715" algn="ctr">
                        <a:lnSpc>
                          <a:spcPct val="100000"/>
                        </a:lnSpc>
                        <a:spcBef>
                          <a:spcPts val="900"/>
                        </a:spcBef>
                      </a:pPr>
                      <a:r>
                        <a:rPr sz="1100" dirty="0">
                          <a:solidFill>
                            <a:srgbClr val="FFFFFF"/>
                          </a:solidFill>
                          <a:latin typeface="Calibri"/>
                          <a:cs typeface="Calibri"/>
                        </a:rPr>
                        <a:t>0</a:t>
                      </a:r>
                      <a:endParaRPr sz="1100">
                        <a:latin typeface="Calibri"/>
                        <a:cs typeface="Calibri"/>
                      </a:endParaRPr>
                    </a:p>
                  </a:txBody>
                  <a:tcPr marL="0" marR="0" marT="114300" marB="0">
                    <a:lnT w="6350" cap="flat" cmpd="sng" algn="ctr">
                      <a:solidFill>
                        <a:srgbClr val="000000"/>
                      </a:solidFill>
                      <a:prstDash val="solid"/>
                      <a:round/>
                      <a:headEnd type="none" w="med" len="med"/>
                      <a:tailEnd type="none" w="med" len="med"/>
                    </a:lnT>
                    <a:solidFill>
                      <a:srgbClr val="000000"/>
                    </a:solidFill>
                  </a:tcPr>
                </a:tc>
                <a:tc rowSpan="2">
                  <a:txBody>
                    <a:bodyPr/>
                    <a:lstStyle/>
                    <a:p>
                      <a:pPr marL="81915">
                        <a:lnSpc>
                          <a:spcPct val="100000"/>
                        </a:lnSpc>
                        <a:spcBef>
                          <a:spcPts val="900"/>
                        </a:spcBef>
                      </a:pPr>
                      <a:r>
                        <a:rPr sz="1100" spc="5" dirty="0">
                          <a:latin typeface="Calibri"/>
                          <a:cs typeface="Calibri"/>
                        </a:rPr>
                        <a:t>0.33</a:t>
                      </a:r>
                      <a:endParaRPr sz="1100">
                        <a:latin typeface="Calibri"/>
                        <a:cs typeface="Calibri"/>
                      </a:endParaRPr>
                    </a:p>
                  </a:txBody>
                  <a:tcPr marL="0" marR="0" marT="114300" marB="0">
                    <a:lnB w="6350">
                      <a:solidFill>
                        <a:srgbClr val="000000"/>
                      </a:solidFill>
                      <a:prstDash val="solid"/>
                    </a:lnB>
                    <a:solidFill>
                      <a:srgbClr val="33CCCC"/>
                    </a:solidFill>
                  </a:tcPr>
                </a:tc>
                <a:tc rowSpan="2">
                  <a:txBody>
                    <a:bodyPr/>
                    <a:lstStyle/>
                    <a:p>
                      <a:pPr marL="81915">
                        <a:lnSpc>
                          <a:spcPct val="100000"/>
                        </a:lnSpc>
                        <a:spcBef>
                          <a:spcPts val="900"/>
                        </a:spcBef>
                      </a:pPr>
                      <a:r>
                        <a:rPr sz="1100" spc="5" dirty="0">
                          <a:latin typeface="Calibri"/>
                          <a:cs typeface="Calibri"/>
                        </a:rPr>
                        <a:t>0.33</a:t>
                      </a:r>
                      <a:endParaRPr sz="1100">
                        <a:latin typeface="Calibri"/>
                        <a:cs typeface="Calibri"/>
                      </a:endParaRPr>
                    </a:p>
                  </a:txBody>
                  <a:tcPr marL="0" marR="0" marT="114300" marB="0">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r>
              <a:tr h="195020">
                <a:tc rowSpan="4">
                  <a:txBody>
                    <a:bodyPr/>
                    <a:lstStyle/>
                    <a:p>
                      <a:pPr>
                        <a:lnSpc>
                          <a:spcPct val="100000"/>
                        </a:lnSpc>
                      </a:pPr>
                      <a:endParaRPr sz="1200">
                        <a:latin typeface="Times New Roman"/>
                        <a:cs typeface="Times New Roman"/>
                      </a:endParaRPr>
                    </a:p>
                  </a:txBody>
                  <a:tcPr marL="0" marR="0" marT="0" marB="0">
                    <a:lnR w="6350">
                      <a:solidFill>
                        <a:srgbClr val="000000"/>
                      </a:solidFill>
                      <a:prstDash val="solid"/>
                    </a:lnR>
                    <a:lnT w="53975">
                      <a:solidFill>
                        <a:srgbClr val="001F50"/>
                      </a:solidFill>
                      <a:prstDash val="solid"/>
                    </a:lnT>
                  </a:tcPr>
                </a:tc>
                <a:tc vMerge="1">
                  <a:txBody>
                    <a:bodyPr/>
                    <a:lstStyle/>
                    <a:p>
                      <a:endParaRPr/>
                    </a:p>
                  </a:txBody>
                  <a:tcPr marL="0" marR="0" marT="114300" marB="0">
                    <a:lnL w="6350">
                      <a:solidFill>
                        <a:srgbClr val="000000"/>
                      </a:solidFill>
                      <a:prstDash val="solid"/>
                    </a:lnL>
                    <a:lnT w="6350">
                      <a:solidFill>
                        <a:srgbClr val="000000"/>
                      </a:solidFill>
                      <a:prstDash val="solid"/>
                    </a:lnT>
                    <a:lnB w="6350">
                      <a:solidFill>
                        <a:srgbClr val="000000"/>
                      </a:solidFill>
                      <a:prstDash val="solid"/>
                    </a:lnB>
                    <a:solidFill>
                      <a:srgbClr val="33CCCC"/>
                    </a:solidFill>
                  </a:tcPr>
                </a:tc>
                <a:tc vMerge="1">
                  <a:txBody>
                    <a:bodyPr/>
                    <a:lstStyle/>
                    <a:p>
                      <a:endParaRPr/>
                    </a:p>
                  </a:txBody>
                  <a:tcPr marL="0" marR="0" marT="114300" marB="0">
                    <a:lnT w="6350">
                      <a:solidFill>
                        <a:srgbClr val="000000"/>
                      </a:solidFill>
                      <a:prstDash val="solid"/>
                    </a:lnT>
                    <a:lnB w="6350">
                      <a:solidFill>
                        <a:srgbClr val="000000"/>
                      </a:solidFill>
                      <a:prstDash val="solid"/>
                    </a:lnB>
                    <a:solidFill>
                      <a:srgbClr val="33CCCC"/>
                    </a:solidFill>
                  </a:tcPr>
                </a:tc>
                <a:tc vMerge="1">
                  <a:txBody>
                    <a:bodyPr/>
                    <a:lstStyle/>
                    <a:p>
                      <a:endParaRPr/>
                    </a:p>
                  </a:txBody>
                  <a:tcPr marL="0" marR="0" marT="114300" marB="0">
                    <a:solidFill>
                      <a:srgbClr val="000000"/>
                    </a:solidFill>
                  </a:tcPr>
                </a:tc>
                <a:tc vMerge="1">
                  <a:txBody>
                    <a:bodyPr/>
                    <a:lstStyle/>
                    <a:p>
                      <a:endParaRPr/>
                    </a:p>
                  </a:txBody>
                  <a:tcPr marL="0" marR="0" marT="114300" marB="0">
                    <a:lnT w="6350">
                      <a:solidFill>
                        <a:srgbClr val="000000"/>
                      </a:solidFill>
                      <a:prstDash val="solid"/>
                    </a:lnT>
                    <a:lnB w="6350">
                      <a:solidFill>
                        <a:srgbClr val="000000"/>
                      </a:solidFill>
                      <a:prstDash val="solid"/>
                    </a:lnB>
                    <a:solidFill>
                      <a:srgbClr val="A1EAE8"/>
                    </a:solidFill>
                  </a:tcPr>
                </a:tc>
                <a:tc vMerge="1">
                  <a:txBody>
                    <a:bodyPr/>
                    <a:lstStyle/>
                    <a:p>
                      <a:endParaRPr/>
                    </a:p>
                  </a:txBody>
                  <a:tcPr marL="0" marR="0" marT="114300" marB="0">
                    <a:solidFill>
                      <a:srgbClr val="000000"/>
                    </a:solidFill>
                  </a:tcPr>
                </a:tc>
                <a:tc vMerge="1">
                  <a:txBody>
                    <a:bodyPr/>
                    <a:lstStyle/>
                    <a:p>
                      <a:endParaRPr/>
                    </a:p>
                  </a:txBody>
                  <a:tcPr marL="0" marR="0" marT="114300" marB="0">
                    <a:lnT w="6350">
                      <a:solidFill>
                        <a:srgbClr val="000000"/>
                      </a:solidFill>
                      <a:prstDash val="solid"/>
                    </a:lnT>
                    <a:lnB w="6350">
                      <a:solidFill>
                        <a:srgbClr val="000000"/>
                      </a:solidFill>
                      <a:prstDash val="solid"/>
                    </a:lnB>
                    <a:solidFill>
                      <a:srgbClr val="33CCCC"/>
                    </a:solidFill>
                  </a:tcPr>
                </a:tc>
                <a:tc vMerge="1">
                  <a:txBody>
                    <a:bodyPr/>
                    <a:lstStyle/>
                    <a:p>
                      <a:endParaRPr/>
                    </a:p>
                  </a:txBody>
                  <a:tcPr marL="0" marR="0" marT="114300" marB="0">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r>
              <a:tr h="404425">
                <a:tc vMerge="1">
                  <a:txBody>
                    <a:bodyPr/>
                    <a:lstStyle/>
                    <a:p>
                      <a:endParaRPr/>
                    </a:p>
                  </a:txBody>
                  <a:tcPr marL="0" marR="0" marT="0" marB="0">
                    <a:lnR w="6350">
                      <a:solidFill>
                        <a:srgbClr val="000000"/>
                      </a:solidFill>
                      <a:prstDash val="solid"/>
                    </a:lnR>
                    <a:lnT w="53975">
                      <a:solidFill>
                        <a:srgbClr val="001F50"/>
                      </a:solidFill>
                      <a:prstDash val="solid"/>
                    </a:lnT>
                  </a:tcPr>
                </a:tc>
                <a:tc>
                  <a:txBody>
                    <a:bodyPr/>
                    <a:lstStyle/>
                    <a:p>
                      <a:pPr marL="5715" algn="ctr">
                        <a:lnSpc>
                          <a:spcPct val="100000"/>
                        </a:lnSpc>
                        <a:spcBef>
                          <a:spcPts val="900"/>
                        </a:spcBef>
                      </a:pPr>
                      <a:r>
                        <a:rPr sz="1100" spc="5" dirty="0">
                          <a:latin typeface="Calibri"/>
                          <a:cs typeface="Calibri"/>
                        </a:rPr>
                        <a:t>0.55</a:t>
                      </a:r>
                      <a:endParaRPr sz="1100">
                        <a:latin typeface="Calibri"/>
                        <a:cs typeface="Calibri"/>
                      </a:endParaRPr>
                    </a:p>
                  </a:txBody>
                  <a:tcPr marL="0" marR="0" marT="114300" marB="0">
                    <a:lnL w="6350">
                      <a:solidFill>
                        <a:srgbClr val="000000"/>
                      </a:solidFill>
                      <a:prstDash val="solid"/>
                    </a:lnL>
                    <a:lnT w="6350">
                      <a:solidFill>
                        <a:srgbClr val="000000"/>
                      </a:solidFill>
                      <a:prstDash val="solid"/>
                    </a:lnT>
                    <a:lnB w="6350">
                      <a:solidFill>
                        <a:srgbClr val="000000"/>
                      </a:solidFill>
                      <a:prstDash val="solid"/>
                    </a:lnB>
                    <a:solidFill>
                      <a:srgbClr val="A1EAE8"/>
                    </a:solidFill>
                  </a:tcPr>
                </a:tc>
                <a:tc>
                  <a:txBody>
                    <a:bodyPr/>
                    <a:lstStyle/>
                    <a:p>
                      <a:pPr marL="6350" algn="ctr">
                        <a:lnSpc>
                          <a:spcPct val="100000"/>
                        </a:lnSpc>
                        <a:spcBef>
                          <a:spcPts val="900"/>
                        </a:spcBef>
                      </a:pPr>
                      <a:r>
                        <a:rPr sz="1100" dirty="0">
                          <a:solidFill>
                            <a:srgbClr val="FFFFFF"/>
                          </a:solidFill>
                          <a:latin typeface="Calibri"/>
                          <a:cs typeface="Calibri"/>
                        </a:rPr>
                        <a:t>0</a:t>
                      </a:r>
                      <a:endParaRPr sz="1100">
                        <a:latin typeface="Calibri"/>
                        <a:cs typeface="Calibri"/>
                      </a:endParaRPr>
                    </a:p>
                  </a:txBody>
                  <a:tcPr marL="0" marR="0" marT="114300" marB="0">
                    <a:lnT w="6350" cap="flat" cmpd="sng" algn="ctr">
                      <a:solidFill>
                        <a:srgbClr val="000000"/>
                      </a:solidFill>
                      <a:prstDash val="solid"/>
                      <a:round/>
                      <a:headEnd type="none" w="med" len="med"/>
                      <a:tailEnd type="none" w="med" len="med"/>
                    </a:lnT>
                    <a:solidFill>
                      <a:srgbClr val="000000"/>
                    </a:solidFill>
                  </a:tcPr>
                </a:tc>
                <a:tc>
                  <a:txBody>
                    <a:bodyPr/>
                    <a:lstStyle/>
                    <a:p>
                      <a:pPr marL="11430" algn="ctr">
                        <a:lnSpc>
                          <a:spcPct val="100000"/>
                        </a:lnSpc>
                        <a:spcBef>
                          <a:spcPts val="900"/>
                        </a:spcBef>
                      </a:pPr>
                      <a:r>
                        <a:rPr sz="1100" spc="5" dirty="0">
                          <a:solidFill>
                            <a:srgbClr val="FFFFFF"/>
                          </a:solidFill>
                          <a:latin typeface="Calibri"/>
                          <a:cs typeface="Calibri"/>
                        </a:rPr>
                        <a:t>0.11</a:t>
                      </a:r>
                      <a:endParaRPr sz="1100">
                        <a:latin typeface="Calibri"/>
                        <a:cs typeface="Calibri"/>
                      </a:endParaRPr>
                    </a:p>
                  </a:txBody>
                  <a:tcPr marL="0" marR="0" marT="114300" marB="0">
                    <a:lnB w="6350">
                      <a:solidFill>
                        <a:srgbClr val="000000"/>
                      </a:solidFill>
                      <a:prstDash val="solid"/>
                    </a:lnB>
                    <a:solidFill>
                      <a:srgbClr val="009999"/>
                    </a:solidFill>
                  </a:tcPr>
                </a:tc>
                <a:tc>
                  <a:txBody>
                    <a:bodyPr/>
                    <a:lstStyle/>
                    <a:p>
                      <a:pPr marL="6350" algn="ctr">
                        <a:lnSpc>
                          <a:spcPct val="100000"/>
                        </a:lnSpc>
                        <a:spcBef>
                          <a:spcPts val="900"/>
                        </a:spcBef>
                      </a:pPr>
                      <a:r>
                        <a:rPr sz="1100" dirty="0">
                          <a:solidFill>
                            <a:srgbClr val="FFFFFF"/>
                          </a:solidFill>
                          <a:latin typeface="Calibri"/>
                          <a:cs typeface="Calibri"/>
                        </a:rPr>
                        <a:t>0</a:t>
                      </a:r>
                      <a:endParaRPr sz="1100">
                        <a:latin typeface="Calibri"/>
                        <a:cs typeface="Calibri"/>
                      </a:endParaRPr>
                    </a:p>
                  </a:txBody>
                  <a:tcPr marL="0" marR="0" marT="114300" marB="0">
                    <a:lnT w="6350">
                      <a:solidFill>
                        <a:srgbClr val="000000"/>
                      </a:solidFill>
                      <a:prstDash val="solid"/>
                    </a:lnT>
                    <a:lnB w="6350">
                      <a:solidFill>
                        <a:srgbClr val="000000"/>
                      </a:solidFill>
                      <a:prstDash val="solid"/>
                    </a:lnB>
                  </a:tcPr>
                </a:tc>
                <a:tc>
                  <a:txBody>
                    <a:bodyPr/>
                    <a:lstStyle/>
                    <a:p>
                      <a:pPr marL="11430" algn="ctr">
                        <a:lnSpc>
                          <a:spcPct val="100000"/>
                        </a:lnSpc>
                        <a:spcBef>
                          <a:spcPts val="900"/>
                        </a:spcBef>
                      </a:pPr>
                      <a:r>
                        <a:rPr sz="1100" spc="5" dirty="0">
                          <a:latin typeface="Calibri"/>
                          <a:cs typeface="Calibri"/>
                        </a:rPr>
                        <a:t>1.00</a:t>
                      </a:r>
                      <a:endParaRPr sz="1100">
                        <a:latin typeface="Calibri"/>
                        <a:cs typeface="Calibri"/>
                      </a:endParaRPr>
                    </a:p>
                  </a:txBody>
                  <a:tcPr marL="0" marR="0" marT="114300" marB="0">
                    <a:lnB w="6350">
                      <a:solidFill>
                        <a:srgbClr val="000000"/>
                      </a:solidFill>
                      <a:prstDash val="solid"/>
                    </a:lnB>
                  </a:tcPr>
                </a:tc>
                <a:tc>
                  <a:txBody>
                    <a:bodyPr/>
                    <a:lstStyle/>
                    <a:p>
                      <a:pPr marL="6350" algn="ctr">
                        <a:lnSpc>
                          <a:spcPct val="100000"/>
                        </a:lnSpc>
                        <a:spcBef>
                          <a:spcPts val="900"/>
                        </a:spcBef>
                      </a:pPr>
                      <a:r>
                        <a:rPr sz="1100" dirty="0">
                          <a:solidFill>
                            <a:srgbClr val="FFFFFF"/>
                          </a:solidFill>
                          <a:latin typeface="Calibri"/>
                          <a:cs typeface="Calibri"/>
                        </a:rPr>
                        <a:t>0</a:t>
                      </a:r>
                      <a:endParaRPr sz="1100">
                        <a:latin typeface="Calibri"/>
                        <a:cs typeface="Calibri"/>
                      </a:endParaRPr>
                    </a:p>
                  </a:txBody>
                  <a:tcPr marL="0" marR="0" marT="114300" marB="0">
                    <a:lnT w="6350">
                      <a:solidFill>
                        <a:srgbClr val="000000"/>
                      </a:solidFill>
                      <a:prstDash val="solid"/>
                    </a:lnT>
                    <a:lnB w="6350">
                      <a:solidFill>
                        <a:srgbClr val="000000"/>
                      </a:solidFill>
                      <a:prstDash val="solid"/>
                    </a:lnB>
                  </a:tcPr>
                </a:tc>
                <a:tc>
                  <a:txBody>
                    <a:bodyPr/>
                    <a:lstStyle/>
                    <a:p>
                      <a:pPr marL="6350" algn="ctr">
                        <a:lnSpc>
                          <a:spcPct val="100000"/>
                        </a:lnSpc>
                        <a:spcBef>
                          <a:spcPts val="900"/>
                        </a:spcBef>
                      </a:pPr>
                      <a:r>
                        <a:rPr sz="1100" spc="5" dirty="0">
                          <a:solidFill>
                            <a:srgbClr val="FFFFFF"/>
                          </a:solidFill>
                          <a:latin typeface="Calibri"/>
                          <a:cs typeface="Calibri"/>
                        </a:rPr>
                        <a:t>0.11</a:t>
                      </a:r>
                      <a:endParaRPr sz="1100">
                        <a:latin typeface="Calibri"/>
                        <a:cs typeface="Calibri"/>
                      </a:endParaRPr>
                    </a:p>
                  </a:txBody>
                  <a:tcPr marL="0" marR="0" marT="114300" marB="0">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r>
              <a:tr h="404731">
                <a:tc vMerge="1">
                  <a:txBody>
                    <a:bodyPr/>
                    <a:lstStyle/>
                    <a:p>
                      <a:endParaRPr/>
                    </a:p>
                  </a:txBody>
                  <a:tcPr marL="0" marR="0" marT="0" marB="0">
                    <a:lnR w="6350">
                      <a:solidFill>
                        <a:srgbClr val="000000"/>
                      </a:solidFill>
                      <a:prstDash val="solid"/>
                    </a:lnR>
                    <a:lnT w="53975">
                      <a:solidFill>
                        <a:srgbClr val="001F50"/>
                      </a:solidFill>
                      <a:prstDash val="solid"/>
                    </a:lnT>
                  </a:tcPr>
                </a:tc>
                <a:tc>
                  <a:txBody>
                    <a:bodyPr/>
                    <a:lstStyle/>
                    <a:p>
                      <a:pPr marL="635" algn="ctr">
                        <a:lnSpc>
                          <a:spcPct val="100000"/>
                        </a:lnSpc>
                        <a:spcBef>
                          <a:spcPts val="900"/>
                        </a:spcBef>
                      </a:pPr>
                      <a:r>
                        <a:rPr sz="1100" dirty="0">
                          <a:solidFill>
                            <a:srgbClr val="FFFFFF"/>
                          </a:solidFill>
                          <a:latin typeface="Calibri"/>
                          <a:cs typeface="Calibri"/>
                        </a:rPr>
                        <a:t>0</a:t>
                      </a:r>
                      <a:endParaRPr sz="1100">
                        <a:latin typeface="Calibri"/>
                        <a:cs typeface="Calibri"/>
                      </a:endParaRPr>
                    </a:p>
                  </a:txBody>
                  <a:tcPr marL="0" marR="0" marT="114300" marB="0">
                    <a:lnT w="6350" cap="flat" cmpd="sng" algn="ctr">
                      <a:solidFill>
                        <a:srgbClr val="000000"/>
                      </a:solidFill>
                      <a:prstDash val="solid"/>
                      <a:round/>
                      <a:headEnd type="none" w="med" len="med"/>
                      <a:tailEnd type="none" w="med" len="med"/>
                    </a:lnT>
                    <a:solidFill>
                      <a:srgbClr val="000000"/>
                    </a:solidFill>
                  </a:tcPr>
                </a:tc>
                <a:tc>
                  <a:txBody>
                    <a:bodyPr/>
                    <a:lstStyle/>
                    <a:p>
                      <a:pPr marL="10795" algn="ctr">
                        <a:lnSpc>
                          <a:spcPct val="100000"/>
                        </a:lnSpc>
                        <a:spcBef>
                          <a:spcPts val="900"/>
                        </a:spcBef>
                      </a:pPr>
                      <a:r>
                        <a:rPr sz="1100" spc="5" dirty="0">
                          <a:solidFill>
                            <a:srgbClr val="FFFFFF"/>
                          </a:solidFill>
                          <a:latin typeface="Calibri"/>
                          <a:cs typeface="Calibri"/>
                        </a:rPr>
                        <a:t>0.11</a:t>
                      </a:r>
                      <a:endParaRPr sz="1100">
                        <a:latin typeface="Calibri"/>
                        <a:cs typeface="Calibri"/>
                      </a:endParaRPr>
                    </a:p>
                  </a:txBody>
                  <a:tcPr marL="0" marR="0" marT="114300" marB="0">
                    <a:lnB w="6350">
                      <a:solidFill>
                        <a:srgbClr val="000000"/>
                      </a:solidFill>
                      <a:prstDash val="solid"/>
                    </a:lnB>
                    <a:solidFill>
                      <a:srgbClr val="009999"/>
                    </a:solidFill>
                  </a:tcPr>
                </a:tc>
                <a:tc>
                  <a:txBody>
                    <a:bodyPr/>
                    <a:lstStyle/>
                    <a:p>
                      <a:pPr marL="5715" algn="ctr">
                        <a:lnSpc>
                          <a:spcPct val="100000"/>
                        </a:lnSpc>
                        <a:spcBef>
                          <a:spcPts val="900"/>
                        </a:spcBef>
                      </a:pPr>
                      <a:r>
                        <a:rPr sz="1100" dirty="0">
                          <a:solidFill>
                            <a:srgbClr val="FFFFFF"/>
                          </a:solidFill>
                          <a:latin typeface="Calibri"/>
                          <a:cs typeface="Calibri"/>
                        </a:rPr>
                        <a:t>0</a:t>
                      </a:r>
                      <a:endParaRPr sz="1100">
                        <a:latin typeface="Calibri"/>
                        <a:cs typeface="Calibri"/>
                      </a:endParaRPr>
                    </a:p>
                  </a:txBody>
                  <a:tcPr marL="0" marR="0" marT="114300" marB="0">
                    <a:lnT w="6350" cap="flat" cmpd="sng" algn="ctr">
                      <a:solidFill>
                        <a:srgbClr val="000000"/>
                      </a:solidFill>
                      <a:prstDash val="solid"/>
                      <a:round/>
                      <a:headEnd type="none" w="med" len="med"/>
                      <a:tailEnd type="none" w="med" len="med"/>
                    </a:lnT>
                    <a:solidFill>
                      <a:srgbClr val="000000"/>
                    </a:solidFill>
                  </a:tcPr>
                </a:tc>
                <a:tc>
                  <a:txBody>
                    <a:bodyPr/>
                    <a:lstStyle/>
                    <a:p>
                      <a:pPr marL="10795" algn="ctr">
                        <a:lnSpc>
                          <a:spcPct val="100000"/>
                        </a:lnSpc>
                        <a:spcBef>
                          <a:spcPts val="900"/>
                        </a:spcBef>
                      </a:pPr>
                      <a:r>
                        <a:rPr sz="1100" spc="5" dirty="0">
                          <a:latin typeface="Calibri"/>
                          <a:cs typeface="Calibri"/>
                        </a:rPr>
                        <a:t>0.33</a:t>
                      </a:r>
                      <a:endParaRPr sz="1100">
                        <a:latin typeface="Calibri"/>
                        <a:cs typeface="Calibri"/>
                      </a:endParaRPr>
                    </a:p>
                  </a:txBody>
                  <a:tcPr marL="0" marR="0" marT="114300" marB="0">
                    <a:lnT w="6350">
                      <a:solidFill>
                        <a:srgbClr val="000000"/>
                      </a:solidFill>
                      <a:prstDash val="solid"/>
                    </a:lnT>
                    <a:lnB w="6350">
                      <a:solidFill>
                        <a:srgbClr val="000000"/>
                      </a:solidFill>
                      <a:prstDash val="solid"/>
                    </a:lnB>
                    <a:solidFill>
                      <a:srgbClr val="33CCCC"/>
                    </a:solidFill>
                  </a:tcPr>
                </a:tc>
                <a:tc>
                  <a:txBody>
                    <a:bodyPr/>
                    <a:lstStyle/>
                    <a:p>
                      <a:pPr marL="5715" algn="ctr">
                        <a:lnSpc>
                          <a:spcPct val="100000"/>
                        </a:lnSpc>
                        <a:spcBef>
                          <a:spcPts val="900"/>
                        </a:spcBef>
                      </a:pPr>
                      <a:r>
                        <a:rPr sz="1100" dirty="0">
                          <a:solidFill>
                            <a:srgbClr val="FFFFFF"/>
                          </a:solidFill>
                          <a:latin typeface="Calibri"/>
                          <a:cs typeface="Calibri"/>
                        </a:rPr>
                        <a:t>0</a:t>
                      </a:r>
                      <a:endParaRPr sz="1100">
                        <a:latin typeface="Calibri"/>
                        <a:cs typeface="Calibri"/>
                      </a:endParaRPr>
                    </a:p>
                  </a:txBody>
                  <a:tcPr marL="0" marR="0" marT="114300" marB="0">
                    <a:lnT w="6350">
                      <a:solidFill>
                        <a:srgbClr val="000000"/>
                      </a:solidFill>
                      <a:prstDash val="solid"/>
                    </a:lnT>
                    <a:lnB w="6350">
                      <a:solidFill>
                        <a:srgbClr val="000000"/>
                      </a:solidFill>
                      <a:prstDash val="solid"/>
                    </a:lnB>
                  </a:tcPr>
                </a:tc>
                <a:tc>
                  <a:txBody>
                    <a:bodyPr/>
                    <a:lstStyle/>
                    <a:p>
                      <a:pPr marL="11430" algn="ctr">
                        <a:lnSpc>
                          <a:spcPct val="100000"/>
                        </a:lnSpc>
                        <a:spcBef>
                          <a:spcPts val="900"/>
                        </a:spcBef>
                      </a:pPr>
                      <a:r>
                        <a:rPr sz="1100" spc="5" dirty="0">
                          <a:latin typeface="Calibri"/>
                          <a:cs typeface="Calibri"/>
                        </a:rPr>
                        <a:t>1.00</a:t>
                      </a:r>
                      <a:endParaRPr sz="1100">
                        <a:latin typeface="Calibri"/>
                        <a:cs typeface="Calibri"/>
                      </a:endParaRPr>
                    </a:p>
                  </a:txBody>
                  <a:tcPr marL="0" marR="0" marT="114300" marB="0">
                    <a:lnT w="6350">
                      <a:solidFill>
                        <a:srgbClr val="000000"/>
                      </a:solidFill>
                      <a:prstDash val="solid"/>
                    </a:lnT>
                    <a:lnB w="6350">
                      <a:solidFill>
                        <a:srgbClr val="000000"/>
                      </a:solidFill>
                      <a:prstDash val="solid"/>
                    </a:lnB>
                  </a:tcPr>
                </a:tc>
                <a:tc>
                  <a:txBody>
                    <a:bodyPr/>
                    <a:lstStyle/>
                    <a:p>
                      <a:pPr marL="635" algn="ctr">
                        <a:lnSpc>
                          <a:spcPct val="100000"/>
                        </a:lnSpc>
                        <a:spcBef>
                          <a:spcPts val="900"/>
                        </a:spcBef>
                      </a:pPr>
                      <a:r>
                        <a:rPr sz="1100" dirty="0">
                          <a:solidFill>
                            <a:srgbClr val="FFFFFF"/>
                          </a:solidFill>
                          <a:latin typeface="Calibri"/>
                          <a:cs typeface="Calibri"/>
                        </a:rPr>
                        <a:t>0</a:t>
                      </a:r>
                      <a:endParaRPr sz="1100">
                        <a:latin typeface="Calibri"/>
                        <a:cs typeface="Calibri"/>
                      </a:endParaRPr>
                    </a:p>
                  </a:txBody>
                  <a:tcPr marL="0" marR="0" marT="114300" marB="0">
                    <a:lnR w="6350">
                      <a:solidFill>
                        <a:srgbClr val="000000"/>
                      </a:solidFill>
                      <a:prstDash val="solid"/>
                    </a:lnR>
                    <a:lnT w="6350">
                      <a:solidFill>
                        <a:srgbClr val="000000"/>
                      </a:solidFill>
                      <a:prstDash val="solid"/>
                    </a:lnT>
                    <a:lnB w="6350">
                      <a:solidFill>
                        <a:srgbClr val="000000"/>
                      </a:solidFill>
                      <a:prstDash val="solid"/>
                    </a:lnB>
                  </a:tcPr>
                </a:tc>
              </a:tr>
              <a:tr h="404586">
                <a:tc vMerge="1">
                  <a:txBody>
                    <a:bodyPr/>
                    <a:lstStyle/>
                    <a:p>
                      <a:endParaRPr/>
                    </a:p>
                  </a:txBody>
                  <a:tcPr marL="0" marR="0" marT="0" marB="0">
                    <a:lnR w="6350">
                      <a:solidFill>
                        <a:srgbClr val="000000"/>
                      </a:solidFill>
                      <a:prstDash val="solid"/>
                    </a:lnR>
                    <a:lnT w="53975">
                      <a:solidFill>
                        <a:srgbClr val="001F50"/>
                      </a:solidFill>
                      <a:prstDash val="solid"/>
                    </a:lnT>
                  </a:tcPr>
                </a:tc>
                <a:tc>
                  <a:txBody>
                    <a:bodyPr/>
                    <a:lstStyle/>
                    <a:p>
                      <a:pPr marL="5715" algn="ctr">
                        <a:lnSpc>
                          <a:spcPct val="100000"/>
                        </a:lnSpc>
                        <a:spcBef>
                          <a:spcPts val="900"/>
                        </a:spcBef>
                      </a:pPr>
                      <a:r>
                        <a:rPr sz="1100" spc="5" dirty="0">
                          <a:latin typeface="Calibri"/>
                          <a:cs typeface="Calibri"/>
                        </a:rPr>
                        <a:t>0.33</a:t>
                      </a:r>
                      <a:endParaRPr sz="1100">
                        <a:latin typeface="Calibri"/>
                        <a:cs typeface="Calibri"/>
                      </a:endParaRPr>
                    </a:p>
                  </a:txBody>
                  <a:tcPr marL="0" marR="0" marT="114300" marB="0">
                    <a:lnL w="6350">
                      <a:solidFill>
                        <a:srgbClr val="000000"/>
                      </a:solidFill>
                      <a:prstDash val="solid"/>
                    </a:lnL>
                    <a:lnB w="6350">
                      <a:solidFill>
                        <a:srgbClr val="000000"/>
                      </a:solidFill>
                      <a:prstDash val="solid"/>
                    </a:lnB>
                    <a:solidFill>
                      <a:srgbClr val="33CCCC"/>
                    </a:solidFill>
                  </a:tcPr>
                </a:tc>
                <a:tc>
                  <a:txBody>
                    <a:bodyPr/>
                    <a:lstStyle/>
                    <a:p>
                      <a:pPr marL="6350" algn="ctr">
                        <a:lnSpc>
                          <a:spcPct val="100000"/>
                        </a:lnSpc>
                        <a:spcBef>
                          <a:spcPts val="900"/>
                        </a:spcBef>
                      </a:pPr>
                      <a:r>
                        <a:rPr sz="1100" dirty="0">
                          <a:solidFill>
                            <a:srgbClr val="FFFFFF"/>
                          </a:solidFill>
                          <a:latin typeface="Calibri"/>
                          <a:cs typeface="Calibri"/>
                        </a:rPr>
                        <a:t>0</a:t>
                      </a:r>
                      <a:endParaRPr sz="1100">
                        <a:latin typeface="Calibri"/>
                        <a:cs typeface="Calibri"/>
                      </a:endParaRPr>
                    </a:p>
                  </a:txBody>
                  <a:tcPr marL="0" marR="0" marT="114300" marB="0">
                    <a:lnT w="6350" cap="flat" cmpd="sng" algn="ctr">
                      <a:solidFill>
                        <a:srgbClr val="000000"/>
                      </a:solidFill>
                      <a:prstDash val="solid"/>
                      <a:round/>
                      <a:headEnd type="none" w="med" len="med"/>
                      <a:tailEnd type="none" w="med" len="med"/>
                    </a:lnT>
                    <a:solidFill>
                      <a:srgbClr val="000000"/>
                    </a:solidFill>
                  </a:tcPr>
                </a:tc>
                <a:tc>
                  <a:txBody>
                    <a:bodyPr/>
                    <a:lstStyle/>
                    <a:p>
                      <a:pPr marL="11430" algn="ctr">
                        <a:lnSpc>
                          <a:spcPct val="100000"/>
                        </a:lnSpc>
                        <a:spcBef>
                          <a:spcPts val="900"/>
                        </a:spcBef>
                      </a:pPr>
                      <a:r>
                        <a:rPr sz="1100" spc="5" dirty="0">
                          <a:latin typeface="Calibri"/>
                          <a:cs typeface="Calibri"/>
                        </a:rPr>
                        <a:t>0.55</a:t>
                      </a:r>
                      <a:endParaRPr sz="1100">
                        <a:latin typeface="Calibri"/>
                        <a:cs typeface="Calibri"/>
                      </a:endParaRPr>
                    </a:p>
                  </a:txBody>
                  <a:tcPr marL="0" marR="0" marT="114300" marB="0">
                    <a:lnB w="6350">
                      <a:solidFill>
                        <a:srgbClr val="000000"/>
                      </a:solidFill>
                      <a:prstDash val="solid"/>
                    </a:lnB>
                    <a:solidFill>
                      <a:srgbClr val="A1EAE8"/>
                    </a:solidFill>
                  </a:tcPr>
                </a:tc>
                <a:tc>
                  <a:txBody>
                    <a:bodyPr/>
                    <a:lstStyle/>
                    <a:p>
                      <a:pPr marL="10795" algn="ctr">
                        <a:lnSpc>
                          <a:spcPct val="100000"/>
                        </a:lnSpc>
                        <a:spcBef>
                          <a:spcPts val="900"/>
                        </a:spcBef>
                      </a:pPr>
                      <a:r>
                        <a:rPr sz="1100" spc="5" dirty="0">
                          <a:latin typeface="Calibri"/>
                          <a:cs typeface="Calibri"/>
                        </a:rPr>
                        <a:t>0.33</a:t>
                      </a:r>
                      <a:endParaRPr sz="1100">
                        <a:latin typeface="Calibri"/>
                        <a:cs typeface="Calibri"/>
                      </a:endParaRPr>
                    </a:p>
                  </a:txBody>
                  <a:tcPr marL="0" marR="0" marT="114300" marB="0">
                    <a:lnT w="6350">
                      <a:solidFill>
                        <a:srgbClr val="000000"/>
                      </a:solidFill>
                      <a:prstDash val="solid"/>
                    </a:lnT>
                    <a:lnB w="6350">
                      <a:solidFill>
                        <a:srgbClr val="000000"/>
                      </a:solidFill>
                      <a:prstDash val="solid"/>
                    </a:lnB>
                    <a:solidFill>
                      <a:srgbClr val="33CCCC"/>
                    </a:solidFill>
                  </a:tcPr>
                </a:tc>
                <a:tc>
                  <a:txBody>
                    <a:bodyPr/>
                    <a:lstStyle/>
                    <a:p>
                      <a:pPr marL="11430" algn="ctr">
                        <a:lnSpc>
                          <a:spcPct val="100000"/>
                        </a:lnSpc>
                        <a:spcBef>
                          <a:spcPts val="900"/>
                        </a:spcBef>
                      </a:pPr>
                      <a:r>
                        <a:rPr sz="1100" spc="5" dirty="0">
                          <a:solidFill>
                            <a:srgbClr val="FFFFFF"/>
                          </a:solidFill>
                          <a:latin typeface="Calibri"/>
                          <a:cs typeface="Calibri"/>
                        </a:rPr>
                        <a:t>0.11</a:t>
                      </a:r>
                      <a:endParaRPr sz="1100">
                        <a:latin typeface="Calibri"/>
                        <a:cs typeface="Calibri"/>
                      </a:endParaRPr>
                    </a:p>
                  </a:txBody>
                  <a:tcPr marL="0" marR="0" marT="114300" marB="0">
                    <a:lnT w="6350">
                      <a:solidFill>
                        <a:srgbClr val="000000"/>
                      </a:solidFill>
                      <a:prstDash val="solid"/>
                    </a:lnT>
                    <a:lnB w="6350">
                      <a:solidFill>
                        <a:srgbClr val="000000"/>
                      </a:solidFill>
                      <a:prstDash val="solid"/>
                    </a:lnB>
                    <a:solidFill>
                      <a:srgbClr val="009999"/>
                    </a:solidFill>
                  </a:tcPr>
                </a:tc>
                <a:tc>
                  <a:txBody>
                    <a:bodyPr/>
                    <a:lstStyle/>
                    <a:p>
                      <a:pPr marL="6350" algn="ctr">
                        <a:lnSpc>
                          <a:spcPct val="100000"/>
                        </a:lnSpc>
                        <a:spcBef>
                          <a:spcPts val="900"/>
                        </a:spcBef>
                      </a:pPr>
                      <a:r>
                        <a:rPr sz="1100" dirty="0">
                          <a:solidFill>
                            <a:srgbClr val="FFFFFF"/>
                          </a:solidFill>
                          <a:latin typeface="Calibri"/>
                          <a:cs typeface="Calibri"/>
                        </a:rPr>
                        <a:t>0</a:t>
                      </a:r>
                      <a:endParaRPr sz="1100">
                        <a:latin typeface="Calibri"/>
                        <a:cs typeface="Calibri"/>
                      </a:endParaRPr>
                    </a:p>
                  </a:txBody>
                  <a:tcPr marL="0" marR="0" marT="114300" marB="0">
                    <a:lnT w="6350" cap="flat" cmpd="sng" algn="ctr">
                      <a:solidFill>
                        <a:srgbClr val="000000"/>
                      </a:solidFill>
                      <a:prstDash val="solid"/>
                      <a:round/>
                      <a:headEnd type="none" w="med" len="med"/>
                      <a:tailEnd type="none" w="med" len="med"/>
                    </a:lnT>
                    <a:solidFill>
                      <a:srgbClr val="000000"/>
                    </a:solidFill>
                  </a:tcPr>
                </a:tc>
                <a:tc>
                  <a:txBody>
                    <a:bodyPr/>
                    <a:lstStyle/>
                    <a:p>
                      <a:pPr marL="6350" algn="ctr">
                        <a:lnSpc>
                          <a:spcPct val="100000"/>
                        </a:lnSpc>
                        <a:spcBef>
                          <a:spcPts val="900"/>
                        </a:spcBef>
                      </a:pPr>
                      <a:r>
                        <a:rPr sz="1100" spc="5" dirty="0">
                          <a:latin typeface="Calibri"/>
                          <a:cs typeface="Calibri"/>
                        </a:rPr>
                        <a:t>0.77</a:t>
                      </a:r>
                      <a:endParaRPr sz="1100">
                        <a:latin typeface="Calibri"/>
                        <a:cs typeface="Calibri"/>
                      </a:endParaRPr>
                    </a:p>
                  </a:txBody>
                  <a:tcPr marL="0" marR="0" marT="114300" marB="0">
                    <a:lnR w="6350">
                      <a:solidFill>
                        <a:srgbClr val="000000"/>
                      </a:solidFill>
                      <a:prstDash val="solid"/>
                    </a:lnR>
                    <a:lnT w="6350">
                      <a:solidFill>
                        <a:srgbClr val="000000"/>
                      </a:solidFill>
                      <a:prstDash val="solid"/>
                    </a:lnT>
                    <a:lnB w="6350">
                      <a:solidFill>
                        <a:srgbClr val="000000"/>
                      </a:solidFill>
                      <a:prstDash val="solid"/>
                    </a:lnB>
                    <a:solidFill>
                      <a:srgbClr val="D2F5F4"/>
                    </a:solidFill>
                  </a:tcPr>
                </a:tc>
              </a:tr>
            </a:tbl>
          </a:graphicData>
        </a:graphic>
      </p:graphicFrame>
      <p:sp>
        <p:nvSpPr>
          <p:cNvPr id="3" name="object 3"/>
          <p:cNvSpPr txBox="1">
            <a:spLocks noGrp="1"/>
          </p:cNvSpPr>
          <p:nvPr>
            <p:ph type="title"/>
          </p:nvPr>
        </p:nvSpPr>
        <p:spPr>
          <a:xfrm>
            <a:off x="387501" y="106175"/>
            <a:ext cx="4052571"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Rectified</a:t>
            </a:r>
            <a:r>
              <a:rPr sz="2200" b="1" spc="15" dirty="0">
                <a:solidFill>
                  <a:srgbClr val="000000"/>
                </a:solidFill>
                <a:latin typeface="Arial"/>
                <a:cs typeface="Arial"/>
              </a:rPr>
              <a:t> </a:t>
            </a:r>
            <a:r>
              <a:rPr sz="2200" b="1" spc="-5" dirty="0">
                <a:solidFill>
                  <a:srgbClr val="000000"/>
                </a:solidFill>
                <a:latin typeface="Arial"/>
                <a:cs typeface="Arial"/>
              </a:rPr>
              <a:t>Linear</a:t>
            </a:r>
            <a:r>
              <a:rPr sz="2200" b="1" dirty="0">
                <a:solidFill>
                  <a:srgbClr val="000000"/>
                </a:solidFill>
                <a:latin typeface="Arial"/>
                <a:cs typeface="Arial"/>
              </a:rPr>
              <a:t> </a:t>
            </a:r>
            <a:r>
              <a:rPr sz="2200" b="1" spc="-5" dirty="0">
                <a:solidFill>
                  <a:srgbClr val="000000"/>
                </a:solidFill>
                <a:latin typeface="Arial"/>
                <a:cs typeface="Arial"/>
              </a:rPr>
              <a:t>Units</a:t>
            </a:r>
            <a:r>
              <a:rPr sz="2200" b="1" spc="15" dirty="0">
                <a:solidFill>
                  <a:srgbClr val="000000"/>
                </a:solidFill>
                <a:latin typeface="Arial"/>
                <a:cs typeface="Arial"/>
              </a:rPr>
              <a:t> </a:t>
            </a:r>
            <a:r>
              <a:rPr sz="2200" b="1" dirty="0">
                <a:solidFill>
                  <a:srgbClr val="000000"/>
                </a:solidFill>
                <a:latin typeface="Arial"/>
                <a:cs typeface="Arial"/>
              </a:rPr>
              <a:t>(ReLUs)</a:t>
            </a:r>
            <a:endParaRPr sz="220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56</a:t>
            </a:fld>
            <a:endParaRPr spc="-5" dirty="0"/>
          </a:p>
        </p:txBody>
      </p:sp>
      <p:graphicFrame>
        <p:nvGraphicFramePr>
          <p:cNvPr id="4" name="object 4"/>
          <p:cNvGraphicFramePr>
            <a:graphicFrameLocks noGrp="1"/>
          </p:cNvGraphicFramePr>
          <p:nvPr/>
        </p:nvGraphicFramePr>
        <p:xfrm>
          <a:off x="2286002" y="2644166"/>
          <a:ext cx="3895087" cy="2795725"/>
        </p:xfrm>
        <a:graphic>
          <a:graphicData uri="http://schemas.openxmlformats.org/drawingml/2006/table">
            <a:tbl>
              <a:tblPr firstRow="1" bandRow="1">
                <a:tableStyleId>{2D5ABB26-0587-4C30-8999-92F81FD0307C}</a:tableStyleId>
              </a:tblPr>
              <a:tblGrid>
                <a:gridCol w="410845"/>
                <a:gridCol w="410845"/>
                <a:gridCol w="410845"/>
                <a:gridCol w="410844"/>
                <a:gridCol w="410844"/>
                <a:gridCol w="410211"/>
                <a:gridCol w="410844"/>
                <a:gridCol w="1019809"/>
              </a:tblGrid>
              <a:tr h="399520">
                <a:tc>
                  <a:txBody>
                    <a:bodyPr/>
                    <a:lstStyle/>
                    <a:p>
                      <a:pPr marL="5715" algn="ctr">
                        <a:lnSpc>
                          <a:spcPct val="100000"/>
                        </a:lnSpc>
                        <a:spcBef>
                          <a:spcPts val="875"/>
                        </a:spcBef>
                      </a:pPr>
                      <a:r>
                        <a:rPr sz="1100" spc="10" dirty="0">
                          <a:latin typeface="Calibri"/>
                          <a:cs typeface="Calibri"/>
                        </a:rPr>
                        <a:t>0.77</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2F5F4"/>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5715" algn="ctr">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R="66040" algn="r">
                        <a:lnSpc>
                          <a:spcPct val="100000"/>
                        </a:lnSpc>
                        <a:spcBef>
                          <a:spcPts val="875"/>
                        </a:spcBef>
                      </a:pPr>
                      <a:r>
                        <a:rPr sz="1100" spc="10" dirty="0">
                          <a:latin typeface="Calibri"/>
                          <a:cs typeface="Calibri"/>
                        </a:rPr>
                        <a:t>0.55</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80010">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rowSpan="4">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B w="76200">
                      <a:solidFill>
                        <a:srgbClr val="001F50"/>
                      </a:solidFill>
                      <a:prstDash val="solid"/>
                    </a:lnB>
                  </a:tcPr>
                </a:tc>
              </a:tr>
              <a:tr h="399206">
                <a:tc>
                  <a:txBody>
                    <a:bodyPr/>
                    <a:lstStyle/>
                    <a:p>
                      <a:pPr marL="5080"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latin typeface="Calibri"/>
                          <a:cs typeface="Calibri"/>
                        </a:rPr>
                        <a:t>1.00</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080"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R="44450" algn="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57785">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vMerge="1">
                  <a:txBody>
                    <a:bodyPr/>
                    <a:lstStyle/>
                    <a:p>
                      <a:endParaRPr/>
                    </a:p>
                  </a:txBody>
                  <a:tcPr marL="0" marR="0" marT="0" marB="0">
                    <a:lnL w="6350">
                      <a:solidFill>
                        <a:srgbClr val="000000"/>
                      </a:solidFill>
                      <a:prstDash val="solid"/>
                    </a:lnL>
                    <a:lnB w="76200">
                      <a:solidFill>
                        <a:srgbClr val="001F50"/>
                      </a:solidFill>
                      <a:prstDash val="solid"/>
                    </a:lnB>
                  </a:tcPr>
                </a:tc>
              </a:tr>
              <a:tr h="399520">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latin typeface="Calibri"/>
                          <a:cs typeface="Calibri"/>
                        </a:rPr>
                        <a:t>1.00</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715" algn="ctr">
                        <a:lnSpc>
                          <a:spcPct val="100000"/>
                        </a:lnSpc>
                        <a:spcBef>
                          <a:spcPts val="875"/>
                        </a:spcBef>
                      </a:pPr>
                      <a:r>
                        <a:rPr sz="1100" spc="10" dirty="0">
                          <a:solidFill>
                            <a:srgbClr val="FFFFFF"/>
                          </a:solidFill>
                          <a:latin typeface="Calibri"/>
                          <a:cs typeface="Calibri"/>
                        </a:rPr>
                        <a:t>-0.33</a:t>
                      </a:r>
                      <a:endParaRPr sz="1100">
                        <a:latin typeface="Calibri"/>
                        <a:cs typeface="Calibri"/>
                      </a:endParaRPr>
                    </a:p>
                  </a:txBody>
                  <a:tcPr marL="0" marR="0" marT="111125" marB="0">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marR="66040" algn="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80010">
                        <a:lnSpc>
                          <a:spcPct val="100000"/>
                        </a:lnSpc>
                        <a:spcBef>
                          <a:spcPts val="875"/>
                        </a:spcBef>
                      </a:pPr>
                      <a:r>
                        <a:rPr sz="1100" spc="10" dirty="0">
                          <a:latin typeface="Calibri"/>
                          <a:cs typeface="Calibri"/>
                        </a:rPr>
                        <a:t>0.55</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c vMerge="1">
                  <a:txBody>
                    <a:bodyPr/>
                    <a:lstStyle/>
                    <a:p>
                      <a:endParaRPr/>
                    </a:p>
                  </a:txBody>
                  <a:tcPr marL="0" marR="0" marT="0" marB="0">
                    <a:lnL w="6350">
                      <a:solidFill>
                        <a:srgbClr val="000000"/>
                      </a:solidFill>
                      <a:prstDash val="solid"/>
                    </a:lnL>
                    <a:lnB w="76200">
                      <a:solidFill>
                        <a:srgbClr val="001F50"/>
                      </a:solidFill>
                      <a:prstDash val="solid"/>
                    </a:lnB>
                  </a:tcPr>
                </a:tc>
              </a:tr>
              <a:tr h="187371">
                <a:tc rowSpan="2">
                  <a:txBody>
                    <a:bodyPr/>
                    <a:lstStyle/>
                    <a:p>
                      <a:pPr marL="80010">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rowSpan="2">
                  <a:txBody>
                    <a:bodyPr/>
                    <a:lstStyle/>
                    <a:p>
                      <a:pPr marL="80010">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rowSpan="2">
                  <a:txBody>
                    <a:bodyPr/>
                    <a:lstStyle/>
                    <a:p>
                      <a:pPr marL="57785">
                        <a:lnSpc>
                          <a:spcPct val="100000"/>
                        </a:lnSpc>
                        <a:spcBef>
                          <a:spcPts val="875"/>
                        </a:spcBef>
                      </a:pPr>
                      <a:r>
                        <a:rPr sz="1100" spc="10" dirty="0">
                          <a:solidFill>
                            <a:srgbClr val="FFFFFF"/>
                          </a:solidFill>
                          <a:latin typeface="Calibri"/>
                          <a:cs typeface="Calibri"/>
                        </a:rPr>
                        <a:t>-0.33</a:t>
                      </a:r>
                      <a:endParaRPr sz="1100">
                        <a:latin typeface="Calibri"/>
                        <a:cs typeface="Calibri"/>
                      </a:endParaRPr>
                    </a:p>
                  </a:txBody>
                  <a:tcPr marL="0" marR="0" marT="111125" marB="0">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rowSpan="2">
                  <a:txBody>
                    <a:bodyPr/>
                    <a:lstStyle/>
                    <a:p>
                      <a:pPr marL="80010">
                        <a:lnSpc>
                          <a:spcPct val="100000"/>
                        </a:lnSpc>
                        <a:spcBef>
                          <a:spcPts val="875"/>
                        </a:spcBef>
                      </a:pPr>
                      <a:r>
                        <a:rPr sz="1100" spc="10" dirty="0">
                          <a:latin typeface="Calibri"/>
                          <a:cs typeface="Calibri"/>
                        </a:rPr>
                        <a:t>0.55</a:t>
                      </a:r>
                      <a:endParaRPr sz="1100">
                        <a:latin typeface="Calibri"/>
                        <a:cs typeface="Calibri"/>
                      </a:endParaRPr>
                    </a:p>
                  </a:txBody>
                  <a:tcPr marL="0" marR="0" marT="111125" marB="0">
                    <a:lnR w="6350">
                      <a:solidFill>
                        <a:srgbClr val="000000"/>
                      </a:solidFill>
                      <a:prstDash val="solid"/>
                    </a:lnR>
                    <a:lnB w="6350">
                      <a:solidFill>
                        <a:srgbClr val="000000"/>
                      </a:solidFill>
                      <a:prstDash val="solid"/>
                    </a:lnB>
                    <a:solidFill>
                      <a:srgbClr val="A1EAE8"/>
                    </a:solidFill>
                  </a:tcPr>
                </a:tc>
                <a:tc rowSpan="2">
                  <a:txBody>
                    <a:bodyPr/>
                    <a:lstStyle/>
                    <a:p>
                      <a:pPr marL="57785">
                        <a:lnSpc>
                          <a:spcPct val="100000"/>
                        </a:lnSpc>
                        <a:spcBef>
                          <a:spcPts val="875"/>
                        </a:spcBef>
                      </a:pPr>
                      <a:r>
                        <a:rPr sz="1100" spc="10" dirty="0">
                          <a:solidFill>
                            <a:srgbClr val="FFFFFF"/>
                          </a:solidFill>
                          <a:latin typeface="Calibri"/>
                          <a:cs typeface="Calibri"/>
                        </a:rPr>
                        <a:t>-0.33</a:t>
                      </a:r>
                      <a:endParaRPr sz="1100">
                        <a:latin typeface="Calibri"/>
                        <a:cs typeface="Calibri"/>
                      </a:endParaRPr>
                    </a:p>
                  </a:txBody>
                  <a:tcPr marL="0" marR="0" marT="111125" marB="0">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rowSpan="2">
                  <a:txBody>
                    <a:bodyPr/>
                    <a:lstStyle/>
                    <a:p>
                      <a:pPr marL="80010">
                        <a:lnSpc>
                          <a:spcPct val="100000"/>
                        </a:lnSpc>
                        <a:spcBef>
                          <a:spcPts val="875"/>
                        </a:spcBef>
                      </a:pPr>
                      <a:r>
                        <a:rPr sz="1100" spc="10" dirty="0">
                          <a:latin typeface="Calibri"/>
                          <a:cs typeface="Calibri"/>
                        </a:rPr>
                        <a:t>0.33</a:t>
                      </a:r>
                      <a:endParaRPr sz="1100">
                        <a:latin typeface="Calibri"/>
                        <a:cs typeface="Calibri"/>
                      </a:endParaRPr>
                    </a:p>
                  </a:txBody>
                  <a:tcPr marL="0" marR="0" marT="111125" marB="0">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rowSpan="2">
                  <a:txBody>
                    <a:bodyPr/>
                    <a:lstStyle/>
                    <a:p>
                      <a:pPr marL="80010">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vMerge="1">
                  <a:txBody>
                    <a:bodyPr/>
                    <a:lstStyle/>
                    <a:p>
                      <a:endParaRPr/>
                    </a:p>
                  </a:txBody>
                  <a:tcPr marL="0" marR="0" marT="0" marB="0">
                    <a:lnL w="6350">
                      <a:solidFill>
                        <a:srgbClr val="000000"/>
                      </a:solidFill>
                      <a:prstDash val="solid"/>
                    </a:lnL>
                    <a:lnB w="76200">
                      <a:solidFill>
                        <a:srgbClr val="001F50"/>
                      </a:solidFill>
                      <a:prstDash val="solid"/>
                    </a:lnB>
                  </a:tcPr>
                </a:tc>
              </a:tr>
              <a:tr h="212022">
                <a:tc vMerge="1">
                  <a:txBody>
                    <a:bodyPr/>
                    <a:lstStyle/>
                    <a:p>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vMerge="1">
                  <a:txBody>
                    <a:bodyPr/>
                    <a:lstStyle/>
                    <a:p>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vMerge="1">
                  <a:txBody>
                    <a:bodyPr/>
                    <a:lstStyle/>
                    <a:p>
                      <a:endParaRPr/>
                    </a:p>
                  </a:txBody>
                  <a:tcPr marL="0" marR="0" marT="111125" marB="0">
                    <a:solidFill>
                      <a:srgbClr val="000000"/>
                    </a:solidFill>
                  </a:tcPr>
                </a:tc>
                <a:tc vMerge="1">
                  <a:txBody>
                    <a:bodyPr/>
                    <a:lstStyle/>
                    <a:p>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c vMerge="1">
                  <a:txBody>
                    <a:bodyPr/>
                    <a:lstStyle/>
                    <a:p>
                      <a:endParaRPr/>
                    </a:p>
                  </a:txBody>
                  <a:tcPr marL="0" marR="0" marT="111125" marB="0">
                    <a:solidFill>
                      <a:srgbClr val="000000"/>
                    </a:solidFill>
                  </a:tcPr>
                </a:tc>
                <a:tc vMerge="1">
                  <a:txBody>
                    <a:bodyPr/>
                    <a:lstStyle/>
                    <a:p>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vMerge="1">
                  <a:txBody>
                    <a:bodyPr/>
                    <a:lstStyle/>
                    <a:p>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rowSpan="4">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T w="76200">
                      <a:solidFill>
                        <a:srgbClr val="001F50"/>
                      </a:solidFill>
                      <a:prstDash val="solid"/>
                    </a:lnT>
                  </a:tcPr>
                </a:tc>
              </a:tr>
              <a:tr h="399382">
                <a:tc>
                  <a:txBody>
                    <a:bodyPr/>
                    <a:lstStyle/>
                    <a:p>
                      <a:pPr marL="5715" algn="ctr">
                        <a:lnSpc>
                          <a:spcPct val="100000"/>
                        </a:lnSpc>
                        <a:spcBef>
                          <a:spcPts val="875"/>
                        </a:spcBef>
                      </a:pPr>
                      <a:r>
                        <a:rPr sz="1100" spc="10" dirty="0">
                          <a:latin typeface="Calibri"/>
                          <a:cs typeface="Calibri"/>
                        </a:rPr>
                        <a:t>0.55</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B w="6350">
                      <a:solidFill>
                        <a:srgbClr val="000000"/>
                      </a:solidFill>
                      <a:prstDash val="solid"/>
                    </a:lnB>
                    <a:solidFill>
                      <a:srgbClr val="009999"/>
                    </a:solidFill>
                  </a:tcPr>
                </a:tc>
                <a:tc>
                  <a:txBody>
                    <a:bodyPr/>
                    <a:lstStyle/>
                    <a:p>
                      <a:pPr marL="5715" algn="ctr">
                        <a:lnSpc>
                          <a:spcPct val="100000"/>
                        </a:lnSpc>
                        <a:spcBef>
                          <a:spcPts val="875"/>
                        </a:spcBef>
                      </a:pPr>
                      <a:r>
                        <a:rPr sz="1100" spc="10" dirty="0">
                          <a:solidFill>
                            <a:srgbClr val="FFFFFF"/>
                          </a:solidFill>
                          <a:latin typeface="Calibri"/>
                          <a:cs typeface="Calibri"/>
                        </a:rPr>
                        <a:t>-0.33</a:t>
                      </a:r>
                      <a:endParaRPr sz="1100">
                        <a:latin typeface="Calibri"/>
                        <a:cs typeface="Calibri"/>
                      </a:endParaRPr>
                    </a:p>
                  </a:txBody>
                  <a:tcPr marL="0" marR="0" marT="111125" marB="0">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marR="66040" algn="r">
                        <a:lnSpc>
                          <a:spcPct val="100000"/>
                        </a:lnSpc>
                        <a:spcBef>
                          <a:spcPts val="875"/>
                        </a:spcBef>
                      </a:pPr>
                      <a:r>
                        <a:rPr sz="1100" spc="10" dirty="0">
                          <a:latin typeface="Calibri"/>
                          <a:cs typeface="Calibri"/>
                        </a:rPr>
                        <a:t>1.00</a:t>
                      </a:r>
                      <a:endParaRPr sz="1100">
                        <a:latin typeface="Calibri"/>
                        <a:cs typeface="Calibri"/>
                      </a:endParaRPr>
                    </a:p>
                  </a:txBody>
                  <a:tcPr marL="0" marR="0" marT="111125" marB="0">
                    <a:lnR w="6350">
                      <a:solidFill>
                        <a:srgbClr val="000000"/>
                      </a:solidFill>
                      <a:prstDash val="solid"/>
                    </a:lnR>
                    <a:lnB w="6350">
                      <a:solidFill>
                        <a:srgbClr val="000000"/>
                      </a:solidFill>
                      <a:prstDash val="solid"/>
                    </a:lnB>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80010">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vMerge="1">
                  <a:txBody>
                    <a:bodyPr/>
                    <a:lstStyle/>
                    <a:p>
                      <a:endParaRPr/>
                    </a:p>
                  </a:txBody>
                  <a:tcPr marL="0" marR="0" marT="0" marB="0">
                    <a:lnL w="6350">
                      <a:solidFill>
                        <a:srgbClr val="000000"/>
                      </a:solidFill>
                      <a:prstDash val="solid"/>
                    </a:lnL>
                    <a:lnT w="76200">
                      <a:solidFill>
                        <a:srgbClr val="001F50"/>
                      </a:solidFill>
                      <a:prstDash val="solid"/>
                    </a:lnT>
                  </a:tcPr>
                </a:tc>
              </a:tr>
              <a:tr h="399532">
                <a:tc>
                  <a:txBody>
                    <a:bodyPr/>
                    <a:lstStyle/>
                    <a:p>
                      <a:pPr marL="5080"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5080"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B w="6350">
                      <a:solidFill>
                        <a:srgbClr val="000000"/>
                      </a:solidFill>
                      <a:prstDash val="solid"/>
                    </a:lnB>
                    <a:solidFill>
                      <a:srgbClr val="33CCCC"/>
                    </a:solidFill>
                  </a:tcPr>
                </a:tc>
                <a:tc>
                  <a:txBody>
                    <a:bodyPr/>
                    <a:lstStyle/>
                    <a:p>
                      <a:pPr marR="44450" algn="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latin typeface="Calibri"/>
                          <a:cs typeface="Calibri"/>
                        </a:rPr>
                        <a:t>1.00</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7785">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vMerge="1">
                  <a:txBody>
                    <a:bodyPr/>
                    <a:lstStyle/>
                    <a:p>
                      <a:endParaRPr/>
                    </a:p>
                  </a:txBody>
                  <a:tcPr marL="0" marR="0" marT="0" marB="0">
                    <a:lnL w="6350">
                      <a:solidFill>
                        <a:srgbClr val="000000"/>
                      </a:solidFill>
                      <a:prstDash val="solid"/>
                    </a:lnL>
                    <a:lnT w="76200">
                      <a:solidFill>
                        <a:srgbClr val="001F50"/>
                      </a:solidFill>
                      <a:prstDash val="solid"/>
                    </a:lnT>
                  </a:tcPr>
                </a:tc>
              </a:tr>
              <a:tr h="399172">
                <a:tc>
                  <a:txBody>
                    <a:bodyPr/>
                    <a:lstStyle/>
                    <a:p>
                      <a:pPr marL="5715" algn="ctr">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5715" algn="ctr">
                        <a:lnSpc>
                          <a:spcPct val="100000"/>
                        </a:lnSpc>
                        <a:spcBef>
                          <a:spcPts val="875"/>
                        </a:spcBef>
                      </a:pPr>
                      <a:r>
                        <a:rPr sz="1100" spc="10" dirty="0">
                          <a:latin typeface="Calibri"/>
                          <a:cs typeface="Calibri"/>
                        </a:rPr>
                        <a:t>0.55</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c>
                  <a:txBody>
                    <a:bodyPr/>
                    <a:lstStyle/>
                    <a:p>
                      <a:pPr marL="5715" algn="ctr">
                        <a:lnSpc>
                          <a:spcPct val="100000"/>
                        </a:lnSpc>
                        <a:spcBef>
                          <a:spcPts val="875"/>
                        </a:spcBef>
                      </a:pPr>
                      <a:r>
                        <a:rPr sz="1100" spc="10" dirty="0">
                          <a:latin typeface="Calibri"/>
                          <a:cs typeface="Calibri"/>
                        </a:rPr>
                        <a:t>0.33</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R="66040" algn="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5715" algn="ctr">
                        <a:lnSpc>
                          <a:spcPct val="100000"/>
                        </a:lnSpc>
                        <a:spcBef>
                          <a:spcPts val="875"/>
                        </a:spcBef>
                      </a:pPr>
                      <a:r>
                        <a:rPr sz="1100" spc="10" dirty="0">
                          <a:solidFill>
                            <a:srgbClr val="FFFFFF"/>
                          </a:solidFill>
                          <a:latin typeface="Calibri"/>
                          <a:cs typeface="Calibri"/>
                        </a:rPr>
                        <a:t>-0.11</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6666"/>
                    </a:solidFill>
                  </a:tcPr>
                </a:tc>
                <a:tc>
                  <a:txBody>
                    <a:bodyPr/>
                    <a:lstStyle/>
                    <a:p>
                      <a:pPr marL="80010">
                        <a:lnSpc>
                          <a:spcPct val="100000"/>
                        </a:lnSpc>
                        <a:spcBef>
                          <a:spcPts val="875"/>
                        </a:spcBef>
                      </a:pPr>
                      <a:r>
                        <a:rPr sz="1100" spc="10" dirty="0">
                          <a:latin typeface="Calibri"/>
                          <a:cs typeface="Calibri"/>
                        </a:rPr>
                        <a:t>0.77</a:t>
                      </a:r>
                      <a:endParaRPr sz="1100">
                        <a:latin typeface="Calibri"/>
                        <a:cs typeface="Calibri"/>
                      </a:endParaRPr>
                    </a:p>
                  </a:txBody>
                  <a:tcPr marL="0" marR="0" marT="1111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2F5F4"/>
                    </a:solidFill>
                  </a:tcPr>
                </a:tc>
                <a:tc vMerge="1">
                  <a:txBody>
                    <a:bodyPr/>
                    <a:lstStyle/>
                    <a:p>
                      <a:endParaRPr/>
                    </a:p>
                  </a:txBody>
                  <a:tcPr marL="0" marR="0" marT="0" marB="0">
                    <a:lnL w="6350">
                      <a:solidFill>
                        <a:srgbClr val="000000"/>
                      </a:solidFill>
                      <a:prstDash val="solid"/>
                    </a:lnL>
                    <a:lnT w="76200">
                      <a:solidFill>
                        <a:srgbClr val="001F50"/>
                      </a:solidFill>
                      <a:prstDash val="solid"/>
                    </a:lnT>
                  </a:tcPr>
                </a:tc>
              </a:tr>
            </a:tbl>
          </a:graphicData>
        </a:graphic>
      </p:graphicFrame>
      <p:grpSp>
        <p:nvGrpSpPr>
          <p:cNvPr id="5" name="object 5"/>
          <p:cNvGrpSpPr/>
          <p:nvPr/>
        </p:nvGrpSpPr>
        <p:grpSpPr>
          <a:xfrm>
            <a:off x="5843015" y="3680459"/>
            <a:ext cx="647700" cy="678180"/>
            <a:chOff x="5843015" y="3680459"/>
            <a:chExt cx="647700" cy="678180"/>
          </a:xfrm>
        </p:grpSpPr>
        <p:sp>
          <p:nvSpPr>
            <p:cNvPr id="6" name="object 6"/>
            <p:cNvSpPr/>
            <p:nvPr/>
          </p:nvSpPr>
          <p:spPr>
            <a:xfrm>
              <a:off x="5871971" y="3709415"/>
              <a:ext cx="589915" cy="620395"/>
            </a:xfrm>
            <a:custGeom>
              <a:avLst/>
              <a:gdLst/>
              <a:ahLst/>
              <a:cxnLst/>
              <a:rect l="l" t="t" r="r" b="b"/>
              <a:pathLst>
                <a:path w="589914" h="620395">
                  <a:moveTo>
                    <a:pt x="0" y="310133"/>
                  </a:moveTo>
                  <a:lnTo>
                    <a:pt x="3861" y="259818"/>
                  </a:lnTo>
                  <a:lnTo>
                    <a:pt x="15038" y="212092"/>
                  </a:lnTo>
                  <a:lnTo>
                    <a:pt x="32925" y="167591"/>
                  </a:lnTo>
                  <a:lnTo>
                    <a:pt x="56912" y="126955"/>
                  </a:lnTo>
                  <a:lnTo>
                    <a:pt x="86391" y="90820"/>
                  </a:lnTo>
                  <a:lnTo>
                    <a:pt x="120755" y="59826"/>
                  </a:lnTo>
                  <a:lnTo>
                    <a:pt x="159395" y="34608"/>
                  </a:lnTo>
                  <a:lnTo>
                    <a:pt x="201704" y="15806"/>
                  </a:lnTo>
                  <a:lnTo>
                    <a:pt x="247073" y="4058"/>
                  </a:lnTo>
                  <a:lnTo>
                    <a:pt x="294893" y="0"/>
                  </a:lnTo>
                  <a:lnTo>
                    <a:pt x="342714" y="4058"/>
                  </a:lnTo>
                  <a:lnTo>
                    <a:pt x="388083" y="15806"/>
                  </a:lnTo>
                  <a:lnTo>
                    <a:pt x="430392" y="34608"/>
                  </a:lnTo>
                  <a:lnTo>
                    <a:pt x="469032" y="59826"/>
                  </a:lnTo>
                  <a:lnTo>
                    <a:pt x="503396" y="90820"/>
                  </a:lnTo>
                  <a:lnTo>
                    <a:pt x="532875" y="126955"/>
                  </a:lnTo>
                  <a:lnTo>
                    <a:pt x="556862" y="167591"/>
                  </a:lnTo>
                  <a:lnTo>
                    <a:pt x="574749" y="212092"/>
                  </a:lnTo>
                  <a:lnTo>
                    <a:pt x="585926" y="259818"/>
                  </a:lnTo>
                  <a:lnTo>
                    <a:pt x="589788" y="310133"/>
                  </a:lnTo>
                  <a:lnTo>
                    <a:pt x="585926" y="360449"/>
                  </a:lnTo>
                  <a:lnTo>
                    <a:pt x="574749" y="408175"/>
                  </a:lnTo>
                  <a:lnTo>
                    <a:pt x="556862" y="452676"/>
                  </a:lnTo>
                  <a:lnTo>
                    <a:pt x="532875" y="493312"/>
                  </a:lnTo>
                  <a:lnTo>
                    <a:pt x="503396" y="529447"/>
                  </a:lnTo>
                  <a:lnTo>
                    <a:pt x="469032" y="560441"/>
                  </a:lnTo>
                  <a:lnTo>
                    <a:pt x="430392" y="585659"/>
                  </a:lnTo>
                  <a:lnTo>
                    <a:pt x="388083" y="604461"/>
                  </a:lnTo>
                  <a:lnTo>
                    <a:pt x="342714" y="616209"/>
                  </a:lnTo>
                  <a:lnTo>
                    <a:pt x="294893" y="620267"/>
                  </a:lnTo>
                  <a:lnTo>
                    <a:pt x="247073" y="616209"/>
                  </a:lnTo>
                  <a:lnTo>
                    <a:pt x="201704" y="604461"/>
                  </a:lnTo>
                  <a:lnTo>
                    <a:pt x="159395" y="585659"/>
                  </a:lnTo>
                  <a:lnTo>
                    <a:pt x="120755" y="560441"/>
                  </a:lnTo>
                  <a:lnTo>
                    <a:pt x="86391" y="529447"/>
                  </a:lnTo>
                  <a:lnTo>
                    <a:pt x="56912" y="493312"/>
                  </a:lnTo>
                  <a:lnTo>
                    <a:pt x="32925" y="452676"/>
                  </a:lnTo>
                  <a:lnTo>
                    <a:pt x="15038" y="408175"/>
                  </a:lnTo>
                  <a:lnTo>
                    <a:pt x="3861" y="360449"/>
                  </a:lnTo>
                  <a:lnTo>
                    <a:pt x="0" y="310133"/>
                  </a:lnTo>
                  <a:close/>
                </a:path>
              </a:pathLst>
            </a:custGeom>
            <a:ln w="57912">
              <a:solidFill>
                <a:srgbClr val="000000"/>
              </a:solidFill>
            </a:ln>
          </p:spPr>
          <p:txBody>
            <a:bodyPr wrap="square" lIns="0" tIns="0" rIns="0" bIns="0" rtlCol="0"/>
            <a:lstStyle/>
            <a:p>
              <a:endParaRPr/>
            </a:p>
          </p:txBody>
        </p:sp>
        <p:sp>
          <p:nvSpPr>
            <p:cNvPr id="7" name="object 7"/>
            <p:cNvSpPr/>
            <p:nvPr/>
          </p:nvSpPr>
          <p:spPr>
            <a:xfrm>
              <a:off x="6166103" y="3799331"/>
              <a:ext cx="208915" cy="219710"/>
            </a:xfrm>
            <a:custGeom>
              <a:avLst/>
              <a:gdLst/>
              <a:ahLst/>
              <a:cxnLst/>
              <a:rect l="l" t="t" r="r" b="b"/>
              <a:pathLst>
                <a:path w="208914" h="219710">
                  <a:moveTo>
                    <a:pt x="0" y="219456"/>
                  </a:moveTo>
                  <a:lnTo>
                    <a:pt x="208407" y="0"/>
                  </a:lnTo>
                </a:path>
              </a:pathLst>
            </a:custGeom>
            <a:ln w="57912">
              <a:solidFill>
                <a:srgbClr val="001F50"/>
              </a:solidFill>
            </a:ln>
          </p:spPr>
          <p:txBody>
            <a:bodyPr wrap="square" lIns="0" tIns="0" rIns="0" bIns="0" rtlCol="0"/>
            <a:lstStyle/>
            <a:p>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504" y="106175"/>
            <a:ext cx="1482725"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ReLU</a:t>
            </a:r>
            <a:r>
              <a:rPr sz="2200" b="1" spc="-50" dirty="0">
                <a:solidFill>
                  <a:srgbClr val="000000"/>
                </a:solidFill>
                <a:latin typeface="Arial"/>
                <a:cs typeface="Arial"/>
              </a:rPr>
              <a:t> </a:t>
            </a:r>
            <a:r>
              <a:rPr sz="2200" b="1" spc="-10" dirty="0">
                <a:solidFill>
                  <a:srgbClr val="000000"/>
                </a:solidFill>
                <a:latin typeface="Arial"/>
                <a:cs typeface="Arial"/>
              </a:rPr>
              <a:t>layer</a:t>
            </a:r>
            <a:endParaRPr sz="2200">
              <a:latin typeface="Arial"/>
              <a:cs typeface="Arial"/>
            </a:endParaRPr>
          </a:p>
        </p:txBody>
      </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57</a:t>
            </a:fld>
            <a:endParaRPr spc="-5" dirty="0"/>
          </a:p>
        </p:txBody>
      </p:sp>
      <p:graphicFrame>
        <p:nvGraphicFramePr>
          <p:cNvPr id="3" name="object 3"/>
          <p:cNvGraphicFramePr>
            <a:graphicFrameLocks noGrp="1"/>
          </p:cNvGraphicFramePr>
          <p:nvPr/>
        </p:nvGraphicFramePr>
        <p:xfrm>
          <a:off x="6926562" y="1661186"/>
          <a:ext cx="1560825" cy="1536031"/>
        </p:xfrm>
        <a:graphic>
          <a:graphicData uri="http://schemas.openxmlformats.org/drawingml/2006/table">
            <a:tbl>
              <a:tblPr firstRow="1" bandRow="1">
                <a:tableStyleId>{2D5ABB26-0587-4C30-8999-92F81FD0307C}</a:tableStyleId>
              </a:tblPr>
              <a:tblGrid>
                <a:gridCol w="220345"/>
                <a:gridCol w="222885"/>
                <a:gridCol w="222884"/>
                <a:gridCol w="222884"/>
                <a:gridCol w="222884"/>
                <a:gridCol w="222884"/>
                <a:gridCol w="226059"/>
              </a:tblGrid>
              <a:tr h="201337">
                <a:tc>
                  <a:txBody>
                    <a:bodyPr/>
                    <a:lstStyle/>
                    <a:p>
                      <a:pPr marL="3175" algn="ctr">
                        <a:lnSpc>
                          <a:spcPct val="100000"/>
                        </a:lnSpc>
                        <a:spcBef>
                          <a:spcPts val="405"/>
                        </a:spcBef>
                      </a:pPr>
                      <a:r>
                        <a:rPr sz="600" spc="5" dirty="0">
                          <a:latin typeface="Calibri"/>
                          <a:cs typeface="Calibri"/>
                        </a:rPr>
                        <a:t>0.77</a:t>
                      </a:r>
                      <a:endParaRPr sz="600">
                        <a:latin typeface="Calibri"/>
                        <a:cs typeface="Calibri"/>
                      </a:endParaRPr>
                    </a:p>
                  </a:txBody>
                  <a:tcPr marL="0" marR="0" marT="51435" marB="0">
                    <a:lnL w="3175">
                      <a:solidFill>
                        <a:srgbClr val="000000"/>
                      </a:solidFill>
                      <a:prstDash val="solid"/>
                    </a:lnL>
                    <a:lnT w="3175">
                      <a:solidFill>
                        <a:srgbClr val="000000"/>
                      </a:solidFill>
                      <a:prstDash val="solid"/>
                    </a:lnT>
                    <a:lnB w="3175">
                      <a:solidFill>
                        <a:srgbClr val="000000"/>
                      </a:solidFill>
                      <a:prstDash val="solid"/>
                    </a:lnB>
                    <a:solidFill>
                      <a:srgbClr val="D2F5F4"/>
                    </a:solidFill>
                  </a:tcPr>
                </a:tc>
                <a:tc>
                  <a:txBody>
                    <a:bodyPr/>
                    <a:lstStyle/>
                    <a:p>
                      <a:pPr marL="3175" algn="ctr">
                        <a:lnSpc>
                          <a:spcPct val="100000"/>
                        </a:lnSpc>
                        <a:spcBef>
                          <a:spcPts val="405"/>
                        </a:spcBef>
                      </a:pPr>
                      <a:r>
                        <a:rPr sz="600" dirty="0">
                          <a:solidFill>
                            <a:srgbClr val="FFFFFF"/>
                          </a:solidFill>
                          <a:latin typeface="Calibri"/>
                          <a:cs typeface="Calibri"/>
                        </a:rPr>
                        <a:t>0</a:t>
                      </a:r>
                      <a:endParaRPr sz="600">
                        <a:latin typeface="Calibri"/>
                        <a:cs typeface="Calibri"/>
                      </a:endParaRPr>
                    </a:p>
                  </a:txBody>
                  <a:tcPr marL="0" marR="0" marT="51435" marB="0">
                    <a:solidFill>
                      <a:srgbClr val="000000"/>
                    </a:solidFill>
                  </a:tcPr>
                </a:tc>
                <a:tc>
                  <a:txBody>
                    <a:bodyPr/>
                    <a:lstStyle/>
                    <a:p>
                      <a:pPr marL="6350" algn="ctr">
                        <a:lnSpc>
                          <a:spcPct val="100000"/>
                        </a:lnSpc>
                        <a:spcBef>
                          <a:spcPts val="405"/>
                        </a:spcBef>
                      </a:pPr>
                      <a:r>
                        <a:rPr sz="600" spc="5" dirty="0">
                          <a:solidFill>
                            <a:srgbClr val="FFFFFF"/>
                          </a:solidFill>
                          <a:latin typeface="Calibri"/>
                          <a:cs typeface="Calibri"/>
                        </a:rPr>
                        <a:t>0.11</a:t>
                      </a:r>
                      <a:endParaRPr sz="600">
                        <a:latin typeface="Calibri"/>
                        <a:cs typeface="Calibri"/>
                      </a:endParaRPr>
                    </a:p>
                  </a:txBody>
                  <a:tcPr marL="0" marR="0" marT="51435" marB="0">
                    <a:lnT w="3175">
                      <a:solidFill>
                        <a:srgbClr val="000000"/>
                      </a:solidFill>
                      <a:prstDash val="solid"/>
                    </a:lnT>
                    <a:lnB w="3175">
                      <a:solidFill>
                        <a:srgbClr val="000000"/>
                      </a:solidFill>
                      <a:prstDash val="solid"/>
                    </a:lnB>
                    <a:solidFill>
                      <a:srgbClr val="009999"/>
                    </a:solidFill>
                  </a:tcPr>
                </a:tc>
                <a:tc>
                  <a:txBody>
                    <a:bodyPr/>
                    <a:lstStyle/>
                    <a:p>
                      <a:pPr marL="5715" algn="ctr">
                        <a:lnSpc>
                          <a:spcPct val="100000"/>
                        </a:lnSpc>
                        <a:spcBef>
                          <a:spcPts val="405"/>
                        </a:spcBef>
                      </a:pPr>
                      <a:r>
                        <a:rPr sz="600" spc="5" dirty="0">
                          <a:latin typeface="Calibri"/>
                          <a:cs typeface="Calibri"/>
                        </a:rPr>
                        <a:t>0.33</a:t>
                      </a:r>
                      <a:endParaRPr sz="600">
                        <a:latin typeface="Calibri"/>
                        <a:cs typeface="Calibri"/>
                      </a:endParaRPr>
                    </a:p>
                  </a:txBody>
                  <a:tcPr marL="0" marR="0" marT="51435" marB="0">
                    <a:lnT w="3175">
                      <a:solidFill>
                        <a:srgbClr val="000000"/>
                      </a:solidFill>
                      <a:prstDash val="solid"/>
                    </a:lnT>
                    <a:lnB w="3175">
                      <a:solidFill>
                        <a:srgbClr val="000000"/>
                      </a:solidFill>
                      <a:prstDash val="solid"/>
                    </a:lnB>
                    <a:solidFill>
                      <a:srgbClr val="33CCCC"/>
                    </a:solidFill>
                  </a:tcPr>
                </a:tc>
                <a:tc>
                  <a:txBody>
                    <a:bodyPr/>
                    <a:lstStyle/>
                    <a:p>
                      <a:pPr marL="6350" algn="ctr">
                        <a:lnSpc>
                          <a:spcPct val="100000"/>
                        </a:lnSpc>
                        <a:spcBef>
                          <a:spcPts val="405"/>
                        </a:spcBef>
                      </a:pPr>
                      <a:r>
                        <a:rPr sz="600" spc="5" dirty="0">
                          <a:latin typeface="Calibri"/>
                          <a:cs typeface="Calibri"/>
                        </a:rPr>
                        <a:t>0.55</a:t>
                      </a:r>
                      <a:endParaRPr sz="600">
                        <a:latin typeface="Calibri"/>
                        <a:cs typeface="Calibri"/>
                      </a:endParaRPr>
                    </a:p>
                  </a:txBody>
                  <a:tcPr marL="0" marR="0" marT="51435" marB="0">
                    <a:lnT w="3175">
                      <a:solidFill>
                        <a:srgbClr val="000000"/>
                      </a:solidFill>
                      <a:prstDash val="solid"/>
                    </a:lnT>
                    <a:lnB w="3175">
                      <a:solidFill>
                        <a:srgbClr val="000000"/>
                      </a:solidFill>
                      <a:prstDash val="solid"/>
                    </a:lnB>
                    <a:solidFill>
                      <a:srgbClr val="A1EAE8"/>
                    </a:solidFill>
                  </a:tcPr>
                </a:tc>
                <a:tc>
                  <a:txBody>
                    <a:bodyPr/>
                    <a:lstStyle/>
                    <a:p>
                      <a:pPr marL="3175" algn="ctr">
                        <a:lnSpc>
                          <a:spcPct val="100000"/>
                        </a:lnSpc>
                        <a:spcBef>
                          <a:spcPts val="405"/>
                        </a:spcBef>
                      </a:pPr>
                      <a:r>
                        <a:rPr sz="600" dirty="0">
                          <a:solidFill>
                            <a:srgbClr val="FFFFFF"/>
                          </a:solidFill>
                          <a:latin typeface="Calibri"/>
                          <a:cs typeface="Calibri"/>
                        </a:rPr>
                        <a:t>0</a:t>
                      </a:r>
                      <a:endParaRPr sz="600">
                        <a:latin typeface="Calibri"/>
                        <a:cs typeface="Calibri"/>
                      </a:endParaRPr>
                    </a:p>
                  </a:txBody>
                  <a:tcPr marL="0" marR="0" marT="51435" marB="0">
                    <a:solidFill>
                      <a:srgbClr val="000000"/>
                    </a:solidFill>
                  </a:tcPr>
                </a:tc>
                <a:tc>
                  <a:txBody>
                    <a:bodyPr/>
                    <a:lstStyle/>
                    <a:p>
                      <a:pPr marL="3175" algn="ctr">
                        <a:lnSpc>
                          <a:spcPct val="100000"/>
                        </a:lnSpc>
                        <a:spcBef>
                          <a:spcPts val="405"/>
                        </a:spcBef>
                      </a:pPr>
                      <a:r>
                        <a:rPr sz="600" spc="5" dirty="0">
                          <a:latin typeface="Calibri"/>
                          <a:cs typeface="Calibri"/>
                        </a:rPr>
                        <a:t>0.33</a:t>
                      </a:r>
                      <a:endParaRPr sz="600">
                        <a:latin typeface="Calibri"/>
                        <a:cs typeface="Calibri"/>
                      </a:endParaRPr>
                    </a:p>
                  </a:txBody>
                  <a:tcPr marL="0" marR="0" marT="51435" marB="0">
                    <a:lnR w="3175">
                      <a:solidFill>
                        <a:srgbClr val="000000"/>
                      </a:solidFill>
                      <a:prstDash val="solid"/>
                    </a:lnR>
                    <a:lnT w="3175">
                      <a:solidFill>
                        <a:srgbClr val="000000"/>
                      </a:solidFill>
                      <a:prstDash val="solid"/>
                    </a:lnT>
                    <a:lnB w="3175">
                      <a:solidFill>
                        <a:srgbClr val="000000"/>
                      </a:solidFill>
                      <a:prstDash val="solid"/>
                    </a:lnB>
                    <a:solidFill>
                      <a:srgbClr val="33CCCC"/>
                    </a:solidFill>
                  </a:tcPr>
                </a:tc>
              </a:tr>
              <a:tr h="222514">
                <a:tc>
                  <a:txBody>
                    <a:bodyPr/>
                    <a:lstStyle/>
                    <a:p>
                      <a:pPr algn="ctr">
                        <a:lnSpc>
                          <a:spcPct val="100000"/>
                        </a:lnSpc>
                        <a:spcBef>
                          <a:spcPts val="500"/>
                        </a:spcBef>
                      </a:pPr>
                      <a:r>
                        <a:rPr sz="600" dirty="0">
                          <a:solidFill>
                            <a:srgbClr val="FFFFFF"/>
                          </a:solidFill>
                          <a:latin typeface="Calibri"/>
                          <a:cs typeface="Calibri"/>
                        </a:rPr>
                        <a:t>0</a:t>
                      </a:r>
                      <a:endParaRPr sz="600">
                        <a:latin typeface="Calibri"/>
                        <a:cs typeface="Calibri"/>
                      </a:endParaRPr>
                    </a:p>
                  </a:txBody>
                  <a:tcPr marL="0" marR="0" marT="63500" marB="0">
                    <a:lnL w="3175">
                      <a:solidFill>
                        <a:srgbClr val="000000"/>
                      </a:solidFill>
                      <a:prstDash val="solid"/>
                    </a:lnL>
                    <a:lnT w="3175">
                      <a:solidFill>
                        <a:srgbClr val="000000"/>
                      </a:solidFill>
                      <a:prstDash val="solid"/>
                    </a:lnT>
                    <a:lnB w="3175">
                      <a:solidFill>
                        <a:srgbClr val="000000"/>
                      </a:solidFill>
                      <a:prstDash val="solid"/>
                    </a:lnB>
                  </a:tcPr>
                </a:tc>
                <a:tc>
                  <a:txBody>
                    <a:bodyPr/>
                    <a:lstStyle/>
                    <a:p>
                      <a:pPr marL="5715" algn="ctr">
                        <a:lnSpc>
                          <a:spcPct val="100000"/>
                        </a:lnSpc>
                        <a:spcBef>
                          <a:spcPts val="500"/>
                        </a:spcBef>
                      </a:pPr>
                      <a:r>
                        <a:rPr sz="600" spc="5" dirty="0">
                          <a:latin typeface="Calibri"/>
                          <a:cs typeface="Calibri"/>
                        </a:rPr>
                        <a:t>1.00</a:t>
                      </a:r>
                      <a:endParaRPr sz="600">
                        <a:latin typeface="Calibri"/>
                        <a:cs typeface="Calibri"/>
                      </a:endParaRPr>
                    </a:p>
                  </a:txBody>
                  <a:tcPr marL="0" marR="0" marT="63500" marB="0">
                    <a:lnB w="3175">
                      <a:solidFill>
                        <a:srgbClr val="000000"/>
                      </a:solidFill>
                      <a:prstDash val="solid"/>
                    </a:lnB>
                  </a:tcPr>
                </a:tc>
                <a:tc>
                  <a:txBody>
                    <a:bodyPr/>
                    <a:lstStyle/>
                    <a:p>
                      <a:pPr marL="3175" algn="ctr">
                        <a:lnSpc>
                          <a:spcPct val="100000"/>
                        </a:lnSpc>
                        <a:spcBef>
                          <a:spcPts val="500"/>
                        </a:spcBef>
                      </a:pPr>
                      <a:r>
                        <a:rPr sz="600" dirty="0">
                          <a:solidFill>
                            <a:srgbClr val="FFFFFF"/>
                          </a:solidFill>
                          <a:latin typeface="Calibri"/>
                          <a:cs typeface="Calibri"/>
                        </a:rPr>
                        <a:t>0</a:t>
                      </a:r>
                      <a:endParaRPr sz="600">
                        <a:latin typeface="Calibri"/>
                        <a:cs typeface="Calibri"/>
                      </a:endParaRPr>
                    </a:p>
                  </a:txBody>
                  <a:tcPr marL="0" marR="0" marT="63500" marB="0">
                    <a:lnT w="3175">
                      <a:solidFill>
                        <a:srgbClr val="000000"/>
                      </a:solidFill>
                      <a:prstDash val="solid"/>
                    </a:lnT>
                    <a:lnB w="3175">
                      <a:solidFill>
                        <a:srgbClr val="000000"/>
                      </a:solidFill>
                      <a:prstDash val="solid"/>
                    </a:lnB>
                  </a:tcPr>
                </a:tc>
                <a:tc>
                  <a:txBody>
                    <a:bodyPr/>
                    <a:lstStyle/>
                    <a:p>
                      <a:pPr marL="5715" algn="ctr">
                        <a:lnSpc>
                          <a:spcPct val="100000"/>
                        </a:lnSpc>
                        <a:spcBef>
                          <a:spcPts val="500"/>
                        </a:spcBef>
                      </a:pPr>
                      <a:r>
                        <a:rPr sz="600" spc="5" dirty="0">
                          <a:latin typeface="Calibri"/>
                          <a:cs typeface="Calibri"/>
                        </a:rPr>
                        <a:t>0.33</a:t>
                      </a:r>
                      <a:endParaRPr sz="600">
                        <a:latin typeface="Calibri"/>
                        <a:cs typeface="Calibri"/>
                      </a:endParaRPr>
                    </a:p>
                  </a:txBody>
                  <a:tcPr marL="0" marR="0" marT="63500" marB="0">
                    <a:lnT w="3175">
                      <a:solidFill>
                        <a:srgbClr val="000000"/>
                      </a:solidFill>
                      <a:prstDash val="solid"/>
                    </a:lnT>
                    <a:lnB w="3175">
                      <a:solidFill>
                        <a:srgbClr val="000000"/>
                      </a:solidFill>
                      <a:prstDash val="solid"/>
                    </a:lnB>
                    <a:solidFill>
                      <a:srgbClr val="33CCCC"/>
                    </a:solidFill>
                  </a:tcPr>
                </a:tc>
                <a:tc>
                  <a:txBody>
                    <a:bodyPr/>
                    <a:lstStyle/>
                    <a:p>
                      <a:pPr marL="3175" algn="ctr">
                        <a:lnSpc>
                          <a:spcPct val="100000"/>
                        </a:lnSpc>
                        <a:spcBef>
                          <a:spcPts val="500"/>
                        </a:spcBef>
                      </a:pPr>
                      <a:r>
                        <a:rPr sz="600" dirty="0">
                          <a:solidFill>
                            <a:srgbClr val="FFFFFF"/>
                          </a:solidFill>
                          <a:latin typeface="Calibri"/>
                          <a:cs typeface="Calibri"/>
                        </a:rPr>
                        <a:t>0</a:t>
                      </a:r>
                      <a:endParaRPr sz="600">
                        <a:latin typeface="Calibri"/>
                        <a:cs typeface="Calibri"/>
                      </a:endParaRPr>
                    </a:p>
                  </a:txBody>
                  <a:tcPr marL="0" marR="0" marT="63500" marB="0">
                    <a:lnT w="3175" cap="flat" cmpd="sng" algn="ctr">
                      <a:solidFill>
                        <a:srgbClr val="000000"/>
                      </a:solidFill>
                      <a:prstDash val="solid"/>
                      <a:round/>
                      <a:headEnd type="none" w="med" len="med"/>
                      <a:tailEnd type="none" w="med" len="med"/>
                    </a:lnT>
                    <a:solidFill>
                      <a:srgbClr val="000000"/>
                    </a:solidFill>
                  </a:tcPr>
                </a:tc>
                <a:tc>
                  <a:txBody>
                    <a:bodyPr/>
                    <a:lstStyle/>
                    <a:p>
                      <a:pPr marL="5715" algn="ctr">
                        <a:lnSpc>
                          <a:spcPct val="100000"/>
                        </a:lnSpc>
                        <a:spcBef>
                          <a:spcPts val="500"/>
                        </a:spcBef>
                      </a:pPr>
                      <a:r>
                        <a:rPr sz="600" spc="5" dirty="0">
                          <a:solidFill>
                            <a:srgbClr val="FFFFFF"/>
                          </a:solidFill>
                          <a:latin typeface="Calibri"/>
                          <a:cs typeface="Calibri"/>
                        </a:rPr>
                        <a:t>0.11</a:t>
                      </a:r>
                      <a:endParaRPr sz="600">
                        <a:latin typeface="Calibri"/>
                        <a:cs typeface="Calibri"/>
                      </a:endParaRPr>
                    </a:p>
                  </a:txBody>
                  <a:tcPr marL="0" marR="0" marT="63500" marB="0">
                    <a:lnB w="3175">
                      <a:solidFill>
                        <a:srgbClr val="000000"/>
                      </a:solidFill>
                      <a:prstDash val="solid"/>
                    </a:lnB>
                    <a:solidFill>
                      <a:srgbClr val="009999"/>
                    </a:solidFill>
                  </a:tcPr>
                </a:tc>
                <a:tc>
                  <a:txBody>
                    <a:bodyPr/>
                    <a:lstStyle/>
                    <a:p>
                      <a:pPr algn="ctr">
                        <a:lnSpc>
                          <a:spcPct val="100000"/>
                        </a:lnSpc>
                        <a:spcBef>
                          <a:spcPts val="500"/>
                        </a:spcBef>
                      </a:pPr>
                      <a:r>
                        <a:rPr sz="600" dirty="0">
                          <a:solidFill>
                            <a:srgbClr val="FFFFFF"/>
                          </a:solidFill>
                          <a:latin typeface="Calibri"/>
                          <a:cs typeface="Calibri"/>
                        </a:rPr>
                        <a:t>0</a:t>
                      </a:r>
                      <a:endParaRPr sz="600">
                        <a:latin typeface="Calibri"/>
                        <a:cs typeface="Calibri"/>
                      </a:endParaRPr>
                    </a:p>
                  </a:txBody>
                  <a:tcPr marL="0" marR="0" marT="63500" marB="0">
                    <a:lnT w="3175" cap="flat" cmpd="sng" algn="ctr">
                      <a:solidFill>
                        <a:srgbClr val="000000"/>
                      </a:solidFill>
                      <a:prstDash val="solid"/>
                      <a:round/>
                      <a:headEnd type="none" w="med" len="med"/>
                      <a:tailEnd type="none" w="med" len="med"/>
                    </a:lnT>
                    <a:solidFill>
                      <a:srgbClr val="000000"/>
                    </a:solidFill>
                  </a:tcPr>
                </a:tc>
              </a:tr>
              <a:tr h="222339">
                <a:tc>
                  <a:txBody>
                    <a:bodyPr/>
                    <a:lstStyle/>
                    <a:p>
                      <a:pPr marL="3175" algn="ctr">
                        <a:lnSpc>
                          <a:spcPct val="100000"/>
                        </a:lnSpc>
                        <a:spcBef>
                          <a:spcPts val="500"/>
                        </a:spcBef>
                      </a:pPr>
                      <a:r>
                        <a:rPr sz="600" spc="5" dirty="0">
                          <a:solidFill>
                            <a:srgbClr val="FFFFFF"/>
                          </a:solidFill>
                          <a:latin typeface="Calibri"/>
                          <a:cs typeface="Calibri"/>
                        </a:rPr>
                        <a:t>0.11</a:t>
                      </a:r>
                      <a:endParaRPr sz="600">
                        <a:latin typeface="Calibri"/>
                        <a:cs typeface="Calibri"/>
                      </a:endParaRPr>
                    </a:p>
                  </a:txBody>
                  <a:tcPr marL="0" marR="0" marT="63500" marB="0">
                    <a:lnL w="3175">
                      <a:solidFill>
                        <a:srgbClr val="000000"/>
                      </a:solidFill>
                      <a:prstDash val="solid"/>
                    </a:lnL>
                    <a:lnT w="3175">
                      <a:solidFill>
                        <a:srgbClr val="000000"/>
                      </a:solidFill>
                      <a:prstDash val="solid"/>
                    </a:lnT>
                    <a:lnB w="3175">
                      <a:solidFill>
                        <a:srgbClr val="000000"/>
                      </a:solidFill>
                      <a:prstDash val="solid"/>
                    </a:lnB>
                    <a:solidFill>
                      <a:srgbClr val="009999"/>
                    </a:solidFill>
                  </a:tcPr>
                </a:tc>
                <a:tc>
                  <a:txBody>
                    <a:bodyPr/>
                    <a:lstStyle/>
                    <a:p>
                      <a:pPr marL="3175" algn="ctr">
                        <a:lnSpc>
                          <a:spcPct val="100000"/>
                        </a:lnSpc>
                        <a:spcBef>
                          <a:spcPts val="500"/>
                        </a:spcBef>
                      </a:pPr>
                      <a:r>
                        <a:rPr sz="600" dirty="0">
                          <a:solidFill>
                            <a:srgbClr val="FFFFFF"/>
                          </a:solidFill>
                          <a:latin typeface="Calibri"/>
                          <a:cs typeface="Calibri"/>
                        </a:rPr>
                        <a:t>0</a:t>
                      </a:r>
                      <a:endParaRPr sz="600">
                        <a:latin typeface="Calibri"/>
                        <a:cs typeface="Calibri"/>
                      </a:endParaRPr>
                    </a:p>
                  </a:txBody>
                  <a:tcPr marL="0" marR="0" marT="63500" marB="0">
                    <a:lnT w="3175">
                      <a:solidFill>
                        <a:srgbClr val="000000"/>
                      </a:solidFill>
                      <a:prstDash val="solid"/>
                    </a:lnT>
                    <a:lnB w="3175">
                      <a:solidFill>
                        <a:srgbClr val="000000"/>
                      </a:solidFill>
                      <a:prstDash val="solid"/>
                    </a:lnB>
                  </a:tcPr>
                </a:tc>
                <a:tc>
                  <a:txBody>
                    <a:bodyPr/>
                    <a:lstStyle/>
                    <a:p>
                      <a:pPr marL="6350" algn="ctr">
                        <a:lnSpc>
                          <a:spcPct val="100000"/>
                        </a:lnSpc>
                        <a:spcBef>
                          <a:spcPts val="500"/>
                        </a:spcBef>
                      </a:pPr>
                      <a:r>
                        <a:rPr sz="600" spc="5" dirty="0">
                          <a:latin typeface="Calibri"/>
                          <a:cs typeface="Calibri"/>
                        </a:rPr>
                        <a:t>1.00</a:t>
                      </a:r>
                      <a:endParaRPr sz="600">
                        <a:latin typeface="Calibri"/>
                        <a:cs typeface="Calibri"/>
                      </a:endParaRPr>
                    </a:p>
                  </a:txBody>
                  <a:tcPr marL="0" marR="0" marT="63500" marB="0">
                    <a:lnT w="3175">
                      <a:solidFill>
                        <a:srgbClr val="000000"/>
                      </a:solidFill>
                      <a:prstDash val="solid"/>
                    </a:lnT>
                    <a:lnB w="3175">
                      <a:solidFill>
                        <a:srgbClr val="000000"/>
                      </a:solidFill>
                      <a:prstDash val="solid"/>
                    </a:lnB>
                  </a:tcPr>
                </a:tc>
                <a:tc>
                  <a:txBody>
                    <a:bodyPr/>
                    <a:lstStyle/>
                    <a:p>
                      <a:pPr marL="3175" algn="ctr">
                        <a:lnSpc>
                          <a:spcPct val="100000"/>
                        </a:lnSpc>
                        <a:spcBef>
                          <a:spcPts val="500"/>
                        </a:spcBef>
                      </a:pPr>
                      <a:r>
                        <a:rPr sz="600" dirty="0">
                          <a:solidFill>
                            <a:srgbClr val="FFFFFF"/>
                          </a:solidFill>
                          <a:latin typeface="Calibri"/>
                          <a:cs typeface="Calibri"/>
                        </a:rPr>
                        <a:t>0</a:t>
                      </a:r>
                      <a:endParaRPr sz="600">
                        <a:latin typeface="Calibri"/>
                        <a:cs typeface="Calibri"/>
                      </a:endParaRPr>
                    </a:p>
                  </a:txBody>
                  <a:tcPr marL="0" marR="0" marT="63500" marB="0">
                    <a:lnT w="3175">
                      <a:solidFill>
                        <a:srgbClr val="000000"/>
                      </a:solidFill>
                      <a:prstDash val="solid"/>
                    </a:lnT>
                    <a:lnB w="3175">
                      <a:solidFill>
                        <a:srgbClr val="000000"/>
                      </a:solidFill>
                      <a:prstDash val="solid"/>
                    </a:lnB>
                  </a:tcPr>
                </a:tc>
                <a:tc>
                  <a:txBody>
                    <a:bodyPr/>
                    <a:lstStyle/>
                    <a:p>
                      <a:pPr marL="6350" algn="ctr">
                        <a:lnSpc>
                          <a:spcPct val="100000"/>
                        </a:lnSpc>
                        <a:spcBef>
                          <a:spcPts val="500"/>
                        </a:spcBef>
                      </a:pPr>
                      <a:r>
                        <a:rPr sz="600" spc="5" dirty="0">
                          <a:solidFill>
                            <a:srgbClr val="FFFFFF"/>
                          </a:solidFill>
                          <a:latin typeface="Calibri"/>
                          <a:cs typeface="Calibri"/>
                        </a:rPr>
                        <a:t>0.11</a:t>
                      </a:r>
                      <a:endParaRPr sz="600">
                        <a:latin typeface="Calibri"/>
                        <a:cs typeface="Calibri"/>
                      </a:endParaRPr>
                    </a:p>
                  </a:txBody>
                  <a:tcPr marL="0" marR="0" marT="63500" marB="0">
                    <a:lnB w="3175">
                      <a:solidFill>
                        <a:srgbClr val="000000"/>
                      </a:solidFill>
                      <a:prstDash val="solid"/>
                    </a:lnB>
                    <a:solidFill>
                      <a:srgbClr val="009999"/>
                    </a:solidFill>
                  </a:tcPr>
                </a:tc>
                <a:tc>
                  <a:txBody>
                    <a:bodyPr/>
                    <a:lstStyle/>
                    <a:p>
                      <a:pPr marL="3175" algn="ctr">
                        <a:lnSpc>
                          <a:spcPct val="100000"/>
                        </a:lnSpc>
                        <a:spcBef>
                          <a:spcPts val="500"/>
                        </a:spcBef>
                      </a:pPr>
                      <a:r>
                        <a:rPr sz="600" dirty="0">
                          <a:solidFill>
                            <a:srgbClr val="FFFFFF"/>
                          </a:solidFill>
                          <a:latin typeface="Calibri"/>
                          <a:cs typeface="Calibri"/>
                        </a:rPr>
                        <a:t>0</a:t>
                      </a:r>
                      <a:endParaRPr sz="600">
                        <a:latin typeface="Calibri"/>
                        <a:cs typeface="Calibri"/>
                      </a:endParaRPr>
                    </a:p>
                  </a:txBody>
                  <a:tcPr marL="0" marR="0" marT="63500" marB="0">
                    <a:lnT w="3175" cap="flat" cmpd="sng" algn="ctr">
                      <a:solidFill>
                        <a:srgbClr val="000000"/>
                      </a:solidFill>
                      <a:prstDash val="solid"/>
                      <a:round/>
                      <a:headEnd type="none" w="med" len="med"/>
                      <a:tailEnd type="none" w="med" len="med"/>
                    </a:lnT>
                    <a:solidFill>
                      <a:srgbClr val="000000"/>
                    </a:solidFill>
                  </a:tcPr>
                </a:tc>
                <a:tc>
                  <a:txBody>
                    <a:bodyPr/>
                    <a:lstStyle/>
                    <a:p>
                      <a:pPr marL="3175" algn="ctr">
                        <a:lnSpc>
                          <a:spcPct val="100000"/>
                        </a:lnSpc>
                        <a:spcBef>
                          <a:spcPts val="500"/>
                        </a:spcBef>
                      </a:pPr>
                      <a:r>
                        <a:rPr sz="600" spc="5" dirty="0">
                          <a:latin typeface="Calibri"/>
                          <a:cs typeface="Calibri"/>
                        </a:rPr>
                        <a:t>0.55</a:t>
                      </a:r>
                      <a:endParaRPr sz="600">
                        <a:latin typeface="Calibri"/>
                        <a:cs typeface="Calibri"/>
                      </a:endParaRPr>
                    </a:p>
                  </a:txBody>
                  <a:tcPr marL="0" marR="0" marT="63500" marB="0">
                    <a:lnR w="3175">
                      <a:solidFill>
                        <a:srgbClr val="000000"/>
                      </a:solidFill>
                      <a:prstDash val="solid"/>
                    </a:lnR>
                    <a:lnB w="3175">
                      <a:solidFill>
                        <a:srgbClr val="000000"/>
                      </a:solidFill>
                      <a:prstDash val="solid"/>
                    </a:lnB>
                    <a:solidFill>
                      <a:srgbClr val="A1EAE8"/>
                    </a:solidFill>
                  </a:tcPr>
                </a:tc>
              </a:tr>
              <a:tr h="222535">
                <a:tc>
                  <a:txBody>
                    <a:bodyPr/>
                    <a:lstStyle/>
                    <a:p>
                      <a:pPr marL="3175" algn="ctr">
                        <a:lnSpc>
                          <a:spcPct val="100000"/>
                        </a:lnSpc>
                        <a:spcBef>
                          <a:spcPts val="500"/>
                        </a:spcBef>
                      </a:pPr>
                      <a:r>
                        <a:rPr sz="600" spc="5" dirty="0">
                          <a:latin typeface="Calibri"/>
                          <a:cs typeface="Calibri"/>
                        </a:rPr>
                        <a:t>0.33</a:t>
                      </a:r>
                      <a:endParaRPr sz="600">
                        <a:latin typeface="Calibri"/>
                        <a:cs typeface="Calibri"/>
                      </a:endParaRPr>
                    </a:p>
                  </a:txBody>
                  <a:tcPr marL="0" marR="0" marT="63500" marB="0">
                    <a:lnL w="3175">
                      <a:solidFill>
                        <a:srgbClr val="000000"/>
                      </a:solidFill>
                      <a:prstDash val="solid"/>
                    </a:lnL>
                    <a:lnT w="3175">
                      <a:solidFill>
                        <a:srgbClr val="000000"/>
                      </a:solidFill>
                      <a:prstDash val="solid"/>
                    </a:lnT>
                    <a:lnB w="3175">
                      <a:solidFill>
                        <a:srgbClr val="000000"/>
                      </a:solidFill>
                      <a:prstDash val="solid"/>
                    </a:lnB>
                    <a:solidFill>
                      <a:srgbClr val="33CCCC"/>
                    </a:solidFill>
                  </a:tcPr>
                </a:tc>
                <a:tc>
                  <a:txBody>
                    <a:bodyPr/>
                    <a:lstStyle/>
                    <a:p>
                      <a:pPr marL="5715" algn="ctr">
                        <a:lnSpc>
                          <a:spcPct val="100000"/>
                        </a:lnSpc>
                        <a:spcBef>
                          <a:spcPts val="500"/>
                        </a:spcBef>
                      </a:pPr>
                      <a:r>
                        <a:rPr sz="600" spc="5" dirty="0">
                          <a:latin typeface="Calibri"/>
                          <a:cs typeface="Calibri"/>
                        </a:rPr>
                        <a:t>0.33</a:t>
                      </a:r>
                      <a:endParaRPr sz="600">
                        <a:latin typeface="Calibri"/>
                        <a:cs typeface="Calibri"/>
                      </a:endParaRPr>
                    </a:p>
                  </a:txBody>
                  <a:tcPr marL="0" marR="0" marT="63500" marB="0">
                    <a:lnT w="3175">
                      <a:solidFill>
                        <a:srgbClr val="000000"/>
                      </a:solidFill>
                      <a:prstDash val="solid"/>
                    </a:lnT>
                    <a:lnB w="3175">
                      <a:solidFill>
                        <a:srgbClr val="000000"/>
                      </a:solidFill>
                      <a:prstDash val="solid"/>
                    </a:lnB>
                    <a:solidFill>
                      <a:srgbClr val="33CCCC"/>
                    </a:solidFill>
                  </a:tcPr>
                </a:tc>
                <a:tc>
                  <a:txBody>
                    <a:bodyPr/>
                    <a:lstStyle/>
                    <a:p>
                      <a:pPr marL="3175" algn="ctr">
                        <a:lnSpc>
                          <a:spcPct val="100000"/>
                        </a:lnSpc>
                        <a:spcBef>
                          <a:spcPts val="500"/>
                        </a:spcBef>
                      </a:pPr>
                      <a:r>
                        <a:rPr sz="600" dirty="0">
                          <a:solidFill>
                            <a:srgbClr val="FFFFFF"/>
                          </a:solidFill>
                          <a:latin typeface="Calibri"/>
                          <a:cs typeface="Calibri"/>
                        </a:rPr>
                        <a:t>0</a:t>
                      </a:r>
                      <a:endParaRPr sz="600">
                        <a:latin typeface="Calibri"/>
                        <a:cs typeface="Calibri"/>
                      </a:endParaRPr>
                    </a:p>
                  </a:txBody>
                  <a:tcPr marL="0" marR="0" marT="63500" marB="0">
                    <a:lnT w="3175" cap="flat" cmpd="sng" algn="ctr">
                      <a:solidFill>
                        <a:srgbClr val="000000"/>
                      </a:solidFill>
                      <a:prstDash val="solid"/>
                      <a:round/>
                      <a:headEnd type="none" w="med" len="med"/>
                      <a:tailEnd type="none" w="med" len="med"/>
                    </a:lnT>
                    <a:solidFill>
                      <a:srgbClr val="000000"/>
                    </a:solidFill>
                  </a:tcPr>
                </a:tc>
                <a:tc>
                  <a:txBody>
                    <a:bodyPr/>
                    <a:lstStyle/>
                    <a:p>
                      <a:pPr marL="5715" algn="ctr">
                        <a:lnSpc>
                          <a:spcPct val="100000"/>
                        </a:lnSpc>
                        <a:spcBef>
                          <a:spcPts val="500"/>
                        </a:spcBef>
                      </a:pPr>
                      <a:r>
                        <a:rPr sz="600" spc="5" dirty="0">
                          <a:latin typeface="Calibri"/>
                          <a:cs typeface="Calibri"/>
                        </a:rPr>
                        <a:t>0.55</a:t>
                      </a:r>
                      <a:endParaRPr sz="600">
                        <a:latin typeface="Calibri"/>
                        <a:cs typeface="Calibri"/>
                      </a:endParaRPr>
                    </a:p>
                  </a:txBody>
                  <a:tcPr marL="0" marR="0" marT="63500" marB="0">
                    <a:lnT w="3175">
                      <a:solidFill>
                        <a:srgbClr val="000000"/>
                      </a:solidFill>
                      <a:prstDash val="solid"/>
                    </a:lnT>
                    <a:lnB w="3175">
                      <a:solidFill>
                        <a:srgbClr val="000000"/>
                      </a:solidFill>
                      <a:prstDash val="solid"/>
                    </a:lnB>
                    <a:solidFill>
                      <a:srgbClr val="A1EAE8"/>
                    </a:solidFill>
                  </a:tcPr>
                </a:tc>
                <a:tc>
                  <a:txBody>
                    <a:bodyPr/>
                    <a:lstStyle/>
                    <a:p>
                      <a:pPr marL="3175" algn="ctr">
                        <a:lnSpc>
                          <a:spcPct val="100000"/>
                        </a:lnSpc>
                        <a:spcBef>
                          <a:spcPts val="500"/>
                        </a:spcBef>
                      </a:pPr>
                      <a:r>
                        <a:rPr sz="600" dirty="0">
                          <a:solidFill>
                            <a:srgbClr val="FFFFFF"/>
                          </a:solidFill>
                          <a:latin typeface="Calibri"/>
                          <a:cs typeface="Calibri"/>
                        </a:rPr>
                        <a:t>0</a:t>
                      </a:r>
                      <a:endParaRPr sz="600">
                        <a:latin typeface="Calibri"/>
                        <a:cs typeface="Calibri"/>
                      </a:endParaRPr>
                    </a:p>
                  </a:txBody>
                  <a:tcPr marL="0" marR="0" marT="63500" marB="0">
                    <a:lnT w="3175" cap="flat" cmpd="sng" algn="ctr">
                      <a:solidFill>
                        <a:srgbClr val="000000"/>
                      </a:solidFill>
                      <a:prstDash val="solid"/>
                      <a:round/>
                      <a:headEnd type="none" w="med" len="med"/>
                      <a:tailEnd type="none" w="med" len="med"/>
                    </a:lnT>
                    <a:solidFill>
                      <a:srgbClr val="000000"/>
                    </a:solidFill>
                  </a:tcPr>
                </a:tc>
                <a:tc>
                  <a:txBody>
                    <a:bodyPr/>
                    <a:lstStyle/>
                    <a:p>
                      <a:pPr marL="5715" algn="ctr">
                        <a:lnSpc>
                          <a:spcPct val="100000"/>
                        </a:lnSpc>
                        <a:spcBef>
                          <a:spcPts val="500"/>
                        </a:spcBef>
                      </a:pPr>
                      <a:r>
                        <a:rPr sz="600" spc="5" dirty="0">
                          <a:latin typeface="Calibri"/>
                          <a:cs typeface="Calibri"/>
                        </a:rPr>
                        <a:t>0.33</a:t>
                      </a:r>
                      <a:endParaRPr sz="600">
                        <a:latin typeface="Calibri"/>
                        <a:cs typeface="Calibri"/>
                      </a:endParaRPr>
                    </a:p>
                  </a:txBody>
                  <a:tcPr marL="0" marR="0" marT="63500" marB="0">
                    <a:lnB w="3175">
                      <a:solidFill>
                        <a:srgbClr val="000000"/>
                      </a:solidFill>
                      <a:prstDash val="solid"/>
                    </a:lnB>
                    <a:solidFill>
                      <a:srgbClr val="33CCCC"/>
                    </a:solidFill>
                  </a:tcPr>
                </a:tc>
                <a:tc>
                  <a:txBody>
                    <a:bodyPr/>
                    <a:lstStyle/>
                    <a:p>
                      <a:pPr marL="3175" algn="ctr">
                        <a:lnSpc>
                          <a:spcPct val="100000"/>
                        </a:lnSpc>
                        <a:spcBef>
                          <a:spcPts val="500"/>
                        </a:spcBef>
                      </a:pPr>
                      <a:r>
                        <a:rPr sz="600" spc="5" dirty="0">
                          <a:latin typeface="Calibri"/>
                          <a:cs typeface="Calibri"/>
                        </a:rPr>
                        <a:t>0.33</a:t>
                      </a:r>
                      <a:endParaRPr sz="600">
                        <a:latin typeface="Calibri"/>
                        <a:cs typeface="Calibri"/>
                      </a:endParaRPr>
                    </a:p>
                  </a:txBody>
                  <a:tcPr marL="0" marR="0" marT="63500" marB="0">
                    <a:lnR w="3175">
                      <a:solidFill>
                        <a:srgbClr val="000000"/>
                      </a:solidFill>
                      <a:prstDash val="solid"/>
                    </a:lnR>
                    <a:lnT w="3175">
                      <a:solidFill>
                        <a:srgbClr val="000000"/>
                      </a:solidFill>
                      <a:prstDash val="solid"/>
                    </a:lnT>
                    <a:lnB w="3175">
                      <a:solidFill>
                        <a:srgbClr val="000000"/>
                      </a:solidFill>
                      <a:prstDash val="solid"/>
                    </a:lnB>
                    <a:solidFill>
                      <a:srgbClr val="33CCCC"/>
                    </a:solidFill>
                  </a:tcPr>
                </a:tc>
              </a:tr>
              <a:tr h="222350">
                <a:tc>
                  <a:txBody>
                    <a:bodyPr/>
                    <a:lstStyle/>
                    <a:p>
                      <a:pPr marL="3175" algn="ctr">
                        <a:lnSpc>
                          <a:spcPct val="100000"/>
                        </a:lnSpc>
                        <a:spcBef>
                          <a:spcPts val="500"/>
                        </a:spcBef>
                      </a:pPr>
                      <a:r>
                        <a:rPr sz="600" spc="5" dirty="0">
                          <a:latin typeface="Calibri"/>
                          <a:cs typeface="Calibri"/>
                        </a:rPr>
                        <a:t>0.55</a:t>
                      </a:r>
                      <a:endParaRPr sz="600">
                        <a:latin typeface="Calibri"/>
                        <a:cs typeface="Calibri"/>
                      </a:endParaRPr>
                    </a:p>
                  </a:txBody>
                  <a:tcPr marL="0" marR="0" marT="63500" marB="0">
                    <a:lnL w="3175">
                      <a:solidFill>
                        <a:srgbClr val="000000"/>
                      </a:solidFill>
                      <a:prstDash val="solid"/>
                    </a:lnL>
                    <a:lnT w="3175">
                      <a:solidFill>
                        <a:srgbClr val="000000"/>
                      </a:solidFill>
                      <a:prstDash val="solid"/>
                    </a:lnT>
                    <a:lnB w="3175">
                      <a:solidFill>
                        <a:srgbClr val="000000"/>
                      </a:solidFill>
                      <a:prstDash val="solid"/>
                    </a:lnB>
                    <a:solidFill>
                      <a:srgbClr val="A1EAE8"/>
                    </a:solidFill>
                  </a:tcPr>
                </a:tc>
                <a:tc>
                  <a:txBody>
                    <a:bodyPr/>
                    <a:lstStyle/>
                    <a:p>
                      <a:pPr marL="3175" algn="ctr">
                        <a:lnSpc>
                          <a:spcPct val="100000"/>
                        </a:lnSpc>
                        <a:spcBef>
                          <a:spcPts val="500"/>
                        </a:spcBef>
                      </a:pPr>
                      <a:r>
                        <a:rPr sz="600" dirty="0">
                          <a:solidFill>
                            <a:srgbClr val="FFFFFF"/>
                          </a:solidFill>
                          <a:latin typeface="Calibri"/>
                          <a:cs typeface="Calibri"/>
                        </a:rPr>
                        <a:t>0</a:t>
                      </a:r>
                      <a:endParaRPr sz="600">
                        <a:latin typeface="Calibri"/>
                        <a:cs typeface="Calibri"/>
                      </a:endParaRPr>
                    </a:p>
                  </a:txBody>
                  <a:tcPr marL="0" marR="0" marT="63500" marB="0">
                    <a:lnT w="3175" cap="flat" cmpd="sng" algn="ctr">
                      <a:solidFill>
                        <a:srgbClr val="000000"/>
                      </a:solidFill>
                      <a:prstDash val="solid"/>
                      <a:round/>
                      <a:headEnd type="none" w="med" len="med"/>
                      <a:tailEnd type="none" w="med" len="med"/>
                    </a:lnT>
                    <a:solidFill>
                      <a:srgbClr val="000000"/>
                    </a:solidFill>
                  </a:tcPr>
                </a:tc>
                <a:tc>
                  <a:txBody>
                    <a:bodyPr/>
                    <a:lstStyle/>
                    <a:p>
                      <a:pPr marL="6350" algn="ctr">
                        <a:lnSpc>
                          <a:spcPct val="100000"/>
                        </a:lnSpc>
                        <a:spcBef>
                          <a:spcPts val="500"/>
                        </a:spcBef>
                      </a:pPr>
                      <a:r>
                        <a:rPr sz="600" spc="5" dirty="0">
                          <a:solidFill>
                            <a:srgbClr val="FFFFFF"/>
                          </a:solidFill>
                          <a:latin typeface="Calibri"/>
                          <a:cs typeface="Calibri"/>
                        </a:rPr>
                        <a:t>0.11</a:t>
                      </a:r>
                      <a:endParaRPr sz="600">
                        <a:latin typeface="Calibri"/>
                        <a:cs typeface="Calibri"/>
                      </a:endParaRPr>
                    </a:p>
                  </a:txBody>
                  <a:tcPr marL="0" marR="0" marT="63500" marB="0">
                    <a:lnB w="3175">
                      <a:solidFill>
                        <a:srgbClr val="000000"/>
                      </a:solidFill>
                      <a:prstDash val="solid"/>
                    </a:lnB>
                    <a:solidFill>
                      <a:srgbClr val="009999"/>
                    </a:solidFill>
                  </a:tcPr>
                </a:tc>
                <a:tc>
                  <a:txBody>
                    <a:bodyPr/>
                    <a:lstStyle/>
                    <a:p>
                      <a:pPr marL="3175" algn="ctr">
                        <a:lnSpc>
                          <a:spcPct val="100000"/>
                        </a:lnSpc>
                        <a:spcBef>
                          <a:spcPts val="500"/>
                        </a:spcBef>
                      </a:pPr>
                      <a:r>
                        <a:rPr sz="600" dirty="0">
                          <a:solidFill>
                            <a:srgbClr val="FFFFFF"/>
                          </a:solidFill>
                          <a:latin typeface="Calibri"/>
                          <a:cs typeface="Calibri"/>
                        </a:rPr>
                        <a:t>0</a:t>
                      </a:r>
                      <a:endParaRPr sz="600">
                        <a:latin typeface="Calibri"/>
                        <a:cs typeface="Calibri"/>
                      </a:endParaRPr>
                    </a:p>
                  </a:txBody>
                  <a:tcPr marL="0" marR="0" marT="63500" marB="0">
                    <a:lnT w="3175">
                      <a:solidFill>
                        <a:srgbClr val="000000"/>
                      </a:solidFill>
                      <a:prstDash val="solid"/>
                    </a:lnT>
                    <a:lnB w="3175">
                      <a:solidFill>
                        <a:srgbClr val="000000"/>
                      </a:solidFill>
                      <a:prstDash val="solid"/>
                    </a:lnB>
                  </a:tcPr>
                </a:tc>
                <a:tc>
                  <a:txBody>
                    <a:bodyPr/>
                    <a:lstStyle/>
                    <a:p>
                      <a:pPr marL="6350" algn="ctr">
                        <a:lnSpc>
                          <a:spcPct val="100000"/>
                        </a:lnSpc>
                        <a:spcBef>
                          <a:spcPts val="500"/>
                        </a:spcBef>
                      </a:pPr>
                      <a:r>
                        <a:rPr sz="600" spc="5" dirty="0">
                          <a:latin typeface="Calibri"/>
                          <a:cs typeface="Calibri"/>
                        </a:rPr>
                        <a:t>1.00</a:t>
                      </a:r>
                      <a:endParaRPr sz="600">
                        <a:latin typeface="Calibri"/>
                        <a:cs typeface="Calibri"/>
                      </a:endParaRPr>
                    </a:p>
                  </a:txBody>
                  <a:tcPr marL="0" marR="0" marT="63500" marB="0">
                    <a:lnB w="3175">
                      <a:solidFill>
                        <a:srgbClr val="000000"/>
                      </a:solidFill>
                      <a:prstDash val="solid"/>
                    </a:lnB>
                  </a:tcPr>
                </a:tc>
                <a:tc>
                  <a:txBody>
                    <a:bodyPr/>
                    <a:lstStyle/>
                    <a:p>
                      <a:pPr marL="3175" algn="ctr">
                        <a:lnSpc>
                          <a:spcPct val="100000"/>
                        </a:lnSpc>
                        <a:spcBef>
                          <a:spcPts val="500"/>
                        </a:spcBef>
                      </a:pPr>
                      <a:r>
                        <a:rPr sz="600" dirty="0">
                          <a:solidFill>
                            <a:srgbClr val="FFFFFF"/>
                          </a:solidFill>
                          <a:latin typeface="Calibri"/>
                          <a:cs typeface="Calibri"/>
                        </a:rPr>
                        <a:t>0</a:t>
                      </a:r>
                      <a:endParaRPr sz="600">
                        <a:latin typeface="Calibri"/>
                        <a:cs typeface="Calibri"/>
                      </a:endParaRPr>
                    </a:p>
                  </a:txBody>
                  <a:tcPr marL="0" marR="0" marT="63500" marB="0">
                    <a:lnT w="3175">
                      <a:solidFill>
                        <a:srgbClr val="000000"/>
                      </a:solidFill>
                      <a:prstDash val="solid"/>
                    </a:lnT>
                    <a:lnB w="3175">
                      <a:solidFill>
                        <a:srgbClr val="000000"/>
                      </a:solidFill>
                      <a:prstDash val="solid"/>
                    </a:lnB>
                  </a:tcPr>
                </a:tc>
                <a:tc>
                  <a:txBody>
                    <a:bodyPr/>
                    <a:lstStyle/>
                    <a:p>
                      <a:pPr marL="3175" algn="ctr">
                        <a:lnSpc>
                          <a:spcPct val="100000"/>
                        </a:lnSpc>
                        <a:spcBef>
                          <a:spcPts val="500"/>
                        </a:spcBef>
                      </a:pPr>
                      <a:r>
                        <a:rPr sz="600" spc="5" dirty="0">
                          <a:solidFill>
                            <a:srgbClr val="FFFFFF"/>
                          </a:solidFill>
                          <a:latin typeface="Calibri"/>
                          <a:cs typeface="Calibri"/>
                        </a:rPr>
                        <a:t>0.11</a:t>
                      </a:r>
                      <a:endParaRPr sz="600">
                        <a:latin typeface="Calibri"/>
                        <a:cs typeface="Calibri"/>
                      </a:endParaRPr>
                    </a:p>
                  </a:txBody>
                  <a:tcPr marL="0" marR="0" marT="63500" marB="0">
                    <a:lnR w="3175">
                      <a:solidFill>
                        <a:srgbClr val="000000"/>
                      </a:solidFill>
                      <a:prstDash val="solid"/>
                    </a:lnR>
                    <a:lnT w="3175">
                      <a:solidFill>
                        <a:srgbClr val="000000"/>
                      </a:solidFill>
                      <a:prstDash val="solid"/>
                    </a:lnT>
                    <a:lnB w="3175">
                      <a:solidFill>
                        <a:srgbClr val="000000"/>
                      </a:solidFill>
                      <a:prstDash val="solid"/>
                    </a:lnB>
                    <a:solidFill>
                      <a:srgbClr val="009999"/>
                    </a:solidFill>
                  </a:tcPr>
                </a:tc>
              </a:tr>
              <a:tr h="222518">
                <a:tc>
                  <a:txBody>
                    <a:bodyPr/>
                    <a:lstStyle/>
                    <a:p>
                      <a:pPr algn="ctr">
                        <a:lnSpc>
                          <a:spcPct val="100000"/>
                        </a:lnSpc>
                        <a:spcBef>
                          <a:spcPts val="500"/>
                        </a:spcBef>
                      </a:pPr>
                      <a:r>
                        <a:rPr sz="600" dirty="0">
                          <a:solidFill>
                            <a:srgbClr val="FFFFFF"/>
                          </a:solidFill>
                          <a:latin typeface="Calibri"/>
                          <a:cs typeface="Calibri"/>
                        </a:rPr>
                        <a:t>0</a:t>
                      </a:r>
                      <a:endParaRPr sz="600">
                        <a:latin typeface="Calibri"/>
                        <a:cs typeface="Calibri"/>
                      </a:endParaRPr>
                    </a:p>
                  </a:txBody>
                  <a:tcPr marL="0" marR="0" marT="63500" marB="0">
                    <a:lnT w="3175" cap="flat" cmpd="sng" algn="ctr">
                      <a:solidFill>
                        <a:srgbClr val="000000"/>
                      </a:solidFill>
                      <a:prstDash val="solid"/>
                      <a:round/>
                      <a:headEnd type="none" w="med" len="med"/>
                      <a:tailEnd type="none" w="med" len="med"/>
                    </a:lnT>
                    <a:solidFill>
                      <a:srgbClr val="000000"/>
                    </a:solidFill>
                  </a:tcPr>
                </a:tc>
                <a:tc>
                  <a:txBody>
                    <a:bodyPr/>
                    <a:lstStyle/>
                    <a:p>
                      <a:pPr marL="5715" algn="ctr">
                        <a:lnSpc>
                          <a:spcPct val="100000"/>
                        </a:lnSpc>
                        <a:spcBef>
                          <a:spcPts val="500"/>
                        </a:spcBef>
                      </a:pPr>
                      <a:r>
                        <a:rPr sz="600" spc="5" dirty="0">
                          <a:solidFill>
                            <a:srgbClr val="FFFFFF"/>
                          </a:solidFill>
                          <a:latin typeface="Calibri"/>
                          <a:cs typeface="Calibri"/>
                        </a:rPr>
                        <a:t>0.11</a:t>
                      </a:r>
                      <a:endParaRPr sz="600">
                        <a:latin typeface="Calibri"/>
                        <a:cs typeface="Calibri"/>
                      </a:endParaRPr>
                    </a:p>
                  </a:txBody>
                  <a:tcPr marL="0" marR="0" marT="63500" marB="0">
                    <a:lnB w="3175">
                      <a:solidFill>
                        <a:srgbClr val="000000"/>
                      </a:solidFill>
                      <a:prstDash val="solid"/>
                    </a:lnB>
                    <a:solidFill>
                      <a:srgbClr val="009999"/>
                    </a:solidFill>
                  </a:tcPr>
                </a:tc>
                <a:tc>
                  <a:txBody>
                    <a:bodyPr/>
                    <a:lstStyle/>
                    <a:p>
                      <a:pPr marL="3175" algn="ctr">
                        <a:lnSpc>
                          <a:spcPct val="100000"/>
                        </a:lnSpc>
                        <a:spcBef>
                          <a:spcPts val="500"/>
                        </a:spcBef>
                      </a:pPr>
                      <a:r>
                        <a:rPr sz="600" dirty="0">
                          <a:solidFill>
                            <a:srgbClr val="FFFFFF"/>
                          </a:solidFill>
                          <a:latin typeface="Calibri"/>
                          <a:cs typeface="Calibri"/>
                        </a:rPr>
                        <a:t>0</a:t>
                      </a:r>
                      <a:endParaRPr sz="600">
                        <a:latin typeface="Calibri"/>
                        <a:cs typeface="Calibri"/>
                      </a:endParaRPr>
                    </a:p>
                  </a:txBody>
                  <a:tcPr marL="0" marR="0" marT="63500" marB="0">
                    <a:lnT w="3175" cap="flat" cmpd="sng" algn="ctr">
                      <a:solidFill>
                        <a:srgbClr val="000000"/>
                      </a:solidFill>
                      <a:prstDash val="solid"/>
                      <a:round/>
                      <a:headEnd type="none" w="med" len="med"/>
                      <a:tailEnd type="none" w="med" len="med"/>
                    </a:lnT>
                    <a:solidFill>
                      <a:srgbClr val="000000"/>
                    </a:solidFill>
                  </a:tcPr>
                </a:tc>
                <a:tc>
                  <a:txBody>
                    <a:bodyPr/>
                    <a:lstStyle/>
                    <a:p>
                      <a:pPr marL="5715" algn="ctr">
                        <a:lnSpc>
                          <a:spcPct val="100000"/>
                        </a:lnSpc>
                        <a:spcBef>
                          <a:spcPts val="500"/>
                        </a:spcBef>
                      </a:pPr>
                      <a:r>
                        <a:rPr sz="600" spc="5" dirty="0">
                          <a:latin typeface="Calibri"/>
                          <a:cs typeface="Calibri"/>
                        </a:rPr>
                        <a:t>0.33</a:t>
                      </a:r>
                      <a:endParaRPr sz="600">
                        <a:latin typeface="Calibri"/>
                        <a:cs typeface="Calibri"/>
                      </a:endParaRPr>
                    </a:p>
                  </a:txBody>
                  <a:tcPr marL="0" marR="0" marT="63500" marB="0">
                    <a:lnT w="3175">
                      <a:solidFill>
                        <a:srgbClr val="000000"/>
                      </a:solidFill>
                      <a:prstDash val="solid"/>
                    </a:lnT>
                    <a:lnB w="3175">
                      <a:solidFill>
                        <a:srgbClr val="000000"/>
                      </a:solidFill>
                      <a:prstDash val="solid"/>
                    </a:lnB>
                    <a:solidFill>
                      <a:srgbClr val="33CCCC"/>
                    </a:solidFill>
                  </a:tcPr>
                </a:tc>
                <a:tc>
                  <a:txBody>
                    <a:bodyPr/>
                    <a:lstStyle/>
                    <a:p>
                      <a:pPr marL="3175" algn="ctr">
                        <a:lnSpc>
                          <a:spcPct val="100000"/>
                        </a:lnSpc>
                        <a:spcBef>
                          <a:spcPts val="500"/>
                        </a:spcBef>
                      </a:pPr>
                      <a:r>
                        <a:rPr sz="600" dirty="0">
                          <a:solidFill>
                            <a:srgbClr val="FFFFFF"/>
                          </a:solidFill>
                          <a:latin typeface="Calibri"/>
                          <a:cs typeface="Calibri"/>
                        </a:rPr>
                        <a:t>0</a:t>
                      </a:r>
                      <a:endParaRPr sz="600">
                        <a:latin typeface="Calibri"/>
                        <a:cs typeface="Calibri"/>
                      </a:endParaRPr>
                    </a:p>
                  </a:txBody>
                  <a:tcPr marL="0" marR="0" marT="63500" marB="0">
                    <a:lnT w="3175">
                      <a:solidFill>
                        <a:srgbClr val="000000"/>
                      </a:solidFill>
                      <a:prstDash val="solid"/>
                    </a:lnT>
                    <a:lnB w="3175">
                      <a:solidFill>
                        <a:srgbClr val="000000"/>
                      </a:solidFill>
                      <a:prstDash val="solid"/>
                    </a:lnB>
                  </a:tcPr>
                </a:tc>
                <a:tc>
                  <a:txBody>
                    <a:bodyPr/>
                    <a:lstStyle/>
                    <a:p>
                      <a:pPr marL="5715" algn="ctr">
                        <a:lnSpc>
                          <a:spcPct val="100000"/>
                        </a:lnSpc>
                        <a:spcBef>
                          <a:spcPts val="500"/>
                        </a:spcBef>
                      </a:pPr>
                      <a:r>
                        <a:rPr sz="600" spc="5" dirty="0">
                          <a:latin typeface="Calibri"/>
                          <a:cs typeface="Calibri"/>
                        </a:rPr>
                        <a:t>1.00</a:t>
                      </a:r>
                      <a:endParaRPr sz="600">
                        <a:latin typeface="Calibri"/>
                        <a:cs typeface="Calibri"/>
                      </a:endParaRPr>
                    </a:p>
                  </a:txBody>
                  <a:tcPr marL="0" marR="0" marT="63500" marB="0">
                    <a:lnT w="3175">
                      <a:solidFill>
                        <a:srgbClr val="000000"/>
                      </a:solidFill>
                      <a:prstDash val="solid"/>
                    </a:lnT>
                    <a:lnB w="3175">
                      <a:solidFill>
                        <a:srgbClr val="000000"/>
                      </a:solidFill>
                      <a:prstDash val="solid"/>
                    </a:lnB>
                  </a:tcPr>
                </a:tc>
                <a:tc>
                  <a:txBody>
                    <a:bodyPr/>
                    <a:lstStyle/>
                    <a:p>
                      <a:pPr algn="ctr">
                        <a:lnSpc>
                          <a:spcPct val="100000"/>
                        </a:lnSpc>
                        <a:spcBef>
                          <a:spcPts val="500"/>
                        </a:spcBef>
                      </a:pPr>
                      <a:r>
                        <a:rPr sz="600" dirty="0">
                          <a:solidFill>
                            <a:srgbClr val="FFFFFF"/>
                          </a:solidFill>
                          <a:latin typeface="Calibri"/>
                          <a:cs typeface="Calibri"/>
                        </a:rPr>
                        <a:t>0</a:t>
                      </a:r>
                      <a:endParaRPr sz="600">
                        <a:latin typeface="Calibri"/>
                        <a:cs typeface="Calibri"/>
                      </a:endParaRPr>
                    </a:p>
                  </a:txBody>
                  <a:tcPr marL="0" marR="0" marT="63500" marB="0">
                    <a:lnR w="3175">
                      <a:solidFill>
                        <a:srgbClr val="000000"/>
                      </a:solidFill>
                      <a:prstDash val="solid"/>
                    </a:lnR>
                    <a:lnT w="3175">
                      <a:solidFill>
                        <a:srgbClr val="000000"/>
                      </a:solidFill>
                      <a:prstDash val="solid"/>
                    </a:lnT>
                    <a:lnB w="3175">
                      <a:solidFill>
                        <a:srgbClr val="000000"/>
                      </a:solidFill>
                      <a:prstDash val="solid"/>
                    </a:lnB>
                  </a:tcPr>
                </a:tc>
              </a:tr>
              <a:tr h="222438">
                <a:tc>
                  <a:txBody>
                    <a:bodyPr/>
                    <a:lstStyle/>
                    <a:p>
                      <a:pPr marL="3175" algn="ctr">
                        <a:lnSpc>
                          <a:spcPct val="100000"/>
                        </a:lnSpc>
                        <a:spcBef>
                          <a:spcPts val="500"/>
                        </a:spcBef>
                      </a:pPr>
                      <a:r>
                        <a:rPr sz="600" spc="5" dirty="0">
                          <a:latin typeface="Calibri"/>
                          <a:cs typeface="Calibri"/>
                        </a:rPr>
                        <a:t>0.33</a:t>
                      </a:r>
                      <a:endParaRPr sz="600">
                        <a:latin typeface="Calibri"/>
                        <a:cs typeface="Calibri"/>
                      </a:endParaRPr>
                    </a:p>
                  </a:txBody>
                  <a:tcPr marL="0" marR="0" marT="63500" marB="0">
                    <a:lnL w="3175">
                      <a:solidFill>
                        <a:srgbClr val="000000"/>
                      </a:solidFill>
                      <a:prstDash val="solid"/>
                    </a:lnL>
                    <a:lnB w="3175">
                      <a:solidFill>
                        <a:srgbClr val="000000"/>
                      </a:solidFill>
                      <a:prstDash val="solid"/>
                    </a:lnB>
                    <a:solidFill>
                      <a:srgbClr val="33CCCC"/>
                    </a:solidFill>
                  </a:tcPr>
                </a:tc>
                <a:tc>
                  <a:txBody>
                    <a:bodyPr/>
                    <a:lstStyle/>
                    <a:p>
                      <a:pPr marL="3175" algn="ctr">
                        <a:lnSpc>
                          <a:spcPct val="100000"/>
                        </a:lnSpc>
                        <a:spcBef>
                          <a:spcPts val="500"/>
                        </a:spcBef>
                      </a:pPr>
                      <a:r>
                        <a:rPr sz="600" dirty="0">
                          <a:solidFill>
                            <a:srgbClr val="FFFFFF"/>
                          </a:solidFill>
                          <a:latin typeface="Calibri"/>
                          <a:cs typeface="Calibri"/>
                        </a:rPr>
                        <a:t>0</a:t>
                      </a:r>
                      <a:endParaRPr sz="600">
                        <a:latin typeface="Calibri"/>
                        <a:cs typeface="Calibri"/>
                      </a:endParaRPr>
                    </a:p>
                  </a:txBody>
                  <a:tcPr marL="0" marR="0" marT="63500" marB="0">
                    <a:lnT w="3175" cap="flat" cmpd="sng" algn="ctr">
                      <a:solidFill>
                        <a:srgbClr val="000000"/>
                      </a:solidFill>
                      <a:prstDash val="solid"/>
                      <a:round/>
                      <a:headEnd type="none" w="med" len="med"/>
                      <a:tailEnd type="none" w="med" len="med"/>
                    </a:lnT>
                    <a:solidFill>
                      <a:srgbClr val="000000"/>
                    </a:solidFill>
                  </a:tcPr>
                </a:tc>
                <a:tc>
                  <a:txBody>
                    <a:bodyPr/>
                    <a:lstStyle/>
                    <a:p>
                      <a:pPr marL="6350" algn="ctr">
                        <a:lnSpc>
                          <a:spcPct val="100000"/>
                        </a:lnSpc>
                        <a:spcBef>
                          <a:spcPts val="500"/>
                        </a:spcBef>
                      </a:pPr>
                      <a:r>
                        <a:rPr sz="600" spc="5" dirty="0">
                          <a:latin typeface="Calibri"/>
                          <a:cs typeface="Calibri"/>
                        </a:rPr>
                        <a:t>0.55</a:t>
                      </a:r>
                      <a:endParaRPr sz="600">
                        <a:latin typeface="Calibri"/>
                        <a:cs typeface="Calibri"/>
                      </a:endParaRPr>
                    </a:p>
                  </a:txBody>
                  <a:tcPr marL="0" marR="0" marT="63500" marB="0">
                    <a:lnB w="3175">
                      <a:solidFill>
                        <a:srgbClr val="000000"/>
                      </a:solidFill>
                      <a:prstDash val="solid"/>
                    </a:lnB>
                    <a:solidFill>
                      <a:srgbClr val="A1EAE8"/>
                    </a:solidFill>
                  </a:tcPr>
                </a:tc>
                <a:tc>
                  <a:txBody>
                    <a:bodyPr/>
                    <a:lstStyle/>
                    <a:p>
                      <a:pPr marL="5715" algn="ctr">
                        <a:lnSpc>
                          <a:spcPct val="100000"/>
                        </a:lnSpc>
                        <a:spcBef>
                          <a:spcPts val="500"/>
                        </a:spcBef>
                      </a:pPr>
                      <a:r>
                        <a:rPr sz="600" spc="5" dirty="0">
                          <a:latin typeface="Calibri"/>
                          <a:cs typeface="Calibri"/>
                        </a:rPr>
                        <a:t>0.33</a:t>
                      </a:r>
                      <a:endParaRPr sz="600">
                        <a:latin typeface="Calibri"/>
                        <a:cs typeface="Calibri"/>
                      </a:endParaRPr>
                    </a:p>
                  </a:txBody>
                  <a:tcPr marL="0" marR="0" marT="63500" marB="0">
                    <a:lnT w="3175">
                      <a:solidFill>
                        <a:srgbClr val="000000"/>
                      </a:solidFill>
                      <a:prstDash val="solid"/>
                    </a:lnT>
                    <a:lnB w="3175">
                      <a:solidFill>
                        <a:srgbClr val="000000"/>
                      </a:solidFill>
                      <a:prstDash val="solid"/>
                    </a:lnB>
                    <a:solidFill>
                      <a:srgbClr val="33CCCC"/>
                    </a:solidFill>
                  </a:tcPr>
                </a:tc>
                <a:tc>
                  <a:txBody>
                    <a:bodyPr/>
                    <a:lstStyle/>
                    <a:p>
                      <a:pPr marL="6350" algn="ctr">
                        <a:lnSpc>
                          <a:spcPct val="100000"/>
                        </a:lnSpc>
                        <a:spcBef>
                          <a:spcPts val="500"/>
                        </a:spcBef>
                      </a:pPr>
                      <a:r>
                        <a:rPr sz="600" spc="5" dirty="0">
                          <a:solidFill>
                            <a:srgbClr val="FFFFFF"/>
                          </a:solidFill>
                          <a:latin typeface="Calibri"/>
                          <a:cs typeface="Calibri"/>
                        </a:rPr>
                        <a:t>0.11</a:t>
                      </a:r>
                      <a:endParaRPr sz="600">
                        <a:latin typeface="Calibri"/>
                        <a:cs typeface="Calibri"/>
                      </a:endParaRPr>
                    </a:p>
                  </a:txBody>
                  <a:tcPr marL="0" marR="0" marT="63500" marB="0">
                    <a:lnT w="3175">
                      <a:solidFill>
                        <a:srgbClr val="000000"/>
                      </a:solidFill>
                      <a:prstDash val="solid"/>
                    </a:lnT>
                    <a:lnB w="3175">
                      <a:solidFill>
                        <a:srgbClr val="000000"/>
                      </a:solidFill>
                      <a:prstDash val="solid"/>
                    </a:lnB>
                    <a:solidFill>
                      <a:srgbClr val="009999"/>
                    </a:solidFill>
                  </a:tcPr>
                </a:tc>
                <a:tc>
                  <a:txBody>
                    <a:bodyPr/>
                    <a:lstStyle/>
                    <a:p>
                      <a:pPr marL="3175" algn="ctr">
                        <a:lnSpc>
                          <a:spcPct val="100000"/>
                        </a:lnSpc>
                        <a:spcBef>
                          <a:spcPts val="500"/>
                        </a:spcBef>
                      </a:pPr>
                      <a:r>
                        <a:rPr sz="600" dirty="0">
                          <a:solidFill>
                            <a:srgbClr val="FFFFFF"/>
                          </a:solidFill>
                          <a:latin typeface="Calibri"/>
                          <a:cs typeface="Calibri"/>
                        </a:rPr>
                        <a:t>0</a:t>
                      </a:r>
                      <a:endParaRPr sz="600">
                        <a:latin typeface="Calibri"/>
                        <a:cs typeface="Calibri"/>
                      </a:endParaRPr>
                    </a:p>
                  </a:txBody>
                  <a:tcPr marL="0" marR="0" marT="63500" marB="0">
                    <a:lnT w="3175" cap="flat" cmpd="sng" algn="ctr">
                      <a:solidFill>
                        <a:srgbClr val="000000"/>
                      </a:solidFill>
                      <a:prstDash val="solid"/>
                      <a:round/>
                      <a:headEnd type="none" w="med" len="med"/>
                      <a:tailEnd type="none" w="med" len="med"/>
                    </a:lnT>
                    <a:solidFill>
                      <a:srgbClr val="000000"/>
                    </a:solidFill>
                  </a:tcPr>
                </a:tc>
                <a:tc>
                  <a:txBody>
                    <a:bodyPr/>
                    <a:lstStyle/>
                    <a:p>
                      <a:pPr marL="3175" algn="ctr">
                        <a:lnSpc>
                          <a:spcPct val="100000"/>
                        </a:lnSpc>
                        <a:spcBef>
                          <a:spcPts val="500"/>
                        </a:spcBef>
                      </a:pPr>
                      <a:r>
                        <a:rPr sz="600" spc="5" dirty="0">
                          <a:latin typeface="Calibri"/>
                          <a:cs typeface="Calibri"/>
                        </a:rPr>
                        <a:t>0.77</a:t>
                      </a:r>
                      <a:endParaRPr sz="600">
                        <a:latin typeface="Calibri"/>
                        <a:cs typeface="Calibri"/>
                      </a:endParaRPr>
                    </a:p>
                  </a:txBody>
                  <a:tcPr marL="0" marR="0" marT="63500" marB="0">
                    <a:lnR w="3175">
                      <a:solidFill>
                        <a:srgbClr val="000000"/>
                      </a:solidFill>
                      <a:prstDash val="solid"/>
                    </a:lnR>
                    <a:lnT w="3175">
                      <a:solidFill>
                        <a:srgbClr val="000000"/>
                      </a:solidFill>
                      <a:prstDash val="solid"/>
                    </a:lnT>
                    <a:lnB w="3175">
                      <a:solidFill>
                        <a:srgbClr val="000000"/>
                      </a:solidFill>
                      <a:prstDash val="solid"/>
                    </a:lnB>
                    <a:solidFill>
                      <a:srgbClr val="D2F5F4"/>
                    </a:solidFill>
                  </a:tcPr>
                </a:tc>
              </a:tr>
            </a:tbl>
          </a:graphicData>
        </a:graphic>
      </p:graphicFrame>
      <p:sp>
        <p:nvSpPr>
          <p:cNvPr id="4" name="object 4"/>
          <p:cNvSpPr/>
          <p:nvPr/>
        </p:nvSpPr>
        <p:spPr>
          <a:xfrm>
            <a:off x="7148284" y="1862554"/>
            <a:ext cx="223520" cy="222885"/>
          </a:xfrm>
          <a:custGeom>
            <a:avLst/>
            <a:gdLst/>
            <a:ahLst/>
            <a:cxnLst/>
            <a:rect l="l" t="t" r="r" b="b"/>
            <a:pathLst>
              <a:path w="223520" h="222885">
                <a:moveTo>
                  <a:pt x="0" y="222507"/>
                </a:moveTo>
                <a:lnTo>
                  <a:pt x="223060" y="222507"/>
                </a:lnTo>
                <a:lnTo>
                  <a:pt x="223060" y="0"/>
                </a:lnTo>
                <a:lnTo>
                  <a:pt x="0" y="0"/>
                </a:lnTo>
                <a:lnTo>
                  <a:pt x="0" y="222507"/>
                </a:lnTo>
                <a:close/>
              </a:path>
            </a:pathLst>
          </a:custGeom>
          <a:solidFill>
            <a:srgbClr val="FFFFFF"/>
          </a:solidFill>
        </p:spPr>
        <p:txBody>
          <a:bodyPr wrap="square" lIns="0" tIns="0" rIns="0" bIns="0" rtlCol="0"/>
          <a:lstStyle/>
          <a:p>
            <a:endParaRPr/>
          </a:p>
        </p:txBody>
      </p:sp>
      <p:grpSp>
        <p:nvGrpSpPr>
          <p:cNvPr id="5" name="object 5"/>
          <p:cNvGrpSpPr/>
          <p:nvPr/>
        </p:nvGrpSpPr>
        <p:grpSpPr>
          <a:xfrm>
            <a:off x="5125214" y="2727962"/>
            <a:ext cx="1525905" cy="2920365"/>
            <a:chOff x="5125211" y="2727960"/>
            <a:chExt cx="1525905" cy="2920365"/>
          </a:xfrm>
        </p:grpSpPr>
        <p:sp>
          <p:nvSpPr>
            <p:cNvPr id="6" name="object 6"/>
            <p:cNvSpPr/>
            <p:nvPr/>
          </p:nvSpPr>
          <p:spPr>
            <a:xfrm>
              <a:off x="5811011" y="3771900"/>
              <a:ext cx="379730" cy="441959"/>
            </a:xfrm>
            <a:custGeom>
              <a:avLst/>
              <a:gdLst/>
              <a:ahLst/>
              <a:cxnLst/>
              <a:rect l="l" t="t" r="r" b="b"/>
              <a:pathLst>
                <a:path w="379729" h="441960">
                  <a:moveTo>
                    <a:pt x="0" y="220980"/>
                  </a:moveTo>
                  <a:lnTo>
                    <a:pt x="5011" y="170310"/>
                  </a:lnTo>
                  <a:lnTo>
                    <a:pt x="19287" y="123797"/>
                  </a:lnTo>
                  <a:lnTo>
                    <a:pt x="41687" y="82766"/>
                  </a:lnTo>
                  <a:lnTo>
                    <a:pt x="71072" y="48545"/>
                  </a:lnTo>
                  <a:lnTo>
                    <a:pt x="106302" y="22460"/>
                  </a:lnTo>
                  <a:lnTo>
                    <a:pt x="146237" y="5836"/>
                  </a:lnTo>
                  <a:lnTo>
                    <a:pt x="189737" y="0"/>
                  </a:lnTo>
                  <a:lnTo>
                    <a:pt x="233238" y="5836"/>
                  </a:lnTo>
                  <a:lnTo>
                    <a:pt x="273173" y="22460"/>
                  </a:lnTo>
                  <a:lnTo>
                    <a:pt x="308403" y="48545"/>
                  </a:lnTo>
                  <a:lnTo>
                    <a:pt x="337788" y="82766"/>
                  </a:lnTo>
                  <a:lnTo>
                    <a:pt x="360188" y="123797"/>
                  </a:lnTo>
                  <a:lnTo>
                    <a:pt x="374464" y="170310"/>
                  </a:lnTo>
                  <a:lnTo>
                    <a:pt x="379475" y="220980"/>
                  </a:lnTo>
                  <a:lnTo>
                    <a:pt x="374464" y="271649"/>
                  </a:lnTo>
                  <a:lnTo>
                    <a:pt x="360188" y="318162"/>
                  </a:lnTo>
                  <a:lnTo>
                    <a:pt x="337788" y="359193"/>
                  </a:lnTo>
                  <a:lnTo>
                    <a:pt x="308403" y="393414"/>
                  </a:lnTo>
                  <a:lnTo>
                    <a:pt x="273173" y="419499"/>
                  </a:lnTo>
                  <a:lnTo>
                    <a:pt x="233238" y="436123"/>
                  </a:lnTo>
                  <a:lnTo>
                    <a:pt x="189737" y="441960"/>
                  </a:lnTo>
                  <a:lnTo>
                    <a:pt x="146237" y="436123"/>
                  </a:lnTo>
                  <a:lnTo>
                    <a:pt x="106302" y="419499"/>
                  </a:lnTo>
                  <a:lnTo>
                    <a:pt x="71072" y="393414"/>
                  </a:lnTo>
                  <a:lnTo>
                    <a:pt x="41687" y="359193"/>
                  </a:lnTo>
                  <a:lnTo>
                    <a:pt x="19287" y="318162"/>
                  </a:lnTo>
                  <a:lnTo>
                    <a:pt x="5011" y="271649"/>
                  </a:lnTo>
                  <a:lnTo>
                    <a:pt x="0" y="220980"/>
                  </a:lnTo>
                  <a:close/>
                </a:path>
              </a:pathLst>
            </a:custGeom>
            <a:ln w="57912">
              <a:solidFill>
                <a:srgbClr val="000000"/>
              </a:solidFill>
            </a:ln>
          </p:spPr>
          <p:txBody>
            <a:bodyPr wrap="square" lIns="0" tIns="0" rIns="0" bIns="0" rtlCol="0"/>
            <a:lstStyle/>
            <a:p>
              <a:endParaRPr/>
            </a:p>
          </p:txBody>
        </p:sp>
        <p:sp>
          <p:nvSpPr>
            <p:cNvPr id="7" name="object 7"/>
            <p:cNvSpPr/>
            <p:nvPr/>
          </p:nvSpPr>
          <p:spPr>
            <a:xfrm>
              <a:off x="5811011" y="3835908"/>
              <a:ext cx="323215" cy="157480"/>
            </a:xfrm>
            <a:custGeom>
              <a:avLst/>
              <a:gdLst/>
              <a:ahLst/>
              <a:cxnLst/>
              <a:rect l="l" t="t" r="r" b="b"/>
              <a:pathLst>
                <a:path w="323214" h="157479">
                  <a:moveTo>
                    <a:pt x="0" y="156972"/>
                  </a:moveTo>
                  <a:lnTo>
                    <a:pt x="199262" y="156972"/>
                  </a:lnTo>
                </a:path>
                <a:path w="323214" h="157479">
                  <a:moveTo>
                    <a:pt x="188975" y="156337"/>
                  </a:moveTo>
                  <a:lnTo>
                    <a:pt x="323214" y="0"/>
                  </a:lnTo>
                </a:path>
              </a:pathLst>
            </a:custGeom>
            <a:ln w="57912">
              <a:solidFill>
                <a:srgbClr val="001F50"/>
              </a:solidFill>
            </a:ln>
          </p:spPr>
          <p:txBody>
            <a:bodyPr wrap="square" lIns="0" tIns="0" rIns="0" bIns="0" rtlCol="0"/>
            <a:lstStyle/>
            <a:p>
              <a:endParaRPr/>
            </a:p>
          </p:txBody>
        </p:sp>
        <p:sp>
          <p:nvSpPr>
            <p:cNvPr id="8" name="object 8"/>
            <p:cNvSpPr/>
            <p:nvPr/>
          </p:nvSpPr>
          <p:spPr>
            <a:xfrm>
              <a:off x="5135117" y="2737866"/>
              <a:ext cx="1506220" cy="2900680"/>
            </a:xfrm>
            <a:custGeom>
              <a:avLst/>
              <a:gdLst/>
              <a:ahLst/>
              <a:cxnLst/>
              <a:rect l="l" t="t" r="r" b="b"/>
              <a:pathLst>
                <a:path w="1506220" h="2900679">
                  <a:moveTo>
                    <a:pt x="0" y="2900172"/>
                  </a:moveTo>
                  <a:lnTo>
                    <a:pt x="1505712" y="2900172"/>
                  </a:lnTo>
                  <a:lnTo>
                    <a:pt x="1505712" y="0"/>
                  </a:lnTo>
                  <a:lnTo>
                    <a:pt x="0" y="0"/>
                  </a:lnTo>
                  <a:lnTo>
                    <a:pt x="0" y="2900172"/>
                  </a:lnTo>
                  <a:close/>
                </a:path>
              </a:pathLst>
            </a:custGeom>
            <a:ln w="19812">
              <a:solidFill>
                <a:srgbClr val="FFFFFF"/>
              </a:solidFill>
            </a:ln>
          </p:spPr>
          <p:txBody>
            <a:bodyPr wrap="square" lIns="0" tIns="0" rIns="0" bIns="0" rtlCol="0"/>
            <a:lstStyle/>
            <a:p>
              <a:endParaRPr/>
            </a:p>
          </p:txBody>
        </p:sp>
      </p:grpSp>
      <p:graphicFrame>
        <p:nvGraphicFramePr>
          <p:cNvPr id="9" name="object 9"/>
          <p:cNvGraphicFramePr>
            <a:graphicFrameLocks noGrp="1"/>
          </p:cNvGraphicFramePr>
          <p:nvPr/>
        </p:nvGraphicFramePr>
        <p:xfrm>
          <a:off x="6926562" y="3258334"/>
          <a:ext cx="1560825" cy="1513220"/>
        </p:xfrm>
        <a:graphic>
          <a:graphicData uri="http://schemas.openxmlformats.org/drawingml/2006/table">
            <a:tbl>
              <a:tblPr firstRow="1" bandRow="1">
                <a:tableStyleId>{2D5ABB26-0587-4C30-8999-92F81FD0307C}</a:tableStyleId>
              </a:tblPr>
              <a:tblGrid>
                <a:gridCol w="220345"/>
                <a:gridCol w="222885"/>
                <a:gridCol w="222884"/>
                <a:gridCol w="222884"/>
                <a:gridCol w="222884"/>
                <a:gridCol w="222884"/>
                <a:gridCol w="226059"/>
              </a:tblGrid>
              <a:tr h="198347">
                <a:tc>
                  <a:txBody>
                    <a:bodyPr/>
                    <a:lstStyle/>
                    <a:p>
                      <a:pPr marL="3175" algn="ctr">
                        <a:lnSpc>
                          <a:spcPct val="100000"/>
                        </a:lnSpc>
                        <a:spcBef>
                          <a:spcPts val="390"/>
                        </a:spcBef>
                      </a:pPr>
                      <a:r>
                        <a:rPr sz="600" spc="5" dirty="0">
                          <a:latin typeface="Calibri"/>
                          <a:cs typeface="Calibri"/>
                        </a:rPr>
                        <a:t>0.33</a:t>
                      </a:r>
                      <a:endParaRPr sz="600">
                        <a:latin typeface="Calibri"/>
                        <a:cs typeface="Calibri"/>
                      </a:endParaRPr>
                    </a:p>
                  </a:txBody>
                  <a:tcPr marL="0" marR="0" marT="49530" marB="0">
                    <a:lnL w="3175">
                      <a:solidFill>
                        <a:srgbClr val="000000"/>
                      </a:solidFill>
                      <a:prstDash val="solid"/>
                    </a:lnL>
                    <a:lnT w="3175">
                      <a:solidFill>
                        <a:srgbClr val="000000"/>
                      </a:solidFill>
                      <a:prstDash val="solid"/>
                    </a:lnT>
                    <a:lnB w="3175">
                      <a:solidFill>
                        <a:srgbClr val="000000"/>
                      </a:solidFill>
                      <a:prstDash val="solid"/>
                    </a:lnB>
                    <a:solidFill>
                      <a:srgbClr val="FF893A"/>
                    </a:solidFill>
                  </a:tcPr>
                </a:tc>
                <a:tc>
                  <a:txBody>
                    <a:bodyPr/>
                    <a:lstStyle/>
                    <a:p>
                      <a:pPr marL="3175" algn="ctr">
                        <a:lnSpc>
                          <a:spcPct val="100000"/>
                        </a:lnSpc>
                        <a:spcBef>
                          <a:spcPts val="390"/>
                        </a:spcBef>
                      </a:pPr>
                      <a:r>
                        <a:rPr sz="600" dirty="0">
                          <a:solidFill>
                            <a:srgbClr val="FFFFFF"/>
                          </a:solidFill>
                          <a:latin typeface="Calibri"/>
                          <a:cs typeface="Calibri"/>
                        </a:rPr>
                        <a:t>0</a:t>
                      </a:r>
                      <a:endParaRPr sz="600">
                        <a:latin typeface="Calibri"/>
                        <a:cs typeface="Calibri"/>
                      </a:endParaRPr>
                    </a:p>
                  </a:txBody>
                  <a:tcPr marL="0" marR="0" marT="49530" marB="0">
                    <a:solidFill>
                      <a:srgbClr val="000000"/>
                    </a:solidFill>
                  </a:tcPr>
                </a:tc>
                <a:tc>
                  <a:txBody>
                    <a:bodyPr/>
                    <a:lstStyle/>
                    <a:p>
                      <a:pPr marL="6350" algn="ctr">
                        <a:lnSpc>
                          <a:spcPct val="100000"/>
                        </a:lnSpc>
                        <a:spcBef>
                          <a:spcPts val="390"/>
                        </a:spcBef>
                      </a:pPr>
                      <a:r>
                        <a:rPr sz="600" spc="5" dirty="0">
                          <a:latin typeface="Calibri"/>
                          <a:cs typeface="Calibri"/>
                        </a:rPr>
                        <a:t>0.11</a:t>
                      </a:r>
                      <a:endParaRPr sz="600">
                        <a:latin typeface="Calibri"/>
                        <a:cs typeface="Calibri"/>
                      </a:endParaRPr>
                    </a:p>
                  </a:txBody>
                  <a:tcPr marL="0" marR="0" marT="49530" marB="0">
                    <a:lnT w="3175">
                      <a:solidFill>
                        <a:srgbClr val="000000"/>
                      </a:solidFill>
                      <a:prstDash val="solid"/>
                    </a:lnT>
                    <a:lnB w="3175">
                      <a:solidFill>
                        <a:srgbClr val="000000"/>
                      </a:solidFill>
                      <a:prstDash val="solid"/>
                    </a:lnB>
                    <a:solidFill>
                      <a:srgbClr val="F66300"/>
                    </a:solidFill>
                  </a:tcPr>
                </a:tc>
                <a:tc>
                  <a:txBody>
                    <a:bodyPr/>
                    <a:lstStyle/>
                    <a:p>
                      <a:pPr marL="3175" algn="ctr">
                        <a:lnSpc>
                          <a:spcPct val="100000"/>
                        </a:lnSpc>
                        <a:spcBef>
                          <a:spcPts val="390"/>
                        </a:spcBef>
                      </a:pPr>
                      <a:r>
                        <a:rPr sz="600" dirty="0">
                          <a:solidFill>
                            <a:srgbClr val="FFFFFF"/>
                          </a:solidFill>
                          <a:latin typeface="Calibri"/>
                          <a:cs typeface="Calibri"/>
                        </a:rPr>
                        <a:t>0</a:t>
                      </a:r>
                      <a:endParaRPr sz="600">
                        <a:latin typeface="Calibri"/>
                        <a:cs typeface="Calibri"/>
                      </a:endParaRPr>
                    </a:p>
                  </a:txBody>
                  <a:tcPr marL="0" marR="0" marT="49530" marB="0">
                    <a:solidFill>
                      <a:srgbClr val="000000"/>
                    </a:solidFill>
                  </a:tcPr>
                </a:tc>
                <a:tc>
                  <a:txBody>
                    <a:bodyPr/>
                    <a:lstStyle/>
                    <a:p>
                      <a:pPr marL="6350" algn="ctr">
                        <a:lnSpc>
                          <a:spcPct val="100000"/>
                        </a:lnSpc>
                        <a:spcBef>
                          <a:spcPts val="390"/>
                        </a:spcBef>
                      </a:pPr>
                      <a:r>
                        <a:rPr sz="600" spc="5" dirty="0">
                          <a:latin typeface="Calibri"/>
                          <a:cs typeface="Calibri"/>
                        </a:rPr>
                        <a:t>0.11</a:t>
                      </a:r>
                      <a:endParaRPr sz="600">
                        <a:latin typeface="Calibri"/>
                        <a:cs typeface="Calibri"/>
                      </a:endParaRPr>
                    </a:p>
                  </a:txBody>
                  <a:tcPr marL="0" marR="0" marT="49530" marB="0">
                    <a:lnT w="3175">
                      <a:solidFill>
                        <a:srgbClr val="000000"/>
                      </a:solidFill>
                      <a:prstDash val="solid"/>
                    </a:lnT>
                    <a:lnB w="3175">
                      <a:solidFill>
                        <a:srgbClr val="000000"/>
                      </a:solidFill>
                      <a:prstDash val="solid"/>
                    </a:lnB>
                    <a:solidFill>
                      <a:srgbClr val="F66300"/>
                    </a:solidFill>
                  </a:tcPr>
                </a:tc>
                <a:tc>
                  <a:txBody>
                    <a:bodyPr/>
                    <a:lstStyle/>
                    <a:p>
                      <a:pPr marL="3175" algn="ctr">
                        <a:lnSpc>
                          <a:spcPct val="100000"/>
                        </a:lnSpc>
                        <a:spcBef>
                          <a:spcPts val="390"/>
                        </a:spcBef>
                      </a:pPr>
                      <a:r>
                        <a:rPr sz="600" dirty="0">
                          <a:solidFill>
                            <a:srgbClr val="FFFFFF"/>
                          </a:solidFill>
                          <a:latin typeface="Calibri"/>
                          <a:cs typeface="Calibri"/>
                        </a:rPr>
                        <a:t>0</a:t>
                      </a:r>
                      <a:endParaRPr sz="600">
                        <a:latin typeface="Calibri"/>
                        <a:cs typeface="Calibri"/>
                      </a:endParaRPr>
                    </a:p>
                  </a:txBody>
                  <a:tcPr marL="0" marR="0" marT="49530" marB="0">
                    <a:solidFill>
                      <a:srgbClr val="000000"/>
                    </a:solidFill>
                  </a:tcPr>
                </a:tc>
                <a:tc>
                  <a:txBody>
                    <a:bodyPr/>
                    <a:lstStyle/>
                    <a:p>
                      <a:pPr marL="3175" algn="ctr">
                        <a:lnSpc>
                          <a:spcPct val="100000"/>
                        </a:lnSpc>
                        <a:spcBef>
                          <a:spcPts val="390"/>
                        </a:spcBef>
                      </a:pPr>
                      <a:r>
                        <a:rPr sz="600" spc="5" dirty="0">
                          <a:latin typeface="Calibri"/>
                          <a:cs typeface="Calibri"/>
                        </a:rPr>
                        <a:t>0.33</a:t>
                      </a:r>
                      <a:endParaRPr sz="600">
                        <a:latin typeface="Calibri"/>
                        <a:cs typeface="Calibri"/>
                      </a:endParaRPr>
                    </a:p>
                  </a:txBody>
                  <a:tcPr marL="0" marR="0" marT="49530" marB="0">
                    <a:lnR w="3175">
                      <a:solidFill>
                        <a:srgbClr val="000000"/>
                      </a:solidFill>
                      <a:prstDash val="solid"/>
                    </a:lnR>
                    <a:lnT w="3175">
                      <a:solidFill>
                        <a:srgbClr val="000000"/>
                      </a:solidFill>
                      <a:prstDash val="solid"/>
                    </a:lnT>
                    <a:lnB w="3175">
                      <a:solidFill>
                        <a:srgbClr val="000000"/>
                      </a:solidFill>
                      <a:prstDash val="solid"/>
                    </a:lnB>
                    <a:solidFill>
                      <a:srgbClr val="FF893A"/>
                    </a:solidFill>
                  </a:tcPr>
                </a:tc>
              </a:tr>
              <a:tr h="219210">
                <a:tc>
                  <a:txBody>
                    <a:bodyPr/>
                    <a:lstStyle/>
                    <a:p>
                      <a:pPr algn="ctr">
                        <a:lnSpc>
                          <a:spcPct val="100000"/>
                        </a:lnSpc>
                        <a:spcBef>
                          <a:spcPts val="484"/>
                        </a:spcBef>
                      </a:pPr>
                      <a:r>
                        <a:rPr sz="600" dirty="0">
                          <a:solidFill>
                            <a:srgbClr val="FFFFFF"/>
                          </a:solidFill>
                          <a:latin typeface="Calibri"/>
                          <a:cs typeface="Calibri"/>
                        </a:rPr>
                        <a:t>0</a:t>
                      </a:r>
                      <a:endParaRPr sz="600">
                        <a:latin typeface="Calibri"/>
                        <a:cs typeface="Calibri"/>
                      </a:endParaRPr>
                    </a:p>
                  </a:txBody>
                  <a:tcPr marL="0" marR="0" marT="61594" marB="0">
                    <a:lnT w="3175" cap="flat" cmpd="sng" algn="ctr">
                      <a:solidFill>
                        <a:srgbClr val="000000"/>
                      </a:solidFill>
                      <a:prstDash val="solid"/>
                      <a:round/>
                      <a:headEnd type="none" w="med" len="med"/>
                      <a:tailEnd type="none" w="med" len="med"/>
                    </a:lnT>
                    <a:solidFill>
                      <a:srgbClr val="000000"/>
                    </a:solidFill>
                  </a:tcPr>
                </a:tc>
                <a:tc>
                  <a:txBody>
                    <a:bodyPr/>
                    <a:lstStyle/>
                    <a:p>
                      <a:pPr marL="5715" algn="ctr">
                        <a:lnSpc>
                          <a:spcPct val="100000"/>
                        </a:lnSpc>
                        <a:spcBef>
                          <a:spcPts val="484"/>
                        </a:spcBef>
                      </a:pPr>
                      <a:r>
                        <a:rPr sz="600" spc="5" dirty="0">
                          <a:latin typeface="Calibri"/>
                          <a:cs typeface="Calibri"/>
                        </a:rPr>
                        <a:t>0.55</a:t>
                      </a:r>
                      <a:endParaRPr sz="600">
                        <a:latin typeface="Calibri"/>
                        <a:cs typeface="Calibri"/>
                      </a:endParaRPr>
                    </a:p>
                  </a:txBody>
                  <a:tcPr marL="0" marR="0" marT="61594" marB="0">
                    <a:lnB w="3175">
                      <a:solidFill>
                        <a:srgbClr val="000000"/>
                      </a:solidFill>
                      <a:prstDash val="solid"/>
                    </a:lnB>
                    <a:solidFill>
                      <a:srgbClr val="FFBE92"/>
                    </a:solidFill>
                  </a:tcPr>
                </a:tc>
                <a:tc>
                  <a:txBody>
                    <a:bodyPr/>
                    <a:lstStyle/>
                    <a:p>
                      <a:pPr marL="3175" algn="ctr">
                        <a:lnSpc>
                          <a:spcPct val="100000"/>
                        </a:lnSpc>
                        <a:spcBef>
                          <a:spcPts val="484"/>
                        </a:spcBef>
                      </a:pPr>
                      <a:r>
                        <a:rPr sz="600" dirty="0">
                          <a:solidFill>
                            <a:srgbClr val="FFFFFF"/>
                          </a:solidFill>
                          <a:latin typeface="Calibri"/>
                          <a:cs typeface="Calibri"/>
                        </a:rPr>
                        <a:t>0</a:t>
                      </a:r>
                      <a:endParaRPr sz="600">
                        <a:latin typeface="Calibri"/>
                        <a:cs typeface="Calibri"/>
                      </a:endParaRPr>
                    </a:p>
                  </a:txBody>
                  <a:tcPr marL="0" marR="0" marT="61594" marB="0">
                    <a:lnT w="3175" cap="flat" cmpd="sng" algn="ctr">
                      <a:solidFill>
                        <a:srgbClr val="000000"/>
                      </a:solidFill>
                      <a:prstDash val="solid"/>
                      <a:round/>
                      <a:headEnd type="none" w="med" len="med"/>
                      <a:tailEnd type="none" w="med" len="med"/>
                    </a:lnT>
                    <a:solidFill>
                      <a:srgbClr val="000000"/>
                    </a:solidFill>
                  </a:tcPr>
                </a:tc>
                <a:tc>
                  <a:txBody>
                    <a:bodyPr/>
                    <a:lstStyle/>
                    <a:p>
                      <a:pPr marL="5715" algn="ctr">
                        <a:lnSpc>
                          <a:spcPct val="100000"/>
                        </a:lnSpc>
                        <a:spcBef>
                          <a:spcPts val="484"/>
                        </a:spcBef>
                      </a:pPr>
                      <a:r>
                        <a:rPr sz="600" spc="5" dirty="0">
                          <a:latin typeface="Calibri"/>
                          <a:cs typeface="Calibri"/>
                        </a:rPr>
                        <a:t>0.33</a:t>
                      </a:r>
                      <a:endParaRPr sz="600">
                        <a:latin typeface="Calibri"/>
                        <a:cs typeface="Calibri"/>
                      </a:endParaRPr>
                    </a:p>
                  </a:txBody>
                  <a:tcPr marL="0" marR="0" marT="61594" marB="0">
                    <a:lnB w="3175">
                      <a:solidFill>
                        <a:srgbClr val="000000"/>
                      </a:solidFill>
                      <a:prstDash val="solid"/>
                    </a:lnB>
                    <a:solidFill>
                      <a:srgbClr val="FF893A"/>
                    </a:solidFill>
                  </a:tcPr>
                </a:tc>
                <a:tc>
                  <a:txBody>
                    <a:bodyPr/>
                    <a:lstStyle/>
                    <a:p>
                      <a:pPr marL="3175" algn="ctr">
                        <a:lnSpc>
                          <a:spcPct val="100000"/>
                        </a:lnSpc>
                        <a:spcBef>
                          <a:spcPts val="484"/>
                        </a:spcBef>
                      </a:pPr>
                      <a:r>
                        <a:rPr sz="600" dirty="0">
                          <a:solidFill>
                            <a:srgbClr val="FFFFFF"/>
                          </a:solidFill>
                          <a:latin typeface="Calibri"/>
                          <a:cs typeface="Calibri"/>
                        </a:rPr>
                        <a:t>0</a:t>
                      </a:r>
                      <a:endParaRPr sz="600">
                        <a:latin typeface="Calibri"/>
                        <a:cs typeface="Calibri"/>
                      </a:endParaRPr>
                    </a:p>
                  </a:txBody>
                  <a:tcPr marL="0" marR="0" marT="61594" marB="0">
                    <a:lnT w="3175" cap="flat" cmpd="sng" algn="ctr">
                      <a:solidFill>
                        <a:srgbClr val="000000"/>
                      </a:solidFill>
                      <a:prstDash val="solid"/>
                      <a:round/>
                      <a:headEnd type="none" w="med" len="med"/>
                      <a:tailEnd type="none" w="med" len="med"/>
                    </a:lnT>
                    <a:solidFill>
                      <a:srgbClr val="000000"/>
                    </a:solidFill>
                  </a:tcPr>
                </a:tc>
                <a:tc>
                  <a:txBody>
                    <a:bodyPr/>
                    <a:lstStyle/>
                    <a:p>
                      <a:pPr marL="5715" algn="ctr">
                        <a:lnSpc>
                          <a:spcPct val="100000"/>
                        </a:lnSpc>
                        <a:spcBef>
                          <a:spcPts val="484"/>
                        </a:spcBef>
                      </a:pPr>
                      <a:r>
                        <a:rPr sz="600" spc="5" dirty="0">
                          <a:latin typeface="Calibri"/>
                          <a:cs typeface="Calibri"/>
                        </a:rPr>
                        <a:t>0.55</a:t>
                      </a:r>
                      <a:endParaRPr sz="600">
                        <a:latin typeface="Calibri"/>
                        <a:cs typeface="Calibri"/>
                      </a:endParaRPr>
                    </a:p>
                  </a:txBody>
                  <a:tcPr marL="0" marR="0" marT="61594" marB="0">
                    <a:lnB w="3175">
                      <a:solidFill>
                        <a:srgbClr val="000000"/>
                      </a:solidFill>
                      <a:prstDash val="solid"/>
                    </a:lnB>
                    <a:solidFill>
                      <a:srgbClr val="FFBE92"/>
                    </a:solidFill>
                  </a:tcPr>
                </a:tc>
                <a:tc>
                  <a:txBody>
                    <a:bodyPr/>
                    <a:lstStyle/>
                    <a:p>
                      <a:pPr algn="ctr">
                        <a:lnSpc>
                          <a:spcPct val="100000"/>
                        </a:lnSpc>
                        <a:spcBef>
                          <a:spcPts val="484"/>
                        </a:spcBef>
                      </a:pPr>
                      <a:r>
                        <a:rPr sz="600" dirty="0">
                          <a:solidFill>
                            <a:srgbClr val="FFFFFF"/>
                          </a:solidFill>
                          <a:latin typeface="Calibri"/>
                          <a:cs typeface="Calibri"/>
                        </a:rPr>
                        <a:t>0</a:t>
                      </a:r>
                      <a:endParaRPr sz="600">
                        <a:latin typeface="Calibri"/>
                        <a:cs typeface="Calibri"/>
                      </a:endParaRPr>
                    </a:p>
                  </a:txBody>
                  <a:tcPr marL="0" marR="0" marT="61594" marB="0">
                    <a:lnT w="3175" cap="flat" cmpd="sng" algn="ctr">
                      <a:solidFill>
                        <a:srgbClr val="000000"/>
                      </a:solidFill>
                      <a:prstDash val="solid"/>
                      <a:round/>
                      <a:headEnd type="none" w="med" len="med"/>
                      <a:tailEnd type="none" w="med" len="med"/>
                    </a:lnT>
                    <a:solidFill>
                      <a:srgbClr val="000000"/>
                    </a:solidFill>
                  </a:tcPr>
                </a:tc>
              </a:tr>
              <a:tr h="219037">
                <a:tc>
                  <a:txBody>
                    <a:bodyPr/>
                    <a:lstStyle/>
                    <a:p>
                      <a:pPr marL="3175" algn="ctr">
                        <a:lnSpc>
                          <a:spcPct val="100000"/>
                        </a:lnSpc>
                        <a:spcBef>
                          <a:spcPts val="480"/>
                        </a:spcBef>
                      </a:pPr>
                      <a:r>
                        <a:rPr sz="600" spc="5" dirty="0">
                          <a:latin typeface="Calibri"/>
                          <a:cs typeface="Calibri"/>
                        </a:rPr>
                        <a:t>0.11</a:t>
                      </a:r>
                      <a:endParaRPr sz="600">
                        <a:latin typeface="Calibri"/>
                        <a:cs typeface="Calibri"/>
                      </a:endParaRPr>
                    </a:p>
                  </a:txBody>
                  <a:tcPr marL="0" marR="0" marT="60960" marB="0">
                    <a:lnL w="3175">
                      <a:solidFill>
                        <a:srgbClr val="000000"/>
                      </a:solidFill>
                      <a:prstDash val="solid"/>
                    </a:lnL>
                    <a:lnB w="3175">
                      <a:solidFill>
                        <a:srgbClr val="000000"/>
                      </a:solidFill>
                      <a:prstDash val="solid"/>
                    </a:lnB>
                    <a:solidFill>
                      <a:srgbClr val="F66300"/>
                    </a:solidFill>
                  </a:tcPr>
                </a:tc>
                <a:tc>
                  <a:txBody>
                    <a:bodyPr/>
                    <a:lstStyle/>
                    <a:p>
                      <a:pPr marL="3175" algn="ctr">
                        <a:lnSpc>
                          <a:spcPct val="100000"/>
                        </a:lnSpc>
                        <a:spcBef>
                          <a:spcPts val="480"/>
                        </a:spcBef>
                      </a:pPr>
                      <a:r>
                        <a:rPr sz="600" dirty="0">
                          <a:solidFill>
                            <a:srgbClr val="FFFFFF"/>
                          </a:solidFill>
                          <a:latin typeface="Calibri"/>
                          <a:cs typeface="Calibri"/>
                        </a:rPr>
                        <a:t>0</a:t>
                      </a:r>
                      <a:endParaRPr sz="600">
                        <a:latin typeface="Calibri"/>
                        <a:cs typeface="Calibri"/>
                      </a:endParaRPr>
                    </a:p>
                  </a:txBody>
                  <a:tcPr marL="0" marR="0" marT="60960" marB="0">
                    <a:lnT w="3175" cap="flat" cmpd="sng" algn="ctr">
                      <a:solidFill>
                        <a:srgbClr val="000000"/>
                      </a:solidFill>
                      <a:prstDash val="solid"/>
                      <a:round/>
                      <a:headEnd type="none" w="med" len="med"/>
                      <a:tailEnd type="none" w="med" len="med"/>
                    </a:lnT>
                    <a:solidFill>
                      <a:srgbClr val="000000"/>
                    </a:solidFill>
                  </a:tcPr>
                </a:tc>
                <a:tc>
                  <a:txBody>
                    <a:bodyPr/>
                    <a:lstStyle/>
                    <a:p>
                      <a:pPr marL="6350" algn="ctr">
                        <a:lnSpc>
                          <a:spcPct val="100000"/>
                        </a:lnSpc>
                        <a:spcBef>
                          <a:spcPts val="480"/>
                        </a:spcBef>
                      </a:pPr>
                      <a:r>
                        <a:rPr sz="600" spc="5" dirty="0">
                          <a:latin typeface="Calibri"/>
                          <a:cs typeface="Calibri"/>
                        </a:rPr>
                        <a:t>0.55</a:t>
                      </a:r>
                      <a:endParaRPr sz="600">
                        <a:latin typeface="Calibri"/>
                        <a:cs typeface="Calibri"/>
                      </a:endParaRPr>
                    </a:p>
                  </a:txBody>
                  <a:tcPr marL="0" marR="0" marT="60960" marB="0">
                    <a:lnB w="3175">
                      <a:solidFill>
                        <a:srgbClr val="000000"/>
                      </a:solidFill>
                      <a:prstDash val="solid"/>
                    </a:lnB>
                    <a:solidFill>
                      <a:srgbClr val="FFBE92"/>
                    </a:solidFill>
                  </a:tcPr>
                </a:tc>
                <a:tc>
                  <a:txBody>
                    <a:bodyPr/>
                    <a:lstStyle/>
                    <a:p>
                      <a:pPr marL="3175" algn="ctr">
                        <a:lnSpc>
                          <a:spcPct val="100000"/>
                        </a:lnSpc>
                        <a:spcBef>
                          <a:spcPts val="480"/>
                        </a:spcBef>
                      </a:pPr>
                      <a:r>
                        <a:rPr sz="600" dirty="0">
                          <a:solidFill>
                            <a:srgbClr val="FFFFFF"/>
                          </a:solidFill>
                          <a:latin typeface="Calibri"/>
                          <a:cs typeface="Calibri"/>
                        </a:rPr>
                        <a:t>0</a:t>
                      </a:r>
                      <a:endParaRPr sz="600">
                        <a:latin typeface="Calibri"/>
                        <a:cs typeface="Calibri"/>
                      </a:endParaRPr>
                    </a:p>
                  </a:txBody>
                  <a:tcPr marL="0" marR="0" marT="60960" marB="0">
                    <a:lnT w="3175" cap="flat" cmpd="sng" algn="ctr">
                      <a:solidFill>
                        <a:srgbClr val="000000"/>
                      </a:solidFill>
                      <a:prstDash val="solid"/>
                      <a:round/>
                      <a:headEnd type="none" w="med" len="med"/>
                      <a:tailEnd type="none" w="med" len="med"/>
                    </a:lnT>
                    <a:solidFill>
                      <a:srgbClr val="000000"/>
                    </a:solidFill>
                  </a:tcPr>
                </a:tc>
                <a:tc>
                  <a:txBody>
                    <a:bodyPr/>
                    <a:lstStyle/>
                    <a:p>
                      <a:pPr marL="6350" algn="ctr">
                        <a:lnSpc>
                          <a:spcPct val="100000"/>
                        </a:lnSpc>
                        <a:spcBef>
                          <a:spcPts val="480"/>
                        </a:spcBef>
                      </a:pPr>
                      <a:r>
                        <a:rPr sz="600" spc="5" dirty="0">
                          <a:latin typeface="Calibri"/>
                          <a:cs typeface="Calibri"/>
                        </a:rPr>
                        <a:t>0.55</a:t>
                      </a:r>
                      <a:endParaRPr sz="600">
                        <a:latin typeface="Calibri"/>
                        <a:cs typeface="Calibri"/>
                      </a:endParaRPr>
                    </a:p>
                  </a:txBody>
                  <a:tcPr marL="0" marR="0" marT="60960" marB="0">
                    <a:lnB w="3175">
                      <a:solidFill>
                        <a:srgbClr val="000000"/>
                      </a:solidFill>
                      <a:prstDash val="solid"/>
                    </a:lnB>
                    <a:solidFill>
                      <a:srgbClr val="FFBE92"/>
                    </a:solidFill>
                  </a:tcPr>
                </a:tc>
                <a:tc>
                  <a:txBody>
                    <a:bodyPr/>
                    <a:lstStyle/>
                    <a:p>
                      <a:pPr marL="3175" algn="ctr">
                        <a:lnSpc>
                          <a:spcPct val="100000"/>
                        </a:lnSpc>
                        <a:spcBef>
                          <a:spcPts val="480"/>
                        </a:spcBef>
                      </a:pPr>
                      <a:r>
                        <a:rPr sz="600" dirty="0">
                          <a:solidFill>
                            <a:srgbClr val="FFFFFF"/>
                          </a:solidFill>
                          <a:latin typeface="Calibri"/>
                          <a:cs typeface="Calibri"/>
                        </a:rPr>
                        <a:t>0</a:t>
                      </a:r>
                      <a:endParaRPr sz="600">
                        <a:latin typeface="Calibri"/>
                        <a:cs typeface="Calibri"/>
                      </a:endParaRPr>
                    </a:p>
                  </a:txBody>
                  <a:tcPr marL="0" marR="0" marT="60960" marB="0">
                    <a:lnT w="3175" cap="flat" cmpd="sng" algn="ctr">
                      <a:solidFill>
                        <a:srgbClr val="000000"/>
                      </a:solidFill>
                      <a:prstDash val="solid"/>
                      <a:round/>
                      <a:headEnd type="none" w="med" len="med"/>
                      <a:tailEnd type="none" w="med" len="med"/>
                    </a:lnT>
                    <a:solidFill>
                      <a:srgbClr val="000000"/>
                    </a:solidFill>
                  </a:tcPr>
                </a:tc>
                <a:tc>
                  <a:txBody>
                    <a:bodyPr/>
                    <a:lstStyle/>
                    <a:p>
                      <a:pPr marL="3175" algn="ctr">
                        <a:lnSpc>
                          <a:spcPct val="100000"/>
                        </a:lnSpc>
                        <a:spcBef>
                          <a:spcPts val="480"/>
                        </a:spcBef>
                      </a:pPr>
                      <a:r>
                        <a:rPr sz="600" spc="5" dirty="0">
                          <a:latin typeface="Calibri"/>
                          <a:cs typeface="Calibri"/>
                        </a:rPr>
                        <a:t>0.11</a:t>
                      </a:r>
                      <a:endParaRPr sz="600">
                        <a:latin typeface="Calibri"/>
                        <a:cs typeface="Calibri"/>
                      </a:endParaRPr>
                    </a:p>
                  </a:txBody>
                  <a:tcPr marL="0" marR="0" marT="60960" marB="0">
                    <a:lnR w="3175">
                      <a:solidFill>
                        <a:srgbClr val="000000"/>
                      </a:solidFill>
                      <a:prstDash val="solid"/>
                    </a:lnR>
                    <a:lnB w="3175">
                      <a:solidFill>
                        <a:srgbClr val="000000"/>
                      </a:solidFill>
                      <a:prstDash val="solid"/>
                    </a:lnB>
                    <a:solidFill>
                      <a:srgbClr val="F66300"/>
                    </a:solidFill>
                  </a:tcPr>
                </a:tc>
              </a:tr>
              <a:tr h="219230">
                <a:tc>
                  <a:txBody>
                    <a:bodyPr/>
                    <a:lstStyle/>
                    <a:p>
                      <a:pPr algn="ctr">
                        <a:lnSpc>
                          <a:spcPct val="100000"/>
                        </a:lnSpc>
                        <a:spcBef>
                          <a:spcPts val="484"/>
                        </a:spcBef>
                      </a:pPr>
                      <a:r>
                        <a:rPr sz="600" dirty="0">
                          <a:solidFill>
                            <a:srgbClr val="FFFFFF"/>
                          </a:solidFill>
                          <a:latin typeface="Calibri"/>
                          <a:cs typeface="Calibri"/>
                        </a:rPr>
                        <a:t>0</a:t>
                      </a:r>
                      <a:endParaRPr sz="600">
                        <a:latin typeface="Calibri"/>
                        <a:cs typeface="Calibri"/>
                      </a:endParaRPr>
                    </a:p>
                  </a:txBody>
                  <a:tcPr marL="0" marR="0" marT="61594" marB="0">
                    <a:lnT w="3175" cap="flat" cmpd="sng" algn="ctr">
                      <a:solidFill>
                        <a:srgbClr val="000000"/>
                      </a:solidFill>
                      <a:prstDash val="solid"/>
                      <a:round/>
                      <a:headEnd type="none" w="med" len="med"/>
                      <a:tailEnd type="none" w="med" len="med"/>
                    </a:lnT>
                    <a:solidFill>
                      <a:srgbClr val="000000"/>
                    </a:solidFill>
                  </a:tcPr>
                </a:tc>
                <a:tc>
                  <a:txBody>
                    <a:bodyPr/>
                    <a:lstStyle/>
                    <a:p>
                      <a:pPr marL="5715" algn="ctr">
                        <a:lnSpc>
                          <a:spcPct val="100000"/>
                        </a:lnSpc>
                        <a:spcBef>
                          <a:spcPts val="484"/>
                        </a:spcBef>
                      </a:pPr>
                      <a:r>
                        <a:rPr sz="600" spc="5" dirty="0">
                          <a:latin typeface="Calibri"/>
                          <a:cs typeface="Calibri"/>
                        </a:rPr>
                        <a:t>0.33</a:t>
                      </a:r>
                      <a:endParaRPr sz="600">
                        <a:latin typeface="Calibri"/>
                        <a:cs typeface="Calibri"/>
                      </a:endParaRPr>
                    </a:p>
                  </a:txBody>
                  <a:tcPr marL="0" marR="0" marT="61594" marB="0">
                    <a:lnB w="3175">
                      <a:solidFill>
                        <a:srgbClr val="000000"/>
                      </a:solidFill>
                      <a:prstDash val="solid"/>
                    </a:lnB>
                    <a:solidFill>
                      <a:srgbClr val="FF893A"/>
                    </a:solidFill>
                  </a:tcPr>
                </a:tc>
                <a:tc gridSpan="3">
                  <a:txBody>
                    <a:bodyPr/>
                    <a:lstStyle/>
                    <a:p>
                      <a:pPr marL="93345">
                        <a:lnSpc>
                          <a:spcPct val="100000"/>
                        </a:lnSpc>
                        <a:spcBef>
                          <a:spcPts val="484"/>
                        </a:spcBef>
                        <a:tabLst>
                          <a:tab pos="267970" algn="l"/>
                          <a:tab pos="539115" algn="l"/>
                        </a:tabLst>
                      </a:pPr>
                      <a:r>
                        <a:rPr sz="600" spc="5" dirty="0">
                          <a:solidFill>
                            <a:srgbClr val="FFFFFF"/>
                          </a:solidFill>
                          <a:latin typeface="Calibri"/>
                          <a:cs typeface="Calibri"/>
                        </a:rPr>
                        <a:t>0	</a:t>
                      </a:r>
                      <a:r>
                        <a:rPr sz="600" spc="5" dirty="0">
                          <a:latin typeface="Calibri"/>
                          <a:cs typeface="Calibri"/>
                        </a:rPr>
                        <a:t>1.00	</a:t>
                      </a:r>
                      <a:r>
                        <a:rPr sz="600" spc="5" dirty="0">
                          <a:solidFill>
                            <a:srgbClr val="FFFFFF"/>
                          </a:solidFill>
                          <a:latin typeface="Calibri"/>
                          <a:cs typeface="Calibri"/>
                        </a:rPr>
                        <a:t>0</a:t>
                      </a:r>
                      <a:endParaRPr sz="600">
                        <a:latin typeface="Calibri"/>
                        <a:cs typeface="Calibri"/>
                      </a:endParaRPr>
                    </a:p>
                  </a:txBody>
                  <a:tcPr marL="0" marR="0" marT="61594" marB="0">
                    <a:lnT w="3175">
                      <a:solidFill>
                        <a:srgbClr val="000000"/>
                      </a:solidFill>
                      <a:prstDash val="solid"/>
                    </a:lnT>
                    <a:lnB w="3175">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marL="5715" algn="ctr">
                        <a:lnSpc>
                          <a:spcPct val="100000"/>
                        </a:lnSpc>
                        <a:spcBef>
                          <a:spcPts val="484"/>
                        </a:spcBef>
                      </a:pPr>
                      <a:r>
                        <a:rPr sz="600" spc="5" dirty="0">
                          <a:latin typeface="Calibri"/>
                          <a:cs typeface="Calibri"/>
                        </a:rPr>
                        <a:t>0.33</a:t>
                      </a:r>
                      <a:endParaRPr sz="600">
                        <a:latin typeface="Calibri"/>
                        <a:cs typeface="Calibri"/>
                      </a:endParaRPr>
                    </a:p>
                  </a:txBody>
                  <a:tcPr marL="0" marR="0" marT="61594" marB="0">
                    <a:lnB w="3175">
                      <a:solidFill>
                        <a:srgbClr val="000000"/>
                      </a:solidFill>
                      <a:prstDash val="solid"/>
                    </a:lnB>
                    <a:solidFill>
                      <a:srgbClr val="FF893A"/>
                    </a:solidFill>
                  </a:tcPr>
                </a:tc>
                <a:tc>
                  <a:txBody>
                    <a:bodyPr/>
                    <a:lstStyle/>
                    <a:p>
                      <a:pPr algn="ctr">
                        <a:lnSpc>
                          <a:spcPct val="100000"/>
                        </a:lnSpc>
                        <a:spcBef>
                          <a:spcPts val="484"/>
                        </a:spcBef>
                      </a:pPr>
                      <a:r>
                        <a:rPr sz="600" dirty="0">
                          <a:solidFill>
                            <a:srgbClr val="FFFFFF"/>
                          </a:solidFill>
                          <a:latin typeface="Calibri"/>
                          <a:cs typeface="Calibri"/>
                        </a:rPr>
                        <a:t>0</a:t>
                      </a:r>
                      <a:endParaRPr sz="600">
                        <a:latin typeface="Calibri"/>
                        <a:cs typeface="Calibri"/>
                      </a:endParaRPr>
                    </a:p>
                  </a:txBody>
                  <a:tcPr marL="0" marR="0" marT="61594" marB="0">
                    <a:lnT w="3175" cap="flat" cmpd="sng" algn="ctr">
                      <a:solidFill>
                        <a:srgbClr val="000000"/>
                      </a:solidFill>
                      <a:prstDash val="solid"/>
                      <a:round/>
                      <a:headEnd type="none" w="med" len="med"/>
                      <a:tailEnd type="none" w="med" len="med"/>
                    </a:lnT>
                    <a:solidFill>
                      <a:srgbClr val="000000"/>
                    </a:solidFill>
                  </a:tcPr>
                </a:tc>
              </a:tr>
              <a:tr h="219048">
                <a:tc>
                  <a:txBody>
                    <a:bodyPr/>
                    <a:lstStyle/>
                    <a:p>
                      <a:pPr marL="3175" algn="ctr">
                        <a:lnSpc>
                          <a:spcPct val="100000"/>
                        </a:lnSpc>
                        <a:spcBef>
                          <a:spcPts val="480"/>
                        </a:spcBef>
                      </a:pPr>
                      <a:r>
                        <a:rPr sz="600" spc="5" dirty="0">
                          <a:latin typeface="Calibri"/>
                          <a:cs typeface="Calibri"/>
                        </a:rPr>
                        <a:t>0.11</a:t>
                      </a:r>
                      <a:endParaRPr sz="600">
                        <a:latin typeface="Calibri"/>
                        <a:cs typeface="Calibri"/>
                      </a:endParaRPr>
                    </a:p>
                  </a:txBody>
                  <a:tcPr marL="0" marR="0" marT="60960" marB="0">
                    <a:lnL w="3175">
                      <a:solidFill>
                        <a:srgbClr val="000000"/>
                      </a:solidFill>
                      <a:prstDash val="solid"/>
                    </a:lnL>
                    <a:lnB w="3175">
                      <a:solidFill>
                        <a:srgbClr val="000000"/>
                      </a:solidFill>
                      <a:prstDash val="solid"/>
                    </a:lnB>
                    <a:solidFill>
                      <a:srgbClr val="F66300"/>
                    </a:solidFill>
                  </a:tcPr>
                </a:tc>
                <a:tc>
                  <a:txBody>
                    <a:bodyPr/>
                    <a:lstStyle/>
                    <a:p>
                      <a:pPr marL="3175" algn="ctr">
                        <a:lnSpc>
                          <a:spcPct val="100000"/>
                        </a:lnSpc>
                        <a:spcBef>
                          <a:spcPts val="480"/>
                        </a:spcBef>
                      </a:pPr>
                      <a:r>
                        <a:rPr sz="600" dirty="0">
                          <a:solidFill>
                            <a:srgbClr val="FFFFFF"/>
                          </a:solidFill>
                          <a:latin typeface="Calibri"/>
                          <a:cs typeface="Calibri"/>
                        </a:rPr>
                        <a:t>0</a:t>
                      </a:r>
                      <a:endParaRPr sz="600">
                        <a:latin typeface="Calibri"/>
                        <a:cs typeface="Calibri"/>
                      </a:endParaRPr>
                    </a:p>
                  </a:txBody>
                  <a:tcPr marL="0" marR="0" marT="60960" marB="0">
                    <a:lnT w="3175" cap="flat" cmpd="sng" algn="ctr">
                      <a:solidFill>
                        <a:srgbClr val="000000"/>
                      </a:solidFill>
                      <a:prstDash val="solid"/>
                      <a:round/>
                      <a:headEnd type="none" w="med" len="med"/>
                      <a:tailEnd type="none" w="med" len="med"/>
                    </a:lnT>
                    <a:solidFill>
                      <a:srgbClr val="000000"/>
                    </a:solidFill>
                  </a:tcPr>
                </a:tc>
                <a:tc>
                  <a:txBody>
                    <a:bodyPr/>
                    <a:lstStyle/>
                    <a:p>
                      <a:pPr marL="6350" algn="ctr">
                        <a:lnSpc>
                          <a:spcPct val="100000"/>
                        </a:lnSpc>
                        <a:spcBef>
                          <a:spcPts val="480"/>
                        </a:spcBef>
                      </a:pPr>
                      <a:r>
                        <a:rPr sz="600" spc="5" dirty="0">
                          <a:latin typeface="Calibri"/>
                          <a:cs typeface="Calibri"/>
                        </a:rPr>
                        <a:t>0.55</a:t>
                      </a:r>
                      <a:endParaRPr sz="600">
                        <a:latin typeface="Calibri"/>
                        <a:cs typeface="Calibri"/>
                      </a:endParaRPr>
                    </a:p>
                  </a:txBody>
                  <a:tcPr marL="0" marR="0" marT="60960" marB="0">
                    <a:lnT w="3175">
                      <a:solidFill>
                        <a:srgbClr val="000000"/>
                      </a:solidFill>
                      <a:prstDash val="solid"/>
                    </a:lnT>
                    <a:lnB w="3175">
                      <a:solidFill>
                        <a:srgbClr val="000000"/>
                      </a:solidFill>
                      <a:prstDash val="solid"/>
                    </a:lnB>
                    <a:solidFill>
                      <a:srgbClr val="FFBE92"/>
                    </a:solidFill>
                  </a:tcPr>
                </a:tc>
                <a:tc>
                  <a:txBody>
                    <a:bodyPr/>
                    <a:lstStyle/>
                    <a:p>
                      <a:pPr marL="3175" algn="ctr">
                        <a:lnSpc>
                          <a:spcPct val="100000"/>
                        </a:lnSpc>
                        <a:spcBef>
                          <a:spcPts val="480"/>
                        </a:spcBef>
                      </a:pPr>
                      <a:r>
                        <a:rPr sz="600" dirty="0">
                          <a:solidFill>
                            <a:srgbClr val="FFFFFF"/>
                          </a:solidFill>
                          <a:latin typeface="Calibri"/>
                          <a:cs typeface="Calibri"/>
                        </a:rPr>
                        <a:t>0</a:t>
                      </a:r>
                      <a:endParaRPr sz="600">
                        <a:latin typeface="Calibri"/>
                        <a:cs typeface="Calibri"/>
                      </a:endParaRPr>
                    </a:p>
                  </a:txBody>
                  <a:tcPr marL="0" marR="0" marT="60960" marB="0">
                    <a:solidFill>
                      <a:srgbClr val="000000"/>
                    </a:solidFill>
                  </a:tcPr>
                </a:tc>
                <a:tc>
                  <a:txBody>
                    <a:bodyPr/>
                    <a:lstStyle/>
                    <a:p>
                      <a:pPr marL="6350" algn="ctr">
                        <a:lnSpc>
                          <a:spcPct val="100000"/>
                        </a:lnSpc>
                        <a:spcBef>
                          <a:spcPts val="480"/>
                        </a:spcBef>
                      </a:pPr>
                      <a:r>
                        <a:rPr sz="600" spc="5" dirty="0">
                          <a:latin typeface="Calibri"/>
                          <a:cs typeface="Calibri"/>
                        </a:rPr>
                        <a:t>0.55</a:t>
                      </a:r>
                      <a:endParaRPr sz="600">
                        <a:latin typeface="Calibri"/>
                        <a:cs typeface="Calibri"/>
                      </a:endParaRPr>
                    </a:p>
                  </a:txBody>
                  <a:tcPr marL="0" marR="0" marT="60960" marB="0">
                    <a:lnT w="3175">
                      <a:solidFill>
                        <a:srgbClr val="000000"/>
                      </a:solidFill>
                      <a:prstDash val="solid"/>
                    </a:lnT>
                    <a:lnB w="3175">
                      <a:solidFill>
                        <a:srgbClr val="000000"/>
                      </a:solidFill>
                      <a:prstDash val="solid"/>
                    </a:lnB>
                    <a:solidFill>
                      <a:srgbClr val="FFBE92"/>
                    </a:solidFill>
                  </a:tcPr>
                </a:tc>
                <a:tc>
                  <a:txBody>
                    <a:bodyPr/>
                    <a:lstStyle/>
                    <a:p>
                      <a:pPr marL="3175" algn="ctr">
                        <a:lnSpc>
                          <a:spcPct val="100000"/>
                        </a:lnSpc>
                        <a:spcBef>
                          <a:spcPts val="480"/>
                        </a:spcBef>
                      </a:pPr>
                      <a:r>
                        <a:rPr sz="600" dirty="0">
                          <a:solidFill>
                            <a:srgbClr val="FFFFFF"/>
                          </a:solidFill>
                          <a:latin typeface="Calibri"/>
                          <a:cs typeface="Calibri"/>
                        </a:rPr>
                        <a:t>0</a:t>
                      </a:r>
                      <a:endParaRPr sz="600">
                        <a:latin typeface="Calibri"/>
                        <a:cs typeface="Calibri"/>
                      </a:endParaRPr>
                    </a:p>
                  </a:txBody>
                  <a:tcPr marL="0" marR="0" marT="60960" marB="0">
                    <a:lnT w="3175" cap="flat" cmpd="sng" algn="ctr">
                      <a:solidFill>
                        <a:srgbClr val="000000"/>
                      </a:solidFill>
                      <a:prstDash val="solid"/>
                      <a:round/>
                      <a:headEnd type="none" w="med" len="med"/>
                      <a:tailEnd type="none" w="med" len="med"/>
                    </a:lnT>
                    <a:solidFill>
                      <a:srgbClr val="000000"/>
                    </a:solidFill>
                  </a:tcPr>
                </a:tc>
                <a:tc>
                  <a:txBody>
                    <a:bodyPr/>
                    <a:lstStyle/>
                    <a:p>
                      <a:pPr marL="3175" algn="ctr">
                        <a:lnSpc>
                          <a:spcPct val="100000"/>
                        </a:lnSpc>
                        <a:spcBef>
                          <a:spcPts val="480"/>
                        </a:spcBef>
                      </a:pPr>
                      <a:r>
                        <a:rPr sz="600" spc="5" dirty="0">
                          <a:latin typeface="Calibri"/>
                          <a:cs typeface="Calibri"/>
                        </a:rPr>
                        <a:t>0.11</a:t>
                      </a:r>
                      <a:endParaRPr sz="600">
                        <a:latin typeface="Calibri"/>
                        <a:cs typeface="Calibri"/>
                      </a:endParaRPr>
                    </a:p>
                  </a:txBody>
                  <a:tcPr marL="0" marR="0" marT="60960" marB="0">
                    <a:lnR w="3175">
                      <a:solidFill>
                        <a:srgbClr val="000000"/>
                      </a:solidFill>
                      <a:prstDash val="solid"/>
                    </a:lnR>
                    <a:lnB w="3175">
                      <a:solidFill>
                        <a:srgbClr val="000000"/>
                      </a:solidFill>
                      <a:prstDash val="solid"/>
                    </a:lnB>
                    <a:solidFill>
                      <a:srgbClr val="F66300"/>
                    </a:solidFill>
                  </a:tcPr>
                </a:tc>
              </a:tr>
              <a:tr h="219213">
                <a:tc>
                  <a:txBody>
                    <a:bodyPr/>
                    <a:lstStyle/>
                    <a:p>
                      <a:pPr algn="ctr">
                        <a:lnSpc>
                          <a:spcPct val="100000"/>
                        </a:lnSpc>
                        <a:spcBef>
                          <a:spcPts val="484"/>
                        </a:spcBef>
                      </a:pPr>
                      <a:r>
                        <a:rPr sz="600" dirty="0">
                          <a:solidFill>
                            <a:srgbClr val="FFFFFF"/>
                          </a:solidFill>
                          <a:latin typeface="Calibri"/>
                          <a:cs typeface="Calibri"/>
                        </a:rPr>
                        <a:t>0</a:t>
                      </a:r>
                      <a:endParaRPr sz="600">
                        <a:latin typeface="Calibri"/>
                        <a:cs typeface="Calibri"/>
                      </a:endParaRPr>
                    </a:p>
                  </a:txBody>
                  <a:tcPr marL="0" marR="0" marT="61594" marB="0">
                    <a:lnT w="3175" cap="flat" cmpd="sng" algn="ctr">
                      <a:solidFill>
                        <a:srgbClr val="000000"/>
                      </a:solidFill>
                      <a:prstDash val="solid"/>
                      <a:round/>
                      <a:headEnd type="none" w="med" len="med"/>
                      <a:tailEnd type="none" w="med" len="med"/>
                    </a:lnT>
                    <a:solidFill>
                      <a:srgbClr val="000000"/>
                    </a:solidFill>
                  </a:tcPr>
                </a:tc>
                <a:tc>
                  <a:txBody>
                    <a:bodyPr/>
                    <a:lstStyle/>
                    <a:p>
                      <a:pPr marL="5715" algn="ctr">
                        <a:lnSpc>
                          <a:spcPct val="100000"/>
                        </a:lnSpc>
                        <a:spcBef>
                          <a:spcPts val="484"/>
                        </a:spcBef>
                      </a:pPr>
                      <a:r>
                        <a:rPr sz="600" spc="5" dirty="0">
                          <a:latin typeface="Calibri"/>
                          <a:cs typeface="Calibri"/>
                        </a:rPr>
                        <a:t>0.55</a:t>
                      </a:r>
                      <a:endParaRPr sz="600">
                        <a:latin typeface="Calibri"/>
                        <a:cs typeface="Calibri"/>
                      </a:endParaRPr>
                    </a:p>
                  </a:txBody>
                  <a:tcPr marL="0" marR="0" marT="61594" marB="0">
                    <a:lnB w="3175">
                      <a:solidFill>
                        <a:srgbClr val="000000"/>
                      </a:solidFill>
                      <a:prstDash val="solid"/>
                    </a:lnB>
                    <a:solidFill>
                      <a:srgbClr val="FFBE92"/>
                    </a:solidFill>
                  </a:tcPr>
                </a:tc>
                <a:tc>
                  <a:txBody>
                    <a:bodyPr/>
                    <a:lstStyle/>
                    <a:p>
                      <a:pPr marL="3175" algn="ctr">
                        <a:lnSpc>
                          <a:spcPct val="100000"/>
                        </a:lnSpc>
                        <a:spcBef>
                          <a:spcPts val="484"/>
                        </a:spcBef>
                      </a:pPr>
                      <a:r>
                        <a:rPr sz="600" dirty="0">
                          <a:solidFill>
                            <a:srgbClr val="FFFFFF"/>
                          </a:solidFill>
                          <a:latin typeface="Calibri"/>
                          <a:cs typeface="Calibri"/>
                        </a:rPr>
                        <a:t>0</a:t>
                      </a:r>
                      <a:endParaRPr sz="600">
                        <a:latin typeface="Calibri"/>
                        <a:cs typeface="Calibri"/>
                      </a:endParaRPr>
                    </a:p>
                  </a:txBody>
                  <a:tcPr marL="0" marR="0" marT="61594" marB="0">
                    <a:lnT w="3175" cap="flat" cmpd="sng" algn="ctr">
                      <a:solidFill>
                        <a:srgbClr val="000000"/>
                      </a:solidFill>
                      <a:prstDash val="solid"/>
                      <a:round/>
                      <a:headEnd type="none" w="med" len="med"/>
                      <a:tailEnd type="none" w="med" len="med"/>
                    </a:lnT>
                    <a:solidFill>
                      <a:srgbClr val="000000"/>
                    </a:solidFill>
                  </a:tcPr>
                </a:tc>
                <a:tc>
                  <a:txBody>
                    <a:bodyPr/>
                    <a:lstStyle/>
                    <a:p>
                      <a:pPr marL="5715" algn="ctr">
                        <a:lnSpc>
                          <a:spcPct val="100000"/>
                        </a:lnSpc>
                        <a:spcBef>
                          <a:spcPts val="484"/>
                        </a:spcBef>
                      </a:pPr>
                      <a:r>
                        <a:rPr sz="600" spc="5" dirty="0">
                          <a:latin typeface="Calibri"/>
                          <a:cs typeface="Calibri"/>
                        </a:rPr>
                        <a:t>0.33</a:t>
                      </a:r>
                      <a:endParaRPr sz="600">
                        <a:latin typeface="Calibri"/>
                        <a:cs typeface="Calibri"/>
                      </a:endParaRPr>
                    </a:p>
                  </a:txBody>
                  <a:tcPr marL="0" marR="0" marT="61594" marB="0">
                    <a:lnB w="3175">
                      <a:solidFill>
                        <a:srgbClr val="000000"/>
                      </a:solidFill>
                      <a:prstDash val="solid"/>
                    </a:lnB>
                    <a:solidFill>
                      <a:srgbClr val="FF893A"/>
                    </a:solidFill>
                  </a:tcPr>
                </a:tc>
                <a:tc>
                  <a:txBody>
                    <a:bodyPr/>
                    <a:lstStyle/>
                    <a:p>
                      <a:pPr marL="3175" algn="ctr">
                        <a:lnSpc>
                          <a:spcPct val="100000"/>
                        </a:lnSpc>
                        <a:spcBef>
                          <a:spcPts val="484"/>
                        </a:spcBef>
                      </a:pPr>
                      <a:r>
                        <a:rPr sz="600" dirty="0">
                          <a:solidFill>
                            <a:srgbClr val="FFFFFF"/>
                          </a:solidFill>
                          <a:latin typeface="Calibri"/>
                          <a:cs typeface="Calibri"/>
                        </a:rPr>
                        <a:t>0</a:t>
                      </a:r>
                      <a:endParaRPr sz="600">
                        <a:latin typeface="Calibri"/>
                        <a:cs typeface="Calibri"/>
                      </a:endParaRPr>
                    </a:p>
                  </a:txBody>
                  <a:tcPr marL="0" marR="0" marT="61594" marB="0">
                    <a:lnT w="3175" cap="flat" cmpd="sng" algn="ctr">
                      <a:solidFill>
                        <a:srgbClr val="000000"/>
                      </a:solidFill>
                      <a:prstDash val="solid"/>
                      <a:round/>
                      <a:headEnd type="none" w="med" len="med"/>
                      <a:tailEnd type="none" w="med" len="med"/>
                    </a:lnT>
                    <a:solidFill>
                      <a:srgbClr val="000000"/>
                    </a:solidFill>
                  </a:tcPr>
                </a:tc>
                <a:tc>
                  <a:txBody>
                    <a:bodyPr/>
                    <a:lstStyle/>
                    <a:p>
                      <a:pPr marL="5715" algn="ctr">
                        <a:lnSpc>
                          <a:spcPct val="100000"/>
                        </a:lnSpc>
                        <a:spcBef>
                          <a:spcPts val="484"/>
                        </a:spcBef>
                      </a:pPr>
                      <a:r>
                        <a:rPr sz="600" spc="5" dirty="0">
                          <a:latin typeface="Calibri"/>
                          <a:cs typeface="Calibri"/>
                        </a:rPr>
                        <a:t>0.55</a:t>
                      </a:r>
                      <a:endParaRPr sz="600">
                        <a:latin typeface="Calibri"/>
                        <a:cs typeface="Calibri"/>
                      </a:endParaRPr>
                    </a:p>
                  </a:txBody>
                  <a:tcPr marL="0" marR="0" marT="61594" marB="0">
                    <a:lnB w="3175">
                      <a:solidFill>
                        <a:srgbClr val="000000"/>
                      </a:solidFill>
                      <a:prstDash val="solid"/>
                    </a:lnB>
                    <a:solidFill>
                      <a:srgbClr val="FFBE92"/>
                    </a:solidFill>
                  </a:tcPr>
                </a:tc>
                <a:tc>
                  <a:txBody>
                    <a:bodyPr/>
                    <a:lstStyle/>
                    <a:p>
                      <a:pPr algn="ctr">
                        <a:lnSpc>
                          <a:spcPct val="100000"/>
                        </a:lnSpc>
                        <a:spcBef>
                          <a:spcPts val="484"/>
                        </a:spcBef>
                      </a:pPr>
                      <a:r>
                        <a:rPr sz="600" dirty="0">
                          <a:solidFill>
                            <a:srgbClr val="FFFFFF"/>
                          </a:solidFill>
                          <a:latin typeface="Calibri"/>
                          <a:cs typeface="Calibri"/>
                        </a:rPr>
                        <a:t>0</a:t>
                      </a:r>
                      <a:endParaRPr sz="600">
                        <a:latin typeface="Calibri"/>
                        <a:cs typeface="Calibri"/>
                      </a:endParaRPr>
                    </a:p>
                  </a:txBody>
                  <a:tcPr marL="0" marR="0" marT="61594" marB="0">
                    <a:lnT w="3175" cap="flat" cmpd="sng" algn="ctr">
                      <a:solidFill>
                        <a:srgbClr val="000000"/>
                      </a:solidFill>
                      <a:prstDash val="solid"/>
                      <a:round/>
                      <a:headEnd type="none" w="med" len="med"/>
                      <a:tailEnd type="none" w="med" len="med"/>
                    </a:lnT>
                    <a:solidFill>
                      <a:srgbClr val="000000"/>
                    </a:solidFill>
                  </a:tcPr>
                </a:tc>
              </a:tr>
              <a:tr h="219135">
                <a:tc>
                  <a:txBody>
                    <a:bodyPr/>
                    <a:lstStyle/>
                    <a:p>
                      <a:pPr marL="3175" algn="ctr">
                        <a:lnSpc>
                          <a:spcPct val="100000"/>
                        </a:lnSpc>
                        <a:spcBef>
                          <a:spcPts val="484"/>
                        </a:spcBef>
                      </a:pPr>
                      <a:r>
                        <a:rPr sz="600" spc="5" dirty="0">
                          <a:latin typeface="Calibri"/>
                          <a:cs typeface="Calibri"/>
                        </a:rPr>
                        <a:t>0.33</a:t>
                      </a:r>
                      <a:endParaRPr sz="600">
                        <a:latin typeface="Calibri"/>
                        <a:cs typeface="Calibri"/>
                      </a:endParaRPr>
                    </a:p>
                  </a:txBody>
                  <a:tcPr marL="0" marR="0" marT="61594" marB="0">
                    <a:lnL w="3175">
                      <a:solidFill>
                        <a:srgbClr val="000000"/>
                      </a:solidFill>
                      <a:prstDash val="solid"/>
                    </a:lnL>
                    <a:lnB w="3175">
                      <a:solidFill>
                        <a:srgbClr val="000000"/>
                      </a:solidFill>
                      <a:prstDash val="solid"/>
                    </a:lnB>
                    <a:solidFill>
                      <a:srgbClr val="FF893A"/>
                    </a:solidFill>
                  </a:tcPr>
                </a:tc>
                <a:tc>
                  <a:txBody>
                    <a:bodyPr/>
                    <a:lstStyle/>
                    <a:p>
                      <a:pPr marL="3175" algn="ctr">
                        <a:lnSpc>
                          <a:spcPct val="100000"/>
                        </a:lnSpc>
                        <a:spcBef>
                          <a:spcPts val="484"/>
                        </a:spcBef>
                      </a:pPr>
                      <a:r>
                        <a:rPr sz="600" dirty="0">
                          <a:solidFill>
                            <a:srgbClr val="FFFFFF"/>
                          </a:solidFill>
                          <a:latin typeface="Calibri"/>
                          <a:cs typeface="Calibri"/>
                        </a:rPr>
                        <a:t>0</a:t>
                      </a:r>
                      <a:endParaRPr sz="600">
                        <a:latin typeface="Calibri"/>
                        <a:cs typeface="Calibri"/>
                      </a:endParaRPr>
                    </a:p>
                  </a:txBody>
                  <a:tcPr marL="0" marR="0" marT="61594" marB="0">
                    <a:lnT w="3175" cap="flat" cmpd="sng" algn="ctr">
                      <a:solidFill>
                        <a:srgbClr val="000000"/>
                      </a:solidFill>
                      <a:prstDash val="solid"/>
                      <a:round/>
                      <a:headEnd type="none" w="med" len="med"/>
                      <a:tailEnd type="none" w="med" len="med"/>
                    </a:lnT>
                    <a:solidFill>
                      <a:srgbClr val="000000"/>
                    </a:solidFill>
                  </a:tcPr>
                </a:tc>
                <a:tc>
                  <a:txBody>
                    <a:bodyPr/>
                    <a:lstStyle/>
                    <a:p>
                      <a:pPr marL="6350" algn="ctr">
                        <a:lnSpc>
                          <a:spcPct val="100000"/>
                        </a:lnSpc>
                        <a:spcBef>
                          <a:spcPts val="484"/>
                        </a:spcBef>
                      </a:pPr>
                      <a:r>
                        <a:rPr sz="600" spc="5" dirty="0">
                          <a:latin typeface="Calibri"/>
                          <a:cs typeface="Calibri"/>
                        </a:rPr>
                        <a:t>0.11</a:t>
                      </a:r>
                      <a:endParaRPr sz="600">
                        <a:latin typeface="Calibri"/>
                        <a:cs typeface="Calibri"/>
                      </a:endParaRPr>
                    </a:p>
                  </a:txBody>
                  <a:tcPr marL="0" marR="0" marT="61594" marB="0">
                    <a:lnB w="3175">
                      <a:solidFill>
                        <a:srgbClr val="000000"/>
                      </a:solidFill>
                      <a:prstDash val="solid"/>
                    </a:lnB>
                    <a:solidFill>
                      <a:srgbClr val="F66300"/>
                    </a:solidFill>
                  </a:tcPr>
                </a:tc>
                <a:tc>
                  <a:txBody>
                    <a:bodyPr/>
                    <a:lstStyle/>
                    <a:p>
                      <a:pPr marL="3175" algn="ctr">
                        <a:lnSpc>
                          <a:spcPct val="100000"/>
                        </a:lnSpc>
                        <a:spcBef>
                          <a:spcPts val="484"/>
                        </a:spcBef>
                      </a:pPr>
                      <a:r>
                        <a:rPr sz="600" dirty="0">
                          <a:solidFill>
                            <a:srgbClr val="FFFFFF"/>
                          </a:solidFill>
                          <a:latin typeface="Calibri"/>
                          <a:cs typeface="Calibri"/>
                        </a:rPr>
                        <a:t>0</a:t>
                      </a:r>
                      <a:endParaRPr sz="600">
                        <a:latin typeface="Calibri"/>
                        <a:cs typeface="Calibri"/>
                      </a:endParaRPr>
                    </a:p>
                  </a:txBody>
                  <a:tcPr marL="0" marR="0" marT="61594" marB="0">
                    <a:lnT w="3175" cap="flat" cmpd="sng" algn="ctr">
                      <a:solidFill>
                        <a:srgbClr val="000000"/>
                      </a:solidFill>
                      <a:prstDash val="solid"/>
                      <a:round/>
                      <a:headEnd type="none" w="med" len="med"/>
                      <a:tailEnd type="none" w="med" len="med"/>
                    </a:lnT>
                    <a:solidFill>
                      <a:srgbClr val="000000"/>
                    </a:solidFill>
                  </a:tcPr>
                </a:tc>
                <a:tc>
                  <a:txBody>
                    <a:bodyPr/>
                    <a:lstStyle/>
                    <a:p>
                      <a:pPr marL="6350" algn="ctr">
                        <a:lnSpc>
                          <a:spcPct val="100000"/>
                        </a:lnSpc>
                        <a:spcBef>
                          <a:spcPts val="484"/>
                        </a:spcBef>
                      </a:pPr>
                      <a:r>
                        <a:rPr sz="600" spc="5" dirty="0">
                          <a:latin typeface="Calibri"/>
                          <a:cs typeface="Calibri"/>
                        </a:rPr>
                        <a:t>0.11</a:t>
                      </a:r>
                      <a:endParaRPr sz="600">
                        <a:latin typeface="Calibri"/>
                        <a:cs typeface="Calibri"/>
                      </a:endParaRPr>
                    </a:p>
                  </a:txBody>
                  <a:tcPr marL="0" marR="0" marT="61594" marB="0">
                    <a:lnB w="3175">
                      <a:solidFill>
                        <a:srgbClr val="000000"/>
                      </a:solidFill>
                      <a:prstDash val="solid"/>
                    </a:lnB>
                    <a:solidFill>
                      <a:srgbClr val="F66300"/>
                    </a:solidFill>
                  </a:tcPr>
                </a:tc>
                <a:tc>
                  <a:txBody>
                    <a:bodyPr/>
                    <a:lstStyle/>
                    <a:p>
                      <a:pPr marL="3175" algn="ctr">
                        <a:lnSpc>
                          <a:spcPct val="100000"/>
                        </a:lnSpc>
                        <a:spcBef>
                          <a:spcPts val="484"/>
                        </a:spcBef>
                      </a:pPr>
                      <a:r>
                        <a:rPr sz="600" dirty="0">
                          <a:solidFill>
                            <a:srgbClr val="FFFFFF"/>
                          </a:solidFill>
                          <a:latin typeface="Calibri"/>
                          <a:cs typeface="Calibri"/>
                        </a:rPr>
                        <a:t>0</a:t>
                      </a:r>
                      <a:endParaRPr sz="600">
                        <a:latin typeface="Calibri"/>
                        <a:cs typeface="Calibri"/>
                      </a:endParaRPr>
                    </a:p>
                  </a:txBody>
                  <a:tcPr marL="0" marR="0" marT="61594" marB="0">
                    <a:lnT w="3175" cap="flat" cmpd="sng" algn="ctr">
                      <a:solidFill>
                        <a:srgbClr val="000000"/>
                      </a:solidFill>
                      <a:prstDash val="solid"/>
                      <a:round/>
                      <a:headEnd type="none" w="med" len="med"/>
                      <a:tailEnd type="none" w="med" len="med"/>
                    </a:lnT>
                    <a:solidFill>
                      <a:srgbClr val="000000"/>
                    </a:solidFill>
                  </a:tcPr>
                </a:tc>
                <a:tc>
                  <a:txBody>
                    <a:bodyPr/>
                    <a:lstStyle/>
                    <a:p>
                      <a:pPr marL="3175" algn="ctr">
                        <a:lnSpc>
                          <a:spcPct val="100000"/>
                        </a:lnSpc>
                        <a:spcBef>
                          <a:spcPts val="484"/>
                        </a:spcBef>
                      </a:pPr>
                      <a:r>
                        <a:rPr sz="600" spc="5" dirty="0">
                          <a:latin typeface="Calibri"/>
                          <a:cs typeface="Calibri"/>
                        </a:rPr>
                        <a:t>0.33</a:t>
                      </a:r>
                      <a:endParaRPr sz="600">
                        <a:latin typeface="Calibri"/>
                        <a:cs typeface="Calibri"/>
                      </a:endParaRPr>
                    </a:p>
                  </a:txBody>
                  <a:tcPr marL="0" marR="0" marT="61594" marB="0">
                    <a:lnR w="3175">
                      <a:solidFill>
                        <a:srgbClr val="000000"/>
                      </a:solidFill>
                      <a:prstDash val="solid"/>
                    </a:lnR>
                    <a:lnB w="3175">
                      <a:solidFill>
                        <a:srgbClr val="000000"/>
                      </a:solidFill>
                      <a:prstDash val="solid"/>
                    </a:lnB>
                    <a:solidFill>
                      <a:srgbClr val="FF893A"/>
                    </a:solidFill>
                  </a:tcPr>
                </a:tc>
              </a:tr>
            </a:tbl>
          </a:graphicData>
        </a:graphic>
      </p:graphicFrame>
      <p:sp>
        <p:nvSpPr>
          <p:cNvPr id="10" name="object 10"/>
          <p:cNvSpPr/>
          <p:nvPr/>
        </p:nvSpPr>
        <p:spPr>
          <a:xfrm>
            <a:off x="7594567" y="3894961"/>
            <a:ext cx="223520" cy="219710"/>
          </a:xfrm>
          <a:custGeom>
            <a:avLst/>
            <a:gdLst/>
            <a:ahLst/>
            <a:cxnLst/>
            <a:rect l="l" t="t" r="r" b="b"/>
            <a:pathLst>
              <a:path w="223520" h="219710">
                <a:moveTo>
                  <a:pt x="0" y="219216"/>
                </a:moveTo>
                <a:lnTo>
                  <a:pt x="223095" y="219216"/>
                </a:lnTo>
                <a:lnTo>
                  <a:pt x="223095" y="0"/>
                </a:lnTo>
                <a:lnTo>
                  <a:pt x="0" y="0"/>
                </a:lnTo>
                <a:lnTo>
                  <a:pt x="0" y="219216"/>
                </a:lnTo>
                <a:close/>
              </a:path>
            </a:pathLst>
          </a:custGeom>
          <a:solidFill>
            <a:srgbClr val="FFFFFF"/>
          </a:solidFill>
        </p:spPr>
        <p:txBody>
          <a:bodyPr wrap="square" lIns="0" tIns="0" rIns="0" bIns="0" rtlCol="0"/>
          <a:lstStyle/>
          <a:p>
            <a:endParaRPr/>
          </a:p>
        </p:txBody>
      </p:sp>
      <p:graphicFrame>
        <p:nvGraphicFramePr>
          <p:cNvPr id="11" name="object 11"/>
          <p:cNvGraphicFramePr>
            <a:graphicFrameLocks noGrp="1"/>
          </p:cNvGraphicFramePr>
          <p:nvPr/>
        </p:nvGraphicFramePr>
        <p:xfrm>
          <a:off x="6926562" y="4930163"/>
          <a:ext cx="1564636" cy="1513220"/>
        </p:xfrm>
        <a:graphic>
          <a:graphicData uri="http://schemas.openxmlformats.org/drawingml/2006/table">
            <a:tbl>
              <a:tblPr firstRow="1" bandRow="1">
                <a:tableStyleId>{2D5ABB26-0587-4C30-8999-92F81FD0307C}</a:tableStyleId>
              </a:tblPr>
              <a:tblGrid>
                <a:gridCol w="220345"/>
                <a:gridCol w="224789"/>
                <a:gridCol w="222251"/>
                <a:gridCol w="223520"/>
                <a:gridCol w="223519"/>
                <a:gridCol w="223519"/>
                <a:gridCol w="226695"/>
              </a:tblGrid>
              <a:tr h="198347">
                <a:tc>
                  <a:txBody>
                    <a:bodyPr/>
                    <a:lstStyle/>
                    <a:p>
                      <a:pPr marL="3175" algn="ctr">
                        <a:lnSpc>
                          <a:spcPct val="100000"/>
                        </a:lnSpc>
                        <a:spcBef>
                          <a:spcPts val="390"/>
                        </a:spcBef>
                      </a:pPr>
                      <a:r>
                        <a:rPr sz="600" spc="5" dirty="0">
                          <a:latin typeface="Calibri"/>
                          <a:cs typeface="Calibri"/>
                        </a:rPr>
                        <a:t>0.33</a:t>
                      </a:r>
                      <a:endParaRPr sz="600">
                        <a:latin typeface="Calibri"/>
                        <a:cs typeface="Calibri"/>
                      </a:endParaRPr>
                    </a:p>
                  </a:txBody>
                  <a:tcPr marL="0" marR="0" marT="49530" marB="0">
                    <a:lnL w="3175">
                      <a:solidFill>
                        <a:srgbClr val="000000"/>
                      </a:solidFill>
                      <a:prstDash val="solid"/>
                    </a:lnL>
                    <a:lnT w="3175">
                      <a:solidFill>
                        <a:srgbClr val="000000"/>
                      </a:solidFill>
                      <a:prstDash val="solid"/>
                    </a:lnT>
                    <a:lnB w="3175">
                      <a:solidFill>
                        <a:srgbClr val="000000"/>
                      </a:solidFill>
                      <a:prstDash val="solid"/>
                    </a:lnB>
                    <a:solidFill>
                      <a:srgbClr val="FF33CC"/>
                    </a:solidFill>
                  </a:tcPr>
                </a:tc>
                <a:tc>
                  <a:txBody>
                    <a:bodyPr/>
                    <a:lstStyle/>
                    <a:p>
                      <a:pPr marL="1905" algn="ctr">
                        <a:lnSpc>
                          <a:spcPct val="100000"/>
                        </a:lnSpc>
                        <a:spcBef>
                          <a:spcPts val="390"/>
                        </a:spcBef>
                      </a:pPr>
                      <a:r>
                        <a:rPr sz="600" dirty="0">
                          <a:solidFill>
                            <a:srgbClr val="FFFFFF"/>
                          </a:solidFill>
                          <a:latin typeface="Calibri"/>
                          <a:cs typeface="Calibri"/>
                        </a:rPr>
                        <a:t>0</a:t>
                      </a:r>
                      <a:endParaRPr sz="600">
                        <a:latin typeface="Calibri"/>
                        <a:cs typeface="Calibri"/>
                      </a:endParaRPr>
                    </a:p>
                  </a:txBody>
                  <a:tcPr marL="0" marR="0" marT="49530" marB="0">
                    <a:solidFill>
                      <a:srgbClr val="000000"/>
                    </a:solidFill>
                  </a:tcPr>
                </a:tc>
                <a:tc>
                  <a:txBody>
                    <a:bodyPr/>
                    <a:lstStyle/>
                    <a:p>
                      <a:pPr marL="4445" algn="ctr">
                        <a:lnSpc>
                          <a:spcPct val="100000"/>
                        </a:lnSpc>
                        <a:spcBef>
                          <a:spcPts val="390"/>
                        </a:spcBef>
                      </a:pPr>
                      <a:r>
                        <a:rPr sz="600" spc="5" dirty="0">
                          <a:latin typeface="Calibri"/>
                          <a:cs typeface="Calibri"/>
                        </a:rPr>
                        <a:t>0.55</a:t>
                      </a:r>
                      <a:endParaRPr sz="600">
                        <a:latin typeface="Calibri"/>
                        <a:cs typeface="Calibri"/>
                      </a:endParaRPr>
                    </a:p>
                  </a:txBody>
                  <a:tcPr marL="0" marR="0" marT="49530" marB="0">
                    <a:lnT w="3175">
                      <a:solidFill>
                        <a:srgbClr val="000000"/>
                      </a:solidFill>
                      <a:prstDash val="solid"/>
                    </a:lnT>
                    <a:lnB w="3175">
                      <a:solidFill>
                        <a:srgbClr val="000000"/>
                      </a:solidFill>
                      <a:prstDash val="solid"/>
                    </a:lnB>
                    <a:solidFill>
                      <a:srgbClr val="FF99FF"/>
                    </a:solidFill>
                  </a:tcPr>
                </a:tc>
                <a:tc>
                  <a:txBody>
                    <a:bodyPr/>
                    <a:lstStyle/>
                    <a:p>
                      <a:pPr marL="5715" algn="ctr">
                        <a:lnSpc>
                          <a:spcPct val="100000"/>
                        </a:lnSpc>
                        <a:spcBef>
                          <a:spcPts val="390"/>
                        </a:spcBef>
                      </a:pPr>
                      <a:r>
                        <a:rPr sz="600" spc="5" dirty="0">
                          <a:latin typeface="Calibri"/>
                          <a:cs typeface="Calibri"/>
                        </a:rPr>
                        <a:t>0.33</a:t>
                      </a:r>
                      <a:endParaRPr sz="600">
                        <a:latin typeface="Calibri"/>
                        <a:cs typeface="Calibri"/>
                      </a:endParaRPr>
                    </a:p>
                  </a:txBody>
                  <a:tcPr marL="0" marR="0" marT="49530" marB="0">
                    <a:lnT w="3175">
                      <a:solidFill>
                        <a:srgbClr val="000000"/>
                      </a:solidFill>
                      <a:prstDash val="solid"/>
                    </a:lnT>
                    <a:lnB w="3175">
                      <a:solidFill>
                        <a:srgbClr val="000000"/>
                      </a:solidFill>
                      <a:prstDash val="solid"/>
                    </a:lnB>
                    <a:solidFill>
                      <a:srgbClr val="FF33CC"/>
                    </a:solidFill>
                  </a:tcPr>
                </a:tc>
                <a:tc>
                  <a:txBody>
                    <a:bodyPr/>
                    <a:lstStyle/>
                    <a:p>
                      <a:pPr marL="6350" algn="ctr">
                        <a:lnSpc>
                          <a:spcPct val="100000"/>
                        </a:lnSpc>
                        <a:spcBef>
                          <a:spcPts val="390"/>
                        </a:spcBef>
                      </a:pPr>
                      <a:r>
                        <a:rPr sz="600" spc="5" dirty="0">
                          <a:solidFill>
                            <a:srgbClr val="FFFFFF"/>
                          </a:solidFill>
                          <a:latin typeface="Calibri"/>
                          <a:cs typeface="Calibri"/>
                        </a:rPr>
                        <a:t>0.11</a:t>
                      </a:r>
                      <a:endParaRPr sz="600">
                        <a:latin typeface="Calibri"/>
                        <a:cs typeface="Calibri"/>
                      </a:endParaRPr>
                    </a:p>
                  </a:txBody>
                  <a:tcPr marL="0" marR="0" marT="49530" marB="0">
                    <a:lnT w="3175">
                      <a:solidFill>
                        <a:srgbClr val="000000"/>
                      </a:solidFill>
                      <a:prstDash val="solid"/>
                    </a:lnT>
                    <a:lnB w="3175">
                      <a:solidFill>
                        <a:srgbClr val="000000"/>
                      </a:solidFill>
                      <a:prstDash val="solid"/>
                    </a:lnB>
                    <a:solidFill>
                      <a:srgbClr val="CC0099"/>
                    </a:solidFill>
                  </a:tcPr>
                </a:tc>
                <a:tc>
                  <a:txBody>
                    <a:bodyPr/>
                    <a:lstStyle/>
                    <a:p>
                      <a:pPr marL="3175" algn="ctr">
                        <a:lnSpc>
                          <a:spcPct val="100000"/>
                        </a:lnSpc>
                        <a:spcBef>
                          <a:spcPts val="390"/>
                        </a:spcBef>
                      </a:pPr>
                      <a:r>
                        <a:rPr sz="600" dirty="0">
                          <a:solidFill>
                            <a:srgbClr val="FFFFFF"/>
                          </a:solidFill>
                          <a:latin typeface="Calibri"/>
                          <a:cs typeface="Calibri"/>
                        </a:rPr>
                        <a:t>0</a:t>
                      </a:r>
                      <a:endParaRPr sz="600">
                        <a:latin typeface="Calibri"/>
                        <a:cs typeface="Calibri"/>
                      </a:endParaRPr>
                    </a:p>
                  </a:txBody>
                  <a:tcPr marL="0" marR="0" marT="49530" marB="0">
                    <a:solidFill>
                      <a:srgbClr val="000000"/>
                    </a:solidFill>
                  </a:tcPr>
                </a:tc>
                <a:tc>
                  <a:txBody>
                    <a:bodyPr/>
                    <a:lstStyle/>
                    <a:p>
                      <a:pPr marL="3175" algn="ctr">
                        <a:lnSpc>
                          <a:spcPct val="100000"/>
                        </a:lnSpc>
                        <a:spcBef>
                          <a:spcPts val="390"/>
                        </a:spcBef>
                      </a:pPr>
                      <a:r>
                        <a:rPr sz="600" spc="5" dirty="0">
                          <a:latin typeface="Calibri"/>
                          <a:cs typeface="Calibri"/>
                        </a:rPr>
                        <a:t>0.77</a:t>
                      </a:r>
                      <a:endParaRPr sz="600">
                        <a:latin typeface="Calibri"/>
                        <a:cs typeface="Calibri"/>
                      </a:endParaRPr>
                    </a:p>
                  </a:txBody>
                  <a:tcPr marL="0" marR="0" marT="49530" marB="0">
                    <a:lnR w="3175">
                      <a:solidFill>
                        <a:srgbClr val="000000"/>
                      </a:solidFill>
                      <a:prstDash val="solid"/>
                    </a:lnR>
                    <a:lnT w="3175">
                      <a:solidFill>
                        <a:srgbClr val="000000"/>
                      </a:solidFill>
                      <a:prstDash val="solid"/>
                    </a:lnT>
                    <a:lnB w="3175">
                      <a:solidFill>
                        <a:srgbClr val="000000"/>
                      </a:solidFill>
                      <a:prstDash val="solid"/>
                    </a:lnB>
                    <a:solidFill>
                      <a:srgbClr val="FFCCFF"/>
                    </a:solidFill>
                  </a:tcPr>
                </a:tc>
              </a:tr>
              <a:tr h="219210">
                <a:tc>
                  <a:txBody>
                    <a:bodyPr/>
                    <a:lstStyle/>
                    <a:p>
                      <a:pPr algn="ctr">
                        <a:lnSpc>
                          <a:spcPct val="100000"/>
                        </a:lnSpc>
                        <a:spcBef>
                          <a:spcPts val="484"/>
                        </a:spcBef>
                      </a:pPr>
                      <a:r>
                        <a:rPr sz="600" dirty="0">
                          <a:solidFill>
                            <a:srgbClr val="FFFFFF"/>
                          </a:solidFill>
                          <a:latin typeface="Calibri"/>
                          <a:cs typeface="Calibri"/>
                        </a:rPr>
                        <a:t>0</a:t>
                      </a:r>
                      <a:endParaRPr sz="600">
                        <a:latin typeface="Calibri"/>
                        <a:cs typeface="Calibri"/>
                      </a:endParaRPr>
                    </a:p>
                  </a:txBody>
                  <a:tcPr marL="0" marR="0" marT="61594" marB="0">
                    <a:lnT w="3175" cap="flat" cmpd="sng" algn="ctr">
                      <a:solidFill>
                        <a:srgbClr val="000000"/>
                      </a:solidFill>
                      <a:prstDash val="solid"/>
                      <a:round/>
                      <a:headEnd type="none" w="med" len="med"/>
                      <a:tailEnd type="none" w="med" len="med"/>
                    </a:lnT>
                    <a:solidFill>
                      <a:srgbClr val="000000"/>
                    </a:solidFill>
                  </a:tcPr>
                </a:tc>
                <a:tc>
                  <a:txBody>
                    <a:bodyPr/>
                    <a:lstStyle/>
                    <a:p>
                      <a:pPr marL="4445" algn="ctr">
                        <a:lnSpc>
                          <a:spcPct val="100000"/>
                        </a:lnSpc>
                        <a:spcBef>
                          <a:spcPts val="484"/>
                        </a:spcBef>
                      </a:pPr>
                      <a:r>
                        <a:rPr sz="600" spc="5" dirty="0">
                          <a:solidFill>
                            <a:srgbClr val="FFFFFF"/>
                          </a:solidFill>
                          <a:latin typeface="Calibri"/>
                          <a:cs typeface="Calibri"/>
                        </a:rPr>
                        <a:t>0.11</a:t>
                      </a:r>
                      <a:endParaRPr sz="600">
                        <a:latin typeface="Calibri"/>
                        <a:cs typeface="Calibri"/>
                      </a:endParaRPr>
                    </a:p>
                  </a:txBody>
                  <a:tcPr marL="0" marR="0" marT="61594" marB="0">
                    <a:lnB w="3175">
                      <a:solidFill>
                        <a:srgbClr val="000000"/>
                      </a:solidFill>
                      <a:prstDash val="solid"/>
                    </a:lnB>
                    <a:solidFill>
                      <a:srgbClr val="CC0099"/>
                    </a:solidFill>
                  </a:tcPr>
                </a:tc>
                <a:tc>
                  <a:txBody>
                    <a:bodyPr/>
                    <a:lstStyle/>
                    <a:p>
                      <a:pPr marL="1905" algn="ctr">
                        <a:lnSpc>
                          <a:spcPct val="100000"/>
                        </a:lnSpc>
                        <a:spcBef>
                          <a:spcPts val="484"/>
                        </a:spcBef>
                      </a:pPr>
                      <a:r>
                        <a:rPr sz="600" dirty="0">
                          <a:solidFill>
                            <a:srgbClr val="FFFFFF"/>
                          </a:solidFill>
                          <a:latin typeface="Calibri"/>
                          <a:cs typeface="Calibri"/>
                        </a:rPr>
                        <a:t>0</a:t>
                      </a:r>
                      <a:endParaRPr sz="600">
                        <a:latin typeface="Calibri"/>
                        <a:cs typeface="Calibri"/>
                      </a:endParaRPr>
                    </a:p>
                  </a:txBody>
                  <a:tcPr marL="0" marR="0" marT="61594" marB="0">
                    <a:lnT w="3175" cap="flat" cmpd="sng" algn="ctr">
                      <a:solidFill>
                        <a:srgbClr val="000000"/>
                      </a:solidFill>
                      <a:prstDash val="solid"/>
                      <a:round/>
                      <a:headEnd type="none" w="med" len="med"/>
                      <a:tailEnd type="none" w="med" len="med"/>
                    </a:lnT>
                    <a:solidFill>
                      <a:srgbClr val="000000"/>
                    </a:solidFill>
                  </a:tcPr>
                </a:tc>
                <a:tc>
                  <a:txBody>
                    <a:bodyPr/>
                    <a:lstStyle/>
                    <a:p>
                      <a:pPr marL="5715" algn="ctr">
                        <a:lnSpc>
                          <a:spcPct val="100000"/>
                        </a:lnSpc>
                        <a:spcBef>
                          <a:spcPts val="484"/>
                        </a:spcBef>
                      </a:pPr>
                      <a:r>
                        <a:rPr sz="600" spc="5" dirty="0">
                          <a:latin typeface="Calibri"/>
                          <a:cs typeface="Calibri"/>
                        </a:rPr>
                        <a:t>0.33</a:t>
                      </a:r>
                      <a:endParaRPr sz="600">
                        <a:latin typeface="Calibri"/>
                        <a:cs typeface="Calibri"/>
                      </a:endParaRPr>
                    </a:p>
                  </a:txBody>
                  <a:tcPr marL="0" marR="0" marT="61594" marB="0">
                    <a:lnT w="3175">
                      <a:solidFill>
                        <a:srgbClr val="000000"/>
                      </a:solidFill>
                      <a:prstDash val="solid"/>
                    </a:lnT>
                    <a:lnB w="3175">
                      <a:solidFill>
                        <a:srgbClr val="000000"/>
                      </a:solidFill>
                      <a:prstDash val="solid"/>
                    </a:lnB>
                    <a:solidFill>
                      <a:srgbClr val="FF33CC"/>
                    </a:solidFill>
                  </a:tcPr>
                </a:tc>
                <a:tc>
                  <a:txBody>
                    <a:bodyPr/>
                    <a:lstStyle/>
                    <a:p>
                      <a:pPr marL="3175" algn="ctr">
                        <a:lnSpc>
                          <a:spcPct val="100000"/>
                        </a:lnSpc>
                        <a:spcBef>
                          <a:spcPts val="484"/>
                        </a:spcBef>
                      </a:pPr>
                      <a:r>
                        <a:rPr sz="600" dirty="0">
                          <a:solidFill>
                            <a:srgbClr val="FFFFFF"/>
                          </a:solidFill>
                          <a:latin typeface="Calibri"/>
                          <a:cs typeface="Calibri"/>
                        </a:rPr>
                        <a:t>0</a:t>
                      </a:r>
                      <a:endParaRPr sz="600">
                        <a:latin typeface="Calibri"/>
                        <a:cs typeface="Calibri"/>
                      </a:endParaRPr>
                    </a:p>
                  </a:txBody>
                  <a:tcPr marL="0" marR="0" marT="61594" marB="0">
                    <a:lnT w="3175">
                      <a:solidFill>
                        <a:srgbClr val="000000"/>
                      </a:solidFill>
                      <a:prstDash val="solid"/>
                    </a:lnT>
                    <a:lnB w="3175">
                      <a:solidFill>
                        <a:srgbClr val="000000"/>
                      </a:solidFill>
                      <a:prstDash val="solid"/>
                    </a:lnB>
                  </a:tcPr>
                </a:tc>
                <a:tc>
                  <a:txBody>
                    <a:bodyPr/>
                    <a:lstStyle/>
                    <a:p>
                      <a:pPr marL="5715" algn="ctr">
                        <a:lnSpc>
                          <a:spcPct val="100000"/>
                        </a:lnSpc>
                        <a:spcBef>
                          <a:spcPts val="484"/>
                        </a:spcBef>
                      </a:pPr>
                      <a:r>
                        <a:rPr sz="600" spc="5" dirty="0">
                          <a:latin typeface="Calibri"/>
                          <a:cs typeface="Calibri"/>
                        </a:rPr>
                        <a:t>1.00</a:t>
                      </a:r>
                      <a:endParaRPr sz="600">
                        <a:latin typeface="Calibri"/>
                        <a:cs typeface="Calibri"/>
                      </a:endParaRPr>
                    </a:p>
                  </a:txBody>
                  <a:tcPr marL="0" marR="0" marT="61594" marB="0">
                    <a:lnB w="3175">
                      <a:solidFill>
                        <a:srgbClr val="000000"/>
                      </a:solidFill>
                      <a:prstDash val="solid"/>
                    </a:lnB>
                  </a:tcPr>
                </a:tc>
                <a:tc>
                  <a:txBody>
                    <a:bodyPr/>
                    <a:lstStyle/>
                    <a:p>
                      <a:pPr algn="ctr">
                        <a:lnSpc>
                          <a:spcPct val="100000"/>
                        </a:lnSpc>
                        <a:spcBef>
                          <a:spcPts val="484"/>
                        </a:spcBef>
                      </a:pPr>
                      <a:r>
                        <a:rPr sz="600" dirty="0">
                          <a:solidFill>
                            <a:srgbClr val="FFFFFF"/>
                          </a:solidFill>
                          <a:latin typeface="Calibri"/>
                          <a:cs typeface="Calibri"/>
                        </a:rPr>
                        <a:t>0</a:t>
                      </a:r>
                      <a:endParaRPr sz="600">
                        <a:latin typeface="Calibri"/>
                        <a:cs typeface="Calibri"/>
                      </a:endParaRPr>
                    </a:p>
                  </a:txBody>
                  <a:tcPr marL="0" marR="0" marT="61594" marB="0">
                    <a:lnR w="3175">
                      <a:solidFill>
                        <a:srgbClr val="000000"/>
                      </a:solidFill>
                      <a:prstDash val="solid"/>
                    </a:lnR>
                    <a:lnT w="3175">
                      <a:solidFill>
                        <a:srgbClr val="000000"/>
                      </a:solidFill>
                      <a:prstDash val="solid"/>
                    </a:lnT>
                    <a:lnB w="3175">
                      <a:solidFill>
                        <a:srgbClr val="000000"/>
                      </a:solidFill>
                      <a:prstDash val="solid"/>
                    </a:lnB>
                  </a:tcPr>
                </a:tc>
              </a:tr>
              <a:tr h="219037">
                <a:tc>
                  <a:txBody>
                    <a:bodyPr/>
                    <a:lstStyle/>
                    <a:p>
                      <a:pPr marL="3175" algn="ctr">
                        <a:lnSpc>
                          <a:spcPct val="100000"/>
                        </a:lnSpc>
                        <a:spcBef>
                          <a:spcPts val="480"/>
                        </a:spcBef>
                      </a:pPr>
                      <a:r>
                        <a:rPr sz="600" spc="5" dirty="0">
                          <a:latin typeface="Calibri"/>
                          <a:cs typeface="Calibri"/>
                        </a:rPr>
                        <a:t>0.55</a:t>
                      </a:r>
                      <a:endParaRPr sz="600">
                        <a:latin typeface="Calibri"/>
                        <a:cs typeface="Calibri"/>
                      </a:endParaRPr>
                    </a:p>
                  </a:txBody>
                  <a:tcPr marL="0" marR="0" marT="60960" marB="0">
                    <a:lnL w="3175">
                      <a:solidFill>
                        <a:srgbClr val="000000"/>
                      </a:solidFill>
                      <a:prstDash val="solid"/>
                    </a:lnL>
                    <a:lnB w="3175">
                      <a:solidFill>
                        <a:srgbClr val="000000"/>
                      </a:solidFill>
                      <a:prstDash val="solid"/>
                    </a:lnB>
                    <a:solidFill>
                      <a:srgbClr val="FF99FF"/>
                    </a:solidFill>
                  </a:tcPr>
                </a:tc>
                <a:tc>
                  <a:txBody>
                    <a:bodyPr/>
                    <a:lstStyle/>
                    <a:p>
                      <a:pPr marL="1905" algn="ctr">
                        <a:lnSpc>
                          <a:spcPct val="100000"/>
                        </a:lnSpc>
                        <a:spcBef>
                          <a:spcPts val="480"/>
                        </a:spcBef>
                      </a:pPr>
                      <a:r>
                        <a:rPr sz="600" dirty="0">
                          <a:solidFill>
                            <a:srgbClr val="FFFFFF"/>
                          </a:solidFill>
                          <a:latin typeface="Calibri"/>
                          <a:cs typeface="Calibri"/>
                        </a:rPr>
                        <a:t>0</a:t>
                      </a:r>
                      <a:endParaRPr sz="600">
                        <a:latin typeface="Calibri"/>
                        <a:cs typeface="Calibri"/>
                      </a:endParaRPr>
                    </a:p>
                  </a:txBody>
                  <a:tcPr marL="0" marR="0" marT="60960" marB="0">
                    <a:lnT w="3175" cap="flat" cmpd="sng" algn="ctr">
                      <a:solidFill>
                        <a:srgbClr val="000000"/>
                      </a:solidFill>
                      <a:prstDash val="solid"/>
                      <a:round/>
                      <a:headEnd type="none" w="med" len="med"/>
                      <a:tailEnd type="none" w="med" len="med"/>
                    </a:lnT>
                    <a:solidFill>
                      <a:srgbClr val="000000"/>
                    </a:solidFill>
                  </a:tcPr>
                </a:tc>
                <a:tc>
                  <a:txBody>
                    <a:bodyPr/>
                    <a:lstStyle/>
                    <a:p>
                      <a:pPr marL="4445" algn="ctr">
                        <a:lnSpc>
                          <a:spcPct val="100000"/>
                        </a:lnSpc>
                        <a:spcBef>
                          <a:spcPts val="480"/>
                        </a:spcBef>
                      </a:pPr>
                      <a:r>
                        <a:rPr sz="600" spc="5" dirty="0">
                          <a:solidFill>
                            <a:srgbClr val="FFFFFF"/>
                          </a:solidFill>
                          <a:latin typeface="Calibri"/>
                          <a:cs typeface="Calibri"/>
                        </a:rPr>
                        <a:t>0.11</a:t>
                      </a:r>
                      <a:endParaRPr sz="600">
                        <a:latin typeface="Calibri"/>
                        <a:cs typeface="Calibri"/>
                      </a:endParaRPr>
                    </a:p>
                  </a:txBody>
                  <a:tcPr marL="0" marR="0" marT="60960" marB="0">
                    <a:lnB w="3175">
                      <a:solidFill>
                        <a:srgbClr val="000000"/>
                      </a:solidFill>
                      <a:prstDash val="solid"/>
                    </a:lnB>
                    <a:solidFill>
                      <a:srgbClr val="CC0099"/>
                    </a:solidFill>
                  </a:tcPr>
                </a:tc>
                <a:tc>
                  <a:txBody>
                    <a:bodyPr/>
                    <a:lstStyle/>
                    <a:p>
                      <a:pPr marL="3175" algn="ctr">
                        <a:lnSpc>
                          <a:spcPct val="100000"/>
                        </a:lnSpc>
                        <a:spcBef>
                          <a:spcPts val="480"/>
                        </a:spcBef>
                      </a:pPr>
                      <a:r>
                        <a:rPr sz="600" dirty="0">
                          <a:solidFill>
                            <a:srgbClr val="FFFFFF"/>
                          </a:solidFill>
                          <a:latin typeface="Calibri"/>
                          <a:cs typeface="Calibri"/>
                        </a:rPr>
                        <a:t>0</a:t>
                      </a:r>
                      <a:endParaRPr sz="600">
                        <a:latin typeface="Calibri"/>
                        <a:cs typeface="Calibri"/>
                      </a:endParaRPr>
                    </a:p>
                  </a:txBody>
                  <a:tcPr marL="0" marR="0" marT="60960" marB="0">
                    <a:lnT w="3175">
                      <a:solidFill>
                        <a:srgbClr val="000000"/>
                      </a:solidFill>
                      <a:prstDash val="solid"/>
                    </a:lnT>
                    <a:lnB w="3175">
                      <a:solidFill>
                        <a:srgbClr val="000000"/>
                      </a:solidFill>
                      <a:prstDash val="solid"/>
                    </a:lnB>
                  </a:tcPr>
                </a:tc>
                <a:tc>
                  <a:txBody>
                    <a:bodyPr/>
                    <a:lstStyle/>
                    <a:p>
                      <a:pPr marL="6350" algn="ctr">
                        <a:lnSpc>
                          <a:spcPct val="100000"/>
                        </a:lnSpc>
                        <a:spcBef>
                          <a:spcPts val="480"/>
                        </a:spcBef>
                      </a:pPr>
                      <a:r>
                        <a:rPr sz="600" spc="5" dirty="0">
                          <a:latin typeface="Calibri"/>
                          <a:cs typeface="Calibri"/>
                        </a:rPr>
                        <a:t>1.00</a:t>
                      </a:r>
                      <a:endParaRPr sz="600">
                        <a:latin typeface="Calibri"/>
                        <a:cs typeface="Calibri"/>
                      </a:endParaRPr>
                    </a:p>
                  </a:txBody>
                  <a:tcPr marL="0" marR="0" marT="60960" marB="0">
                    <a:lnT w="3175">
                      <a:solidFill>
                        <a:srgbClr val="000000"/>
                      </a:solidFill>
                      <a:prstDash val="solid"/>
                    </a:lnT>
                    <a:lnB w="3175">
                      <a:solidFill>
                        <a:srgbClr val="000000"/>
                      </a:solidFill>
                      <a:prstDash val="solid"/>
                    </a:lnB>
                  </a:tcPr>
                </a:tc>
                <a:tc>
                  <a:txBody>
                    <a:bodyPr/>
                    <a:lstStyle/>
                    <a:p>
                      <a:pPr marL="3175" algn="ctr">
                        <a:lnSpc>
                          <a:spcPct val="100000"/>
                        </a:lnSpc>
                        <a:spcBef>
                          <a:spcPts val="480"/>
                        </a:spcBef>
                      </a:pPr>
                      <a:r>
                        <a:rPr sz="600" dirty="0">
                          <a:solidFill>
                            <a:srgbClr val="FFFFFF"/>
                          </a:solidFill>
                          <a:latin typeface="Calibri"/>
                          <a:cs typeface="Calibri"/>
                        </a:rPr>
                        <a:t>0</a:t>
                      </a:r>
                      <a:endParaRPr sz="600">
                        <a:latin typeface="Calibri"/>
                        <a:cs typeface="Calibri"/>
                      </a:endParaRPr>
                    </a:p>
                  </a:txBody>
                  <a:tcPr marL="0" marR="0" marT="60960" marB="0">
                    <a:lnT w="3175">
                      <a:solidFill>
                        <a:srgbClr val="000000"/>
                      </a:solidFill>
                      <a:prstDash val="solid"/>
                    </a:lnT>
                    <a:lnB w="3175">
                      <a:solidFill>
                        <a:srgbClr val="000000"/>
                      </a:solidFill>
                      <a:prstDash val="solid"/>
                    </a:lnB>
                  </a:tcPr>
                </a:tc>
                <a:tc>
                  <a:txBody>
                    <a:bodyPr/>
                    <a:lstStyle/>
                    <a:p>
                      <a:pPr marL="3175" algn="ctr">
                        <a:lnSpc>
                          <a:spcPct val="100000"/>
                        </a:lnSpc>
                        <a:spcBef>
                          <a:spcPts val="480"/>
                        </a:spcBef>
                      </a:pPr>
                      <a:r>
                        <a:rPr sz="600" spc="5" dirty="0">
                          <a:solidFill>
                            <a:srgbClr val="FFFFFF"/>
                          </a:solidFill>
                          <a:latin typeface="Calibri"/>
                          <a:cs typeface="Calibri"/>
                        </a:rPr>
                        <a:t>0.11</a:t>
                      </a:r>
                      <a:endParaRPr sz="600">
                        <a:latin typeface="Calibri"/>
                        <a:cs typeface="Calibri"/>
                      </a:endParaRPr>
                    </a:p>
                  </a:txBody>
                  <a:tcPr marL="0" marR="0" marT="60960" marB="0">
                    <a:lnR w="3175">
                      <a:solidFill>
                        <a:srgbClr val="000000"/>
                      </a:solidFill>
                      <a:prstDash val="solid"/>
                    </a:lnR>
                    <a:lnT w="3175">
                      <a:solidFill>
                        <a:srgbClr val="000000"/>
                      </a:solidFill>
                      <a:prstDash val="solid"/>
                    </a:lnT>
                    <a:lnB w="3175">
                      <a:solidFill>
                        <a:srgbClr val="000000"/>
                      </a:solidFill>
                      <a:prstDash val="solid"/>
                    </a:lnB>
                    <a:solidFill>
                      <a:srgbClr val="CC0099"/>
                    </a:solidFill>
                  </a:tcPr>
                </a:tc>
              </a:tr>
              <a:tr h="219230">
                <a:tc>
                  <a:txBody>
                    <a:bodyPr/>
                    <a:lstStyle/>
                    <a:p>
                      <a:pPr marL="3175" algn="ctr">
                        <a:lnSpc>
                          <a:spcPct val="100000"/>
                        </a:lnSpc>
                        <a:spcBef>
                          <a:spcPts val="484"/>
                        </a:spcBef>
                      </a:pPr>
                      <a:r>
                        <a:rPr sz="600" spc="5" dirty="0">
                          <a:latin typeface="Calibri"/>
                          <a:cs typeface="Calibri"/>
                        </a:rPr>
                        <a:t>0.33</a:t>
                      </a:r>
                      <a:endParaRPr sz="600">
                        <a:latin typeface="Calibri"/>
                        <a:cs typeface="Calibri"/>
                      </a:endParaRPr>
                    </a:p>
                  </a:txBody>
                  <a:tcPr marL="0" marR="0" marT="61594" marB="0">
                    <a:lnL w="3175">
                      <a:solidFill>
                        <a:srgbClr val="000000"/>
                      </a:solidFill>
                      <a:prstDash val="solid"/>
                    </a:lnL>
                    <a:lnT w="3175">
                      <a:solidFill>
                        <a:srgbClr val="000000"/>
                      </a:solidFill>
                      <a:prstDash val="solid"/>
                    </a:lnT>
                    <a:lnB w="3175">
                      <a:solidFill>
                        <a:srgbClr val="000000"/>
                      </a:solidFill>
                      <a:prstDash val="solid"/>
                    </a:lnB>
                    <a:solidFill>
                      <a:srgbClr val="FF33CC"/>
                    </a:solidFill>
                  </a:tcPr>
                </a:tc>
                <a:tc>
                  <a:txBody>
                    <a:bodyPr/>
                    <a:lstStyle/>
                    <a:p>
                      <a:pPr marL="4445" algn="ctr">
                        <a:lnSpc>
                          <a:spcPct val="100000"/>
                        </a:lnSpc>
                        <a:spcBef>
                          <a:spcPts val="484"/>
                        </a:spcBef>
                      </a:pPr>
                      <a:r>
                        <a:rPr sz="600" spc="5" dirty="0">
                          <a:latin typeface="Calibri"/>
                          <a:cs typeface="Calibri"/>
                        </a:rPr>
                        <a:t>0.33</a:t>
                      </a:r>
                      <a:endParaRPr sz="600">
                        <a:latin typeface="Calibri"/>
                        <a:cs typeface="Calibri"/>
                      </a:endParaRPr>
                    </a:p>
                  </a:txBody>
                  <a:tcPr marL="0" marR="0" marT="61594" marB="0">
                    <a:lnB w="3175">
                      <a:solidFill>
                        <a:srgbClr val="000000"/>
                      </a:solidFill>
                      <a:prstDash val="solid"/>
                    </a:lnB>
                    <a:solidFill>
                      <a:srgbClr val="FF33CC"/>
                    </a:solidFill>
                  </a:tcPr>
                </a:tc>
                <a:tc>
                  <a:txBody>
                    <a:bodyPr/>
                    <a:lstStyle/>
                    <a:p>
                      <a:pPr marL="1905" algn="ctr">
                        <a:lnSpc>
                          <a:spcPct val="100000"/>
                        </a:lnSpc>
                        <a:spcBef>
                          <a:spcPts val="484"/>
                        </a:spcBef>
                      </a:pPr>
                      <a:r>
                        <a:rPr sz="600" dirty="0">
                          <a:solidFill>
                            <a:srgbClr val="FFFFFF"/>
                          </a:solidFill>
                          <a:latin typeface="Calibri"/>
                          <a:cs typeface="Calibri"/>
                        </a:rPr>
                        <a:t>0</a:t>
                      </a:r>
                      <a:endParaRPr sz="600">
                        <a:latin typeface="Calibri"/>
                        <a:cs typeface="Calibri"/>
                      </a:endParaRPr>
                    </a:p>
                  </a:txBody>
                  <a:tcPr marL="0" marR="0" marT="61594" marB="0">
                    <a:lnT w="3175" cap="flat" cmpd="sng" algn="ctr">
                      <a:solidFill>
                        <a:srgbClr val="000000"/>
                      </a:solidFill>
                      <a:prstDash val="solid"/>
                      <a:round/>
                      <a:headEnd type="none" w="med" len="med"/>
                      <a:tailEnd type="none" w="med" len="med"/>
                    </a:lnT>
                    <a:solidFill>
                      <a:srgbClr val="000000"/>
                    </a:solidFill>
                  </a:tcPr>
                </a:tc>
                <a:tc>
                  <a:txBody>
                    <a:bodyPr/>
                    <a:lstStyle/>
                    <a:p>
                      <a:pPr marL="5715" algn="ctr">
                        <a:lnSpc>
                          <a:spcPct val="100000"/>
                        </a:lnSpc>
                        <a:spcBef>
                          <a:spcPts val="484"/>
                        </a:spcBef>
                      </a:pPr>
                      <a:r>
                        <a:rPr sz="600" spc="5" dirty="0">
                          <a:latin typeface="Calibri"/>
                          <a:cs typeface="Calibri"/>
                        </a:rPr>
                        <a:t>0.55</a:t>
                      </a:r>
                      <a:endParaRPr sz="600">
                        <a:latin typeface="Calibri"/>
                        <a:cs typeface="Calibri"/>
                      </a:endParaRPr>
                    </a:p>
                  </a:txBody>
                  <a:tcPr marL="0" marR="0" marT="61594" marB="0">
                    <a:lnT w="3175">
                      <a:solidFill>
                        <a:srgbClr val="000000"/>
                      </a:solidFill>
                      <a:prstDash val="solid"/>
                    </a:lnT>
                    <a:lnB w="3175">
                      <a:solidFill>
                        <a:srgbClr val="000000"/>
                      </a:solidFill>
                      <a:prstDash val="solid"/>
                    </a:lnB>
                    <a:solidFill>
                      <a:srgbClr val="FF99FF"/>
                    </a:solidFill>
                  </a:tcPr>
                </a:tc>
                <a:tc>
                  <a:txBody>
                    <a:bodyPr/>
                    <a:lstStyle/>
                    <a:p>
                      <a:pPr marL="3175" algn="ctr">
                        <a:lnSpc>
                          <a:spcPct val="100000"/>
                        </a:lnSpc>
                        <a:spcBef>
                          <a:spcPts val="484"/>
                        </a:spcBef>
                      </a:pPr>
                      <a:r>
                        <a:rPr sz="600" dirty="0">
                          <a:solidFill>
                            <a:srgbClr val="FFFFFF"/>
                          </a:solidFill>
                          <a:latin typeface="Calibri"/>
                          <a:cs typeface="Calibri"/>
                        </a:rPr>
                        <a:t>0</a:t>
                      </a:r>
                      <a:endParaRPr sz="600">
                        <a:latin typeface="Calibri"/>
                        <a:cs typeface="Calibri"/>
                      </a:endParaRPr>
                    </a:p>
                  </a:txBody>
                  <a:tcPr marL="0" marR="0" marT="61594" marB="0">
                    <a:lnT w="3175" cap="flat" cmpd="sng" algn="ctr">
                      <a:solidFill>
                        <a:srgbClr val="000000"/>
                      </a:solidFill>
                      <a:prstDash val="solid"/>
                      <a:round/>
                      <a:headEnd type="none" w="med" len="med"/>
                      <a:tailEnd type="none" w="med" len="med"/>
                    </a:lnT>
                    <a:solidFill>
                      <a:srgbClr val="000000"/>
                    </a:solidFill>
                  </a:tcPr>
                </a:tc>
                <a:tc>
                  <a:txBody>
                    <a:bodyPr/>
                    <a:lstStyle/>
                    <a:p>
                      <a:pPr marL="5715" algn="ctr">
                        <a:lnSpc>
                          <a:spcPct val="100000"/>
                        </a:lnSpc>
                        <a:spcBef>
                          <a:spcPts val="484"/>
                        </a:spcBef>
                      </a:pPr>
                      <a:r>
                        <a:rPr sz="600" spc="5" dirty="0">
                          <a:latin typeface="Calibri"/>
                          <a:cs typeface="Calibri"/>
                        </a:rPr>
                        <a:t>0.33</a:t>
                      </a:r>
                      <a:endParaRPr sz="600">
                        <a:latin typeface="Calibri"/>
                        <a:cs typeface="Calibri"/>
                      </a:endParaRPr>
                    </a:p>
                  </a:txBody>
                  <a:tcPr marL="0" marR="0" marT="61594" marB="0">
                    <a:lnT w="3175">
                      <a:solidFill>
                        <a:srgbClr val="000000"/>
                      </a:solidFill>
                      <a:prstDash val="solid"/>
                    </a:lnT>
                    <a:lnB w="3175">
                      <a:solidFill>
                        <a:srgbClr val="000000"/>
                      </a:solidFill>
                      <a:prstDash val="solid"/>
                    </a:lnB>
                    <a:solidFill>
                      <a:srgbClr val="FF33CC"/>
                    </a:solidFill>
                  </a:tcPr>
                </a:tc>
                <a:tc>
                  <a:txBody>
                    <a:bodyPr/>
                    <a:lstStyle/>
                    <a:p>
                      <a:pPr marL="3175" algn="ctr">
                        <a:lnSpc>
                          <a:spcPct val="100000"/>
                        </a:lnSpc>
                        <a:spcBef>
                          <a:spcPts val="484"/>
                        </a:spcBef>
                      </a:pPr>
                      <a:r>
                        <a:rPr sz="600" spc="5" dirty="0">
                          <a:latin typeface="Calibri"/>
                          <a:cs typeface="Calibri"/>
                        </a:rPr>
                        <a:t>0.33</a:t>
                      </a:r>
                      <a:endParaRPr sz="600">
                        <a:latin typeface="Calibri"/>
                        <a:cs typeface="Calibri"/>
                      </a:endParaRPr>
                    </a:p>
                  </a:txBody>
                  <a:tcPr marL="0" marR="0" marT="61594" marB="0">
                    <a:lnR w="3175">
                      <a:solidFill>
                        <a:srgbClr val="000000"/>
                      </a:solidFill>
                      <a:prstDash val="solid"/>
                    </a:lnR>
                    <a:lnT w="3175">
                      <a:solidFill>
                        <a:srgbClr val="000000"/>
                      </a:solidFill>
                      <a:prstDash val="solid"/>
                    </a:lnT>
                    <a:lnB w="3175">
                      <a:solidFill>
                        <a:srgbClr val="000000"/>
                      </a:solidFill>
                      <a:prstDash val="solid"/>
                    </a:lnB>
                    <a:solidFill>
                      <a:srgbClr val="FF33CC"/>
                    </a:solidFill>
                  </a:tcPr>
                </a:tc>
              </a:tr>
              <a:tr h="219048">
                <a:tc>
                  <a:txBody>
                    <a:bodyPr/>
                    <a:lstStyle/>
                    <a:p>
                      <a:pPr marL="3175" algn="ctr">
                        <a:lnSpc>
                          <a:spcPct val="100000"/>
                        </a:lnSpc>
                        <a:spcBef>
                          <a:spcPts val="480"/>
                        </a:spcBef>
                      </a:pPr>
                      <a:r>
                        <a:rPr sz="600" spc="5" dirty="0">
                          <a:solidFill>
                            <a:srgbClr val="FFFFFF"/>
                          </a:solidFill>
                          <a:latin typeface="Calibri"/>
                          <a:cs typeface="Calibri"/>
                        </a:rPr>
                        <a:t>0.11</a:t>
                      </a:r>
                      <a:endParaRPr sz="600">
                        <a:latin typeface="Calibri"/>
                        <a:cs typeface="Calibri"/>
                      </a:endParaRPr>
                    </a:p>
                  </a:txBody>
                  <a:tcPr marL="0" marR="0" marT="60960" marB="0">
                    <a:lnL w="3175">
                      <a:solidFill>
                        <a:srgbClr val="000000"/>
                      </a:solidFill>
                      <a:prstDash val="solid"/>
                    </a:lnL>
                    <a:lnT w="3175">
                      <a:solidFill>
                        <a:srgbClr val="000000"/>
                      </a:solidFill>
                      <a:prstDash val="solid"/>
                    </a:lnT>
                    <a:lnB w="3175">
                      <a:solidFill>
                        <a:srgbClr val="000000"/>
                      </a:solidFill>
                      <a:prstDash val="solid"/>
                    </a:lnB>
                    <a:solidFill>
                      <a:srgbClr val="CC0099"/>
                    </a:solidFill>
                  </a:tcPr>
                </a:tc>
                <a:tc>
                  <a:txBody>
                    <a:bodyPr/>
                    <a:lstStyle/>
                    <a:p>
                      <a:pPr marL="1905" algn="ctr">
                        <a:lnSpc>
                          <a:spcPct val="100000"/>
                        </a:lnSpc>
                        <a:spcBef>
                          <a:spcPts val="480"/>
                        </a:spcBef>
                      </a:pPr>
                      <a:r>
                        <a:rPr sz="600" dirty="0">
                          <a:solidFill>
                            <a:srgbClr val="FFFFFF"/>
                          </a:solidFill>
                          <a:latin typeface="Calibri"/>
                          <a:cs typeface="Calibri"/>
                        </a:rPr>
                        <a:t>0</a:t>
                      </a:r>
                      <a:endParaRPr sz="600">
                        <a:latin typeface="Calibri"/>
                        <a:cs typeface="Calibri"/>
                      </a:endParaRPr>
                    </a:p>
                  </a:txBody>
                  <a:tcPr marL="0" marR="0" marT="60960" marB="0">
                    <a:lnT w="3175">
                      <a:solidFill>
                        <a:srgbClr val="000000"/>
                      </a:solidFill>
                      <a:prstDash val="solid"/>
                    </a:lnT>
                    <a:lnB w="3175">
                      <a:solidFill>
                        <a:srgbClr val="000000"/>
                      </a:solidFill>
                      <a:prstDash val="solid"/>
                    </a:lnB>
                  </a:tcPr>
                </a:tc>
                <a:tc>
                  <a:txBody>
                    <a:bodyPr/>
                    <a:lstStyle/>
                    <a:p>
                      <a:pPr marL="4445" algn="ctr">
                        <a:lnSpc>
                          <a:spcPct val="100000"/>
                        </a:lnSpc>
                        <a:spcBef>
                          <a:spcPts val="480"/>
                        </a:spcBef>
                      </a:pPr>
                      <a:r>
                        <a:rPr sz="600" spc="5" dirty="0">
                          <a:latin typeface="Calibri"/>
                          <a:cs typeface="Calibri"/>
                        </a:rPr>
                        <a:t>1.00</a:t>
                      </a:r>
                      <a:endParaRPr sz="600">
                        <a:latin typeface="Calibri"/>
                        <a:cs typeface="Calibri"/>
                      </a:endParaRPr>
                    </a:p>
                  </a:txBody>
                  <a:tcPr marL="0" marR="0" marT="60960" marB="0">
                    <a:lnB w="3175">
                      <a:solidFill>
                        <a:srgbClr val="000000"/>
                      </a:solidFill>
                      <a:prstDash val="solid"/>
                    </a:lnB>
                  </a:tcPr>
                </a:tc>
                <a:tc>
                  <a:txBody>
                    <a:bodyPr/>
                    <a:lstStyle/>
                    <a:p>
                      <a:pPr marL="3175" algn="ctr">
                        <a:lnSpc>
                          <a:spcPct val="100000"/>
                        </a:lnSpc>
                        <a:spcBef>
                          <a:spcPts val="480"/>
                        </a:spcBef>
                      </a:pPr>
                      <a:r>
                        <a:rPr sz="600" dirty="0">
                          <a:solidFill>
                            <a:srgbClr val="FFFFFF"/>
                          </a:solidFill>
                          <a:latin typeface="Calibri"/>
                          <a:cs typeface="Calibri"/>
                        </a:rPr>
                        <a:t>0</a:t>
                      </a:r>
                      <a:endParaRPr sz="600">
                        <a:latin typeface="Calibri"/>
                        <a:cs typeface="Calibri"/>
                      </a:endParaRPr>
                    </a:p>
                  </a:txBody>
                  <a:tcPr marL="0" marR="0" marT="60960" marB="0">
                    <a:lnT w="3175">
                      <a:solidFill>
                        <a:srgbClr val="000000"/>
                      </a:solidFill>
                      <a:prstDash val="solid"/>
                    </a:lnT>
                    <a:lnB w="3175">
                      <a:solidFill>
                        <a:srgbClr val="000000"/>
                      </a:solidFill>
                      <a:prstDash val="solid"/>
                    </a:lnB>
                  </a:tcPr>
                </a:tc>
                <a:tc>
                  <a:txBody>
                    <a:bodyPr/>
                    <a:lstStyle/>
                    <a:p>
                      <a:pPr marL="6350" algn="ctr">
                        <a:lnSpc>
                          <a:spcPct val="100000"/>
                        </a:lnSpc>
                        <a:spcBef>
                          <a:spcPts val="480"/>
                        </a:spcBef>
                      </a:pPr>
                      <a:r>
                        <a:rPr sz="600" spc="5" dirty="0">
                          <a:solidFill>
                            <a:srgbClr val="FFFFFF"/>
                          </a:solidFill>
                          <a:latin typeface="Calibri"/>
                          <a:cs typeface="Calibri"/>
                        </a:rPr>
                        <a:t>0.11</a:t>
                      </a:r>
                      <a:endParaRPr sz="600">
                        <a:latin typeface="Calibri"/>
                        <a:cs typeface="Calibri"/>
                      </a:endParaRPr>
                    </a:p>
                  </a:txBody>
                  <a:tcPr marL="0" marR="0" marT="60960" marB="0">
                    <a:lnB w="3175">
                      <a:solidFill>
                        <a:srgbClr val="000000"/>
                      </a:solidFill>
                      <a:prstDash val="solid"/>
                    </a:lnB>
                    <a:solidFill>
                      <a:srgbClr val="CC0099"/>
                    </a:solidFill>
                  </a:tcPr>
                </a:tc>
                <a:tc>
                  <a:txBody>
                    <a:bodyPr/>
                    <a:lstStyle/>
                    <a:p>
                      <a:pPr marL="3175" algn="ctr">
                        <a:lnSpc>
                          <a:spcPct val="100000"/>
                        </a:lnSpc>
                        <a:spcBef>
                          <a:spcPts val="480"/>
                        </a:spcBef>
                      </a:pPr>
                      <a:r>
                        <a:rPr sz="600" dirty="0">
                          <a:solidFill>
                            <a:srgbClr val="FFFFFF"/>
                          </a:solidFill>
                          <a:latin typeface="Calibri"/>
                          <a:cs typeface="Calibri"/>
                        </a:rPr>
                        <a:t>0</a:t>
                      </a:r>
                      <a:endParaRPr sz="600">
                        <a:latin typeface="Calibri"/>
                        <a:cs typeface="Calibri"/>
                      </a:endParaRPr>
                    </a:p>
                  </a:txBody>
                  <a:tcPr marL="0" marR="0" marT="60960" marB="0">
                    <a:lnT w="3175" cap="flat" cmpd="sng" algn="ctr">
                      <a:solidFill>
                        <a:srgbClr val="000000"/>
                      </a:solidFill>
                      <a:prstDash val="solid"/>
                      <a:round/>
                      <a:headEnd type="none" w="med" len="med"/>
                      <a:tailEnd type="none" w="med" len="med"/>
                    </a:lnT>
                    <a:solidFill>
                      <a:srgbClr val="000000"/>
                    </a:solidFill>
                  </a:tcPr>
                </a:tc>
                <a:tc>
                  <a:txBody>
                    <a:bodyPr/>
                    <a:lstStyle/>
                    <a:p>
                      <a:pPr marL="3175" algn="ctr">
                        <a:lnSpc>
                          <a:spcPct val="100000"/>
                        </a:lnSpc>
                        <a:spcBef>
                          <a:spcPts val="480"/>
                        </a:spcBef>
                      </a:pPr>
                      <a:r>
                        <a:rPr sz="600" spc="5" dirty="0">
                          <a:latin typeface="Calibri"/>
                          <a:cs typeface="Calibri"/>
                        </a:rPr>
                        <a:t>0.55</a:t>
                      </a:r>
                      <a:endParaRPr sz="600">
                        <a:latin typeface="Calibri"/>
                        <a:cs typeface="Calibri"/>
                      </a:endParaRPr>
                    </a:p>
                  </a:txBody>
                  <a:tcPr marL="0" marR="0" marT="60960" marB="0">
                    <a:lnR w="3175">
                      <a:solidFill>
                        <a:srgbClr val="000000"/>
                      </a:solidFill>
                      <a:prstDash val="solid"/>
                    </a:lnR>
                    <a:lnT w="3175">
                      <a:solidFill>
                        <a:srgbClr val="000000"/>
                      </a:solidFill>
                      <a:prstDash val="solid"/>
                    </a:lnT>
                    <a:lnB w="3175">
                      <a:solidFill>
                        <a:srgbClr val="000000"/>
                      </a:solidFill>
                      <a:prstDash val="solid"/>
                    </a:lnB>
                    <a:solidFill>
                      <a:srgbClr val="FF99FF"/>
                    </a:solidFill>
                  </a:tcPr>
                </a:tc>
              </a:tr>
              <a:tr h="219213">
                <a:tc>
                  <a:txBody>
                    <a:bodyPr/>
                    <a:lstStyle/>
                    <a:p>
                      <a:pPr algn="ctr">
                        <a:lnSpc>
                          <a:spcPct val="100000"/>
                        </a:lnSpc>
                        <a:spcBef>
                          <a:spcPts val="484"/>
                        </a:spcBef>
                      </a:pPr>
                      <a:r>
                        <a:rPr sz="600" dirty="0">
                          <a:solidFill>
                            <a:srgbClr val="FFFFFF"/>
                          </a:solidFill>
                          <a:latin typeface="Calibri"/>
                          <a:cs typeface="Calibri"/>
                        </a:rPr>
                        <a:t>0</a:t>
                      </a:r>
                      <a:endParaRPr sz="600">
                        <a:latin typeface="Calibri"/>
                        <a:cs typeface="Calibri"/>
                      </a:endParaRPr>
                    </a:p>
                  </a:txBody>
                  <a:tcPr marL="0" marR="0" marT="61594" marB="0">
                    <a:lnL w="3175">
                      <a:solidFill>
                        <a:srgbClr val="000000"/>
                      </a:solidFill>
                      <a:prstDash val="solid"/>
                    </a:lnL>
                    <a:lnT w="3175">
                      <a:solidFill>
                        <a:srgbClr val="000000"/>
                      </a:solidFill>
                      <a:prstDash val="solid"/>
                    </a:lnT>
                    <a:lnB w="3175">
                      <a:solidFill>
                        <a:srgbClr val="000000"/>
                      </a:solidFill>
                      <a:prstDash val="solid"/>
                    </a:lnB>
                  </a:tcPr>
                </a:tc>
                <a:tc>
                  <a:txBody>
                    <a:bodyPr/>
                    <a:lstStyle/>
                    <a:p>
                      <a:pPr marL="4445" algn="ctr">
                        <a:lnSpc>
                          <a:spcPct val="100000"/>
                        </a:lnSpc>
                        <a:spcBef>
                          <a:spcPts val="484"/>
                        </a:spcBef>
                      </a:pPr>
                      <a:r>
                        <a:rPr sz="600" spc="5" dirty="0">
                          <a:latin typeface="Calibri"/>
                          <a:cs typeface="Calibri"/>
                        </a:rPr>
                        <a:t>1.00</a:t>
                      </a:r>
                      <a:endParaRPr sz="600">
                        <a:latin typeface="Calibri"/>
                        <a:cs typeface="Calibri"/>
                      </a:endParaRPr>
                    </a:p>
                  </a:txBody>
                  <a:tcPr marL="0" marR="0" marT="61594" marB="0">
                    <a:lnT w="3175">
                      <a:solidFill>
                        <a:srgbClr val="000000"/>
                      </a:solidFill>
                      <a:prstDash val="solid"/>
                    </a:lnT>
                    <a:lnB w="3175">
                      <a:solidFill>
                        <a:srgbClr val="000000"/>
                      </a:solidFill>
                      <a:prstDash val="solid"/>
                    </a:lnB>
                  </a:tcPr>
                </a:tc>
                <a:tc>
                  <a:txBody>
                    <a:bodyPr/>
                    <a:lstStyle/>
                    <a:p>
                      <a:pPr marL="1905" algn="ctr">
                        <a:lnSpc>
                          <a:spcPct val="100000"/>
                        </a:lnSpc>
                        <a:spcBef>
                          <a:spcPts val="484"/>
                        </a:spcBef>
                      </a:pPr>
                      <a:r>
                        <a:rPr sz="600" dirty="0">
                          <a:solidFill>
                            <a:srgbClr val="FFFFFF"/>
                          </a:solidFill>
                          <a:latin typeface="Calibri"/>
                          <a:cs typeface="Calibri"/>
                        </a:rPr>
                        <a:t>0</a:t>
                      </a:r>
                      <a:endParaRPr sz="600">
                        <a:latin typeface="Calibri"/>
                        <a:cs typeface="Calibri"/>
                      </a:endParaRPr>
                    </a:p>
                  </a:txBody>
                  <a:tcPr marL="0" marR="0" marT="61594" marB="0">
                    <a:lnT w="3175">
                      <a:solidFill>
                        <a:srgbClr val="000000"/>
                      </a:solidFill>
                      <a:prstDash val="solid"/>
                    </a:lnT>
                    <a:lnB w="3175">
                      <a:solidFill>
                        <a:srgbClr val="000000"/>
                      </a:solidFill>
                      <a:prstDash val="solid"/>
                    </a:lnB>
                  </a:tcPr>
                </a:tc>
                <a:tc>
                  <a:txBody>
                    <a:bodyPr/>
                    <a:lstStyle/>
                    <a:p>
                      <a:pPr marL="5715" algn="ctr">
                        <a:lnSpc>
                          <a:spcPct val="100000"/>
                        </a:lnSpc>
                        <a:spcBef>
                          <a:spcPts val="484"/>
                        </a:spcBef>
                      </a:pPr>
                      <a:r>
                        <a:rPr sz="600" spc="5" dirty="0">
                          <a:latin typeface="Calibri"/>
                          <a:cs typeface="Calibri"/>
                        </a:rPr>
                        <a:t>0.33</a:t>
                      </a:r>
                      <a:endParaRPr sz="600">
                        <a:latin typeface="Calibri"/>
                        <a:cs typeface="Calibri"/>
                      </a:endParaRPr>
                    </a:p>
                  </a:txBody>
                  <a:tcPr marL="0" marR="0" marT="61594" marB="0">
                    <a:lnT w="3175">
                      <a:solidFill>
                        <a:srgbClr val="000000"/>
                      </a:solidFill>
                      <a:prstDash val="solid"/>
                    </a:lnT>
                    <a:lnB w="3175">
                      <a:solidFill>
                        <a:srgbClr val="000000"/>
                      </a:solidFill>
                      <a:prstDash val="solid"/>
                    </a:lnB>
                    <a:solidFill>
                      <a:srgbClr val="FF33CC"/>
                    </a:solidFill>
                  </a:tcPr>
                </a:tc>
                <a:tc>
                  <a:txBody>
                    <a:bodyPr/>
                    <a:lstStyle/>
                    <a:p>
                      <a:pPr marL="3175" algn="ctr">
                        <a:lnSpc>
                          <a:spcPct val="100000"/>
                        </a:lnSpc>
                        <a:spcBef>
                          <a:spcPts val="484"/>
                        </a:spcBef>
                      </a:pPr>
                      <a:r>
                        <a:rPr sz="600" dirty="0">
                          <a:solidFill>
                            <a:srgbClr val="FFFFFF"/>
                          </a:solidFill>
                          <a:latin typeface="Calibri"/>
                          <a:cs typeface="Calibri"/>
                        </a:rPr>
                        <a:t>0</a:t>
                      </a:r>
                      <a:endParaRPr sz="600">
                        <a:latin typeface="Calibri"/>
                        <a:cs typeface="Calibri"/>
                      </a:endParaRPr>
                    </a:p>
                  </a:txBody>
                  <a:tcPr marL="0" marR="0" marT="61594" marB="0">
                    <a:lnT w="3175" cap="flat" cmpd="sng" algn="ctr">
                      <a:solidFill>
                        <a:srgbClr val="000000"/>
                      </a:solidFill>
                      <a:prstDash val="solid"/>
                      <a:round/>
                      <a:headEnd type="none" w="med" len="med"/>
                      <a:tailEnd type="none" w="med" len="med"/>
                    </a:lnT>
                    <a:solidFill>
                      <a:srgbClr val="000000"/>
                    </a:solidFill>
                  </a:tcPr>
                </a:tc>
                <a:tc>
                  <a:txBody>
                    <a:bodyPr/>
                    <a:lstStyle/>
                    <a:p>
                      <a:pPr marL="5715" algn="ctr">
                        <a:lnSpc>
                          <a:spcPct val="100000"/>
                        </a:lnSpc>
                        <a:spcBef>
                          <a:spcPts val="484"/>
                        </a:spcBef>
                      </a:pPr>
                      <a:r>
                        <a:rPr sz="600" spc="5" dirty="0">
                          <a:solidFill>
                            <a:srgbClr val="FFFFFF"/>
                          </a:solidFill>
                          <a:latin typeface="Calibri"/>
                          <a:cs typeface="Calibri"/>
                        </a:rPr>
                        <a:t>0.11</a:t>
                      </a:r>
                      <a:endParaRPr sz="600">
                        <a:latin typeface="Calibri"/>
                        <a:cs typeface="Calibri"/>
                      </a:endParaRPr>
                    </a:p>
                  </a:txBody>
                  <a:tcPr marL="0" marR="0" marT="61594" marB="0">
                    <a:lnB w="3175">
                      <a:solidFill>
                        <a:srgbClr val="000000"/>
                      </a:solidFill>
                      <a:prstDash val="solid"/>
                    </a:lnB>
                    <a:solidFill>
                      <a:srgbClr val="CC0099"/>
                    </a:solidFill>
                  </a:tcPr>
                </a:tc>
                <a:tc>
                  <a:txBody>
                    <a:bodyPr/>
                    <a:lstStyle/>
                    <a:p>
                      <a:pPr algn="ctr">
                        <a:lnSpc>
                          <a:spcPct val="100000"/>
                        </a:lnSpc>
                        <a:spcBef>
                          <a:spcPts val="484"/>
                        </a:spcBef>
                      </a:pPr>
                      <a:r>
                        <a:rPr sz="600" dirty="0">
                          <a:solidFill>
                            <a:srgbClr val="FFFFFF"/>
                          </a:solidFill>
                          <a:latin typeface="Calibri"/>
                          <a:cs typeface="Calibri"/>
                        </a:rPr>
                        <a:t>0</a:t>
                      </a:r>
                      <a:endParaRPr sz="600">
                        <a:latin typeface="Calibri"/>
                        <a:cs typeface="Calibri"/>
                      </a:endParaRPr>
                    </a:p>
                  </a:txBody>
                  <a:tcPr marL="0" marR="0" marT="61594" marB="0">
                    <a:lnT w="3175" cap="flat" cmpd="sng" algn="ctr">
                      <a:solidFill>
                        <a:srgbClr val="000000"/>
                      </a:solidFill>
                      <a:prstDash val="solid"/>
                      <a:round/>
                      <a:headEnd type="none" w="med" len="med"/>
                      <a:tailEnd type="none" w="med" len="med"/>
                    </a:lnT>
                    <a:solidFill>
                      <a:srgbClr val="000000"/>
                    </a:solidFill>
                  </a:tcPr>
                </a:tc>
              </a:tr>
              <a:tr h="219135">
                <a:tc>
                  <a:txBody>
                    <a:bodyPr/>
                    <a:lstStyle/>
                    <a:p>
                      <a:pPr marL="3175" algn="ctr">
                        <a:lnSpc>
                          <a:spcPct val="100000"/>
                        </a:lnSpc>
                        <a:spcBef>
                          <a:spcPts val="484"/>
                        </a:spcBef>
                      </a:pPr>
                      <a:r>
                        <a:rPr sz="600" spc="5" dirty="0">
                          <a:latin typeface="Calibri"/>
                          <a:cs typeface="Calibri"/>
                        </a:rPr>
                        <a:t>0.77</a:t>
                      </a:r>
                      <a:endParaRPr sz="600">
                        <a:latin typeface="Calibri"/>
                        <a:cs typeface="Calibri"/>
                      </a:endParaRPr>
                    </a:p>
                  </a:txBody>
                  <a:tcPr marL="0" marR="0" marT="61594" marB="0">
                    <a:lnL w="3175">
                      <a:solidFill>
                        <a:srgbClr val="000000"/>
                      </a:solidFill>
                      <a:prstDash val="solid"/>
                    </a:lnL>
                    <a:lnT w="3175">
                      <a:solidFill>
                        <a:srgbClr val="000000"/>
                      </a:solidFill>
                      <a:prstDash val="solid"/>
                    </a:lnT>
                    <a:lnB w="3175">
                      <a:solidFill>
                        <a:srgbClr val="000000"/>
                      </a:solidFill>
                      <a:prstDash val="solid"/>
                    </a:lnB>
                    <a:solidFill>
                      <a:srgbClr val="FFCCFF"/>
                    </a:solidFill>
                  </a:tcPr>
                </a:tc>
                <a:tc>
                  <a:txBody>
                    <a:bodyPr/>
                    <a:lstStyle/>
                    <a:p>
                      <a:pPr marL="1905" algn="ctr">
                        <a:lnSpc>
                          <a:spcPct val="100000"/>
                        </a:lnSpc>
                        <a:spcBef>
                          <a:spcPts val="484"/>
                        </a:spcBef>
                      </a:pPr>
                      <a:r>
                        <a:rPr sz="600" dirty="0">
                          <a:solidFill>
                            <a:srgbClr val="FFFFFF"/>
                          </a:solidFill>
                          <a:latin typeface="Calibri"/>
                          <a:cs typeface="Calibri"/>
                        </a:rPr>
                        <a:t>0</a:t>
                      </a:r>
                      <a:endParaRPr sz="600">
                        <a:latin typeface="Calibri"/>
                        <a:cs typeface="Calibri"/>
                      </a:endParaRPr>
                    </a:p>
                  </a:txBody>
                  <a:tcPr marL="0" marR="0" marT="61594" marB="0">
                    <a:lnT w="3175" cap="flat" cmpd="sng" algn="ctr">
                      <a:solidFill>
                        <a:srgbClr val="000000"/>
                      </a:solidFill>
                      <a:prstDash val="solid"/>
                      <a:round/>
                      <a:headEnd type="none" w="med" len="med"/>
                      <a:tailEnd type="none" w="med" len="med"/>
                    </a:lnT>
                    <a:solidFill>
                      <a:srgbClr val="000000"/>
                    </a:solidFill>
                  </a:tcPr>
                </a:tc>
                <a:tc>
                  <a:txBody>
                    <a:bodyPr/>
                    <a:lstStyle/>
                    <a:p>
                      <a:pPr marL="4445" algn="ctr">
                        <a:lnSpc>
                          <a:spcPct val="100000"/>
                        </a:lnSpc>
                        <a:spcBef>
                          <a:spcPts val="484"/>
                        </a:spcBef>
                      </a:pPr>
                      <a:r>
                        <a:rPr sz="600" spc="5" dirty="0">
                          <a:solidFill>
                            <a:srgbClr val="FFFFFF"/>
                          </a:solidFill>
                          <a:latin typeface="Calibri"/>
                          <a:cs typeface="Calibri"/>
                        </a:rPr>
                        <a:t>0.11</a:t>
                      </a:r>
                      <a:endParaRPr sz="600">
                        <a:latin typeface="Calibri"/>
                        <a:cs typeface="Calibri"/>
                      </a:endParaRPr>
                    </a:p>
                  </a:txBody>
                  <a:tcPr marL="0" marR="0" marT="61594" marB="0">
                    <a:lnT w="3175">
                      <a:solidFill>
                        <a:srgbClr val="000000"/>
                      </a:solidFill>
                      <a:prstDash val="solid"/>
                    </a:lnT>
                    <a:lnB w="3175">
                      <a:solidFill>
                        <a:srgbClr val="000000"/>
                      </a:solidFill>
                      <a:prstDash val="solid"/>
                    </a:lnB>
                    <a:solidFill>
                      <a:srgbClr val="CC0099"/>
                    </a:solidFill>
                  </a:tcPr>
                </a:tc>
                <a:tc>
                  <a:txBody>
                    <a:bodyPr/>
                    <a:lstStyle/>
                    <a:p>
                      <a:pPr marL="5715" algn="ctr">
                        <a:lnSpc>
                          <a:spcPct val="100000"/>
                        </a:lnSpc>
                        <a:spcBef>
                          <a:spcPts val="484"/>
                        </a:spcBef>
                      </a:pPr>
                      <a:r>
                        <a:rPr sz="600" spc="5" dirty="0">
                          <a:latin typeface="Calibri"/>
                          <a:cs typeface="Calibri"/>
                        </a:rPr>
                        <a:t>0.33</a:t>
                      </a:r>
                      <a:endParaRPr sz="600">
                        <a:latin typeface="Calibri"/>
                        <a:cs typeface="Calibri"/>
                      </a:endParaRPr>
                    </a:p>
                  </a:txBody>
                  <a:tcPr marL="0" marR="0" marT="61594" marB="0">
                    <a:lnT w="3175">
                      <a:solidFill>
                        <a:srgbClr val="000000"/>
                      </a:solidFill>
                      <a:prstDash val="solid"/>
                    </a:lnT>
                    <a:lnB w="3175">
                      <a:solidFill>
                        <a:srgbClr val="000000"/>
                      </a:solidFill>
                      <a:prstDash val="solid"/>
                    </a:lnB>
                    <a:solidFill>
                      <a:srgbClr val="FF33CC"/>
                    </a:solidFill>
                  </a:tcPr>
                </a:tc>
                <a:tc>
                  <a:txBody>
                    <a:bodyPr/>
                    <a:lstStyle/>
                    <a:p>
                      <a:pPr marL="6350" algn="ctr">
                        <a:lnSpc>
                          <a:spcPct val="100000"/>
                        </a:lnSpc>
                        <a:spcBef>
                          <a:spcPts val="484"/>
                        </a:spcBef>
                      </a:pPr>
                      <a:r>
                        <a:rPr sz="600" spc="5" dirty="0">
                          <a:latin typeface="Calibri"/>
                          <a:cs typeface="Calibri"/>
                        </a:rPr>
                        <a:t>0.55</a:t>
                      </a:r>
                      <a:endParaRPr sz="600">
                        <a:latin typeface="Calibri"/>
                        <a:cs typeface="Calibri"/>
                      </a:endParaRPr>
                    </a:p>
                  </a:txBody>
                  <a:tcPr marL="0" marR="0" marT="61594" marB="0">
                    <a:lnB w="3175">
                      <a:solidFill>
                        <a:srgbClr val="000000"/>
                      </a:solidFill>
                      <a:prstDash val="solid"/>
                    </a:lnB>
                    <a:solidFill>
                      <a:srgbClr val="FF99FF"/>
                    </a:solidFill>
                  </a:tcPr>
                </a:tc>
                <a:tc>
                  <a:txBody>
                    <a:bodyPr/>
                    <a:lstStyle/>
                    <a:p>
                      <a:pPr marL="3175" algn="ctr">
                        <a:lnSpc>
                          <a:spcPct val="100000"/>
                        </a:lnSpc>
                        <a:spcBef>
                          <a:spcPts val="484"/>
                        </a:spcBef>
                      </a:pPr>
                      <a:r>
                        <a:rPr sz="600" dirty="0">
                          <a:solidFill>
                            <a:srgbClr val="FFFFFF"/>
                          </a:solidFill>
                          <a:latin typeface="Calibri"/>
                          <a:cs typeface="Calibri"/>
                        </a:rPr>
                        <a:t>0</a:t>
                      </a:r>
                      <a:endParaRPr sz="600">
                        <a:latin typeface="Calibri"/>
                        <a:cs typeface="Calibri"/>
                      </a:endParaRPr>
                    </a:p>
                  </a:txBody>
                  <a:tcPr marL="0" marR="0" marT="61594" marB="0">
                    <a:lnT w="3175" cap="flat" cmpd="sng" algn="ctr">
                      <a:solidFill>
                        <a:srgbClr val="000000"/>
                      </a:solidFill>
                      <a:prstDash val="solid"/>
                      <a:round/>
                      <a:headEnd type="none" w="med" len="med"/>
                      <a:tailEnd type="none" w="med" len="med"/>
                    </a:lnT>
                    <a:solidFill>
                      <a:srgbClr val="000000"/>
                    </a:solidFill>
                  </a:tcPr>
                </a:tc>
                <a:tc>
                  <a:txBody>
                    <a:bodyPr/>
                    <a:lstStyle/>
                    <a:p>
                      <a:pPr marL="3175" algn="ctr">
                        <a:lnSpc>
                          <a:spcPct val="100000"/>
                        </a:lnSpc>
                        <a:spcBef>
                          <a:spcPts val="484"/>
                        </a:spcBef>
                      </a:pPr>
                      <a:r>
                        <a:rPr sz="600" spc="5" dirty="0">
                          <a:latin typeface="Calibri"/>
                          <a:cs typeface="Calibri"/>
                        </a:rPr>
                        <a:t>0.33</a:t>
                      </a:r>
                      <a:endParaRPr sz="600">
                        <a:latin typeface="Calibri"/>
                        <a:cs typeface="Calibri"/>
                      </a:endParaRPr>
                    </a:p>
                  </a:txBody>
                  <a:tcPr marL="0" marR="0" marT="61594" marB="0">
                    <a:lnR w="3175">
                      <a:solidFill>
                        <a:srgbClr val="000000"/>
                      </a:solidFill>
                      <a:prstDash val="solid"/>
                    </a:lnR>
                    <a:lnB w="3175">
                      <a:solidFill>
                        <a:srgbClr val="000000"/>
                      </a:solidFill>
                      <a:prstDash val="solid"/>
                    </a:lnB>
                    <a:solidFill>
                      <a:srgbClr val="FF33CC"/>
                    </a:solidFill>
                  </a:tcPr>
                </a:tc>
              </a:tr>
            </a:tbl>
          </a:graphicData>
        </a:graphic>
      </p:graphicFrame>
      <p:sp>
        <p:nvSpPr>
          <p:cNvPr id="12" name="object 12"/>
          <p:cNvSpPr/>
          <p:nvPr/>
        </p:nvSpPr>
        <p:spPr>
          <a:xfrm>
            <a:off x="7817652" y="5128552"/>
            <a:ext cx="446405" cy="438784"/>
          </a:xfrm>
          <a:custGeom>
            <a:avLst/>
            <a:gdLst/>
            <a:ahLst/>
            <a:cxnLst/>
            <a:rect l="l" t="t" r="r" b="b"/>
            <a:pathLst>
              <a:path w="446404" h="438785">
                <a:moveTo>
                  <a:pt x="223189" y="219202"/>
                </a:moveTo>
                <a:lnTo>
                  <a:pt x="0" y="219202"/>
                </a:lnTo>
                <a:lnTo>
                  <a:pt x="0" y="438238"/>
                </a:lnTo>
                <a:lnTo>
                  <a:pt x="223189" y="438238"/>
                </a:lnTo>
                <a:lnTo>
                  <a:pt x="223189" y="219202"/>
                </a:lnTo>
                <a:close/>
              </a:path>
              <a:path w="446404" h="438785">
                <a:moveTo>
                  <a:pt x="446239" y="0"/>
                </a:moveTo>
                <a:lnTo>
                  <a:pt x="223189" y="0"/>
                </a:lnTo>
                <a:lnTo>
                  <a:pt x="223189" y="219202"/>
                </a:lnTo>
                <a:lnTo>
                  <a:pt x="446239" y="219202"/>
                </a:lnTo>
                <a:lnTo>
                  <a:pt x="446239" y="0"/>
                </a:lnTo>
                <a:close/>
              </a:path>
            </a:pathLst>
          </a:custGeom>
          <a:solidFill>
            <a:srgbClr val="FFFFFF"/>
          </a:solidFill>
        </p:spPr>
        <p:txBody>
          <a:bodyPr wrap="square" lIns="0" tIns="0" rIns="0" bIns="0" rtlCol="0"/>
          <a:lstStyle/>
          <a:p>
            <a:endParaRPr/>
          </a:p>
        </p:txBody>
      </p:sp>
      <p:sp>
        <p:nvSpPr>
          <p:cNvPr id="13" name="object 13"/>
          <p:cNvSpPr/>
          <p:nvPr/>
        </p:nvSpPr>
        <p:spPr>
          <a:xfrm>
            <a:off x="7148284" y="6005051"/>
            <a:ext cx="223520" cy="219710"/>
          </a:xfrm>
          <a:custGeom>
            <a:avLst/>
            <a:gdLst/>
            <a:ahLst/>
            <a:cxnLst/>
            <a:rect l="l" t="t" r="r" b="b"/>
            <a:pathLst>
              <a:path w="223520" h="219710">
                <a:moveTo>
                  <a:pt x="0" y="219218"/>
                </a:moveTo>
                <a:lnTo>
                  <a:pt x="223060" y="219218"/>
                </a:lnTo>
                <a:lnTo>
                  <a:pt x="223060" y="0"/>
                </a:lnTo>
                <a:lnTo>
                  <a:pt x="0" y="0"/>
                </a:lnTo>
                <a:lnTo>
                  <a:pt x="0" y="219218"/>
                </a:lnTo>
                <a:close/>
              </a:path>
            </a:pathLst>
          </a:custGeom>
          <a:solidFill>
            <a:srgbClr val="FFFFFF"/>
          </a:solidFill>
        </p:spPr>
        <p:txBody>
          <a:bodyPr wrap="square" lIns="0" tIns="0" rIns="0" bIns="0" rtlCol="0"/>
          <a:lstStyle/>
          <a:p>
            <a:endParaRPr/>
          </a:p>
        </p:txBody>
      </p:sp>
      <p:graphicFrame>
        <p:nvGraphicFramePr>
          <p:cNvPr id="14" name="object 14"/>
          <p:cNvGraphicFramePr>
            <a:graphicFrameLocks noGrp="1"/>
          </p:cNvGraphicFramePr>
          <p:nvPr/>
        </p:nvGraphicFramePr>
        <p:xfrm>
          <a:off x="3515870" y="4930141"/>
          <a:ext cx="1577975" cy="1574355"/>
        </p:xfrm>
        <a:graphic>
          <a:graphicData uri="http://schemas.openxmlformats.org/drawingml/2006/table">
            <a:tbl>
              <a:tblPr firstRow="1" bandRow="1">
                <a:tableStyleId>{2D5ABB26-0587-4C30-8999-92F81FD0307C}</a:tableStyleId>
              </a:tblPr>
              <a:tblGrid>
                <a:gridCol w="225425"/>
                <a:gridCol w="225425"/>
                <a:gridCol w="225425"/>
                <a:gridCol w="225425"/>
                <a:gridCol w="225425"/>
                <a:gridCol w="225425"/>
                <a:gridCol w="225425"/>
              </a:tblGrid>
              <a:tr h="224977">
                <a:tc>
                  <a:txBody>
                    <a:bodyPr/>
                    <a:lstStyle/>
                    <a:p>
                      <a:pPr marL="3175" algn="ctr">
                        <a:lnSpc>
                          <a:spcPct val="100000"/>
                        </a:lnSpc>
                        <a:spcBef>
                          <a:spcPts val="509"/>
                        </a:spcBef>
                      </a:pPr>
                      <a:r>
                        <a:rPr sz="600" spc="5" dirty="0">
                          <a:latin typeface="Calibri"/>
                          <a:cs typeface="Calibri"/>
                        </a:rPr>
                        <a:t>0.33</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33CC"/>
                    </a:solidFill>
                  </a:tcPr>
                </a:tc>
                <a:tc>
                  <a:txBody>
                    <a:bodyPr/>
                    <a:lstStyle/>
                    <a:p>
                      <a:pPr marL="31750">
                        <a:lnSpc>
                          <a:spcPct val="100000"/>
                        </a:lnSpc>
                        <a:spcBef>
                          <a:spcPts val="509"/>
                        </a:spcBef>
                      </a:pPr>
                      <a:r>
                        <a:rPr sz="600" spc="5" dirty="0">
                          <a:solidFill>
                            <a:srgbClr val="FFFFFF"/>
                          </a:solidFill>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800080"/>
                    </a:solidFill>
                  </a:tcPr>
                </a:tc>
                <a:tc>
                  <a:txBody>
                    <a:bodyPr/>
                    <a:lstStyle/>
                    <a:p>
                      <a:pPr marL="3175" algn="ctr">
                        <a:lnSpc>
                          <a:spcPct val="100000"/>
                        </a:lnSpc>
                        <a:spcBef>
                          <a:spcPts val="509"/>
                        </a:spcBef>
                      </a:pPr>
                      <a:r>
                        <a:rPr sz="600" spc="5" dirty="0">
                          <a:latin typeface="Calibri"/>
                          <a:cs typeface="Calibri"/>
                        </a:rPr>
                        <a:t>0.55</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99FF"/>
                    </a:solidFill>
                  </a:tcPr>
                </a:tc>
                <a:tc>
                  <a:txBody>
                    <a:bodyPr/>
                    <a:lstStyle/>
                    <a:p>
                      <a:pPr marL="43815">
                        <a:lnSpc>
                          <a:spcPct val="100000"/>
                        </a:lnSpc>
                        <a:spcBef>
                          <a:spcPts val="509"/>
                        </a:spcBef>
                      </a:pPr>
                      <a:r>
                        <a:rPr sz="600" spc="5" dirty="0">
                          <a:latin typeface="Calibri"/>
                          <a:cs typeface="Calibri"/>
                        </a:rPr>
                        <a:t>0.33</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33CC"/>
                    </a:solidFill>
                  </a:tcPr>
                </a:tc>
                <a:tc>
                  <a:txBody>
                    <a:bodyPr/>
                    <a:lstStyle/>
                    <a:p>
                      <a:pPr marR="33020" algn="r">
                        <a:lnSpc>
                          <a:spcPct val="100000"/>
                        </a:lnSpc>
                        <a:spcBef>
                          <a:spcPts val="509"/>
                        </a:spcBef>
                      </a:pPr>
                      <a:r>
                        <a:rPr sz="600" spc="5" dirty="0">
                          <a:solidFill>
                            <a:srgbClr val="FFFFFF"/>
                          </a:solidFill>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CC0099"/>
                    </a:solidFill>
                  </a:tcPr>
                </a:tc>
                <a:tc>
                  <a:txBody>
                    <a:bodyPr/>
                    <a:lstStyle/>
                    <a:p>
                      <a:pPr marL="3175" algn="ctr">
                        <a:lnSpc>
                          <a:spcPct val="100000"/>
                        </a:lnSpc>
                        <a:spcBef>
                          <a:spcPts val="509"/>
                        </a:spcBef>
                      </a:pPr>
                      <a:r>
                        <a:rPr sz="600" spc="5" dirty="0">
                          <a:solidFill>
                            <a:srgbClr val="FFFFFF"/>
                          </a:solidFill>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800080"/>
                    </a:solidFill>
                  </a:tcPr>
                </a:tc>
                <a:tc>
                  <a:txBody>
                    <a:bodyPr/>
                    <a:lstStyle/>
                    <a:p>
                      <a:pPr marL="43815">
                        <a:lnSpc>
                          <a:spcPct val="100000"/>
                        </a:lnSpc>
                        <a:spcBef>
                          <a:spcPts val="509"/>
                        </a:spcBef>
                      </a:pPr>
                      <a:r>
                        <a:rPr sz="600" spc="5" dirty="0">
                          <a:latin typeface="Calibri"/>
                          <a:cs typeface="Calibri"/>
                        </a:rPr>
                        <a:t>0.77</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CCFF"/>
                    </a:solidFill>
                  </a:tcPr>
                </a:tc>
              </a:tr>
              <a:tr h="224800">
                <a:tc>
                  <a:txBody>
                    <a:bodyPr/>
                    <a:lstStyle/>
                    <a:p>
                      <a:pPr marL="2540" algn="ctr">
                        <a:lnSpc>
                          <a:spcPct val="100000"/>
                        </a:lnSpc>
                        <a:spcBef>
                          <a:spcPts val="509"/>
                        </a:spcBef>
                      </a:pPr>
                      <a:r>
                        <a:rPr sz="600" spc="5" dirty="0">
                          <a:solidFill>
                            <a:srgbClr val="FFFFFF"/>
                          </a:solidFill>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800080"/>
                    </a:solidFill>
                  </a:tcPr>
                </a:tc>
                <a:tc>
                  <a:txBody>
                    <a:bodyPr/>
                    <a:lstStyle/>
                    <a:p>
                      <a:pPr marL="43815">
                        <a:lnSpc>
                          <a:spcPct val="100000"/>
                        </a:lnSpc>
                        <a:spcBef>
                          <a:spcPts val="509"/>
                        </a:spcBef>
                      </a:pPr>
                      <a:r>
                        <a:rPr sz="600" spc="5" dirty="0">
                          <a:solidFill>
                            <a:srgbClr val="FFFFFF"/>
                          </a:solidFill>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CC0099"/>
                    </a:solidFill>
                  </a:tcPr>
                </a:tc>
                <a:tc>
                  <a:txBody>
                    <a:bodyPr/>
                    <a:lstStyle/>
                    <a:p>
                      <a:pPr marL="2540" algn="ctr">
                        <a:lnSpc>
                          <a:spcPct val="100000"/>
                        </a:lnSpc>
                        <a:spcBef>
                          <a:spcPts val="509"/>
                        </a:spcBef>
                      </a:pPr>
                      <a:r>
                        <a:rPr sz="600" spc="5" dirty="0">
                          <a:solidFill>
                            <a:srgbClr val="FFFFFF"/>
                          </a:solidFill>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800080"/>
                    </a:solidFill>
                  </a:tcPr>
                </a:tc>
                <a:tc>
                  <a:txBody>
                    <a:bodyPr/>
                    <a:lstStyle/>
                    <a:p>
                      <a:pPr marL="43815">
                        <a:lnSpc>
                          <a:spcPct val="100000"/>
                        </a:lnSpc>
                        <a:spcBef>
                          <a:spcPts val="509"/>
                        </a:spcBef>
                      </a:pPr>
                      <a:r>
                        <a:rPr sz="600" spc="5" dirty="0">
                          <a:latin typeface="Calibri"/>
                          <a:cs typeface="Calibri"/>
                        </a:rPr>
                        <a:t>0.33</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33CC"/>
                    </a:solidFill>
                  </a:tcPr>
                </a:tc>
                <a:tc>
                  <a:txBody>
                    <a:bodyPr/>
                    <a:lstStyle/>
                    <a:p>
                      <a:pPr marR="20955" algn="r">
                        <a:lnSpc>
                          <a:spcPct val="100000"/>
                        </a:lnSpc>
                        <a:spcBef>
                          <a:spcPts val="509"/>
                        </a:spcBef>
                      </a:pPr>
                      <a:r>
                        <a:rPr sz="600" spc="5" dirty="0">
                          <a:solidFill>
                            <a:srgbClr val="FFFFFF"/>
                          </a:solidFill>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800080"/>
                    </a:solidFill>
                  </a:tcPr>
                </a:tc>
                <a:tc>
                  <a:txBody>
                    <a:bodyPr/>
                    <a:lstStyle/>
                    <a:p>
                      <a:pPr marL="3175" algn="ctr">
                        <a:lnSpc>
                          <a:spcPct val="100000"/>
                        </a:lnSpc>
                        <a:spcBef>
                          <a:spcPts val="509"/>
                        </a:spcBef>
                      </a:pPr>
                      <a:r>
                        <a:rPr sz="600" spc="5" dirty="0">
                          <a:latin typeface="Calibri"/>
                          <a:cs typeface="Calibri"/>
                        </a:rPr>
                        <a:t>1.00</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31750">
                        <a:lnSpc>
                          <a:spcPct val="100000"/>
                        </a:lnSpc>
                        <a:spcBef>
                          <a:spcPts val="509"/>
                        </a:spcBef>
                      </a:pPr>
                      <a:r>
                        <a:rPr sz="600" spc="5" dirty="0">
                          <a:solidFill>
                            <a:srgbClr val="FFFFFF"/>
                          </a:solidFill>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800080"/>
                    </a:solidFill>
                  </a:tcPr>
                </a:tc>
              </a:tr>
              <a:tr h="224977">
                <a:tc>
                  <a:txBody>
                    <a:bodyPr/>
                    <a:lstStyle/>
                    <a:p>
                      <a:pPr marL="3175" algn="ctr">
                        <a:lnSpc>
                          <a:spcPct val="100000"/>
                        </a:lnSpc>
                        <a:spcBef>
                          <a:spcPts val="509"/>
                        </a:spcBef>
                      </a:pPr>
                      <a:r>
                        <a:rPr sz="600" spc="5" dirty="0">
                          <a:latin typeface="Calibri"/>
                          <a:cs typeface="Calibri"/>
                        </a:rPr>
                        <a:t>0.55</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99FF"/>
                    </a:solidFill>
                  </a:tcPr>
                </a:tc>
                <a:tc>
                  <a:txBody>
                    <a:bodyPr/>
                    <a:lstStyle/>
                    <a:p>
                      <a:pPr marL="31750">
                        <a:lnSpc>
                          <a:spcPct val="100000"/>
                        </a:lnSpc>
                        <a:spcBef>
                          <a:spcPts val="509"/>
                        </a:spcBef>
                      </a:pPr>
                      <a:r>
                        <a:rPr sz="600" spc="5" dirty="0">
                          <a:solidFill>
                            <a:srgbClr val="FFFFFF"/>
                          </a:solidFill>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800080"/>
                    </a:solidFill>
                  </a:tcPr>
                </a:tc>
                <a:tc>
                  <a:txBody>
                    <a:bodyPr/>
                    <a:lstStyle/>
                    <a:p>
                      <a:pPr marL="3175" algn="ctr">
                        <a:lnSpc>
                          <a:spcPct val="100000"/>
                        </a:lnSpc>
                        <a:spcBef>
                          <a:spcPts val="509"/>
                        </a:spcBef>
                      </a:pPr>
                      <a:r>
                        <a:rPr sz="600" spc="5" dirty="0">
                          <a:solidFill>
                            <a:srgbClr val="FFFFFF"/>
                          </a:solidFill>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CC0099"/>
                    </a:solidFill>
                  </a:tcPr>
                </a:tc>
                <a:tc>
                  <a:txBody>
                    <a:bodyPr/>
                    <a:lstStyle/>
                    <a:p>
                      <a:pPr marL="31750">
                        <a:lnSpc>
                          <a:spcPct val="100000"/>
                        </a:lnSpc>
                        <a:spcBef>
                          <a:spcPts val="509"/>
                        </a:spcBef>
                      </a:pPr>
                      <a:r>
                        <a:rPr sz="600" spc="5" dirty="0">
                          <a:solidFill>
                            <a:srgbClr val="FFFFFF"/>
                          </a:solidFill>
                          <a:latin typeface="Calibri"/>
                          <a:cs typeface="Calibri"/>
                        </a:rPr>
                        <a:t>-0.33</a:t>
                      </a:r>
                      <a:endParaRPr sz="600">
                        <a:latin typeface="Calibri"/>
                        <a:cs typeface="Calibri"/>
                      </a:endParaRPr>
                    </a:p>
                  </a:txBody>
                  <a:tcPr marL="0" marR="0" marT="64769" marB="0">
                    <a:lnL w="3175" cap="flat" cmpd="sng" algn="ctr">
                      <a:solidFill>
                        <a:srgbClr val="000000"/>
                      </a:solidFill>
                      <a:prstDash val="solid"/>
                      <a:round/>
                      <a:headEnd type="none" w="med" len="med"/>
                      <a:tailEnd type="none" w="med" len="med"/>
                    </a:lnL>
                    <a:lnT w="3175" cap="flat" cmpd="sng" algn="ctr">
                      <a:solidFill>
                        <a:srgbClr val="000000"/>
                      </a:solidFill>
                      <a:prstDash val="solid"/>
                      <a:round/>
                      <a:headEnd type="none" w="med" len="med"/>
                      <a:tailEnd type="none" w="med" len="med"/>
                    </a:lnT>
                    <a:solidFill>
                      <a:srgbClr val="000000"/>
                    </a:solidFill>
                  </a:tcPr>
                </a:tc>
                <a:tc>
                  <a:txBody>
                    <a:bodyPr/>
                    <a:lstStyle/>
                    <a:p>
                      <a:pPr marR="33020" algn="r">
                        <a:lnSpc>
                          <a:spcPct val="100000"/>
                        </a:lnSpc>
                        <a:spcBef>
                          <a:spcPts val="509"/>
                        </a:spcBef>
                      </a:pPr>
                      <a:r>
                        <a:rPr sz="600" spc="5" dirty="0">
                          <a:latin typeface="Calibri"/>
                          <a:cs typeface="Calibri"/>
                        </a:rPr>
                        <a:t>1.00</a:t>
                      </a:r>
                      <a:endParaRPr sz="600">
                        <a:latin typeface="Calibri"/>
                        <a:cs typeface="Calibri"/>
                      </a:endParaRPr>
                    </a:p>
                  </a:txBody>
                  <a:tcPr marL="0" marR="0" marT="64769" marB="0">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3175" algn="ctr">
                        <a:lnSpc>
                          <a:spcPct val="100000"/>
                        </a:lnSpc>
                        <a:spcBef>
                          <a:spcPts val="509"/>
                        </a:spcBef>
                      </a:pPr>
                      <a:r>
                        <a:rPr sz="600" spc="5" dirty="0">
                          <a:solidFill>
                            <a:srgbClr val="FFFFFF"/>
                          </a:solidFill>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800080"/>
                    </a:solidFill>
                  </a:tcPr>
                </a:tc>
                <a:tc>
                  <a:txBody>
                    <a:bodyPr/>
                    <a:lstStyle/>
                    <a:p>
                      <a:pPr marL="43815">
                        <a:lnSpc>
                          <a:spcPct val="100000"/>
                        </a:lnSpc>
                        <a:spcBef>
                          <a:spcPts val="509"/>
                        </a:spcBef>
                      </a:pPr>
                      <a:r>
                        <a:rPr sz="600" spc="5" dirty="0">
                          <a:solidFill>
                            <a:srgbClr val="FFFFFF"/>
                          </a:solidFill>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CC0099"/>
                    </a:solidFill>
                  </a:tcPr>
                </a:tc>
              </a:tr>
              <a:tr h="224906">
                <a:tc>
                  <a:txBody>
                    <a:bodyPr/>
                    <a:lstStyle/>
                    <a:p>
                      <a:pPr marL="3175" algn="ctr">
                        <a:lnSpc>
                          <a:spcPct val="100000"/>
                        </a:lnSpc>
                        <a:spcBef>
                          <a:spcPts val="509"/>
                        </a:spcBef>
                      </a:pPr>
                      <a:r>
                        <a:rPr sz="600" spc="5" dirty="0">
                          <a:latin typeface="Calibri"/>
                          <a:cs typeface="Calibri"/>
                        </a:rPr>
                        <a:t>0.33</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6350">
                      <a:solidFill>
                        <a:srgbClr val="000000"/>
                      </a:solidFill>
                      <a:prstDash val="solid"/>
                    </a:lnB>
                    <a:solidFill>
                      <a:srgbClr val="FF33CC"/>
                    </a:solidFill>
                  </a:tcPr>
                </a:tc>
                <a:tc>
                  <a:txBody>
                    <a:bodyPr/>
                    <a:lstStyle/>
                    <a:p>
                      <a:pPr marL="43815">
                        <a:lnSpc>
                          <a:spcPct val="100000"/>
                        </a:lnSpc>
                        <a:spcBef>
                          <a:spcPts val="509"/>
                        </a:spcBef>
                      </a:pPr>
                      <a:r>
                        <a:rPr sz="600" spc="5" dirty="0">
                          <a:latin typeface="Calibri"/>
                          <a:cs typeface="Calibri"/>
                        </a:rPr>
                        <a:t>0.33</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6350">
                      <a:solidFill>
                        <a:srgbClr val="000000"/>
                      </a:solidFill>
                      <a:prstDash val="solid"/>
                    </a:lnB>
                    <a:solidFill>
                      <a:srgbClr val="FF33CC"/>
                    </a:solidFill>
                  </a:tcPr>
                </a:tc>
                <a:tc>
                  <a:txBody>
                    <a:bodyPr/>
                    <a:lstStyle/>
                    <a:p>
                      <a:pPr marL="2540" algn="ctr">
                        <a:lnSpc>
                          <a:spcPct val="100000"/>
                        </a:lnSpc>
                        <a:spcBef>
                          <a:spcPts val="509"/>
                        </a:spcBef>
                      </a:pPr>
                      <a:r>
                        <a:rPr sz="600" spc="5" dirty="0">
                          <a:solidFill>
                            <a:srgbClr val="FFFFFF"/>
                          </a:solidFill>
                          <a:latin typeface="Calibri"/>
                          <a:cs typeface="Calibri"/>
                        </a:rPr>
                        <a:t>-0.33</a:t>
                      </a:r>
                      <a:endParaRPr sz="600">
                        <a:latin typeface="Calibri"/>
                        <a:cs typeface="Calibri"/>
                      </a:endParaRPr>
                    </a:p>
                  </a:txBody>
                  <a:tcPr marL="0" marR="0" marT="64769" marB="0">
                    <a:lnL w="3175" cap="flat" cmpd="sng" algn="ctr">
                      <a:solidFill>
                        <a:srgbClr val="000000"/>
                      </a:solidFill>
                      <a:prstDash val="solid"/>
                      <a:round/>
                      <a:headEnd type="none" w="med" len="med"/>
                      <a:tailEnd type="none" w="med" len="med"/>
                    </a:lnL>
                    <a:lnT w="3175" cap="flat" cmpd="sng" algn="ctr">
                      <a:solidFill>
                        <a:srgbClr val="000000"/>
                      </a:solidFill>
                      <a:prstDash val="solid"/>
                      <a:round/>
                      <a:headEnd type="none" w="med" len="med"/>
                      <a:tailEnd type="none" w="med" len="med"/>
                    </a:lnT>
                    <a:solidFill>
                      <a:srgbClr val="000000"/>
                    </a:solidFill>
                  </a:tcPr>
                </a:tc>
                <a:tc>
                  <a:txBody>
                    <a:bodyPr/>
                    <a:lstStyle/>
                    <a:p>
                      <a:pPr marL="43815">
                        <a:lnSpc>
                          <a:spcPct val="100000"/>
                        </a:lnSpc>
                        <a:spcBef>
                          <a:spcPts val="509"/>
                        </a:spcBef>
                      </a:pPr>
                      <a:r>
                        <a:rPr sz="600" spc="5" dirty="0">
                          <a:latin typeface="Calibri"/>
                          <a:cs typeface="Calibri"/>
                        </a:rPr>
                        <a:t>0.55</a:t>
                      </a:r>
                      <a:endParaRPr sz="600">
                        <a:latin typeface="Calibri"/>
                        <a:cs typeface="Calibri"/>
                      </a:endParaRPr>
                    </a:p>
                  </a:txBody>
                  <a:tcPr marL="0" marR="0" marT="64769" marB="0">
                    <a:lnR w="3175">
                      <a:solidFill>
                        <a:srgbClr val="000000"/>
                      </a:solidFill>
                      <a:prstDash val="solid"/>
                    </a:lnR>
                    <a:lnB w="6350">
                      <a:solidFill>
                        <a:srgbClr val="000000"/>
                      </a:solidFill>
                      <a:prstDash val="solid"/>
                    </a:lnB>
                    <a:solidFill>
                      <a:srgbClr val="FF99FF"/>
                    </a:solidFill>
                  </a:tcPr>
                </a:tc>
                <a:tc>
                  <a:txBody>
                    <a:bodyPr/>
                    <a:lstStyle/>
                    <a:p>
                      <a:pPr marR="20955" algn="r">
                        <a:lnSpc>
                          <a:spcPct val="100000"/>
                        </a:lnSpc>
                        <a:spcBef>
                          <a:spcPts val="509"/>
                        </a:spcBef>
                      </a:pPr>
                      <a:r>
                        <a:rPr sz="600" spc="5" dirty="0">
                          <a:solidFill>
                            <a:srgbClr val="FFFFFF"/>
                          </a:solidFill>
                          <a:latin typeface="Calibri"/>
                          <a:cs typeface="Calibri"/>
                        </a:rPr>
                        <a:t>-0.33</a:t>
                      </a:r>
                      <a:endParaRPr sz="600">
                        <a:latin typeface="Calibri"/>
                        <a:cs typeface="Calibri"/>
                      </a:endParaRPr>
                    </a:p>
                  </a:txBody>
                  <a:tcPr marL="0" marR="0" marT="64769" marB="0">
                    <a:lnL w="3175" cap="flat" cmpd="sng" algn="ctr">
                      <a:solidFill>
                        <a:srgbClr val="000000"/>
                      </a:solidFill>
                      <a:prstDash val="solid"/>
                      <a:round/>
                      <a:headEnd type="none" w="med" len="med"/>
                      <a:tailEnd type="none" w="med" len="med"/>
                    </a:lnL>
                    <a:lnT w="3175" cap="flat" cmpd="sng" algn="ctr">
                      <a:solidFill>
                        <a:srgbClr val="000000"/>
                      </a:solidFill>
                      <a:prstDash val="solid"/>
                      <a:round/>
                      <a:headEnd type="none" w="med" len="med"/>
                      <a:tailEnd type="none" w="med" len="med"/>
                    </a:lnT>
                    <a:solidFill>
                      <a:srgbClr val="000000"/>
                    </a:solidFill>
                  </a:tcPr>
                </a:tc>
                <a:tc>
                  <a:txBody>
                    <a:bodyPr/>
                    <a:lstStyle/>
                    <a:p>
                      <a:pPr marL="3175" algn="ctr">
                        <a:lnSpc>
                          <a:spcPct val="100000"/>
                        </a:lnSpc>
                        <a:spcBef>
                          <a:spcPts val="509"/>
                        </a:spcBef>
                      </a:pPr>
                      <a:r>
                        <a:rPr sz="600" spc="5" dirty="0">
                          <a:latin typeface="Calibri"/>
                          <a:cs typeface="Calibri"/>
                        </a:rPr>
                        <a:t>0.33</a:t>
                      </a:r>
                      <a:endParaRPr sz="600">
                        <a:latin typeface="Calibri"/>
                        <a:cs typeface="Calibri"/>
                      </a:endParaRPr>
                    </a:p>
                  </a:txBody>
                  <a:tcPr marL="0" marR="0" marT="64769" marB="0">
                    <a:lnR w="3175">
                      <a:solidFill>
                        <a:srgbClr val="000000"/>
                      </a:solidFill>
                      <a:prstDash val="solid"/>
                    </a:lnR>
                    <a:lnT w="3175">
                      <a:solidFill>
                        <a:srgbClr val="000000"/>
                      </a:solidFill>
                      <a:prstDash val="solid"/>
                    </a:lnT>
                    <a:lnB w="6350">
                      <a:solidFill>
                        <a:srgbClr val="000000"/>
                      </a:solidFill>
                      <a:prstDash val="solid"/>
                    </a:lnB>
                    <a:solidFill>
                      <a:srgbClr val="FF33CC"/>
                    </a:solidFill>
                  </a:tcPr>
                </a:tc>
                <a:tc>
                  <a:txBody>
                    <a:bodyPr/>
                    <a:lstStyle/>
                    <a:p>
                      <a:pPr marL="43815">
                        <a:lnSpc>
                          <a:spcPct val="100000"/>
                        </a:lnSpc>
                        <a:spcBef>
                          <a:spcPts val="509"/>
                        </a:spcBef>
                      </a:pPr>
                      <a:r>
                        <a:rPr sz="600" spc="5" dirty="0">
                          <a:latin typeface="Calibri"/>
                          <a:cs typeface="Calibri"/>
                        </a:rPr>
                        <a:t>0.33</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6350">
                      <a:solidFill>
                        <a:srgbClr val="000000"/>
                      </a:solidFill>
                      <a:prstDash val="solid"/>
                    </a:lnB>
                    <a:solidFill>
                      <a:srgbClr val="FF33CC"/>
                    </a:solidFill>
                  </a:tcPr>
                </a:tc>
              </a:tr>
              <a:tr h="224899">
                <a:tc>
                  <a:txBody>
                    <a:bodyPr/>
                    <a:lstStyle/>
                    <a:p>
                      <a:pPr marL="3175" algn="ctr">
                        <a:lnSpc>
                          <a:spcPct val="100000"/>
                        </a:lnSpc>
                        <a:spcBef>
                          <a:spcPts val="509"/>
                        </a:spcBef>
                      </a:pPr>
                      <a:r>
                        <a:rPr sz="600" spc="5" dirty="0">
                          <a:solidFill>
                            <a:srgbClr val="FFFFFF"/>
                          </a:solidFill>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6350">
                      <a:solidFill>
                        <a:srgbClr val="000000"/>
                      </a:solidFill>
                      <a:prstDash val="solid"/>
                    </a:lnT>
                    <a:lnB w="3175">
                      <a:solidFill>
                        <a:srgbClr val="000000"/>
                      </a:solidFill>
                      <a:prstDash val="solid"/>
                    </a:lnB>
                    <a:solidFill>
                      <a:srgbClr val="CC0099"/>
                    </a:solidFill>
                  </a:tcPr>
                </a:tc>
                <a:tc>
                  <a:txBody>
                    <a:bodyPr/>
                    <a:lstStyle/>
                    <a:p>
                      <a:pPr marL="31750">
                        <a:lnSpc>
                          <a:spcPct val="100000"/>
                        </a:lnSpc>
                        <a:spcBef>
                          <a:spcPts val="509"/>
                        </a:spcBef>
                      </a:pPr>
                      <a:r>
                        <a:rPr sz="600" spc="5" dirty="0">
                          <a:solidFill>
                            <a:srgbClr val="FFFFFF"/>
                          </a:solidFill>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6350">
                      <a:solidFill>
                        <a:srgbClr val="000000"/>
                      </a:solidFill>
                      <a:prstDash val="solid"/>
                    </a:lnT>
                    <a:lnB w="3175">
                      <a:solidFill>
                        <a:srgbClr val="000000"/>
                      </a:solidFill>
                      <a:prstDash val="solid"/>
                    </a:lnB>
                    <a:solidFill>
                      <a:srgbClr val="800080"/>
                    </a:solidFill>
                  </a:tcPr>
                </a:tc>
                <a:tc>
                  <a:txBody>
                    <a:bodyPr/>
                    <a:lstStyle/>
                    <a:p>
                      <a:pPr marL="3175" algn="ctr">
                        <a:lnSpc>
                          <a:spcPct val="100000"/>
                        </a:lnSpc>
                        <a:spcBef>
                          <a:spcPts val="509"/>
                        </a:spcBef>
                      </a:pPr>
                      <a:r>
                        <a:rPr sz="600" spc="5" dirty="0">
                          <a:latin typeface="Calibri"/>
                          <a:cs typeface="Calibri"/>
                        </a:rPr>
                        <a:t>1.00</a:t>
                      </a:r>
                      <a:endParaRPr sz="600">
                        <a:latin typeface="Calibri"/>
                        <a:cs typeface="Calibri"/>
                      </a:endParaRPr>
                    </a:p>
                  </a:txBody>
                  <a:tcPr marL="0" marR="0" marT="64769" marB="0">
                    <a:lnL w="3175">
                      <a:solidFill>
                        <a:srgbClr val="000000"/>
                      </a:solidFill>
                      <a:prstDash val="solid"/>
                    </a:lnL>
                    <a:lnR w="3175">
                      <a:solidFill>
                        <a:srgbClr val="000000"/>
                      </a:solidFill>
                      <a:prstDash val="solid"/>
                    </a:lnR>
                    <a:lnB w="3175">
                      <a:solidFill>
                        <a:srgbClr val="000000"/>
                      </a:solidFill>
                      <a:prstDash val="solid"/>
                    </a:lnB>
                  </a:tcPr>
                </a:tc>
                <a:tc>
                  <a:txBody>
                    <a:bodyPr/>
                    <a:lstStyle/>
                    <a:p>
                      <a:pPr marL="31750">
                        <a:lnSpc>
                          <a:spcPct val="100000"/>
                        </a:lnSpc>
                        <a:spcBef>
                          <a:spcPts val="509"/>
                        </a:spcBef>
                      </a:pPr>
                      <a:r>
                        <a:rPr sz="600" spc="5" dirty="0">
                          <a:solidFill>
                            <a:srgbClr val="FFFFFF"/>
                          </a:solidFill>
                          <a:latin typeface="Calibri"/>
                          <a:cs typeface="Calibri"/>
                        </a:rPr>
                        <a:t>-0.33</a:t>
                      </a:r>
                      <a:endParaRPr sz="600">
                        <a:latin typeface="Calibri"/>
                        <a:cs typeface="Calibri"/>
                      </a:endParaRPr>
                    </a:p>
                  </a:txBody>
                  <a:tcPr marL="0" marR="0" marT="64769" marB="0">
                    <a:lnL w="3175"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marR="33020" algn="r">
                        <a:lnSpc>
                          <a:spcPct val="100000"/>
                        </a:lnSpc>
                        <a:spcBef>
                          <a:spcPts val="509"/>
                        </a:spcBef>
                      </a:pPr>
                      <a:r>
                        <a:rPr sz="600" spc="5" dirty="0">
                          <a:solidFill>
                            <a:srgbClr val="FFFFFF"/>
                          </a:solidFill>
                          <a:latin typeface="Calibri"/>
                          <a:cs typeface="Calibri"/>
                        </a:rPr>
                        <a:t>0.11</a:t>
                      </a:r>
                      <a:endParaRPr sz="600">
                        <a:latin typeface="Calibri"/>
                        <a:cs typeface="Calibri"/>
                      </a:endParaRPr>
                    </a:p>
                  </a:txBody>
                  <a:tcPr marL="0" marR="0" marT="64769" marB="0">
                    <a:lnR w="3175">
                      <a:solidFill>
                        <a:srgbClr val="000000"/>
                      </a:solidFill>
                      <a:prstDash val="solid"/>
                    </a:lnR>
                    <a:lnB w="3175">
                      <a:solidFill>
                        <a:srgbClr val="000000"/>
                      </a:solidFill>
                      <a:prstDash val="solid"/>
                    </a:lnB>
                    <a:solidFill>
                      <a:srgbClr val="CC0099"/>
                    </a:solidFill>
                  </a:tcPr>
                </a:tc>
                <a:tc>
                  <a:txBody>
                    <a:bodyPr/>
                    <a:lstStyle/>
                    <a:p>
                      <a:pPr marL="3175" algn="ctr">
                        <a:lnSpc>
                          <a:spcPct val="100000"/>
                        </a:lnSpc>
                        <a:spcBef>
                          <a:spcPts val="509"/>
                        </a:spcBef>
                      </a:pPr>
                      <a:r>
                        <a:rPr sz="600" spc="5" dirty="0">
                          <a:solidFill>
                            <a:srgbClr val="FFFFFF"/>
                          </a:solidFill>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6350">
                      <a:solidFill>
                        <a:srgbClr val="000000"/>
                      </a:solidFill>
                      <a:prstDash val="solid"/>
                    </a:lnT>
                    <a:lnB w="3175">
                      <a:solidFill>
                        <a:srgbClr val="000000"/>
                      </a:solidFill>
                      <a:prstDash val="solid"/>
                    </a:lnB>
                    <a:solidFill>
                      <a:srgbClr val="800080"/>
                    </a:solidFill>
                  </a:tcPr>
                </a:tc>
                <a:tc>
                  <a:txBody>
                    <a:bodyPr/>
                    <a:lstStyle/>
                    <a:p>
                      <a:pPr marL="43815">
                        <a:lnSpc>
                          <a:spcPct val="100000"/>
                        </a:lnSpc>
                        <a:spcBef>
                          <a:spcPts val="509"/>
                        </a:spcBef>
                      </a:pPr>
                      <a:r>
                        <a:rPr sz="600" spc="5" dirty="0">
                          <a:latin typeface="Calibri"/>
                          <a:cs typeface="Calibri"/>
                        </a:rPr>
                        <a:t>0.55</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6350">
                      <a:solidFill>
                        <a:srgbClr val="000000"/>
                      </a:solidFill>
                      <a:prstDash val="solid"/>
                    </a:lnT>
                    <a:lnB w="3175">
                      <a:solidFill>
                        <a:srgbClr val="000000"/>
                      </a:solidFill>
                      <a:prstDash val="solid"/>
                    </a:lnB>
                    <a:solidFill>
                      <a:srgbClr val="FF99FF"/>
                    </a:solidFill>
                  </a:tcPr>
                </a:tc>
              </a:tr>
              <a:tr h="224984">
                <a:tc>
                  <a:txBody>
                    <a:bodyPr/>
                    <a:lstStyle/>
                    <a:p>
                      <a:pPr marL="2540" algn="ctr">
                        <a:lnSpc>
                          <a:spcPct val="100000"/>
                        </a:lnSpc>
                        <a:spcBef>
                          <a:spcPts val="509"/>
                        </a:spcBef>
                      </a:pPr>
                      <a:r>
                        <a:rPr sz="600" spc="5" dirty="0">
                          <a:solidFill>
                            <a:srgbClr val="FFFFFF"/>
                          </a:solidFill>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800080"/>
                    </a:solidFill>
                  </a:tcPr>
                </a:tc>
                <a:tc>
                  <a:txBody>
                    <a:bodyPr/>
                    <a:lstStyle/>
                    <a:p>
                      <a:pPr marL="43815">
                        <a:lnSpc>
                          <a:spcPct val="100000"/>
                        </a:lnSpc>
                        <a:spcBef>
                          <a:spcPts val="509"/>
                        </a:spcBef>
                      </a:pPr>
                      <a:r>
                        <a:rPr sz="600" spc="5" dirty="0">
                          <a:latin typeface="Calibri"/>
                          <a:cs typeface="Calibri"/>
                        </a:rPr>
                        <a:t>1.00</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2540" algn="ctr">
                        <a:lnSpc>
                          <a:spcPct val="100000"/>
                        </a:lnSpc>
                        <a:spcBef>
                          <a:spcPts val="509"/>
                        </a:spcBef>
                      </a:pPr>
                      <a:r>
                        <a:rPr sz="600" spc="5" dirty="0">
                          <a:solidFill>
                            <a:srgbClr val="FFFFFF"/>
                          </a:solidFill>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800080"/>
                    </a:solidFill>
                  </a:tcPr>
                </a:tc>
                <a:tc>
                  <a:txBody>
                    <a:bodyPr/>
                    <a:lstStyle/>
                    <a:p>
                      <a:pPr marL="43815">
                        <a:lnSpc>
                          <a:spcPct val="100000"/>
                        </a:lnSpc>
                        <a:spcBef>
                          <a:spcPts val="509"/>
                        </a:spcBef>
                      </a:pPr>
                      <a:r>
                        <a:rPr sz="600" spc="5" dirty="0">
                          <a:latin typeface="Calibri"/>
                          <a:cs typeface="Calibri"/>
                        </a:rPr>
                        <a:t>0.33</a:t>
                      </a:r>
                      <a:endParaRPr sz="600">
                        <a:latin typeface="Calibri"/>
                        <a:cs typeface="Calibri"/>
                      </a:endParaRPr>
                    </a:p>
                  </a:txBody>
                  <a:tcPr marL="0" marR="0" marT="64769" marB="0">
                    <a:lnL w="3175">
                      <a:solidFill>
                        <a:srgbClr val="000000"/>
                      </a:solidFill>
                      <a:prstDash val="solid"/>
                    </a:lnL>
                    <a:lnR w="3175">
                      <a:solidFill>
                        <a:srgbClr val="000000"/>
                      </a:solidFill>
                      <a:prstDash val="solid"/>
                    </a:lnR>
                    <a:lnB w="3175">
                      <a:solidFill>
                        <a:srgbClr val="000000"/>
                      </a:solidFill>
                      <a:prstDash val="solid"/>
                    </a:lnB>
                    <a:solidFill>
                      <a:srgbClr val="FF33CC"/>
                    </a:solidFill>
                  </a:tcPr>
                </a:tc>
                <a:tc>
                  <a:txBody>
                    <a:bodyPr/>
                    <a:lstStyle/>
                    <a:p>
                      <a:pPr marR="20955" algn="r">
                        <a:lnSpc>
                          <a:spcPct val="100000"/>
                        </a:lnSpc>
                        <a:spcBef>
                          <a:spcPts val="509"/>
                        </a:spcBef>
                      </a:pPr>
                      <a:r>
                        <a:rPr sz="600" spc="5" dirty="0">
                          <a:solidFill>
                            <a:srgbClr val="FFFFFF"/>
                          </a:solidFill>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800080"/>
                    </a:solidFill>
                  </a:tcPr>
                </a:tc>
                <a:tc>
                  <a:txBody>
                    <a:bodyPr/>
                    <a:lstStyle/>
                    <a:p>
                      <a:pPr marL="3175" algn="ctr">
                        <a:lnSpc>
                          <a:spcPct val="100000"/>
                        </a:lnSpc>
                        <a:spcBef>
                          <a:spcPts val="509"/>
                        </a:spcBef>
                      </a:pPr>
                      <a:r>
                        <a:rPr sz="600" spc="5" dirty="0">
                          <a:solidFill>
                            <a:srgbClr val="FFFFFF"/>
                          </a:solidFill>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CC0099"/>
                    </a:solidFill>
                  </a:tcPr>
                </a:tc>
                <a:tc>
                  <a:txBody>
                    <a:bodyPr/>
                    <a:lstStyle/>
                    <a:p>
                      <a:pPr marL="31750">
                        <a:lnSpc>
                          <a:spcPct val="100000"/>
                        </a:lnSpc>
                        <a:spcBef>
                          <a:spcPts val="509"/>
                        </a:spcBef>
                      </a:pPr>
                      <a:r>
                        <a:rPr sz="600" spc="5" dirty="0">
                          <a:solidFill>
                            <a:srgbClr val="FFFFFF"/>
                          </a:solidFill>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800080"/>
                    </a:solidFill>
                  </a:tcPr>
                </a:tc>
              </a:tr>
              <a:tr h="224812">
                <a:tc>
                  <a:txBody>
                    <a:bodyPr/>
                    <a:lstStyle/>
                    <a:p>
                      <a:pPr marL="3175" algn="ctr">
                        <a:lnSpc>
                          <a:spcPct val="100000"/>
                        </a:lnSpc>
                        <a:spcBef>
                          <a:spcPts val="509"/>
                        </a:spcBef>
                      </a:pPr>
                      <a:r>
                        <a:rPr sz="600" spc="5" dirty="0">
                          <a:latin typeface="Calibri"/>
                          <a:cs typeface="Calibri"/>
                        </a:rPr>
                        <a:t>0.77</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CCFF"/>
                    </a:solidFill>
                  </a:tcPr>
                </a:tc>
                <a:tc>
                  <a:txBody>
                    <a:bodyPr/>
                    <a:lstStyle/>
                    <a:p>
                      <a:pPr marL="31750">
                        <a:lnSpc>
                          <a:spcPct val="100000"/>
                        </a:lnSpc>
                        <a:spcBef>
                          <a:spcPts val="509"/>
                        </a:spcBef>
                      </a:pPr>
                      <a:r>
                        <a:rPr sz="600" spc="5" dirty="0">
                          <a:solidFill>
                            <a:srgbClr val="FFFFFF"/>
                          </a:solidFill>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800080"/>
                    </a:solidFill>
                  </a:tcPr>
                </a:tc>
                <a:tc>
                  <a:txBody>
                    <a:bodyPr/>
                    <a:lstStyle/>
                    <a:p>
                      <a:pPr marL="3175" algn="ctr">
                        <a:lnSpc>
                          <a:spcPct val="100000"/>
                        </a:lnSpc>
                        <a:spcBef>
                          <a:spcPts val="509"/>
                        </a:spcBef>
                      </a:pPr>
                      <a:r>
                        <a:rPr sz="600" spc="5" dirty="0">
                          <a:solidFill>
                            <a:srgbClr val="FFFFFF"/>
                          </a:solidFill>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CC0099"/>
                    </a:solidFill>
                  </a:tcPr>
                </a:tc>
                <a:tc>
                  <a:txBody>
                    <a:bodyPr/>
                    <a:lstStyle/>
                    <a:p>
                      <a:pPr marL="43815">
                        <a:lnSpc>
                          <a:spcPct val="100000"/>
                        </a:lnSpc>
                        <a:spcBef>
                          <a:spcPts val="509"/>
                        </a:spcBef>
                      </a:pPr>
                      <a:r>
                        <a:rPr sz="600" spc="5" dirty="0">
                          <a:latin typeface="Calibri"/>
                          <a:cs typeface="Calibri"/>
                        </a:rPr>
                        <a:t>0.33</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33CC"/>
                    </a:solidFill>
                  </a:tcPr>
                </a:tc>
                <a:tc>
                  <a:txBody>
                    <a:bodyPr/>
                    <a:lstStyle/>
                    <a:p>
                      <a:pPr marR="33020" algn="r">
                        <a:lnSpc>
                          <a:spcPct val="100000"/>
                        </a:lnSpc>
                        <a:spcBef>
                          <a:spcPts val="509"/>
                        </a:spcBef>
                      </a:pPr>
                      <a:r>
                        <a:rPr sz="600" spc="5" dirty="0">
                          <a:latin typeface="Calibri"/>
                          <a:cs typeface="Calibri"/>
                        </a:rPr>
                        <a:t>0.55</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99FF"/>
                    </a:solidFill>
                  </a:tcPr>
                </a:tc>
                <a:tc>
                  <a:txBody>
                    <a:bodyPr/>
                    <a:lstStyle/>
                    <a:p>
                      <a:pPr marL="3175" algn="ctr">
                        <a:lnSpc>
                          <a:spcPct val="100000"/>
                        </a:lnSpc>
                        <a:spcBef>
                          <a:spcPts val="509"/>
                        </a:spcBef>
                      </a:pPr>
                      <a:r>
                        <a:rPr sz="600" spc="5" dirty="0">
                          <a:solidFill>
                            <a:srgbClr val="FFFFFF"/>
                          </a:solidFill>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800080"/>
                    </a:solidFill>
                  </a:tcPr>
                </a:tc>
                <a:tc>
                  <a:txBody>
                    <a:bodyPr/>
                    <a:lstStyle/>
                    <a:p>
                      <a:pPr marL="43815">
                        <a:lnSpc>
                          <a:spcPct val="100000"/>
                        </a:lnSpc>
                        <a:spcBef>
                          <a:spcPts val="509"/>
                        </a:spcBef>
                      </a:pPr>
                      <a:r>
                        <a:rPr sz="600" spc="5" dirty="0">
                          <a:latin typeface="Calibri"/>
                          <a:cs typeface="Calibri"/>
                        </a:rPr>
                        <a:t>0.33</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33CC"/>
                    </a:solidFill>
                  </a:tcPr>
                </a:tc>
              </a:tr>
            </a:tbl>
          </a:graphicData>
        </a:graphic>
      </p:graphicFrame>
      <p:sp>
        <p:nvSpPr>
          <p:cNvPr id="15" name="object 15"/>
          <p:cNvSpPr/>
          <p:nvPr/>
        </p:nvSpPr>
        <p:spPr>
          <a:xfrm>
            <a:off x="4417124" y="5155149"/>
            <a:ext cx="450851" cy="450215"/>
          </a:xfrm>
          <a:custGeom>
            <a:avLst/>
            <a:gdLst/>
            <a:ahLst/>
            <a:cxnLst/>
            <a:rect l="l" t="t" r="r" b="b"/>
            <a:pathLst>
              <a:path w="450850" h="450214">
                <a:moveTo>
                  <a:pt x="225348" y="224777"/>
                </a:moveTo>
                <a:lnTo>
                  <a:pt x="0" y="224777"/>
                </a:lnTo>
                <a:lnTo>
                  <a:pt x="0" y="449783"/>
                </a:lnTo>
                <a:lnTo>
                  <a:pt x="225348" y="449783"/>
                </a:lnTo>
                <a:lnTo>
                  <a:pt x="225348" y="224777"/>
                </a:lnTo>
                <a:close/>
              </a:path>
              <a:path w="450850" h="450214">
                <a:moveTo>
                  <a:pt x="450557" y="0"/>
                </a:moveTo>
                <a:lnTo>
                  <a:pt x="225348" y="0"/>
                </a:lnTo>
                <a:lnTo>
                  <a:pt x="225348" y="224777"/>
                </a:lnTo>
                <a:lnTo>
                  <a:pt x="450557" y="224777"/>
                </a:lnTo>
                <a:lnTo>
                  <a:pt x="450557" y="0"/>
                </a:lnTo>
                <a:close/>
              </a:path>
            </a:pathLst>
          </a:custGeom>
          <a:solidFill>
            <a:srgbClr val="FFFFFF"/>
          </a:solidFill>
        </p:spPr>
        <p:txBody>
          <a:bodyPr wrap="square" lIns="0" tIns="0" rIns="0" bIns="0" rtlCol="0"/>
          <a:lstStyle/>
          <a:p>
            <a:endParaRPr/>
          </a:p>
        </p:txBody>
      </p:sp>
      <p:sp>
        <p:nvSpPr>
          <p:cNvPr id="16" name="object 16"/>
          <p:cNvSpPr/>
          <p:nvPr/>
        </p:nvSpPr>
        <p:spPr>
          <a:xfrm>
            <a:off x="3966488" y="5829735"/>
            <a:ext cx="225425" cy="225425"/>
          </a:xfrm>
          <a:custGeom>
            <a:avLst/>
            <a:gdLst/>
            <a:ahLst/>
            <a:cxnLst/>
            <a:rect l="l" t="t" r="r" b="b"/>
            <a:pathLst>
              <a:path w="225425" h="225425">
                <a:moveTo>
                  <a:pt x="0" y="224984"/>
                </a:moveTo>
                <a:lnTo>
                  <a:pt x="225386" y="224984"/>
                </a:lnTo>
                <a:lnTo>
                  <a:pt x="225386" y="0"/>
                </a:lnTo>
                <a:lnTo>
                  <a:pt x="0" y="0"/>
                </a:lnTo>
                <a:lnTo>
                  <a:pt x="0" y="224984"/>
                </a:lnTo>
                <a:close/>
              </a:path>
            </a:pathLst>
          </a:custGeom>
          <a:solidFill>
            <a:srgbClr val="FFFFFF"/>
          </a:solidFill>
        </p:spPr>
        <p:txBody>
          <a:bodyPr wrap="square" lIns="0" tIns="0" rIns="0" bIns="0" rtlCol="0"/>
          <a:lstStyle/>
          <a:p>
            <a:endParaRPr/>
          </a:p>
        </p:txBody>
      </p:sp>
      <p:graphicFrame>
        <p:nvGraphicFramePr>
          <p:cNvPr id="17" name="object 17"/>
          <p:cNvGraphicFramePr>
            <a:graphicFrameLocks noGrp="1"/>
          </p:cNvGraphicFramePr>
          <p:nvPr/>
        </p:nvGraphicFramePr>
        <p:xfrm>
          <a:off x="3515870" y="1661187"/>
          <a:ext cx="1577975" cy="1536294"/>
        </p:xfrm>
        <a:graphic>
          <a:graphicData uri="http://schemas.openxmlformats.org/drawingml/2006/table">
            <a:tbl>
              <a:tblPr firstRow="1" bandRow="1">
                <a:tableStyleId>{2D5ABB26-0587-4C30-8999-92F81FD0307C}</a:tableStyleId>
              </a:tblPr>
              <a:tblGrid>
                <a:gridCol w="225425"/>
                <a:gridCol w="225425"/>
                <a:gridCol w="225425"/>
                <a:gridCol w="225425"/>
                <a:gridCol w="225425"/>
                <a:gridCol w="225425"/>
                <a:gridCol w="225425"/>
              </a:tblGrid>
              <a:tr h="219538">
                <a:tc>
                  <a:txBody>
                    <a:bodyPr/>
                    <a:lstStyle/>
                    <a:p>
                      <a:pPr marL="3175" algn="ctr">
                        <a:lnSpc>
                          <a:spcPct val="100000"/>
                        </a:lnSpc>
                        <a:spcBef>
                          <a:spcPts val="484"/>
                        </a:spcBef>
                      </a:pPr>
                      <a:r>
                        <a:rPr sz="600" spc="5" dirty="0">
                          <a:latin typeface="Calibri"/>
                          <a:cs typeface="Calibri"/>
                        </a:rPr>
                        <a:t>0.77</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D2F5F4"/>
                    </a:solidFill>
                  </a:tcPr>
                </a:tc>
                <a:tc>
                  <a:txBody>
                    <a:bodyPr/>
                    <a:lstStyle/>
                    <a:p>
                      <a:pPr marL="31750">
                        <a:lnSpc>
                          <a:spcPct val="100000"/>
                        </a:lnSpc>
                        <a:spcBef>
                          <a:spcPts val="484"/>
                        </a:spcBef>
                      </a:pPr>
                      <a:r>
                        <a:rPr sz="600" spc="5" dirty="0">
                          <a:solidFill>
                            <a:srgbClr val="FFFFFF"/>
                          </a:solidFill>
                          <a:latin typeface="Calibri"/>
                          <a:cs typeface="Calibri"/>
                        </a:rPr>
                        <a:t>-0.11</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6666"/>
                    </a:solidFill>
                  </a:tcPr>
                </a:tc>
                <a:tc>
                  <a:txBody>
                    <a:bodyPr/>
                    <a:lstStyle/>
                    <a:p>
                      <a:pPr marL="3175" algn="ctr">
                        <a:lnSpc>
                          <a:spcPct val="100000"/>
                        </a:lnSpc>
                        <a:spcBef>
                          <a:spcPts val="484"/>
                        </a:spcBef>
                      </a:pPr>
                      <a:r>
                        <a:rPr sz="600" spc="5" dirty="0">
                          <a:solidFill>
                            <a:srgbClr val="FFFFFF"/>
                          </a:solidFill>
                          <a:latin typeface="Calibri"/>
                          <a:cs typeface="Calibri"/>
                        </a:rPr>
                        <a:t>0.11</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9999"/>
                    </a:solidFill>
                  </a:tcPr>
                </a:tc>
                <a:tc>
                  <a:txBody>
                    <a:bodyPr/>
                    <a:lstStyle/>
                    <a:p>
                      <a:pPr marL="43815">
                        <a:lnSpc>
                          <a:spcPct val="100000"/>
                        </a:lnSpc>
                        <a:spcBef>
                          <a:spcPts val="484"/>
                        </a:spcBef>
                      </a:pPr>
                      <a:r>
                        <a:rPr sz="600" spc="5" dirty="0">
                          <a:latin typeface="Calibri"/>
                          <a:cs typeface="Calibri"/>
                        </a:rPr>
                        <a:t>0.33</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33CCCC"/>
                    </a:solidFill>
                  </a:tcPr>
                </a:tc>
                <a:tc>
                  <a:txBody>
                    <a:bodyPr/>
                    <a:lstStyle/>
                    <a:p>
                      <a:pPr marR="33020" algn="r">
                        <a:lnSpc>
                          <a:spcPct val="100000"/>
                        </a:lnSpc>
                        <a:spcBef>
                          <a:spcPts val="484"/>
                        </a:spcBef>
                      </a:pPr>
                      <a:r>
                        <a:rPr sz="600" spc="5" dirty="0">
                          <a:latin typeface="Calibri"/>
                          <a:cs typeface="Calibri"/>
                        </a:rPr>
                        <a:t>0.55</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A1EAE8"/>
                    </a:solidFill>
                  </a:tcPr>
                </a:tc>
                <a:tc>
                  <a:txBody>
                    <a:bodyPr/>
                    <a:lstStyle/>
                    <a:p>
                      <a:pPr marL="3175" algn="ctr">
                        <a:lnSpc>
                          <a:spcPct val="100000"/>
                        </a:lnSpc>
                        <a:spcBef>
                          <a:spcPts val="484"/>
                        </a:spcBef>
                      </a:pPr>
                      <a:r>
                        <a:rPr sz="600" spc="5" dirty="0">
                          <a:solidFill>
                            <a:srgbClr val="FFFFFF"/>
                          </a:solidFill>
                          <a:latin typeface="Calibri"/>
                          <a:cs typeface="Calibri"/>
                        </a:rPr>
                        <a:t>-0.11</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6666"/>
                    </a:solidFill>
                  </a:tcPr>
                </a:tc>
                <a:tc>
                  <a:txBody>
                    <a:bodyPr/>
                    <a:lstStyle/>
                    <a:p>
                      <a:pPr marR="33020" algn="r">
                        <a:lnSpc>
                          <a:spcPct val="100000"/>
                        </a:lnSpc>
                        <a:spcBef>
                          <a:spcPts val="484"/>
                        </a:spcBef>
                      </a:pPr>
                      <a:r>
                        <a:rPr sz="600" spc="5" dirty="0">
                          <a:latin typeface="Calibri"/>
                          <a:cs typeface="Calibri"/>
                        </a:rPr>
                        <a:t>0.33</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33CCCC"/>
                    </a:solidFill>
                  </a:tcPr>
                </a:tc>
              </a:tr>
              <a:tr h="219365">
                <a:tc>
                  <a:txBody>
                    <a:bodyPr/>
                    <a:lstStyle/>
                    <a:p>
                      <a:pPr marL="2540" algn="ctr">
                        <a:lnSpc>
                          <a:spcPct val="100000"/>
                        </a:lnSpc>
                        <a:spcBef>
                          <a:spcPts val="484"/>
                        </a:spcBef>
                      </a:pPr>
                      <a:r>
                        <a:rPr sz="600" spc="5" dirty="0">
                          <a:solidFill>
                            <a:srgbClr val="FFFFFF"/>
                          </a:solidFill>
                          <a:latin typeface="Calibri"/>
                          <a:cs typeface="Calibri"/>
                        </a:rPr>
                        <a:t>-0.11</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6666"/>
                    </a:solidFill>
                  </a:tcPr>
                </a:tc>
                <a:tc>
                  <a:txBody>
                    <a:bodyPr/>
                    <a:lstStyle/>
                    <a:p>
                      <a:pPr marL="43815">
                        <a:lnSpc>
                          <a:spcPct val="100000"/>
                        </a:lnSpc>
                        <a:spcBef>
                          <a:spcPts val="484"/>
                        </a:spcBef>
                      </a:pPr>
                      <a:r>
                        <a:rPr sz="600" spc="5" dirty="0">
                          <a:latin typeface="Calibri"/>
                          <a:cs typeface="Calibri"/>
                        </a:rPr>
                        <a:t>1.00</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2540" algn="ctr">
                        <a:lnSpc>
                          <a:spcPct val="100000"/>
                        </a:lnSpc>
                        <a:spcBef>
                          <a:spcPts val="484"/>
                        </a:spcBef>
                      </a:pPr>
                      <a:r>
                        <a:rPr sz="600" spc="5" dirty="0">
                          <a:solidFill>
                            <a:srgbClr val="FFFFFF"/>
                          </a:solidFill>
                          <a:latin typeface="Calibri"/>
                          <a:cs typeface="Calibri"/>
                        </a:rPr>
                        <a:t>-0.11</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6666"/>
                    </a:solidFill>
                  </a:tcPr>
                </a:tc>
                <a:tc>
                  <a:txBody>
                    <a:bodyPr/>
                    <a:lstStyle/>
                    <a:p>
                      <a:pPr marL="43815">
                        <a:lnSpc>
                          <a:spcPct val="100000"/>
                        </a:lnSpc>
                        <a:spcBef>
                          <a:spcPts val="484"/>
                        </a:spcBef>
                      </a:pPr>
                      <a:r>
                        <a:rPr sz="600" spc="5" dirty="0">
                          <a:latin typeface="Calibri"/>
                          <a:cs typeface="Calibri"/>
                        </a:rPr>
                        <a:t>0.33</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33CCCC"/>
                    </a:solidFill>
                  </a:tcPr>
                </a:tc>
                <a:tc>
                  <a:txBody>
                    <a:bodyPr/>
                    <a:lstStyle/>
                    <a:p>
                      <a:pPr marR="20955" algn="r">
                        <a:lnSpc>
                          <a:spcPct val="100000"/>
                        </a:lnSpc>
                        <a:spcBef>
                          <a:spcPts val="484"/>
                        </a:spcBef>
                      </a:pPr>
                      <a:r>
                        <a:rPr sz="600" spc="5" dirty="0">
                          <a:solidFill>
                            <a:srgbClr val="FFFFFF"/>
                          </a:solidFill>
                          <a:latin typeface="Calibri"/>
                          <a:cs typeface="Calibri"/>
                        </a:rPr>
                        <a:t>-0.11</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6666"/>
                    </a:solidFill>
                  </a:tcPr>
                </a:tc>
                <a:tc>
                  <a:txBody>
                    <a:bodyPr/>
                    <a:lstStyle/>
                    <a:p>
                      <a:pPr marL="3175" algn="ctr">
                        <a:lnSpc>
                          <a:spcPct val="100000"/>
                        </a:lnSpc>
                        <a:spcBef>
                          <a:spcPts val="484"/>
                        </a:spcBef>
                      </a:pPr>
                      <a:r>
                        <a:rPr sz="600" spc="5" dirty="0">
                          <a:solidFill>
                            <a:srgbClr val="FFFFFF"/>
                          </a:solidFill>
                          <a:latin typeface="Calibri"/>
                          <a:cs typeface="Calibri"/>
                        </a:rPr>
                        <a:t>0.11</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9999"/>
                    </a:solidFill>
                  </a:tcPr>
                </a:tc>
                <a:tc>
                  <a:txBody>
                    <a:bodyPr/>
                    <a:lstStyle/>
                    <a:p>
                      <a:pPr marR="20955" algn="r">
                        <a:lnSpc>
                          <a:spcPct val="100000"/>
                        </a:lnSpc>
                        <a:spcBef>
                          <a:spcPts val="484"/>
                        </a:spcBef>
                      </a:pPr>
                      <a:r>
                        <a:rPr sz="600" spc="5" dirty="0">
                          <a:solidFill>
                            <a:srgbClr val="FFFFFF"/>
                          </a:solidFill>
                          <a:latin typeface="Calibri"/>
                          <a:cs typeface="Calibri"/>
                        </a:rPr>
                        <a:t>-0.11</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6666"/>
                    </a:solidFill>
                  </a:tcPr>
                </a:tc>
              </a:tr>
              <a:tr h="219538">
                <a:tc>
                  <a:txBody>
                    <a:bodyPr/>
                    <a:lstStyle/>
                    <a:p>
                      <a:pPr marL="3175" algn="ctr">
                        <a:lnSpc>
                          <a:spcPct val="100000"/>
                        </a:lnSpc>
                        <a:spcBef>
                          <a:spcPts val="484"/>
                        </a:spcBef>
                      </a:pPr>
                      <a:r>
                        <a:rPr sz="600" spc="5" dirty="0">
                          <a:solidFill>
                            <a:srgbClr val="FFFFFF"/>
                          </a:solidFill>
                          <a:latin typeface="Calibri"/>
                          <a:cs typeface="Calibri"/>
                        </a:rPr>
                        <a:t>0.11</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9999"/>
                    </a:solidFill>
                  </a:tcPr>
                </a:tc>
                <a:tc>
                  <a:txBody>
                    <a:bodyPr/>
                    <a:lstStyle/>
                    <a:p>
                      <a:pPr marL="31750">
                        <a:lnSpc>
                          <a:spcPct val="100000"/>
                        </a:lnSpc>
                        <a:spcBef>
                          <a:spcPts val="484"/>
                        </a:spcBef>
                      </a:pPr>
                      <a:r>
                        <a:rPr sz="600" spc="5" dirty="0">
                          <a:solidFill>
                            <a:srgbClr val="FFFFFF"/>
                          </a:solidFill>
                          <a:latin typeface="Calibri"/>
                          <a:cs typeface="Calibri"/>
                        </a:rPr>
                        <a:t>-0.11</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6666"/>
                    </a:solidFill>
                  </a:tcPr>
                </a:tc>
                <a:tc>
                  <a:txBody>
                    <a:bodyPr/>
                    <a:lstStyle/>
                    <a:p>
                      <a:pPr marL="3175" algn="ctr">
                        <a:lnSpc>
                          <a:spcPct val="100000"/>
                        </a:lnSpc>
                        <a:spcBef>
                          <a:spcPts val="484"/>
                        </a:spcBef>
                      </a:pPr>
                      <a:r>
                        <a:rPr sz="600" spc="5" dirty="0">
                          <a:latin typeface="Calibri"/>
                          <a:cs typeface="Calibri"/>
                        </a:rPr>
                        <a:t>1.00</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31750">
                        <a:lnSpc>
                          <a:spcPct val="100000"/>
                        </a:lnSpc>
                        <a:spcBef>
                          <a:spcPts val="484"/>
                        </a:spcBef>
                      </a:pPr>
                      <a:r>
                        <a:rPr sz="600" spc="5" dirty="0">
                          <a:solidFill>
                            <a:srgbClr val="FFFFFF"/>
                          </a:solidFill>
                          <a:latin typeface="Calibri"/>
                          <a:cs typeface="Calibri"/>
                        </a:rPr>
                        <a:t>-0.33</a:t>
                      </a:r>
                      <a:endParaRPr sz="600">
                        <a:latin typeface="Calibri"/>
                        <a:cs typeface="Calibri"/>
                      </a:endParaRPr>
                    </a:p>
                  </a:txBody>
                  <a:tcPr marL="0" marR="0" marT="61594" marB="0">
                    <a:lnL w="3175" cap="flat" cmpd="sng" algn="ctr">
                      <a:solidFill>
                        <a:srgbClr val="000000"/>
                      </a:solidFill>
                      <a:prstDash val="solid"/>
                      <a:round/>
                      <a:headEnd type="none" w="med" len="med"/>
                      <a:tailEnd type="none" w="med" len="med"/>
                    </a:lnL>
                    <a:lnT w="3175" cap="flat" cmpd="sng" algn="ctr">
                      <a:solidFill>
                        <a:srgbClr val="000000"/>
                      </a:solidFill>
                      <a:prstDash val="solid"/>
                      <a:round/>
                      <a:headEnd type="none" w="med" len="med"/>
                      <a:tailEnd type="none" w="med" len="med"/>
                    </a:lnT>
                    <a:solidFill>
                      <a:srgbClr val="000000"/>
                    </a:solidFill>
                  </a:tcPr>
                </a:tc>
                <a:tc>
                  <a:txBody>
                    <a:bodyPr/>
                    <a:lstStyle/>
                    <a:p>
                      <a:pPr marR="33020" algn="r">
                        <a:lnSpc>
                          <a:spcPct val="100000"/>
                        </a:lnSpc>
                        <a:spcBef>
                          <a:spcPts val="484"/>
                        </a:spcBef>
                      </a:pPr>
                      <a:r>
                        <a:rPr sz="600" spc="5" dirty="0">
                          <a:solidFill>
                            <a:srgbClr val="FFFFFF"/>
                          </a:solidFill>
                          <a:latin typeface="Calibri"/>
                          <a:cs typeface="Calibri"/>
                        </a:rPr>
                        <a:t>0.11</a:t>
                      </a:r>
                      <a:endParaRPr sz="600">
                        <a:latin typeface="Calibri"/>
                        <a:cs typeface="Calibri"/>
                      </a:endParaRPr>
                    </a:p>
                  </a:txBody>
                  <a:tcPr marL="0" marR="0" marT="61594" marB="0">
                    <a:lnR w="3175">
                      <a:solidFill>
                        <a:srgbClr val="000000"/>
                      </a:solidFill>
                      <a:prstDash val="solid"/>
                    </a:lnR>
                    <a:lnT w="3175">
                      <a:solidFill>
                        <a:srgbClr val="000000"/>
                      </a:solidFill>
                      <a:prstDash val="solid"/>
                    </a:lnT>
                    <a:lnB w="3175">
                      <a:solidFill>
                        <a:srgbClr val="000000"/>
                      </a:solidFill>
                      <a:prstDash val="solid"/>
                    </a:lnB>
                    <a:solidFill>
                      <a:srgbClr val="009999"/>
                    </a:solidFill>
                  </a:tcPr>
                </a:tc>
                <a:tc>
                  <a:txBody>
                    <a:bodyPr/>
                    <a:lstStyle/>
                    <a:p>
                      <a:pPr marL="3175" algn="ctr">
                        <a:lnSpc>
                          <a:spcPct val="100000"/>
                        </a:lnSpc>
                        <a:spcBef>
                          <a:spcPts val="484"/>
                        </a:spcBef>
                      </a:pPr>
                      <a:r>
                        <a:rPr sz="600" spc="5" dirty="0">
                          <a:solidFill>
                            <a:srgbClr val="FFFFFF"/>
                          </a:solidFill>
                          <a:latin typeface="Calibri"/>
                          <a:cs typeface="Calibri"/>
                        </a:rPr>
                        <a:t>-0.11</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6666"/>
                    </a:solidFill>
                  </a:tcPr>
                </a:tc>
                <a:tc>
                  <a:txBody>
                    <a:bodyPr/>
                    <a:lstStyle/>
                    <a:p>
                      <a:pPr marR="33020" algn="r">
                        <a:lnSpc>
                          <a:spcPct val="100000"/>
                        </a:lnSpc>
                        <a:spcBef>
                          <a:spcPts val="484"/>
                        </a:spcBef>
                      </a:pPr>
                      <a:r>
                        <a:rPr sz="600" spc="5" dirty="0">
                          <a:latin typeface="Calibri"/>
                          <a:cs typeface="Calibri"/>
                        </a:rPr>
                        <a:t>0.55</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A1EAE8"/>
                    </a:solidFill>
                  </a:tcPr>
                </a:tc>
              </a:tr>
              <a:tr h="219469">
                <a:tc>
                  <a:txBody>
                    <a:bodyPr/>
                    <a:lstStyle/>
                    <a:p>
                      <a:pPr marL="3175" algn="ctr">
                        <a:lnSpc>
                          <a:spcPct val="100000"/>
                        </a:lnSpc>
                        <a:spcBef>
                          <a:spcPts val="484"/>
                        </a:spcBef>
                      </a:pPr>
                      <a:r>
                        <a:rPr sz="600" spc="5" dirty="0">
                          <a:latin typeface="Calibri"/>
                          <a:cs typeface="Calibri"/>
                        </a:rPr>
                        <a:t>0.33</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33CCCC"/>
                    </a:solidFill>
                  </a:tcPr>
                </a:tc>
                <a:tc>
                  <a:txBody>
                    <a:bodyPr/>
                    <a:lstStyle/>
                    <a:p>
                      <a:pPr marL="43815">
                        <a:lnSpc>
                          <a:spcPct val="100000"/>
                        </a:lnSpc>
                        <a:spcBef>
                          <a:spcPts val="484"/>
                        </a:spcBef>
                      </a:pPr>
                      <a:r>
                        <a:rPr sz="600" spc="5" dirty="0">
                          <a:latin typeface="Calibri"/>
                          <a:cs typeface="Calibri"/>
                        </a:rPr>
                        <a:t>0.33</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33CCCC"/>
                    </a:solidFill>
                  </a:tcPr>
                </a:tc>
                <a:tc>
                  <a:txBody>
                    <a:bodyPr/>
                    <a:lstStyle/>
                    <a:p>
                      <a:pPr marL="2540" algn="ctr">
                        <a:lnSpc>
                          <a:spcPct val="100000"/>
                        </a:lnSpc>
                        <a:spcBef>
                          <a:spcPts val="484"/>
                        </a:spcBef>
                      </a:pPr>
                      <a:r>
                        <a:rPr sz="600" spc="5" dirty="0">
                          <a:solidFill>
                            <a:srgbClr val="FFFFFF"/>
                          </a:solidFill>
                          <a:latin typeface="Calibri"/>
                          <a:cs typeface="Calibri"/>
                        </a:rPr>
                        <a:t>-0.33</a:t>
                      </a:r>
                      <a:endParaRPr sz="600">
                        <a:latin typeface="Calibri"/>
                        <a:cs typeface="Calibri"/>
                      </a:endParaRPr>
                    </a:p>
                  </a:txBody>
                  <a:tcPr marL="0" marR="0" marT="61594" marB="0">
                    <a:lnL w="3175" cap="flat" cmpd="sng" algn="ctr">
                      <a:solidFill>
                        <a:srgbClr val="000000"/>
                      </a:solidFill>
                      <a:prstDash val="solid"/>
                      <a:round/>
                      <a:headEnd type="none" w="med" len="med"/>
                      <a:tailEnd type="none" w="med" len="med"/>
                    </a:lnL>
                    <a:lnT w="3175" cap="flat" cmpd="sng" algn="ctr">
                      <a:solidFill>
                        <a:srgbClr val="000000"/>
                      </a:solidFill>
                      <a:prstDash val="solid"/>
                      <a:round/>
                      <a:headEnd type="none" w="med" len="med"/>
                      <a:tailEnd type="none" w="med" len="med"/>
                    </a:lnT>
                    <a:solidFill>
                      <a:srgbClr val="000000"/>
                    </a:solidFill>
                  </a:tcPr>
                </a:tc>
                <a:tc>
                  <a:txBody>
                    <a:bodyPr/>
                    <a:lstStyle/>
                    <a:p>
                      <a:pPr marL="43815">
                        <a:lnSpc>
                          <a:spcPct val="100000"/>
                        </a:lnSpc>
                        <a:spcBef>
                          <a:spcPts val="484"/>
                        </a:spcBef>
                      </a:pPr>
                      <a:r>
                        <a:rPr sz="600" spc="5" dirty="0">
                          <a:latin typeface="Calibri"/>
                          <a:cs typeface="Calibri"/>
                        </a:rPr>
                        <a:t>0.55</a:t>
                      </a:r>
                      <a:endParaRPr sz="600">
                        <a:latin typeface="Calibri"/>
                        <a:cs typeface="Calibri"/>
                      </a:endParaRPr>
                    </a:p>
                  </a:txBody>
                  <a:tcPr marL="0" marR="0" marT="61594" marB="0">
                    <a:lnR w="3175">
                      <a:solidFill>
                        <a:srgbClr val="000000"/>
                      </a:solidFill>
                      <a:prstDash val="solid"/>
                    </a:lnR>
                    <a:lnB w="3175">
                      <a:solidFill>
                        <a:srgbClr val="000000"/>
                      </a:solidFill>
                      <a:prstDash val="solid"/>
                    </a:lnB>
                    <a:solidFill>
                      <a:srgbClr val="A1EAE8"/>
                    </a:solidFill>
                  </a:tcPr>
                </a:tc>
                <a:tc>
                  <a:txBody>
                    <a:bodyPr/>
                    <a:lstStyle/>
                    <a:p>
                      <a:pPr marR="20955" algn="r">
                        <a:lnSpc>
                          <a:spcPct val="100000"/>
                        </a:lnSpc>
                        <a:spcBef>
                          <a:spcPts val="484"/>
                        </a:spcBef>
                      </a:pPr>
                      <a:r>
                        <a:rPr sz="600" spc="5" dirty="0">
                          <a:solidFill>
                            <a:srgbClr val="FFFFFF"/>
                          </a:solidFill>
                          <a:latin typeface="Calibri"/>
                          <a:cs typeface="Calibri"/>
                        </a:rPr>
                        <a:t>-0.33</a:t>
                      </a:r>
                      <a:endParaRPr sz="600">
                        <a:latin typeface="Calibri"/>
                        <a:cs typeface="Calibri"/>
                      </a:endParaRPr>
                    </a:p>
                  </a:txBody>
                  <a:tcPr marL="0" marR="0" marT="61594" marB="0">
                    <a:lnL w="3175" cap="flat" cmpd="sng" algn="ctr">
                      <a:solidFill>
                        <a:srgbClr val="000000"/>
                      </a:solidFill>
                      <a:prstDash val="solid"/>
                      <a:round/>
                      <a:headEnd type="none" w="med" len="med"/>
                      <a:tailEnd type="none" w="med" len="med"/>
                    </a:lnL>
                    <a:lnT w="3175" cap="flat" cmpd="sng" algn="ctr">
                      <a:solidFill>
                        <a:srgbClr val="000000"/>
                      </a:solidFill>
                      <a:prstDash val="solid"/>
                      <a:round/>
                      <a:headEnd type="none" w="med" len="med"/>
                      <a:tailEnd type="none" w="med" len="med"/>
                    </a:lnT>
                    <a:solidFill>
                      <a:srgbClr val="000000"/>
                    </a:solidFill>
                  </a:tcPr>
                </a:tc>
                <a:tc>
                  <a:txBody>
                    <a:bodyPr/>
                    <a:lstStyle/>
                    <a:p>
                      <a:pPr marL="3175" algn="ctr">
                        <a:lnSpc>
                          <a:spcPct val="100000"/>
                        </a:lnSpc>
                        <a:spcBef>
                          <a:spcPts val="484"/>
                        </a:spcBef>
                      </a:pPr>
                      <a:r>
                        <a:rPr sz="600" spc="5" dirty="0">
                          <a:latin typeface="Calibri"/>
                          <a:cs typeface="Calibri"/>
                        </a:rPr>
                        <a:t>0.33</a:t>
                      </a:r>
                      <a:endParaRPr sz="600">
                        <a:latin typeface="Calibri"/>
                        <a:cs typeface="Calibri"/>
                      </a:endParaRPr>
                    </a:p>
                  </a:txBody>
                  <a:tcPr marL="0" marR="0" marT="61594" marB="0">
                    <a:lnR w="3175">
                      <a:solidFill>
                        <a:srgbClr val="000000"/>
                      </a:solidFill>
                      <a:prstDash val="solid"/>
                    </a:lnR>
                    <a:lnT w="3175">
                      <a:solidFill>
                        <a:srgbClr val="000000"/>
                      </a:solidFill>
                      <a:prstDash val="solid"/>
                    </a:lnT>
                    <a:lnB w="3175">
                      <a:solidFill>
                        <a:srgbClr val="000000"/>
                      </a:solidFill>
                      <a:prstDash val="solid"/>
                    </a:lnB>
                    <a:solidFill>
                      <a:srgbClr val="33CCCC"/>
                    </a:solidFill>
                  </a:tcPr>
                </a:tc>
                <a:tc>
                  <a:txBody>
                    <a:bodyPr/>
                    <a:lstStyle/>
                    <a:p>
                      <a:pPr marR="33020" algn="r">
                        <a:lnSpc>
                          <a:spcPct val="100000"/>
                        </a:lnSpc>
                        <a:spcBef>
                          <a:spcPts val="484"/>
                        </a:spcBef>
                      </a:pPr>
                      <a:r>
                        <a:rPr sz="600" spc="5" dirty="0">
                          <a:latin typeface="Calibri"/>
                          <a:cs typeface="Calibri"/>
                        </a:rPr>
                        <a:t>0.33</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33CCCC"/>
                    </a:solidFill>
                  </a:tcPr>
                </a:tc>
              </a:tr>
              <a:tr h="219462">
                <a:tc>
                  <a:txBody>
                    <a:bodyPr/>
                    <a:lstStyle/>
                    <a:p>
                      <a:pPr marL="3175" algn="ctr">
                        <a:lnSpc>
                          <a:spcPct val="100000"/>
                        </a:lnSpc>
                        <a:spcBef>
                          <a:spcPts val="484"/>
                        </a:spcBef>
                      </a:pPr>
                      <a:r>
                        <a:rPr sz="600" spc="5" dirty="0">
                          <a:latin typeface="Calibri"/>
                          <a:cs typeface="Calibri"/>
                        </a:rPr>
                        <a:t>0.55</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A1EAE8"/>
                    </a:solidFill>
                  </a:tcPr>
                </a:tc>
                <a:tc>
                  <a:txBody>
                    <a:bodyPr/>
                    <a:lstStyle/>
                    <a:p>
                      <a:pPr marL="31750">
                        <a:lnSpc>
                          <a:spcPct val="100000"/>
                        </a:lnSpc>
                        <a:spcBef>
                          <a:spcPts val="484"/>
                        </a:spcBef>
                      </a:pPr>
                      <a:r>
                        <a:rPr sz="600" spc="5" dirty="0">
                          <a:solidFill>
                            <a:srgbClr val="FFFFFF"/>
                          </a:solidFill>
                          <a:latin typeface="Calibri"/>
                          <a:cs typeface="Calibri"/>
                        </a:rPr>
                        <a:t>-0.11</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6666"/>
                    </a:solidFill>
                  </a:tcPr>
                </a:tc>
                <a:tc>
                  <a:txBody>
                    <a:bodyPr/>
                    <a:lstStyle/>
                    <a:p>
                      <a:pPr marL="3175" algn="ctr">
                        <a:lnSpc>
                          <a:spcPct val="100000"/>
                        </a:lnSpc>
                        <a:spcBef>
                          <a:spcPts val="484"/>
                        </a:spcBef>
                      </a:pPr>
                      <a:r>
                        <a:rPr sz="600" spc="5" dirty="0">
                          <a:solidFill>
                            <a:srgbClr val="FFFFFF"/>
                          </a:solidFill>
                          <a:latin typeface="Calibri"/>
                          <a:cs typeface="Calibri"/>
                        </a:rPr>
                        <a:t>0.11</a:t>
                      </a:r>
                      <a:endParaRPr sz="600">
                        <a:latin typeface="Calibri"/>
                        <a:cs typeface="Calibri"/>
                      </a:endParaRPr>
                    </a:p>
                  </a:txBody>
                  <a:tcPr marL="0" marR="0" marT="61594" marB="0">
                    <a:lnL w="3175">
                      <a:solidFill>
                        <a:srgbClr val="000000"/>
                      </a:solidFill>
                      <a:prstDash val="solid"/>
                    </a:lnL>
                    <a:lnR w="3175">
                      <a:solidFill>
                        <a:srgbClr val="000000"/>
                      </a:solidFill>
                      <a:prstDash val="solid"/>
                    </a:lnR>
                    <a:lnB w="3175">
                      <a:solidFill>
                        <a:srgbClr val="000000"/>
                      </a:solidFill>
                      <a:prstDash val="solid"/>
                    </a:lnB>
                    <a:solidFill>
                      <a:srgbClr val="009999"/>
                    </a:solidFill>
                  </a:tcPr>
                </a:tc>
                <a:tc>
                  <a:txBody>
                    <a:bodyPr/>
                    <a:lstStyle/>
                    <a:p>
                      <a:pPr marL="31750">
                        <a:lnSpc>
                          <a:spcPct val="100000"/>
                        </a:lnSpc>
                        <a:spcBef>
                          <a:spcPts val="484"/>
                        </a:spcBef>
                      </a:pPr>
                      <a:r>
                        <a:rPr sz="600" spc="5" dirty="0">
                          <a:solidFill>
                            <a:srgbClr val="FFFFFF"/>
                          </a:solidFill>
                          <a:latin typeface="Calibri"/>
                          <a:cs typeface="Calibri"/>
                        </a:rPr>
                        <a:t>-0.33</a:t>
                      </a:r>
                      <a:endParaRPr sz="600">
                        <a:latin typeface="Calibri"/>
                        <a:cs typeface="Calibri"/>
                      </a:endParaRPr>
                    </a:p>
                  </a:txBody>
                  <a:tcPr marL="0" marR="0" marT="61594" marB="0">
                    <a:lnL w="3175" cap="flat" cmpd="sng" algn="ctr">
                      <a:solidFill>
                        <a:srgbClr val="000000"/>
                      </a:solidFill>
                      <a:prstDash val="solid"/>
                      <a:round/>
                      <a:headEnd type="none" w="med" len="med"/>
                      <a:tailEnd type="none" w="med" len="med"/>
                    </a:lnL>
                    <a:lnT w="3175" cap="flat" cmpd="sng" algn="ctr">
                      <a:solidFill>
                        <a:srgbClr val="000000"/>
                      </a:solidFill>
                      <a:prstDash val="solid"/>
                      <a:round/>
                      <a:headEnd type="none" w="med" len="med"/>
                      <a:tailEnd type="none" w="med" len="med"/>
                    </a:lnT>
                    <a:solidFill>
                      <a:srgbClr val="000000"/>
                    </a:solidFill>
                  </a:tcPr>
                </a:tc>
                <a:tc>
                  <a:txBody>
                    <a:bodyPr/>
                    <a:lstStyle/>
                    <a:p>
                      <a:pPr marR="33020" algn="r">
                        <a:lnSpc>
                          <a:spcPct val="100000"/>
                        </a:lnSpc>
                        <a:spcBef>
                          <a:spcPts val="484"/>
                        </a:spcBef>
                      </a:pPr>
                      <a:r>
                        <a:rPr sz="600" spc="5" dirty="0">
                          <a:latin typeface="Calibri"/>
                          <a:cs typeface="Calibri"/>
                        </a:rPr>
                        <a:t>1.00</a:t>
                      </a:r>
                      <a:endParaRPr sz="600">
                        <a:latin typeface="Calibri"/>
                        <a:cs typeface="Calibri"/>
                      </a:endParaRPr>
                    </a:p>
                  </a:txBody>
                  <a:tcPr marL="0" marR="0" marT="61594" marB="0">
                    <a:lnR w="3175">
                      <a:solidFill>
                        <a:srgbClr val="000000"/>
                      </a:solidFill>
                      <a:prstDash val="solid"/>
                    </a:lnR>
                    <a:lnB w="3175">
                      <a:solidFill>
                        <a:srgbClr val="000000"/>
                      </a:solidFill>
                      <a:prstDash val="solid"/>
                    </a:lnB>
                  </a:tcPr>
                </a:tc>
                <a:tc>
                  <a:txBody>
                    <a:bodyPr/>
                    <a:lstStyle/>
                    <a:p>
                      <a:pPr marL="3175" algn="ctr">
                        <a:lnSpc>
                          <a:spcPct val="100000"/>
                        </a:lnSpc>
                        <a:spcBef>
                          <a:spcPts val="484"/>
                        </a:spcBef>
                      </a:pPr>
                      <a:r>
                        <a:rPr sz="600" spc="5" dirty="0">
                          <a:solidFill>
                            <a:srgbClr val="FFFFFF"/>
                          </a:solidFill>
                          <a:latin typeface="Calibri"/>
                          <a:cs typeface="Calibri"/>
                        </a:rPr>
                        <a:t>-0.11</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6666"/>
                    </a:solidFill>
                  </a:tcPr>
                </a:tc>
                <a:tc>
                  <a:txBody>
                    <a:bodyPr/>
                    <a:lstStyle/>
                    <a:p>
                      <a:pPr marR="33020" algn="r">
                        <a:lnSpc>
                          <a:spcPct val="100000"/>
                        </a:lnSpc>
                        <a:spcBef>
                          <a:spcPts val="484"/>
                        </a:spcBef>
                      </a:pPr>
                      <a:r>
                        <a:rPr sz="600" spc="5" dirty="0">
                          <a:solidFill>
                            <a:srgbClr val="FFFFFF"/>
                          </a:solidFill>
                          <a:latin typeface="Calibri"/>
                          <a:cs typeface="Calibri"/>
                        </a:rPr>
                        <a:t>0.11</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9999"/>
                    </a:solidFill>
                  </a:tcPr>
                </a:tc>
              </a:tr>
              <a:tr h="219545">
                <a:tc>
                  <a:txBody>
                    <a:bodyPr/>
                    <a:lstStyle/>
                    <a:p>
                      <a:pPr marL="2540" algn="ctr">
                        <a:lnSpc>
                          <a:spcPct val="100000"/>
                        </a:lnSpc>
                        <a:spcBef>
                          <a:spcPts val="484"/>
                        </a:spcBef>
                      </a:pPr>
                      <a:r>
                        <a:rPr sz="600" spc="5" dirty="0">
                          <a:solidFill>
                            <a:srgbClr val="FFFFFF"/>
                          </a:solidFill>
                          <a:latin typeface="Calibri"/>
                          <a:cs typeface="Calibri"/>
                        </a:rPr>
                        <a:t>-0.11</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6666"/>
                    </a:solidFill>
                  </a:tcPr>
                </a:tc>
                <a:tc>
                  <a:txBody>
                    <a:bodyPr/>
                    <a:lstStyle/>
                    <a:p>
                      <a:pPr marL="43815">
                        <a:lnSpc>
                          <a:spcPct val="100000"/>
                        </a:lnSpc>
                        <a:spcBef>
                          <a:spcPts val="484"/>
                        </a:spcBef>
                      </a:pPr>
                      <a:r>
                        <a:rPr sz="600" spc="5" dirty="0">
                          <a:solidFill>
                            <a:srgbClr val="FFFFFF"/>
                          </a:solidFill>
                          <a:latin typeface="Calibri"/>
                          <a:cs typeface="Calibri"/>
                        </a:rPr>
                        <a:t>0.11</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9999"/>
                    </a:solidFill>
                  </a:tcPr>
                </a:tc>
                <a:tc>
                  <a:txBody>
                    <a:bodyPr/>
                    <a:lstStyle/>
                    <a:p>
                      <a:pPr marL="2540" algn="ctr">
                        <a:lnSpc>
                          <a:spcPct val="100000"/>
                        </a:lnSpc>
                        <a:spcBef>
                          <a:spcPts val="484"/>
                        </a:spcBef>
                      </a:pPr>
                      <a:r>
                        <a:rPr sz="600" spc="5" dirty="0">
                          <a:solidFill>
                            <a:srgbClr val="FFFFFF"/>
                          </a:solidFill>
                          <a:latin typeface="Calibri"/>
                          <a:cs typeface="Calibri"/>
                        </a:rPr>
                        <a:t>-0.11</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6666"/>
                    </a:solidFill>
                  </a:tcPr>
                </a:tc>
                <a:tc>
                  <a:txBody>
                    <a:bodyPr/>
                    <a:lstStyle/>
                    <a:p>
                      <a:pPr marL="43815">
                        <a:lnSpc>
                          <a:spcPct val="100000"/>
                        </a:lnSpc>
                        <a:spcBef>
                          <a:spcPts val="484"/>
                        </a:spcBef>
                      </a:pPr>
                      <a:r>
                        <a:rPr sz="600" spc="5" dirty="0">
                          <a:latin typeface="Calibri"/>
                          <a:cs typeface="Calibri"/>
                        </a:rPr>
                        <a:t>0.33</a:t>
                      </a:r>
                      <a:endParaRPr sz="600">
                        <a:latin typeface="Calibri"/>
                        <a:cs typeface="Calibri"/>
                      </a:endParaRPr>
                    </a:p>
                  </a:txBody>
                  <a:tcPr marL="0" marR="0" marT="61594" marB="0">
                    <a:lnL w="3175">
                      <a:solidFill>
                        <a:srgbClr val="000000"/>
                      </a:solidFill>
                      <a:prstDash val="solid"/>
                    </a:lnL>
                    <a:lnR w="3175">
                      <a:solidFill>
                        <a:srgbClr val="000000"/>
                      </a:solidFill>
                      <a:prstDash val="solid"/>
                    </a:lnR>
                    <a:lnB w="3175">
                      <a:solidFill>
                        <a:srgbClr val="000000"/>
                      </a:solidFill>
                      <a:prstDash val="solid"/>
                    </a:lnB>
                    <a:solidFill>
                      <a:srgbClr val="33CCCC"/>
                    </a:solidFill>
                  </a:tcPr>
                </a:tc>
                <a:tc>
                  <a:txBody>
                    <a:bodyPr/>
                    <a:lstStyle/>
                    <a:p>
                      <a:pPr marR="20955" algn="r">
                        <a:lnSpc>
                          <a:spcPct val="100000"/>
                        </a:lnSpc>
                        <a:spcBef>
                          <a:spcPts val="484"/>
                        </a:spcBef>
                      </a:pPr>
                      <a:r>
                        <a:rPr sz="600" spc="5" dirty="0">
                          <a:solidFill>
                            <a:srgbClr val="FFFFFF"/>
                          </a:solidFill>
                          <a:latin typeface="Calibri"/>
                          <a:cs typeface="Calibri"/>
                        </a:rPr>
                        <a:t>-0.11</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6666"/>
                    </a:solidFill>
                  </a:tcPr>
                </a:tc>
                <a:tc>
                  <a:txBody>
                    <a:bodyPr/>
                    <a:lstStyle/>
                    <a:p>
                      <a:pPr marL="3175" algn="ctr">
                        <a:lnSpc>
                          <a:spcPct val="100000"/>
                        </a:lnSpc>
                        <a:spcBef>
                          <a:spcPts val="484"/>
                        </a:spcBef>
                      </a:pPr>
                      <a:r>
                        <a:rPr sz="600" spc="5" dirty="0">
                          <a:latin typeface="Calibri"/>
                          <a:cs typeface="Calibri"/>
                        </a:rPr>
                        <a:t>1.00</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R="20955" algn="r">
                        <a:lnSpc>
                          <a:spcPct val="100000"/>
                        </a:lnSpc>
                        <a:spcBef>
                          <a:spcPts val="484"/>
                        </a:spcBef>
                      </a:pPr>
                      <a:r>
                        <a:rPr sz="600" spc="5" dirty="0">
                          <a:solidFill>
                            <a:srgbClr val="FFFFFF"/>
                          </a:solidFill>
                          <a:latin typeface="Calibri"/>
                          <a:cs typeface="Calibri"/>
                        </a:rPr>
                        <a:t>-0.11</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6666"/>
                    </a:solidFill>
                  </a:tcPr>
                </a:tc>
              </a:tr>
              <a:tr h="219377">
                <a:tc>
                  <a:txBody>
                    <a:bodyPr/>
                    <a:lstStyle/>
                    <a:p>
                      <a:pPr marL="3175" algn="ctr">
                        <a:lnSpc>
                          <a:spcPct val="100000"/>
                        </a:lnSpc>
                        <a:spcBef>
                          <a:spcPts val="484"/>
                        </a:spcBef>
                      </a:pPr>
                      <a:r>
                        <a:rPr sz="600" spc="5" dirty="0">
                          <a:latin typeface="Calibri"/>
                          <a:cs typeface="Calibri"/>
                        </a:rPr>
                        <a:t>0.33</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33CCCC"/>
                    </a:solidFill>
                  </a:tcPr>
                </a:tc>
                <a:tc>
                  <a:txBody>
                    <a:bodyPr/>
                    <a:lstStyle/>
                    <a:p>
                      <a:pPr marL="31750">
                        <a:lnSpc>
                          <a:spcPct val="100000"/>
                        </a:lnSpc>
                        <a:spcBef>
                          <a:spcPts val="484"/>
                        </a:spcBef>
                      </a:pPr>
                      <a:r>
                        <a:rPr sz="600" spc="5" dirty="0">
                          <a:solidFill>
                            <a:srgbClr val="FFFFFF"/>
                          </a:solidFill>
                          <a:latin typeface="Calibri"/>
                          <a:cs typeface="Calibri"/>
                        </a:rPr>
                        <a:t>-0.11</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6666"/>
                    </a:solidFill>
                  </a:tcPr>
                </a:tc>
                <a:tc>
                  <a:txBody>
                    <a:bodyPr/>
                    <a:lstStyle/>
                    <a:p>
                      <a:pPr marL="3175" algn="ctr">
                        <a:lnSpc>
                          <a:spcPct val="100000"/>
                        </a:lnSpc>
                        <a:spcBef>
                          <a:spcPts val="484"/>
                        </a:spcBef>
                      </a:pPr>
                      <a:r>
                        <a:rPr sz="600" spc="5" dirty="0">
                          <a:latin typeface="Calibri"/>
                          <a:cs typeface="Calibri"/>
                        </a:rPr>
                        <a:t>0.55</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A1EAE8"/>
                    </a:solidFill>
                  </a:tcPr>
                </a:tc>
                <a:tc>
                  <a:txBody>
                    <a:bodyPr/>
                    <a:lstStyle/>
                    <a:p>
                      <a:pPr marL="43815">
                        <a:lnSpc>
                          <a:spcPct val="100000"/>
                        </a:lnSpc>
                        <a:spcBef>
                          <a:spcPts val="484"/>
                        </a:spcBef>
                      </a:pPr>
                      <a:r>
                        <a:rPr sz="600" spc="5" dirty="0">
                          <a:latin typeface="Calibri"/>
                          <a:cs typeface="Calibri"/>
                        </a:rPr>
                        <a:t>0.33</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33CCCC"/>
                    </a:solidFill>
                  </a:tcPr>
                </a:tc>
                <a:tc>
                  <a:txBody>
                    <a:bodyPr/>
                    <a:lstStyle/>
                    <a:p>
                      <a:pPr marR="33020" algn="r">
                        <a:lnSpc>
                          <a:spcPct val="100000"/>
                        </a:lnSpc>
                        <a:spcBef>
                          <a:spcPts val="484"/>
                        </a:spcBef>
                      </a:pPr>
                      <a:r>
                        <a:rPr sz="600" spc="5" dirty="0">
                          <a:solidFill>
                            <a:srgbClr val="FFFFFF"/>
                          </a:solidFill>
                          <a:latin typeface="Calibri"/>
                          <a:cs typeface="Calibri"/>
                        </a:rPr>
                        <a:t>0.11</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9999"/>
                    </a:solidFill>
                  </a:tcPr>
                </a:tc>
                <a:tc>
                  <a:txBody>
                    <a:bodyPr/>
                    <a:lstStyle/>
                    <a:p>
                      <a:pPr marL="3175" algn="ctr">
                        <a:lnSpc>
                          <a:spcPct val="100000"/>
                        </a:lnSpc>
                        <a:spcBef>
                          <a:spcPts val="484"/>
                        </a:spcBef>
                      </a:pPr>
                      <a:r>
                        <a:rPr sz="600" spc="5" dirty="0">
                          <a:solidFill>
                            <a:srgbClr val="FFFFFF"/>
                          </a:solidFill>
                          <a:latin typeface="Calibri"/>
                          <a:cs typeface="Calibri"/>
                        </a:rPr>
                        <a:t>-0.11</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006666"/>
                    </a:solidFill>
                  </a:tcPr>
                </a:tc>
                <a:tc>
                  <a:txBody>
                    <a:bodyPr/>
                    <a:lstStyle/>
                    <a:p>
                      <a:pPr marR="33020" algn="r">
                        <a:lnSpc>
                          <a:spcPct val="100000"/>
                        </a:lnSpc>
                        <a:spcBef>
                          <a:spcPts val="484"/>
                        </a:spcBef>
                      </a:pPr>
                      <a:r>
                        <a:rPr sz="600" spc="5" dirty="0">
                          <a:latin typeface="Calibri"/>
                          <a:cs typeface="Calibri"/>
                        </a:rPr>
                        <a:t>0.77</a:t>
                      </a:r>
                      <a:endParaRPr sz="600">
                        <a:latin typeface="Calibri"/>
                        <a:cs typeface="Calibri"/>
                      </a:endParaRPr>
                    </a:p>
                  </a:txBody>
                  <a:tcPr marL="0" marR="0" marT="6159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D2F5F4"/>
                    </a:solidFill>
                  </a:tcPr>
                </a:tc>
              </a:tr>
            </a:tbl>
          </a:graphicData>
        </a:graphic>
      </p:graphicFrame>
      <p:sp>
        <p:nvSpPr>
          <p:cNvPr id="18" name="object 18"/>
          <p:cNvSpPr/>
          <p:nvPr/>
        </p:nvSpPr>
        <p:spPr>
          <a:xfrm>
            <a:off x="3741483" y="1880750"/>
            <a:ext cx="226060" cy="219710"/>
          </a:xfrm>
          <a:custGeom>
            <a:avLst/>
            <a:gdLst/>
            <a:ahLst/>
            <a:cxnLst/>
            <a:rect l="l" t="t" r="r" b="b"/>
            <a:pathLst>
              <a:path w="226060" h="219710">
                <a:moveTo>
                  <a:pt x="0" y="219338"/>
                </a:moveTo>
                <a:lnTo>
                  <a:pt x="225445" y="219338"/>
                </a:lnTo>
                <a:lnTo>
                  <a:pt x="225445" y="0"/>
                </a:lnTo>
                <a:lnTo>
                  <a:pt x="0" y="0"/>
                </a:lnTo>
                <a:lnTo>
                  <a:pt x="0" y="219338"/>
                </a:lnTo>
                <a:close/>
              </a:path>
            </a:pathLst>
          </a:custGeom>
          <a:solidFill>
            <a:srgbClr val="FFFFFF"/>
          </a:solidFill>
        </p:spPr>
        <p:txBody>
          <a:bodyPr wrap="square" lIns="0" tIns="0" rIns="0" bIns="0" rtlCol="0"/>
          <a:lstStyle/>
          <a:p>
            <a:endParaRPr/>
          </a:p>
        </p:txBody>
      </p:sp>
      <p:sp>
        <p:nvSpPr>
          <p:cNvPr id="19" name="object 19"/>
          <p:cNvSpPr/>
          <p:nvPr/>
        </p:nvSpPr>
        <p:spPr>
          <a:xfrm>
            <a:off x="4418019" y="2539035"/>
            <a:ext cx="226060" cy="219710"/>
          </a:xfrm>
          <a:custGeom>
            <a:avLst/>
            <a:gdLst/>
            <a:ahLst/>
            <a:cxnLst/>
            <a:rect l="l" t="t" r="r" b="b"/>
            <a:pathLst>
              <a:path w="226060" h="219710">
                <a:moveTo>
                  <a:pt x="0" y="219545"/>
                </a:moveTo>
                <a:lnTo>
                  <a:pt x="225572" y="219545"/>
                </a:lnTo>
                <a:lnTo>
                  <a:pt x="225572" y="0"/>
                </a:lnTo>
                <a:lnTo>
                  <a:pt x="0" y="0"/>
                </a:lnTo>
                <a:lnTo>
                  <a:pt x="0" y="219545"/>
                </a:lnTo>
                <a:close/>
              </a:path>
            </a:pathLst>
          </a:custGeom>
          <a:solidFill>
            <a:srgbClr val="FFFFFF"/>
          </a:solidFill>
        </p:spPr>
        <p:txBody>
          <a:bodyPr wrap="square" lIns="0" tIns="0" rIns="0" bIns="0" rtlCol="0"/>
          <a:lstStyle/>
          <a:p>
            <a:endParaRPr/>
          </a:p>
        </p:txBody>
      </p:sp>
      <p:graphicFrame>
        <p:nvGraphicFramePr>
          <p:cNvPr id="20" name="object 20"/>
          <p:cNvGraphicFramePr>
            <a:graphicFrameLocks noGrp="1"/>
          </p:cNvGraphicFramePr>
          <p:nvPr/>
        </p:nvGraphicFramePr>
        <p:xfrm>
          <a:off x="3515870" y="3258312"/>
          <a:ext cx="1577975" cy="1574355"/>
        </p:xfrm>
        <a:graphic>
          <a:graphicData uri="http://schemas.openxmlformats.org/drawingml/2006/table">
            <a:tbl>
              <a:tblPr firstRow="1" bandRow="1">
                <a:tableStyleId>{2D5ABB26-0587-4C30-8999-92F81FD0307C}</a:tableStyleId>
              </a:tblPr>
              <a:tblGrid>
                <a:gridCol w="225425"/>
                <a:gridCol w="225425"/>
                <a:gridCol w="225425"/>
                <a:gridCol w="225425"/>
                <a:gridCol w="225425"/>
                <a:gridCol w="225425"/>
                <a:gridCol w="225425"/>
              </a:tblGrid>
              <a:tr h="224977">
                <a:tc>
                  <a:txBody>
                    <a:bodyPr/>
                    <a:lstStyle/>
                    <a:p>
                      <a:pPr marL="3175" algn="ctr">
                        <a:lnSpc>
                          <a:spcPct val="100000"/>
                        </a:lnSpc>
                        <a:spcBef>
                          <a:spcPts val="509"/>
                        </a:spcBef>
                      </a:pPr>
                      <a:r>
                        <a:rPr sz="600" spc="5" dirty="0">
                          <a:latin typeface="Calibri"/>
                          <a:cs typeface="Calibri"/>
                        </a:rPr>
                        <a:t>0.33</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893A"/>
                    </a:solidFill>
                  </a:tcPr>
                </a:tc>
                <a:tc>
                  <a:txBody>
                    <a:bodyPr/>
                    <a:lstStyle/>
                    <a:p>
                      <a:pPr marL="31750">
                        <a:lnSpc>
                          <a:spcPct val="100000"/>
                        </a:lnSpc>
                        <a:spcBef>
                          <a:spcPts val="509"/>
                        </a:spcBef>
                      </a:pPr>
                      <a:r>
                        <a:rPr sz="600" spc="5" dirty="0">
                          <a:solidFill>
                            <a:srgbClr val="FFFFFF"/>
                          </a:solidFill>
                          <a:latin typeface="Calibri"/>
                          <a:cs typeface="Calibri"/>
                        </a:rPr>
                        <a:t>-0.55</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763A00"/>
                    </a:solidFill>
                  </a:tcPr>
                </a:tc>
                <a:tc>
                  <a:txBody>
                    <a:bodyPr/>
                    <a:lstStyle/>
                    <a:p>
                      <a:pPr marL="3175" algn="ctr">
                        <a:lnSpc>
                          <a:spcPct val="100000"/>
                        </a:lnSpc>
                        <a:spcBef>
                          <a:spcPts val="509"/>
                        </a:spcBef>
                      </a:pPr>
                      <a:r>
                        <a:rPr sz="600" spc="5" dirty="0">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66300"/>
                    </a:solidFill>
                  </a:tcPr>
                </a:tc>
                <a:tc>
                  <a:txBody>
                    <a:bodyPr/>
                    <a:lstStyle/>
                    <a:p>
                      <a:pPr marL="31750">
                        <a:lnSpc>
                          <a:spcPct val="100000"/>
                        </a:lnSpc>
                        <a:spcBef>
                          <a:spcPts val="509"/>
                        </a:spcBef>
                      </a:pPr>
                      <a:r>
                        <a:rPr sz="600" spc="5" dirty="0">
                          <a:solidFill>
                            <a:srgbClr val="FFFFFF"/>
                          </a:solidFill>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D25400"/>
                    </a:solidFill>
                  </a:tcPr>
                </a:tc>
                <a:tc>
                  <a:txBody>
                    <a:bodyPr/>
                    <a:lstStyle/>
                    <a:p>
                      <a:pPr marR="33020" algn="r">
                        <a:lnSpc>
                          <a:spcPct val="100000"/>
                        </a:lnSpc>
                        <a:spcBef>
                          <a:spcPts val="509"/>
                        </a:spcBef>
                      </a:pPr>
                      <a:r>
                        <a:rPr sz="600" spc="5" dirty="0">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66300"/>
                    </a:solidFill>
                  </a:tcPr>
                </a:tc>
                <a:tc>
                  <a:txBody>
                    <a:bodyPr/>
                    <a:lstStyle/>
                    <a:p>
                      <a:pPr marL="3175" algn="ctr">
                        <a:lnSpc>
                          <a:spcPct val="100000"/>
                        </a:lnSpc>
                        <a:spcBef>
                          <a:spcPts val="509"/>
                        </a:spcBef>
                      </a:pPr>
                      <a:r>
                        <a:rPr sz="600" spc="5" dirty="0">
                          <a:solidFill>
                            <a:srgbClr val="FFFFFF"/>
                          </a:solidFill>
                          <a:latin typeface="Calibri"/>
                          <a:cs typeface="Calibri"/>
                        </a:rPr>
                        <a:t>-0.55</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763A00"/>
                    </a:solidFill>
                  </a:tcPr>
                </a:tc>
                <a:tc>
                  <a:txBody>
                    <a:bodyPr/>
                    <a:lstStyle/>
                    <a:p>
                      <a:pPr marL="43815">
                        <a:lnSpc>
                          <a:spcPct val="100000"/>
                        </a:lnSpc>
                        <a:spcBef>
                          <a:spcPts val="509"/>
                        </a:spcBef>
                      </a:pPr>
                      <a:r>
                        <a:rPr sz="600" spc="5" dirty="0">
                          <a:latin typeface="Calibri"/>
                          <a:cs typeface="Calibri"/>
                        </a:rPr>
                        <a:t>0.33</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893A"/>
                    </a:solidFill>
                  </a:tcPr>
                </a:tc>
              </a:tr>
              <a:tr h="224800">
                <a:tc>
                  <a:txBody>
                    <a:bodyPr/>
                    <a:lstStyle/>
                    <a:p>
                      <a:pPr marL="2540" algn="ctr">
                        <a:lnSpc>
                          <a:spcPct val="100000"/>
                        </a:lnSpc>
                        <a:spcBef>
                          <a:spcPts val="509"/>
                        </a:spcBef>
                      </a:pPr>
                      <a:r>
                        <a:rPr sz="600" spc="5" dirty="0">
                          <a:solidFill>
                            <a:srgbClr val="FFFFFF"/>
                          </a:solidFill>
                          <a:latin typeface="Calibri"/>
                          <a:cs typeface="Calibri"/>
                        </a:rPr>
                        <a:t>-0.55</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763A00"/>
                    </a:solidFill>
                  </a:tcPr>
                </a:tc>
                <a:tc>
                  <a:txBody>
                    <a:bodyPr/>
                    <a:lstStyle/>
                    <a:p>
                      <a:pPr marL="43815">
                        <a:lnSpc>
                          <a:spcPct val="100000"/>
                        </a:lnSpc>
                        <a:spcBef>
                          <a:spcPts val="509"/>
                        </a:spcBef>
                      </a:pPr>
                      <a:r>
                        <a:rPr sz="600" spc="5" dirty="0">
                          <a:latin typeface="Calibri"/>
                          <a:cs typeface="Calibri"/>
                        </a:rPr>
                        <a:t>0.55</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BE92"/>
                    </a:solidFill>
                  </a:tcPr>
                </a:tc>
                <a:tc>
                  <a:txBody>
                    <a:bodyPr/>
                    <a:lstStyle/>
                    <a:p>
                      <a:pPr marL="2540" algn="ctr">
                        <a:lnSpc>
                          <a:spcPct val="100000"/>
                        </a:lnSpc>
                        <a:spcBef>
                          <a:spcPts val="509"/>
                        </a:spcBef>
                      </a:pPr>
                      <a:r>
                        <a:rPr sz="600" spc="5" dirty="0">
                          <a:solidFill>
                            <a:srgbClr val="FFFFFF"/>
                          </a:solidFill>
                          <a:latin typeface="Calibri"/>
                          <a:cs typeface="Calibri"/>
                        </a:rPr>
                        <a:t>-0.55</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763A00"/>
                    </a:solidFill>
                  </a:tcPr>
                </a:tc>
                <a:tc>
                  <a:txBody>
                    <a:bodyPr/>
                    <a:lstStyle/>
                    <a:p>
                      <a:pPr marL="43815">
                        <a:lnSpc>
                          <a:spcPct val="100000"/>
                        </a:lnSpc>
                        <a:spcBef>
                          <a:spcPts val="509"/>
                        </a:spcBef>
                      </a:pPr>
                      <a:r>
                        <a:rPr sz="600" spc="5" dirty="0">
                          <a:latin typeface="Calibri"/>
                          <a:cs typeface="Calibri"/>
                        </a:rPr>
                        <a:t>0.33</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893A"/>
                    </a:solidFill>
                  </a:tcPr>
                </a:tc>
                <a:tc>
                  <a:txBody>
                    <a:bodyPr/>
                    <a:lstStyle/>
                    <a:p>
                      <a:pPr marR="20955" algn="r">
                        <a:lnSpc>
                          <a:spcPct val="100000"/>
                        </a:lnSpc>
                        <a:spcBef>
                          <a:spcPts val="509"/>
                        </a:spcBef>
                      </a:pPr>
                      <a:r>
                        <a:rPr sz="600" spc="5" dirty="0">
                          <a:solidFill>
                            <a:srgbClr val="FFFFFF"/>
                          </a:solidFill>
                          <a:latin typeface="Calibri"/>
                          <a:cs typeface="Calibri"/>
                        </a:rPr>
                        <a:t>-0.55</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763A00"/>
                    </a:solidFill>
                  </a:tcPr>
                </a:tc>
                <a:tc>
                  <a:txBody>
                    <a:bodyPr/>
                    <a:lstStyle/>
                    <a:p>
                      <a:pPr marL="3175" algn="ctr">
                        <a:lnSpc>
                          <a:spcPct val="100000"/>
                        </a:lnSpc>
                        <a:spcBef>
                          <a:spcPts val="509"/>
                        </a:spcBef>
                      </a:pPr>
                      <a:r>
                        <a:rPr sz="600" spc="5" dirty="0">
                          <a:latin typeface="Calibri"/>
                          <a:cs typeface="Calibri"/>
                        </a:rPr>
                        <a:t>0.55</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BE92"/>
                    </a:solidFill>
                  </a:tcPr>
                </a:tc>
                <a:tc>
                  <a:txBody>
                    <a:bodyPr/>
                    <a:lstStyle/>
                    <a:p>
                      <a:pPr marL="31750">
                        <a:lnSpc>
                          <a:spcPct val="100000"/>
                        </a:lnSpc>
                        <a:spcBef>
                          <a:spcPts val="509"/>
                        </a:spcBef>
                      </a:pPr>
                      <a:r>
                        <a:rPr sz="600" spc="5" dirty="0">
                          <a:solidFill>
                            <a:srgbClr val="FFFFFF"/>
                          </a:solidFill>
                          <a:latin typeface="Calibri"/>
                          <a:cs typeface="Calibri"/>
                        </a:rPr>
                        <a:t>-0.55</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763A00"/>
                    </a:solidFill>
                  </a:tcPr>
                </a:tc>
              </a:tr>
              <a:tr h="224977">
                <a:tc>
                  <a:txBody>
                    <a:bodyPr/>
                    <a:lstStyle/>
                    <a:p>
                      <a:pPr marL="3175" algn="ctr">
                        <a:lnSpc>
                          <a:spcPct val="100000"/>
                        </a:lnSpc>
                        <a:spcBef>
                          <a:spcPts val="509"/>
                        </a:spcBef>
                      </a:pPr>
                      <a:r>
                        <a:rPr sz="600" spc="5" dirty="0">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66300"/>
                    </a:solidFill>
                  </a:tcPr>
                </a:tc>
                <a:tc>
                  <a:txBody>
                    <a:bodyPr/>
                    <a:lstStyle/>
                    <a:p>
                      <a:pPr marL="31750">
                        <a:lnSpc>
                          <a:spcPct val="100000"/>
                        </a:lnSpc>
                        <a:spcBef>
                          <a:spcPts val="509"/>
                        </a:spcBef>
                      </a:pPr>
                      <a:r>
                        <a:rPr sz="600" spc="5" dirty="0">
                          <a:solidFill>
                            <a:srgbClr val="FFFFFF"/>
                          </a:solidFill>
                          <a:latin typeface="Calibri"/>
                          <a:cs typeface="Calibri"/>
                        </a:rPr>
                        <a:t>-0.55</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763A00"/>
                    </a:solidFill>
                  </a:tcPr>
                </a:tc>
                <a:tc>
                  <a:txBody>
                    <a:bodyPr/>
                    <a:lstStyle/>
                    <a:p>
                      <a:pPr marL="3175" algn="ctr">
                        <a:lnSpc>
                          <a:spcPct val="100000"/>
                        </a:lnSpc>
                        <a:spcBef>
                          <a:spcPts val="509"/>
                        </a:spcBef>
                      </a:pPr>
                      <a:r>
                        <a:rPr sz="600" spc="5" dirty="0">
                          <a:latin typeface="Calibri"/>
                          <a:cs typeface="Calibri"/>
                        </a:rPr>
                        <a:t>0.55</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BE92"/>
                    </a:solidFill>
                  </a:tcPr>
                </a:tc>
                <a:tc>
                  <a:txBody>
                    <a:bodyPr/>
                    <a:lstStyle/>
                    <a:p>
                      <a:pPr marL="31750">
                        <a:lnSpc>
                          <a:spcPct val="100000"/>
                        </a:lnSpc>
                        <a:spcBef>
                          <a:spcPts val="509"/>
                        </a:spcBef>
                      </a:pPr>
                      <a:r>
                        <a:rPr sz="600" spc="5" dirty="0">
                          <a:solidFill>
                            <a:srgbClr val="FFFFFF"/>
                          </a:solidFill>
                          <a:latin typeface="Calibri"/>
                          <a:cs typeface="Calibri"/>
                        </a:rPr>
                        <a:t>-0.77</a:t>
                      </a:r>
                      <a:endParaRPr sz="600">
                        <a:latin typeface="Calibri"/>
                        <a:cs typeface="Calibri"/>
                      </a:endParaRPr>
                    </a:p>
                  </a:txBody>
                  <a:tcPr marL="0" marR="0" marT="64769" marB="0">
                    <a:lnL w="3175" cap="flat" cmpd="sng" algn="ctr">
                      <a:solidFill>
                        <a:srgbClr val="000000"/>
                      </a:solidFill>
                      <a:prstDash val="solid"/>
                      <a:round/>
                      <a:headEnd type="none" w="med" len="med"/>
                      <a:tailEnd type="none" w="med" len="med"/>
                    </a:lnL>
                    <a:lnT w="3175" cap="flat" cmpd="sng" algn="ctr">
                      <a:solidFill>
                        <a:srgbClr val="000000"/>
                      </a:solidFill>
                      <a:prstDash val="solid"/>
                      <a:round/>
                      <a:headEnd type="none" w="med" len="med"/>
                      <a:tailEnd type="none" w="med" len="med"/>
                    </a:lnT>
                    <a:solidFill>
                      <a:srgbClr val="000000"/>
                    </a:solidFill>
                  </a:tcPr>
                </a:tc>
                <a:tc>
                  <a:txBody>
                    <a:bodyPr/>
                    <a:lstStyle/>
                    <a:p>
                      <a:pPr marR="33020" algn="r">
                        <a:lnSpc>
                          <a:spcPct val="100000"/>
                        </a:lnSpc>
                        <a:spcBef>
                          <a:spcPts val="509"/>
                        </a:spcBef>
                      </a:pPr>
                      <a:r>
                        <a:rPr sz="600" spc="5" dirty="0">
                          <a:latin typeface="Calibri"/>
                          <a:cs typeface="Calibri"/>
                        </a:rPr>
                        <a:t>0.55</a:t>
                      </a:r>
                      <a:endParaRPr sz="600">
                        <a:latin typeface="Calibri"/>
                        <a:cs typeface="Calibri"/>
                      </a:endParaRPr>
                    </a:p>
                  </a:txBody>
                  <a:tcPr marL="0" marR="0" marT="64769" marB="0">
                    <a:lnR w="3175">
                      <a:solidFill>
                        <a:srgbClr val="000000"/>
                      </a:solidFill>
                      <a:prstDash val="solid"/>
                    </a:lnR>
                    <a:lnT w="3175">
                      <a:solidFill>
                        <a:srgbClr val="000000"/>
                      </a:solidFill>
                      <a:prstDash val="solid"/>
                    </a:lnT>
                    <a:lnB w="3175">
                      <a:solidFill>
                        <a:srgbClr val="000000"/>
                      </a:solidFill>
                      <a:prstDash val="solid"/>
                    </a:lnB>
                    <a:solidFill>
                      <a:srgbClr val="FFBE92"/>
                    </a:solidFill>
                  </a:tcPr>
                </a:tc>
                <a:tc>
                  <a:txBody>
                    <a:bodyPr/>
                    <a:lstStyle/>
                    <a:p>
                      <a:pPr marL="3175" algn="ctr">
                        <a:lnSpc>
                          <a:spcPct val="100000"/>
                        </a:lnSpc>
                        <a:spcBef>
                          <a:spcPts val="509"/>
                        </a:spcBef>
                      </a:pPr>
                      <a:r>
                        <a:rPr sz="600" spc="5" dirty="0">
                          <a:solidFill>
                            <a:srgbClr val="FFFFFF"/>
                          </a:solidFill>
                          <a:latin typeface="Calibri"/>
                          <a:cs typeface="Calibri"/>
                        </a:rPr>
                        <a:t>-0.55</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763A00"/>
                    </a:solidFill>
                  </a:tcPr>
                </a:tc>
                <a:tc>
                  <a:txBody>
                    <a:bodyPr/>
                    <a:lstStyle/>
                    <a:p>
                      <a:pPr marL="43815">
                        <a:lnSpc>
                          <a:spcPct val="100000"/>
                        </a:lnSpc>
                        <a:spcBef>
                          <a:spcPts val="509"/>
                        </a:spcBef>
                      </a:pPr>
                      <a:r>
                        <a:rPr sz="600" spc="5" dirty="0">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66300"/>
                    </a:solidFill>
                  </a:tcPr>
                </a:tc>
              </a:tr>
              <a:tr h="224906">
                <a:tc>
                  <a:txBody>
                    <a:bodyPr/>
                    <a:lstStyle/>
                    <a:p>
                      <a:pPr marL="2540" algn="ctr">
                        <a:lnSpc>
                          <a:spcPct val="100000"/>
                        </a:lnSpc>
                        <a:spcBef>
                          <a:spcPts val="509"/>
                        </a:spcBef>
                      </a:pPr>
                      <a:r>
                        <a:rPr sz="600" spc="5" dirty="0">
                          <a:solidFill>
                            <a:srgbClr val="FFFFFF"/>
                          </a:solidFill>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6350">
                      <a:solidFill>
                        <a:srgbClr val="000000"/>
                      </a:solidFill>
                      <a:prstDash val="solid"/>
                    </a:lnB>
                    <a:solidFill>
                      <a:srgbClr val="D25400"/>
                    </a:solidFill>
                  </a:tcPr>
                </a:tc>
                <a:tc>
                  <a:txBody>
                    <a:bodyPr/>
                    <a:lstStyle/>
                    <a:p>
                      <a:pPr marL="43815">
                        <a:lnSpc>
                          <a:spcPct val="100000"/>
                        </a:lnSpc>
                        <a:spcBef>
                          <a:spcPts val="509"/>
                        </a:spcBef>
                      </a:pPr>
                      <a:r>
                        <a:rPr sz="600" spc="5" dirty="0">
                          <a:latin typeface="Calibri"/>
                          <a:cs typeface="Calibri"/>
                        </a:rPr>
                        <a:t>0.33</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6350">
                      <a:solidFill>
                        <a:srgbClr val="000000"/>
                      </a:solidFill>
                      <a:prstDash val="solid"/>
                    </a:lnB>
                    <a:solidFill>
                      <a:srgbClr val="FF893A"/>
                    </a:solidFill>
                  </a:tcPr>
                </a:tc>
                <a:tc>
                  <a:txBody>
                    <a:bodyPr/>
                    <a:lstStyle/>
                    <a:p>
                      <a:pPr marL="2540" algn="ctr">
                        <a:lnSpc>
                          <a:spcPct val="100000"/>
                        </a:lnSpc>
                        <a:spcBef>
                          <a:spcPts val="509"/>
                        </a:spcBef>
                      </a:pPr>
                      <a:r>
                        <a:rPr sz="600" spc="5" dirty="0">
                          <a:solidFill>
                            <a:srgbClr val="FFFFFF"/>
                          </a:solidFill>
                          <a:latin typeface="Calibri"/>
                          <a:cs typeface="Calibri"/>
                        </a:rPr>
                        <a:t>-0.77</a:t>
                      </a:r>
                      <a:endParaRPr sz="600">
                        <a:latin typeface="Calibri"/>
                        <a:cs typeface="Calibri"/>
                      </a:endParaRPr>
                    </a:p>
                  </a:txBody>
                  <a:tcPr marL="0" marR="0" marT="64769" marB="0">
                    <a:lnL w="3175" cap="flat" cmpd="sng" algn="ctr">
                      <a:solidFill>
                        <a:srgbClr val="000000"/>
                      </a:solidFill>
                      <a:prstDash val="solid"/>
                      <a:round/>
                      <a:headEnd type="none" w="med" len="med"/>
                      <a:tailEnd type="none" w="med" len="med"/>
                    </a:lnL>
                    <a:lnT w="3175" cap="flat" cmpd="sng" algn="ctr">
                      <a:solidFill>
                        <a:srgbClr val="000000"/>
                      </a:solidFill>
                      <a:prstDash val="solid"/>
                      <a:round/>
                      <a:headEnd type="none" w="med" len="med"/>
                      <a:tailEnd type="none" w="med" len="med"/>
                    </a:lnT>
                    <a:solidFill>
                      <a:srgbClr val="000000"/>
                    </a:solidFill>
                  </a:tcPr>
                </a:tc>
                <a:tc>
                  <a:txBody>
                    <a:bodyPr/>
                    <a:lstStyle/>
                    <a:p>
                      <a:pPr marL="43815">
                        <a:lnSpc>
                          <a:spcPct val="100000"/>
                        </a:lnSpc>
                        <a:spcBef>
                          <a:spcPts val="509"/>
                        </a:spcBef>
                      </a:pPr>
                      <a:r>
                        <a:rPr sz="600" spc="5" dirty="0">
                          <a:latin typeface="Calibri"/>
                          <a:cs typeface="Calibri"/>
                        </a:rPr>
                        <a:t>1.00</a:t>
                      </a:r>
                      <a:endParaRPr sz="600">
                        <a:latin typeface="Calibri"/>
                        <a:cs typeface="Calibri"/>
                      </a:endParaRPr>
                    </a:p>
                  </a:txBody>
                  <a:tcPr marL="0" marR="0" marT="64769" marB="0">
                    <a:lnR w="3175">
                      <a:solidFill>
                        <a:srgbClr val="000000"/>
                      </a:solidFill>
                      <a:prstDash val="solid"/>
                    </a:lnR>
                    <a:lnB w="6350">
                      <a:solidFill>
                        <a:srgbClr val="000000"/>
                      </a:solidFill>
                      <a:prstDash val="solid"/>
                    </a:lnB>
                  </a:tcPr>
                </a:tc>
                <a:tc>
                  <a:txBody>
                    <a:bodyPr/>
                    <a:lstStyle/>
                    <a:p>
                      <a:pPr marR="20955" algn="r">
                        <a:lnSpc>
                          <a:spcPct val="100000"/>
                        </a:lnSpc>
                        <a:spcBef>
                          <a:spcPts val="509"/>
                        </a:spcBef>
                      </a:pPr>
                      <a:r>
                        <a:rPr sz="600" spc="5" dirty="0">
                          <a:solidFill>
                            <a:srgbClr val="FFFFFF"/>
                          </a:solidFill>
                          <a:latin typeface="Calibri"/>
                          <a:cs typeface="Calibri"/>
                        </a:rPr>
                        <a:t>-0.77</a:t>
                      </a:r>
                      <a:endParaRPr sz="600">
                        <a:latin typeface="Calibri"/>
                        <a:cs typeface="Calibri"/>
                      </a:endParaRPr>
                    </a:p>
                  </a:txBody>
                  <a:tcPr marL="0" marR="0" marT="64769" marB="0">
                    <a:lnL w="3175" cap="flat" cmpd="sng" algn="ctr">
                      <a:solidFill>
                        <a:srgbClr val="000000"/>
                      </a:solidFill>
                      <a:prstDash val="solid"/>
                      <a:round/>
                      <a:headEnd type="none" w="med" len="med"/>
                      <a:tailEnd type="none" w="med" len="med"/>
                    </a:lnL>
                    <a:lnT w="3175" cap="flat" cmpd="sng" algn="ctr">
                      <a:solidFill>
                        <a:srgbClr val="000000"/>
                      </a:solidFill>
                      <a:prstDash val="solid"/>
                      <a:round/>
                      <a:headEnd type="none" w="med" len="med"/>
                      <a:tailEnd type="none" w="med" len="med"/>
                    </a:lnT>
                    <a:solidFill>
                      <a:srgbClr val="000000"/>
                    </a:solidFill>
                  </a:tcPr>
                </a:tc>
                <a:tc>
                  <a:txBody>
                    <a:bodyPr/>
                    <a:lstStyle/>
                    <a:p>
                      <a:pPr marL="3175" algn="ctr">
                        <a:lnSpc>
                          <a:spcPct val="100000"/>
                        </a:lnSpc>
                        <a:spcBef>
                          <a:spcPts val="509"/>
                        </a:spcBef>
                      </a:pPr>
                      <a:r>
                        <a:rPr sz="600" spc="5" dirty="0">
                          <a:latin typeface="Calibri"/>
                          <a:cs typeface="Calibri"/>
                        </a:rPr>
                        <a:t>0.33</a:t>
                      </a:r>
                      <a:endParaRPr sz="600">
                        <a:latin typeface="Calibri"/>
                        <a:cs typeface="Calibri"/>
                      </a:endParaRPr>
                    </a:p>
                  </a:txBody>
                  <a:tcPr marL="0" marR="0" marT="64769" marB="0">
                    <a:lnR w="3175">
                      <a:solidFill>
                        <a:srgbClr val="000000"/>
                      </a:solidFill>
                      <a:prstDash val="solid"/>
                    </a:lnR>
                    <a:lnT w="3175">
                      <a:solidFill>
                        <a:srgbClr val="000000"/>
                      </a:solidFill>
                      <a:prstDash val="solid"/>
                    </a:lnT>
                    <a:lnB w="6350">
                      <a:solidFill>
                        <a:srgbClr val="000000"/>
                      </a:solidFill>
                      <a:prstDash val="solid"/>
                    </a:lnB>
                    <a:solidFill>
                      <a:srgbClr val="FF893A"/>
                    </a:solidFill>
                  </a:tcPr>
                </a:tc>
                <a:tc>
                  <a:txBody>
                    <a:bodyPr/>
                    <a:lstStyle/>
                    <a:p>
                      <a:pPr marL="31750">
                        <a:lnSpc>
                          <a:spcPct val="100000"/>
                        </a:lnSpc>
                        <a:spcBef>
                          <a:spcPts val="509"/>
                        </a:spcBef>
                      </a:pPr>
                      <a:r>
                        <a:rPr sz="600" spc="5" dirty="0">
                          <a:solidFill>
                            <a:srgbClr val="FFFFFF"/>
                          </a:solidFill>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6350">
                      <a:solidFill>
                        <a:srgbClr val="000000"/>
                      </a:solidFill>
                      <a:prstDash val="solid"/>
                    </a:lnB>
                    <a:solidFill>
                      <a:srgbClr val="D25400"/>
                    </a:solidFill>
                  </a:tcPr>
                </a:tc>
              </a:tr>
              <a:tr h="224899">
                <a:tc>
                  <a:txBody>
                    <a:bodyPr/>
                    <a:lstStyle/>
                    <a:p>
                      <a:pPr marL="3175" algn="ctr">
                        <a:lnSpc>
                          <a:spcPct val="100000"/>
                        </a:lnSpc>
                        <a:spcBef>
                          <a:spcPts val="509"/>
                        </a:spcBef>
                      </a:pPr>
                      <a:r>
                        <a:rPr sz="600" spc="5" dirty="0">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6350">
                      <a:solidFill>
                        <a:srgbClr val="000000"/>
                      </a:solidFill>
                      <a:prstDash val="solid"/>
                    </a:lnT>
                    <a:lnB w="3175">
                      <a:solidFill>
                        <a:srgbClr val="000000"/>
                      </a:solidFill>
                      <a:prstDash val="solid"/>
                    </a:lnB>
                    <a:solidFill>
                      <a:srgbClr val="F66300"/>
                    </a:solidFill>
                  </a:tcPr>
                </a:tc>
                <a:tc>
                  <a:txBody>
                    <a:bodyPr/>
                    <a:lstStyle/>
                    <a:p>
                      <a:pPr marL="31750">
                        <a:lnSpc>
                          <a:spcPct val="100000"/>
                        </a:lnSpc>
                        <a:spcBef>
                          <a:spcPts val="509"/>
                        </a:spcBef>
                      </a:pPr>
                      <a:r>
                        <a:rPr sz="600" spc="5" dirty="0">
                          <a:solidFill>
                            <a:srgbClr val="FFFFFF"/>
                          </a:solidFill>
                          <a:latin typeface="Calibri"/>
                          <a:cs typeface="Calibri"/>
                        </a:rPr>
                        <a:t>-0.55</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6350">
                      <a:solidFill>
                        <a:srgbClr val="000000"/>
                      </a:solidFill>
                      <a:prstDash val="solid"/>
                    </a:lnT>
                    <a:lnB w="3175">
                      <a:solidFill>
                        <a:srgbClr val="000000"/>
                      </a:solidFill>
                      <a:prstDash val="solid"/>
                    </a:lnB>
                    <a:solidFill>
                      <a:srgbClr val="763A00"/>
                    </a:solidFill>
                  </a:tcPr>
                </a:tc>
                <a:tc>
                  <a:txBody>
                    <a:bodyPr/>
                    <a:lstStyle/>
                    <a:p>
                      <a:pPr marL="3175" algn="ctr">
                        <a:lnSpc>
                          <a:spcPct val="100000"/>
                        </a:lnSpc>
                        <a:spcBef>
                          <a:spcPts val="509"/>
                        </a:spcBef>
                      </a:pPr>
                      <a:r>
                        <a:rPr sz="600" spc="5" dirty="0">
                          <a:latin typeface="Calibri"/>
                          <a:cs typeface="Calibri"/>
                        </a:rPr>
                        <a:t>0.55</a:t>
                      </a:r>
                      <a:endParaRPr sz="600">
                        <a:latin typeface="Calibri"/>
                        <a:cs typeface="Calibri"/>
                      </a:endParaRPr>
                    </a:p>
                  </a:txBody>
                  <a:tcPr marL="0" marR="0" marT="64769" marB="0">
                    <a:lnL w="3175">
                      <a:solidFill>
                        <a:srgbClr val="000000"/>
                      </a:solidFill>
                      <a:prstDash val="solid"/>
                    </a:lnL>
                    <a:lnR w="3175">
                      <a:solidFill>
                        <a:srgbClr val="000000"/>
                      </a:solidFill>
                      <a:prstDash val="solid"/>
                    </a:lnR>
                    <a:lnB w="3175">
                      <a:solidFill>
                        <a:srgbClr val="000000"/>
                      </a:solidFill>
                      <a:prstDash val="solid"/>
                    </a:lnB>
                    <a:solidFill>
                      <a:srgbClr val="FFBE92"/>
                    </a:solidFill>
                  </a:tcPr>
                </a:tc>
                <a:tc>
                  <a:txBody>
                    <a:bodyPr/>
                    <a:lstStyle/>
                    <a:p>
                      <a:pPr marL="31750">
                        <a:lnSpc>
                          <a:spcPct val="100000"/>
                        </a:lnSpc>
                        <a:spcBef>
                          <a:spcPts val="509"/>
                        </a:spcBef>
                      </a:pPr>
                      <a:r>
                        <a:rPr sz="600" spc="5" dirty="0">
                          <a:solidFill>
                            <a:srgbClr val="FFFFFF"/>
                          </a:solidFill>
                          <a:latin typeface="Calibri"/>
                          <a:cs typeface="Calibri"/>
                        </a:rPr>
                        <a:t>-0.77</a:t>
                      </a:r>
                      <a:endParaRPr sz="600">
                        <a:latin typeface="Calibri"/>
                        <a:cs typeface="Calibri"/>
                      </a:endParaRPr>
                    </a:p>
                  </a:txBody>
                  <a:tcPr marL="0" marR="0" marT="64769" marB="0">
                    <a:lnL w="3175"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solidFill>
                      <a:srgbClr val="000000"/>
                    </a:solidFill>
                  </a:tcPr>
                </a:tc>
                <a:tc>
                  <a:txBody>
                    <a:bodyPr/>
                    <a:lstStyle/>
                    <a:p>
                      <a:pPr marR="33020" algn="r">
                        <a:lnSpc>
                          <a:spcPct val="100000"/>
                        </a:lnSpc>
                        <a:spcBef>
                          <a:spcPts val="509"/>
                        </a:spcBef>
                      </a:pPr>
                      <a:r>
                        <a:rPr sz="600" spc="5" dirty="0">
                          <a:latin typeface="Calibri"/>
                          <a:cs typeface="Calibri"/>
                        </a:rPr>
                        <a:t>0.55</a:t>
                      </a:r>
                      <a:endParaRPr sz="600">
                        <a:latin typeface="Calibri"/>
                        <a:cs typeface="Calibri"/>
                      </a:endParaRPr>
                    </a:p>
                  </a:txBody>
                  <a:tcPr marL="0" marR="0" marT="64769" marB="0">
                    <a:lnR w="3175">
                      <a:solidFill>
                        <a:srgbClr val="000000"/>
                      </a:solidFill>
                      <a:prstDash val="solid"/>
                    </a:lnR>
                    <a:lnB w="3175">
                      <a:solidFill>
                        <a:srgbClr val="000000"/>
                      </a:solidFill>
                      <a:prstDash val="solid"/>
                    </a:lnB>
                    <a:solidFill>
                      <a:srgbClr val="FFBE92"/>
                    </a:solidFill>
                  </a:tcPr>
                </a:tc>
                <a:tc>
                  <a:txBody>
                    <a:bodyPr/>
                    <a:lstStyle/>
                    <a:p>
                      <a:pPr marL="3175" algn="ctr">
                        <a:lnSpc>
                          <a:spcPct val="100000"/>
                        </a:lnSpc>
                        <a:spcBef>
                          <a:spcPts val="509"/>
                        </a:spcBef>
                      </a:pPr>
                      <a:r>
                        <a:rPr sz="600" spc="5" dirty="0">
                          <a:solidFill>
                            <a:srgbClr val="FFFFFF"/>
                          </a:solidFill>
                          <a:latin typeface="Calibri"/>
                          <a:cs typeface="Calibri"/>
                        </a:rPr>
                        <a:t>-0.55</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6350">
                      <a:solidFill>
                        <a:srgbClr val="000000"/>
                      </a:solidFill>
                      <a:prstDash val="solid"/>
                    </a:lnT>
                    <a:lnB w="3175">
                      <a:solidFill>
                        <a:srgbClr val="000000"/>
                      </a:solidFill>
                      <a:prstDash val="solid"/>
                    </a:lnB>
                    <a:solidFill>
                      <a:srgbClr val="763A00"/>
                    </a:solidFill>
                  </a:tcPr>
                </a:tc>
                <a:tc>
                  <a:txBody>
                    <a:bodyPr/>
                    <a:lstStyle/>
                    <a:p>
                      <a:pPr marL="43815">
                        <a:lnSpc>
                          <a:spcPct val="100000"/>
                        </a:lnSpc>
                        <a:spcBef>
                          <a:spcPts val="509"/>
                        </a:spcBef>
                      </a:pPr>
                      <a:r>
                        <a:rPr sz="600" spc="5" dirty="0">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6350">
                      <a:solidFill>
                        <a:srgbClr val="000000"/>
                      </a:solidFill>
                      <a:prstDash val="solid"/>
                    </a:lnT>
                    <a:lnB w="3175">
                      <a:solidFill>
                        <a:srgbClr val="000000"/>
                      </a:solidFill>
                      <a:prstDash val="solid"/>
                    </a:lnB>
                    <a:solidFill>
                      <a:srgbClr val="F66300"/>
                    </a:solidFill>
                  </a:tcPr>
                </a:tc>
              </a:tr>
              <a:tr h="224984">
                <a:tc>
                  <a:txBody>
                    <a:bodyPr/>
                    <a:lstStyle/>
                    <a:p>
                      <a:pPr marL="2540" algn="ctr">
                        <a:lnSpc>
                          <a:spcPct val="100000"/>
                        </a:lnSpc>
                        <a:spcBef>
                          <a:spcPts val="509"/>
                        </a:spcBef>
                      </a:pPr>
                      <a:r>
                        <a:rPr sz="600" spc="5" dirty="0">
                          <a:solidFill>
                            <a:srgbClr val="FFFFFF"/>
                          </a:solidFill>
                          <a:latin typeface="Calibri"/>
                          <a:cs typeface="Calibri"/>
                        </a:rPr>
                        <a:t>-0.55</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763A00"/>
                    </a:solidFill>
                  </a:tcPr>
                </a:tc>
                <a:tc>
                  <a:txBody>
                    <a:bodyPr/>
                    <a:lstStyle/>
                    <a:p>
                      <a:pPr marL="43815">
                        <a:lnSpc>
                          <a:spcPct val="100000"/>
                        </a:lnSpc>
                        <a:spcBef>
                          <a:spcPts val="509"/>
                        </a:spcBef>
                      </a:pPr>
                      <a:r>
                        <a:rPr sz="600" spc="5" dirty="0">
                          <a:latin typeface="Calibri"/>
                          <a:cs typeface="Calibri"/>
                        </a:rPr>
                        <a:t>0.55</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BE92"/>
                    </a:solidFill>
                  </a:tcPr>
                </a:tc>
                <a:tc>
                  <a:txBody>
                    <a:bodyPr/>
                    <a:lstStyle/>
                    <a:p>
                      <a:pPr marL="2540" algn="ctr">
                        <a:lnSpc>
                          <a:spcPct val="100000"/>
                        </a:lnSpc>
                        <a:spcBef>
                          <a:spcPts val="509"/>
                        </a:spcBef>
                      </a:pPr>
                      <a:r>
                        <a:rPr sz="600" spc="5" dirty="0">
                          <a:solidFill>
                            <a:srgbClr val="FFFFFF"/>
                          </a:solidFill>
                          <a:latin typeface="Calibri"/>
                          <a:cs typeface="Calibri"/>
                        </a:rPr>
                        <a:t>-0.55</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763A00"/>
                    </a:solidFill>
                  </a:tcPr>
                </a:tc>
                <a:tc>
                  <a:txBody>
                    <a:bodyPr/>
                    <a:lstStyle/>
                    <a:p>
                      <a:pPr marL="43815">
                        <a:lnSpc>
                          <a:spcPct val="100000"/>
                        </a:lnSpc>
                        <a:spcBef>
                          <a:spcPts val="509"/>
                        </a:spcBef>
                      </a:pPr>
                      <a:r>
                        <a:rPr sz="600" spc="5" dirty="0">
                          <a:latin typeface="Calibri"/>
                          <a:cs typeface="Calibri"/>
                        </a:rPr>
                        <a:t>0.33</a:t>
                      </a:r>
                      <a:endParaRPr sz="600">
                        <a:latin typeface="Calibri"/>
                        <a:cs typeface="Calibri"/>
                      </a:endParaRPr>
                    </a:p>
                  </a:txBody>
                  <a:tcPr marL="0" marR="0" marT="64769" marB="0">
                    <a:lnL w="3175">
                      <a:solidFill>
                        <a:srgbClr val="000000"/>
                      </a:solidFill>
                      <a:prstDash val="solid"/>
                    </a:lnL>
                    <a:lnR w="3175">
                      <a:solidFill>
                        <a:srgbClr val="000000"/>
                      </a:solidFill>
                      <a:prstDash val="solid"/>
                    </a:lnR>
                    <a:lnB w="3175">
                      <a:solidFill>
                        <a:srgbClr val="000000"/>
                      </a:solidFill>
                      <a:prstDash val="solid"/>
                    </a:lnB>
                    <a:solidFill>
                      <a:srgbClr val="FF893A"/>
                    </a:solidFill>
                  </a:tcPr>
                </a:tc>
                <a:tc>
                  <a:txBody>
                    <a:bodyPr/>
                    <a:lstStyle/>
                    <a:p>
                      <a:pPr marR="20955" algn="r">
                        <a:lnSpc>
                          <a:spcPct val="100000"/>
                        </a:lnSpc>
                        <a:spcBef>
                          <a:spcPts val="509"/>
                        </a:spcBef>
                      </a:pPr>
                      <a:r>
                        <a:rPr sz="600" spc="5" dirty="0">
                          <a:solidFill>
                            <a:srgbClr val="FFFFFF"/>
                          </a:solidFill>
                          <a:latin typeface="Calibri"/>
                          <a:cs typeface="Calibri"/>
                        </a:rPr>
                        <a:t>-0.55</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763A00"/>
                    </a:solidFill>
                  </a:tcPr>
                </a:tc>
                <a:tc>
                  <a:txBody>
                    <a:bodyPr/>
                    <a:lstStyle/>
                    <a:p>
                      <a:pPr marL="3175" algn="ctr">
                        <a:lnSpc>
                          <a:spcPct val="100000"/>
                        </a:lnSpc>
                        <a:spcBef>
                          <a:spcPts val="509"/>
                        </a:spcBef>
                      </a:pPr>
                      <a:r>
                        <a:rPr sz="600" spc="5" dirty="0">
                          <a:latin typeface="Calibri"/>
                          <a:cs typeface="Calibri"/>
                        </a:rPr>
                        <a:t>0.55</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BE92"/>
                    </a:solidFill>
                  </a:tcPr>
                </a:tc>
                <a:tc>
                  <a:txBody>
                    <a:bodyPr/>
                    <a:lstStyle/>
                    <a:p>
                      <a:pPr marL="31750">
                        <a:lnSpc>
                          <a:spcPct val="100000"/>
                        </a:lnSpc>
                        <a:spcBef>
                          <a:spcPts val="509"/>
                        </a:spcBef>
                      </a:pPr>
                      <a:r>
                        <a:rPr sz="600" spc="5" dirty="0">
                          <a:solidFill>
                            <a:srgbClr val="FFFFFF"/>
                          </a:solidFill>
                          <a:latin typeface="Calibri"/>
                          <a:cs typeface="Calibri"/>
                        </a:rPr>
                        <a:t>-0.55</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763A00"/>
                    </a:solidFill>
                  </a:tcPr>
                </a:tc>
              </a:tr>
              <a:tr h="224812">
                <a:tc>
                  <a:txBody>
                    <a:bodyPr/>
                    <a:lstStyle/>
                    <a:p>
                      <a:pPr marL="3175" algn="ctr">
                        <a:lnSpc>
                          <a:spcPct val="100000"/>
                        </a:lnSpc>
                        <a:spcBef>
                          <a:spcPts val="509"/>
                        </a:spcBef>
                      </a:pPr>
                      <a:r>
                        <a:rPr sz="600" spc="5" dirty="0">
                          <a:latin typeface="Calibri"/>
                          <a:cs typeface="Calibri"/>
                        </a:rPr>
                        <a:t>0.33</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893A"/>
                    </a:solidFill>
                  </a:tcPr>
                </a:tc>
                <a:tc>
                  <a:txBody>
                    <a:bodyPr/>
                    <a:lstStyle/>
                    <a:p>
                      <a:pPr marL="31750">
                        <a:lnSpc>
                          <a:spcPct val="100000"/>
                        </a:lnSpc>
                        <a:spcBef>
                          <a:spcPts val="509"/>
                        </a:spcBef>
                      </a:pPr>
                      <a:r>
                        <a:rPr sz="600" spc="5" dirty="0">
                          <a:solidFill>
                            <a:srgbClr val="FFFFFF"/>
                          </a:solidFill>
                          <a:latin typeface="Calibri"/>
                          <a:cs typeface="Calibri"/>
                        </a:rPr>
                        <a:t>-0.55</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763A00"/>
                    </a:solidFill>
                  </a:tcPr>
                </a:tc>
                <a:tc>
                  <a:txBody>
                    <a:bodyPr/>
                    <a:lstStyle/>
                    <a:p>
                      <a:pPr marL="3175" algn="ctr">
                        <a:lnSpc>
                          <a:spcPct val="100000"/>
                        </a:lnSpc>
                        <a:spcBef>
                          <a:spcPts val="509"/>
                        </a:spcBef>
                      </a:pPr>
                      <a:r>
                        <a:rPr sz="600" spc="5" dirty="0">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66300"/>
                    </a:solidFill>
                  </a:tcPr>
                </a:tc>
                <a:tc>
                  <a:txBody>
                    <a:bodyPr/>
                    <a:lstStyle/>
                    <a:p>
                      <a:pPr marL="31750">
                        <a:lnSpc>
                          <a:spcPct val="100000"/>
                        </a:lnSpc>
                        <a:spcBef>
                          <a:spcPts val="509"/>
                        </a:spcBef>
                      </a:pPr>
                      <a:r>
                        <a:rPr sz="600" spc="5" dirty="0">
                          <a:solidFill>
                            <a:srgbClr val="FFFFFF"/>
                          </a:solidFill>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D25400"/>
                    </a:solidFill>
                  </a:tcPr>
                </a:tc>
                <a:tc>
                  <a:txBody>
                    <a:bodyPr/>
                    <a:lstStyle/>
                    <a:p>
                      <a:pPr marR="33020" algn="r">
                        <a:lnSpc>
                          <a:spcPct val="100000"/>
                        </a:lnSpc>
                        <a:spcBef>
                          <a:spcPts val="509"/>
                        </a:spcBef>
                      </a:pPr>
                      <a:r>
                        <a:rPr sz="600" spc="5" dirty="0">
                          <a:latin typeface="Calibri"/>
                          <a:cs typeface="Calibri"/>
                        </a:rPr>
                        <a:t>0.11</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66300"/>
                    </a:solidFill>
                  </a:tcPr>
                </a:tc>
                <a:tc>
                  <a:txBody>
                    <a:bodyPr/>
                    <a:lstStyle/>
                    <a:p>
                      <a:pPr marL="3175" algn="ctr">
                        <a:lnSpc>
                          <a:spcPct val="100000"/>
                        </a:lnSpc>
                        <a:spcBef>
                          <a:spcPts val="509"/>
                        </a:spcBef>
                      </a:pPr>
                      <a:r>
                        <a:rPr sz="600" spc="5" dirty="0">
                          <a:solidFill>
                            <a:srgbClr val="FFFFFF"/>
                          </a:solidFill>
                          <a:latin typeface="Calibri"/>
                          <a:cs typeface="Calibri"/>
                        </a:rPr>
                        <a:t>-0.55</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763A00"/>
                    </a:solidFill>
                  </a:tcPr>
                </a:tc>
                <a:tc>
                  <a:txBody>
                    <a:bodyPr/>
                    <a:lstStyle/>
                    <a:p>
                      <a:pPr marL="43815">
                        <a:lnSpc>
                          <a:spcPct val="100000"/>
                        </a:lnSpc>
                        <a:spcBef>
                          <a:spcPts val="509"/>
                        </a:spcBef>
                      </a:pPr>
                      <a:r>
                        <a:rPr sz="600" spc="5" dirty="0">
                          <a:latin typeface="Calibri"/>
                          <a:cs typeface="Calibri"/>
                        </a:rPr>
                        <a:t>0.33</a:t>
                      </a:r>
                      <a:endParaRPr sz="600">
                        <a:latin typeface="Calibri"/>
                        <a:cs typeface="Calibri"/>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893A"/>
                    </a:solidFill>
                  </a:tcPr>
                </a:tc>
              </a:tr>
            </a:tbl>
          </a:graphicData>
        </a:graphic>
      </p:graphicFrame>
      <p:sp>
        <p:nvSpPr>
          <p:cNvPr id="21" name="object 21"/>
          <p:cNvSpPr/>
          <p:nvPr/>
        </p:nvSpPr>
        <p:spPr>
          <a:xfrm>
            <a:off x="4191874" y="3933092"/>
            <a:ext cx="225425" cy="225425"/>
          </a:xfrm>
          <a:custGeom>
            <a:avLst/>
            <a:gdLst/>
            <a:ahLst/>
            <a:cxnLst/>
            <a:rect l="l" t="t" r="r" b="b"/>
            <a:pathLst>
              <a:path w="225425" h="225425">
                <a:moveTo>
                  <a:pt x="0" y="224814"/>
                </a:moveTo>
                <a:lnTo>
                  <a:pt x="225259" y="224814"/>
                </a:lnTo>
                <a:lnTo>
                  <a:pt x="225259" y="0"/>
                </a:lnTo>
                <a:lnTo>
                  <a:pt x="0" y="0"/>
                </a:lnTo>
                <a:lnTo>
                  <a:pt x="0" y="224814"/>
                </a:lnTo>
                <a:close/>
              </a:path>
            </a:pathLst>
          </a:custGeom>
          <a:solidFill>
            <a:srgbClr val="FFFFFF"/>
          </a:solidFill>
        </p:spPr>
        <p:txBody>
          <a:bodyPr wrap="square" lIns="0" tIns="0" rIns="0" bIns="0" rtlCol="0"/>
          <a:lstStyle/>
          <a:p>
            <a:endParaRPr/>
          </a:p>
        </p:txBody>
      </p:sp>
      <p:pic>
        <p:nvPicPr>
          <p:cNvPr id="22" name="object 22"/>
          <p:cNvPicPr/>
          <p:nvPr/>
        </p:nvPicPr>
        <p:blipFill>
          <a:blip r:embed="rId2" cstate="print"/>
          <a:stretch>
            <a:fillRect/>
          </a:stretch>
        </p:blipFill>
        <p:spPr>
          <a:xfrm>
            <a:off x="1725549" y="1254125"/>
            <a:ext cx="7905243" cy="23876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503" y="106175"/>
            <a:ext cx="1049020"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Agen</a:t>
            </a:r>
            <a:r>
              <a:rPr sz="2200" b="1" dirty="0">
                <a:solidFill>
                  <a:srgbClr val="000000"/>
                </a:solidFill>
                <a:latin typeface="Arial"/>
                <a:cs typeface="Arial"/>
              </a:rPr>
              <a:t>d</a:t>
            </a:r>
            <a:r>
              <a:rPr sz="2200" b="1" spc="-5" dirty="0">
                <a:solidFill>
                  <a:srgbClr val="000000"/>
                </a:solidFill>
                <a:latin typeface="Arial"/>
                <a:cs typeface="Arial"/>
              </a:rPr>
              <a:t>a</a:t>
            </a:r>
            <a:endParaRPr sz="22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58</a:t>
            </a:fld>
            <a:endParaRPr spc="-5" dirty="0"/>
          </a:p>
        </p:txBody>
      </p:sp>
      <p:sp>
        <p:nvSpPr>
          <p:cNvPr id="3" name="object 3"/>
          <p:cNvSpPr txBox="1"/>
          <p:nvPr/>
        </p:nvSpPr>
        <p:spPr>
          <a:xfrm>
            <a:off x="381103" y="919076"/>
            <a:ext cx="3300095" cy="5327099"/>
          </a:xfrm>
          <a:prstGeom prst="rect">
            <a:avLst/>
          </a:prstGeom>
        </p:spPr>
        <p:txBody>
          <a:bodyPr vert="horz" wrap="square" lIns="0" tIns="134620" rIns="0" bIns="0" rtlCol="0">
            <a:spAutoFit/>
          </a:bodyPr>
          <a:lstStyle/>
          <a:p>
            <a:pPr marL="193675" indent="-181610">
              <a:lnSpc>
                <a:spcPct val="100000"/>
              </a:lnSpc>
              <a:spcBef>
                <a:spcPts val="1060"/>
              </a:spcBef>
              <a:buFont typeface="Wingdings"/>
              <a:buChar char=""/>
              <a:tabLst>
                <a:tab pos="194310" algn="l"/>
              </a:tabLst>
            </a:pPr>
            <a:r>
              <a:rPr sz="2000" dirty="0">
                <a:solidFill>
                  <a:srgbClr val="A6A6A6"/>
                </a:solidFill>
                <a:latin typeface="Arial MT"/>
                <a:cs typeface="Arial MT"/>
              </a:rPr>
              <a:t>Introduction</a:t>
            </a:r>
            <a:endParaRPr sz="2000">
              <a:latin typeface="Arial MT"/>
              <a:cs typeface="Arial MT"/>
            </a:endParaRPr>
          </a:p>
          <a:p>
            <a:pPr marL="193675" indent="-181610">
              <a:lnSpc>
                <a:spcPct val="100000"/>
              </a:lnSpc>
              <a:spcBef>
                <a:spcPts val="960"/>
              </a:spcBef>
              <a:buFont typeface="Wingdings"/>
              <a:buChar char=""/>
              <a:tabLst>
                <a:tab pos="194310" algn="l"/>
              </a:tabLst>
            </a:pPr>
            <a:r>
              <a:rPr sz="2000" dirty="0">
                <a:solidFill>
                  <a:srgbClr val="A6A6A6"/>
                </a:solidFill>
                <a:latin typeface="Arial MT"/>
                <a:cs typeface="Arial MT"/>
              </a:rPr>
              <a:t>Archetecture</a:t>
            </a:r>
            <a:r>
              <a:rPr sz="2000" spc="-70" dirty="0">
                <a:solidFill>
                  <a:srgbClr val="A6A6A6"/>
                </a:solidFill>
                <a:latin typeface="Arial MT"/>
                <a:cs typeface="Arial MT"/>
              </a:rPr>
              <a:t> </a:t>
            </a:r>
            <a:r>
              <a:rPr sz="2000" dirty="0">
                <a:solidFill>
                  <a:srgbClr val="A6A6A6"/>
                </a:solidFill>
                <a:latin typeface="Arial MT"/>
                <a:cs typeface="Arial MT"/>
              </a:rPr>
              <a:t>Overview</a:t>
            </a:r>
            <a:endParaRPr sz="2000">
              <a:latin typeface="Arial MT"/>
              <a:cs typeface="Arial MT"/>
            </a:endParaRPr>
          </a:p>
          <a:p>
            <a:pPr marL="457200" lvl="1" indent="-262255">
              <a:lnSpc>
                <a:spcPct val="100000"/>
              </a:lnSpc>
              <a:spcBef>
                <a:spcPts val="970"/>
              </a:spcBef>
              <a:buChar char="–"/>
              <a:tabLst>
                <a:tab pos="457200" algn="l"/>
                <a:tab pos="457834" algn="l"/>
              </a:tabLst>
            </a:pPr>
            <a:r>
              <a:rPr sz="1800" spc="-5" dirty="0">
                <a:solidFill>
                  <a:srgbClr val="A6A6A6"/>
                </a:solidFill>
                <a:latin typeface="Arial MT"/>
                <a:cs typeface="Arial MT"/>
              </a:rPr>
              <a:t>How</a:t>
            </a:r>
            <a:r>
              <a:rPr sz="1800" spc="-20" dirty="0">
                <a:solidFill>
                  <a:srgbClr val="A6A6A6"/>
                </a:solidFill>
                <a:latin typeface="Arial MT"/>
                <a:cs typeface="Arial MT"/>
              </a:rPr>
              <a:t> </a:t>
            </a:r>
            <a:r>
              <a:rPr sz="1800" spc="-5" dirty="0">
                <a:solidFill>
                  <a:srgbClr val="A6A6A6"/>
                </a:solidFill>
                <a:latin typeface="Arial MT"/>
                <a:cs typeface="Arial MT"/>
              </a:rPr>
              <a:t>ConvNet</a:t>
            </a:r>
            <a:r>
              <a:rPr sz="1800" spc="-15" dirty="0">
                <a:solidFill>
                  <a:srgbClr val="A6A6A6"/>
                </a:solidFill>
                <a:latin typeface="Arial MT"/>
                <a:cs typeface="Arial MT"/>
              </a:rPr>
              <a:t> </a:t>
            </a:r>
            <a:r>
              <a:rPr sz="1800" dirty="0">
                <a:solidFill>
                  <a:srgbClr val="A6A6A6"/>
                </a:solidFill>
                <a:latin typeface="Arial MT"/>
                <a:cs typeface="Arial MT"/>
              </a:rPr>
              <a:t>Works</a:t>
            </a:r>
            <a:endParaRPr sz="1800">
              <a:latin typeface="Arial MT"/>
              <a:cs typeface="Arial MT"/>
            </a:endParaRPr>
          </a:p>
          <a:p>
            <a:pPr marL="193675" indent="-181610">
              <a:lnSpc>
                <a:spcPct val="100000"/>
              </a:lnSpc>
              <a:spcBef>
                <a:spcPts val="855"/>
              </a:spcBef>
              <a:buFont typeface="Wingdings"/>
              <a:buChar char=""/>
              <a:tabLst>
                <a:tab pos="194310" algn="l"/>
              </a:tabLst>
            </a:pPr>
            <a:r>
              <a:rPr sz="2000" dirty="0">
                <a:latin typeface="Arial MT"/>
                <a:cs typeface="Arial MT"/>
              </a:rPr>
              <a:t>ConvNet</a:t>
            </a:r>
            <a:r>
              <a:rPr sz="2000" spc="-55" dirty="0">
                <a:latin typeface="Arial MT"/>
                <a:cs typeface="Arial MT"/>
              </a:rPr>
              <a:t> </a:t>
            </a:r>
            <a:r>
              <a:rPr sz="2000" dirty="0">
                <a:latin typeface="Arial MT"/>
                <a:cs typeface="Arial MT"/>
              </a:rPr>
              <a:t>Layers</a:t>
            </a:r>
            <a:endParaRPr sz="2000">
              <a:latin typeface="Arial MT"/>
              <a:cs typeface="Arial MT"/>
            </a:endParaRPr>
          </a:p>
          <a:p>
            <a:pPr marL="457200" lvl="1" indent="-262255">
              <a:lnSpc>
                <a:spcPct val="100000"/>
              </a:lnSpc>
              <a:spcBef>
                <a:spcPts val="965"/>
              </a:spcBef>
              <a:buChar char="–"/>
              <a:tabLst>
                <a:tab pos="457200" algn="l"/>
                <a:tab pos="457834" algn="l"/>
              </a:tabLst>
            </a:pPr>
            <a:r>
              <a:rPr sz="1800" spc="-5" dirty="0">
                <a:solidFill>
                  <a:srgbClr val="A6A6A6"/>
                </a:solidFill>
                <a:latin typeface="Arial MT"/>
                <a:cs typeface="Arial MT"/>
              </a:rPr>
              <a:t>Convolutional </a:t>
            </a:r>
            <a:r>
              <a:rPr sz="1800" spc="-10" dirty="0">
                <a:solidFill>
                  <a:srgbClr val="A6A6A6"/>
                </a:solidFill>
                <a:latin typeface="Arial MT"/>
                <a:cs typeface="Arial MT"/>
              </a:rPr>
              <a:t>Layer</a:t>
            </a:r>
            <a:endParaRPr sz="1800">
              <a:latin typeface="Arial MT"/>
              <a:cs typeface="Arial MT"/>
            </a:endParaRPr>
          </a:p>
          <a:p>
            <a:pPr marL="457200" lvl="1" indent="-262255">
              <a:lnSpc>
                <a:spcPct val="100000"/>
              </a:lnSpc>
              <a:spcBef>
                <a:spcPts val="865"/>
              </a:spcBef>
              <a:buChar char="–"/>
              <a:tabLst>
                <a:tab pos="457200" algn="l"/>
                <a:tab pos="457834" algn="l"/>
              </a:tabLst>
            </a:pPr>
            <a:r>
              <a:rPr sz="1800" spc="-5" dirty="0">
                <a:latin typeface="Arial MT"/>
                <a:cs typeface="Arial MT"/>
              </a:rPr>
              <a:t>Pooling</a:t>
            </a:r>
            <a:r>
              <a:rPr sz="1800" spc="-20" dirty="0">
                <a:latin typeface="Arial MT"/>
                <a:cs typeface="Arial MT"/>
              </a:rPr>
              <a:t> </a:t>
            </a:r>
            <a:r>
              <a:rPr sz="1800" spc="-10" dirty="0">
                <a:latin typeface="Arial MT"/>
                <a:cs typeface="Arial MT"/>
              </a:rPr>
              <a:t>Layer</a:t>
            </a:r>
            <a:endParaRPr sz="1800">
              <a:latin typeface="Arial MT"/>
              <a:cs typeface="Arial MT"/>
            </a:endParaRPr>
          </a:p>
          <a:p>
            <a:pPr marL="457200" lvl="1" indent="-262255">
              <a:lnSpc>
                <a:spcPct val="100000"/>
              </a:lnSpc>
              <a:spcBef>
                <a:spcPts val="870"/>
              </a:spcBef>
              <a:buChar char="–"/>
              <a:tabLst>
                <a:tab pos="457200" algn="l"/>
                <a:tab pos="457834" algn="l"/>
              </a:tabLst>
            </a:pPr>
            <a:r>
              <a:rPr sz="1800" spc="-5" dirty="0">
                <a:solidFill>
                  <a:srgbClr val="A6A6A6"/>
                </a:solidFill>
                <a:latin typeface="Arial MT"/>
                <a:cs typeface="Arial MT"/>
              </a:rPr>
              <a:t>Normalization </a:t>
            </a:r>
            <a:r>
              <a:rPr sz="1800" spc="-10" dirty="0">
                <a:solidFill>
                  <a:srgbClr val="A6A6A6"/>
                </a:solidFill>
                <a:latin typeface="Arial MT"/>
                <a:cs typeface="Arial MT"/>
              </a:rPr>
              <a:t>Layer</a:t>
            </a:r>
            <a:r>
              <a:rPr sz="1800" spc="10" dirty="0">
                <a:solidFill>
                  <a:srgbClr val="A6A6A6"/>
                </a:solidFill>
                <a:latin typeface="Arial MT"/>
                <a:cs typeface="Arial MT"/>
              </a:rPr>
              <a:t> </a:t>
            </a:r>
            <a:r>
              <a:rPr sz="1800" spc="-5" dirty="0">
                <a:solidFill>
                  <a:srgbClr val="A6A6A6"/>
                </a:solidFill>
                <a:latin typeface="Arial MT"/>
                <a:cs typeface="Arial MT"/>
              </a:rPr>
              <a:t>(ReLU)</a:t>
            </a:r>
            <a:endParaRPr sz="1800">
              <a:latin typeface="Arial MT"/>
              <a:cs typeface="Arial MT"/>
            </a:endParaRPr>
          </a:p>
          <a:p>
            <a:pPr marL="457200" lvl="1" indent="-262255">
              <a:lnSpc>
                <a:spcPct val="100000"/>
              </a:lnSpc>
              <a:spcBef>
                <a:spcPts val="860"/>
              </a:spcBef>
              <a:buChar char="–"/>
              <a:tabLst>
                <a:tab pos="457200" algn="l"/>
                <a:tab pos="457834" algn="l"/>
              </a:tabLst>
            </a:pPr>
            <a:r>
              <a:rPr sz="1800" spc="-5" dirty="0">
                <a:solidFill>
                  <a:srgbClr val="A6A6A6"/>
                </a:solidFill>
                <a:latin typeface="Arial MT"/>
                <a:cs typeface="Arial MT"/>
              </a:rPr>
              <a:t>Fully-Connected</a:t>
            </a:r>
            <a:r>
              <a:rPr sz="1800" spc="5" dirty="0">
                <a:solidFill>
                  <a:srgbClr val="A6A6A6"/>
                </a:solidFill>
                <a:latin typeface="Arial MT"/>
                <a:cs typeface="Arial MT"/>
              </a:rPr>
              <a:t> </a:t>
            </a:r>
            <a:r>
              <a:rPr sz="1800" spc="-10" dirty="0">
                <a:solidFill>
                  <a:srgbClr val="A6A6A6"/>
                </a:solidFill>
                <a:latin typeface="Arial MT"/>
                <a:cs typeface="Arial MT"/>
              </a:rPr>
              <a:t>Layer</a:t>
            </a:r>
            <a:endParaRPr sz="1800">
              <a:latin typeface="Arial MT"/>
              <a:cs typeface="Arial MT"/>
            </a:endParaRPr>
          </a:p>
          <a:p>
            <a:pPr marL="193675" indent="-181610">
              <a:lnSpc>
                <a:spcPct val="100000"/>
              </a:lnSpc>
              <a:spcBef>
                <a:spcPts val="860"/>
              </a:spcBef>
              <a:buFont typeface="Wingdings"/>
              <a:buChar char=""/>
              <a:tabLst>
                <a:tab pos="194310" algn="l"/>
              </a:tabLst>
            </a:pPr>
            <a:r>
              <a:rPr sz="2000" dirty="0">
                <a:solidFill>
                  <a:srgbClr val="A6A6A6"/>
                </a:solidFill>
                <a:latin typeface="Arial MT"/>
                <a:cs typeface="Arial MT"/>
              </a:rPr>
              <a:t>Demos</a:t>
            </a:r>
            <a:r>
              <a:rPr sz="2000" spc="-45" dirty="0">
                <a:solidFill>
                  <a:srgbClr val="A6A6A6"/>
                </a:solidFill>
                <a:latin typeface="Arial MT"/>
                <a:cs typeface="Arial MT"/>
              </a:rPr>
              <a:t> </a:t>
            </a:r>
            <a:r>
              <a:rPr sz="2000" dirty="0">
                <a:solidFill>
                  <a:srgbClr val="A6A6A6"/>
                </a:solidFill>
                <a:latin typeface="Arial MT"/>
                <a:cs typeface="Arial MT"/>
              </a:rPr>
              <a:t>&amp;</a:t>
            </a:r>
            <a:r>
              <a:rPr sz="2000" spc="-35" dirty="0">
                <a:solidFill>
                  <a:srgbClr val="A6A6A6"/>
                </a:solidFill>
                <a:latin typeface="Arial MT"/>
                <a:cs typeface="Arial MT"/>
              </a:rPr>
              <a:t> </a:t>
            </a:r>
            <a:r>
              <a:rPr sz="2000" dirty="0">
                <a:solidFill>
                  <a:srgbClr val="A6A6A6"/>
                </a:solidFill>
                <a:latin typeface="Arial MT"/>
                <a:cs typeface="Arial MT"/>
              </a:rPr>
              <a:t>Parameters</a:t>
            </a:r>
            <a:endParaRPr sz="2000">
              <a:latin typeface="Arial MT"/>
              <a:cs typeface="Arial MT"/>
            </a:endParaRPr>
          </a:p>
          <a:p>
            <a:pPr marL="457200" lvl="1" indent="-262255">
              <a:lnSpc>
                <a:spcPct val="100000"/>
              </a:lnSpc>
              <a:spcBef>
                <a:spcPts val="965"/>
              </a:spcBef>
              <a:buChar char="–"/>
              <a:tabLst>
                <a:tab pos="457200" algn="l"/>
                <a:tab pos="457834" algn="l"/>
              </a:tabLst>
            </a:pPr>
            <a:r>
              <a:rPr sz="1800" spc="-10" dirty="0">
                <a:solidFill>
                  <a:srgbClr val="A6A6A6"/>
                </a:solidFill>
                <a:latin typeface="Arial MT"/>
                <a:cs typeface="Arial MT"/>
              </a:rPr>
              <a:t>Hyper</a:t>
            </a:r>
            <a:r>
              <a:rPr sz="1800" spc="5" dirty="0">
                <a:solidFill>
                  <a:srgbClr val="A6A6A6"/>
                </a:solidFill>
                <a:latin typeface="Arial MT"/>
                <a:cs typeface="Arial MT"/>
              </a:rPr>
              <a:t> </a:t>
            </a:r>
            <a:r>
              <a:rPr sz="1800" spc="-5" dirty="0">
                <a:solidFill>
                  <a:srgbClr val="A6A6A6"/>
                </a:solidFill>
                <a:latin typeface="Arial MT"/>
                <a:cs typeface="Arial MT"/>
              </a:rPr>
              <a:t>Parameters</a:t>
            </a:r>
            <a:endParaRPr sz="1800">
              <a:latin typeface="Arial MT"/>
              <a:cs typeface="Arial MT"/>
            </a:endParaRPr>
          </a:p>
          <a:p>
            <a:pPr marL="457200" lvl="1" indent="-262255">
              <a:lnSpc>
                <a:spcPct val="100000"/>
              </a:lnSpc>
              <a:spcBef>
                <a:spcPts val="865"/>
              </a:spcBef>
              <a:buChar char="–"/>
              <a:tabLst>
                <a:tab pos="457200" algn="l"/>
                <a:tab pos="457834" algn="l"/>
              </a:tabLst>
            </a:pPr>
            <a:r>
              <a:rPr sz="1800" spc="-5" dirty="0">
                <a:solidFill>
                  <a:srgbClr val="A6A6A6"/>
                </a:solidFill>
                <a:latin typeface="Arial MT"/>
                <a:cs typeface="Arial MT"/>
              </a:rPr>
              <a:t>Mnist</a:t>
            </a:r>
            <a:r>
              <a:rPr sz="1800" spc="-10" dirty="0">
                <a:solidFill>
                  <a:srgbClr val="A6A6A6"/>
                </a:solidFill>
                <a:latin typeface="Arial MT"/>
                <a:cs typeface="Arial MT"/>
              </a:rPr>
              <a:t> </a:t>
            </a:r>
            <a:r>
              <a:rPr sz="1800" spc="-5" dirty="0">
                <a:solidFill>
                  <a:srgbClr val="A6A6A6"/>
                </a:solidFill>
                <a:latin typeface="Arial MT"/>
                <a:cs typeface="Arial MT"/>
              </a:rPr>
              <a:t>dataset</a:t>
            </a:r>
            <a:r>
              <a:rPr sz="1800" spc="-10" dirty="0">
                <a:solidFill>
                  <a:srgbClr val="A6A6A6"/>
                </a:solidFill>
                <a:latin typeface="Arial MT"/>
                <a:cs typeface="Arial MT"/>
              </a:rPr>
              <a:t> </a:t>
            </a:r>
            <a:r>
              <a:rPr sz="1800" spc="-5" dirty="0">
                <a:solidFill>
                  <a:srgbClr val="A6A6A6"/>
                </a:solidFill>
                <a:latin typeface="Arial MT"/>
                <a:cs typeface="Arial MT"/>
              </a:rPr>
              <a:t>on</a:t>
            </a:r>
            <a:r>
              <a:rPr sz="1800" spc="-10" dirty="0">
                <a:solidFill>
                  <a:srgbClr val="A6A6A6"/>
                </a:solidFill>
                <a:latin typeface="Arial MT"/>
                <a:cs typeface="Arial MT"/>
              </a:rPr>
              <a:t> </a:t>
            </a:r>
            <a:r>
              <a:rPr sz="1800" dirty="0">
                <a:solidFill>
                  <a:srgbClr val="A6A6A6"/>
                </a:solidFill>
                <a:latin typeface="Arial MT"/>
                <a:cs typeface="Arial MT"/>
              </a:rPr>
              <a:t>AWS</a:t>
            </a:r>
            <a:endParaRPr sz="1800">
              <a:latin typeface="Arial MT"/>
              <a:cs typeface="Arial MT"/>
            </a:endParaRPr>
          </a:p>
          <a:p>
            <a:pPr marL="457200" lvl="1" indent="-262255">
              <a:lnSpc>
                <a:spcPct val="100000"/>
              </a:lnSpc>
              <a:spcBef>
                <a:spcPts val="865"/>
              </a:spcBef>
              <a:buChar char="–"/>
              <a:tabLst>
                <a:tab pos="457200" algn="l"/>
                <a:tab pos="457834" algn="l"/>
              </a:tabLst>
            </a:pPr>
            <a:r>
              <a:rPr sz="1800" spc="-5" dirty="0">
                <a:solidFill>
                  <a:srgbClr val="A6A6A6"/>
                </a:solidFill>
                <a:latin typeface="Arial MT"/>
                <a:cs typeface="Arial MT"/>
              </a:rPr>
              <a:t>CIFAR-10</a:t>
            </a:r>
            <a:r>
              <a:rPr sz="1800" spc="-30" dirty="0">
                <a:solidFill>
                  <a:srgbClr val="A6A6A6"/>
                </a:solidFill>
                <a:latin typeface="Arial MT"/>
                <a:cs typeface="Arial MT"/>
              </a:rPr>
              <a:t> </a:t>
            </a:r>
            <a:r>
              <a:rPr sz="1800" spc="-5" dirty="0">
                <a:solidFill>
                  <a:srgbClr val="A6A6A6"/>
                </a:solidFill>
                <a:latin typeface="Arial MT"/>
                <a:cs typeface="Arial MT"/>
              </a:rPr>
              <a:t>ConvNetJS</a:t>
            </a:r>
            <a:endParaRPr sz="1800">
              <a:latin typeface="Arial MT"/>
              <a:cs typeface="Arial MT"/>
            </a:endParaRPr>
          </a:p>
          <a:p>
            <a:pPr marL="193675" indent="-181610">
              <a:lnSpc>
                <a:spcPct val="100000"/>
              </a:lnSpc>
              <a:spcBef>
                <a:spcPts val="855"/>
              </a:spcBef>
              <a:buFont typeface="Wingdings"/>
              <a:buChar char=""/>
              <a:tabLst>
                <a:tab pos="194310" algn="l"/>
              </a:tabLst>
            </a:pPr>
            <a:r>
              <a:rPr sz="2000" dirty="0">
                <a:solidFill>
                  <a:srgbClr val="A6A6A6"/>
                </a:solidFill>
                <a:latin typeface="Arial MT"/>
                <a:cs typeface="Arial MT"/>
              </a:rPr>
              <a:t>Case</a:t>
            </a:r>
            <a:r>
              <a:rPr sz="2000" spc="-65" dirty="0">
                <a:solidFill>
                  <a:srgbClr val="A6A6A6"/>
                </a:solidFill>
                <a:latin typeface="Arial MT"/>
                <a:cs typeface="Arial MT"/>
              </a:rPr>
              <a:t> </a:t>
            </a:r>
            <a:r>
              <a:rPr sz="2000" dirty="0">
                <a:solidFill>
                  <a:srgbClr val="A6A6A6"/>
                </a:solidFill>
                <a:latin typeface="Arial MT"/>
                <a:cs typeface="Arial MT"/>
              </a:rPr>
              <a:t>Studies</a:t>
            </a:r>
            <a:endParaRPr sz="2000">
              <a:latin typeface="Arial MT"/>
              <a:cs typeface="Arial MT"/>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503" y="106175"/>
            <a:ext cx="1871980"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Pooling</a:t>
            </a:r>
            <a:r>
              <a:rPr sz="2200" b="1" spc="-30" dirty="0">
                <a:solidFill>
                  <a:srgbClr val="000000"/>
                </a:solidFill>
                <a:latin typeface="Arial"/>
                <a:cs typeface="Arial"/>
              </a:rPr>
              <a:t> </a:t>
            </a:r>
            <a:r>
              <a:rPr sz="2200" b="1" spc="-10" dirty="0">
                <a:solidFill>
                  <a:srgbClr val="000000"/>
                </a:solidFill>
                <a:latin typeface="Arial"/>
                <a:cs typeface="Arial"/>
              </a:rPr>
              <a:t>Layer</a:t>
            </a:r>
            <a:endParaRPr sz="22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59</a:t>
            </a:fld>
            <a:endParaRPr spc="-5" dirty="0"/>
          </a:p>
        </p:txBody>
      </p:sp>
      <p:sp>
        <p:nvSpPr>
          <p:cNvPr id="3" name="object 3"/>
          <p:cNvSpPr txBox="1"/>
          <p:nvPr/>
        </p:nvSpPr>
        <p:spPr>
          <a:xfrm>
            <a:off x="381103" y="1040384"/>
            <a:ext cx="11269980" cy="2383345"/>
          </a:xfrm>
          <a:prstGeom prst="rect">
            <a:avLst/>
          </a:prstGeom>
        </p:spPr>
        <p:txBody>
          <a:bodyPr vert="horz" wrap="square" lIns="0" tIns="13335" rIns="0" bIns="0" rtlCol="0">
            <a:spAutoFit/>
          </a:bodyPr>
          <a:lstStyle/>
          <a:p>
            <a:pPr marL="193675" indent="-181610">
              <a:lnSpc>
                <a:spcPct val="100000"/>
              </a:lnSpc>
              <a:spcBef>
                <a:spcPts val="105"/>
              </a:spcBef>
              <a:buFont typeface="Wingdings"/>
              <a:buChar char=""/>
              <a:tabLst>
                <a:tab pos="194310" algn="l"/>
              </a:tabLst>
            </a:pPr>
            <a:r>
              <a:rPr sz="2000" dirty="0">
                <a:latin typeface="Arial MT"/>
                <a:cs typeface="Arial MT"/>
              </a:rPr>
              <a:t>The</a:t>
            </a:r>
            <a:r>
              <a:rPr sz="2000" spc="-15" dirty="0">
                <a:latin typeface="Arial MT"/>
                <a:cs typeface="Arial MT"/>
              </a:rPr>
              <a:t> </a:t>
            </a:r>
            <a:r>
              <a:rPr sz="2000" dirty="0">
                <a:latin typeface="Arial MT"/>
                <a:cs typeface="Arial MT"/>
              </a:rPr>
              <a:t>pooling</a:t>
            </a:r>
            <a:r>
              <a:rPr sz="2000" spc="10" dirty="0">
                <a:latin typeface="Arial MT"/>
                <a:cs typeface="Arial MT"/>
              </a:rPr>
              <a:t> </a:t>
            </a:r>
            <a:r>
              <a:rPr sz="2000" spc="-5" dirty="0">
                <a:latin typeface="Arial MT"/>
                <a:cs typeface="Arial MT"/>
              </a:rPr>
              <a:t>layers</a:t>
            </a:r>
            <a:r>
              <a:rPr sz="2000" spc="-25" dirty="0">
                <a:latin typeface="Arial MT"/>
                <a:cs typeface="Arial MT"/>
              </a:rPr>
              <a:t> </a:t>
            </a:r>
            <a:r>
              <a:rPr sz="2000" dirty="0">
                <a:latin typeface="Arial MT"/>
                <a:cs typeface="Arial MT"/>
              </a:rPr>
              <a:t>down-sample</a:t>
            </a:r>
            <a:r>
              <a:rPr sz="2000" spc="-35" dirty="0">
                <a:latin typeface="Arial MT"/>
                <a:cs typeface="Arial MT"/>
              </a:rPr>
              <a:t> </a:t>
            </a:r>
            <a:r>
              <a:rPr sz="2000" dirty="0">
                <a:latin typeface="Arial MT"/>
                <a:cs typeface="Arial MT"/>
              </a:rPr>
              <a:t>the</a:t>
            </a:r>
            <a:r>
              <a:rPr sz="2000" spc="-15" dirty="0">
                <a:latin typeface="Arial MT"/>
                <a:cs typeface="Arial MT"/>
              </a:rPr>
              <a:t> </a:t>
            </a:r>
            <a:r>
              <a:rPr sz="2000" dirty="0">
                <a:latin typeface="Arial MT"/>
                <a:cs typeface="Arial MT"/>
              </a:rPr>
              <a:t>previous</a:t>
            </a:r>
            <a:r>
              <a:rPr sz="2000" spc="-25" dirty="0">
                <a:latin typeface="Arial MT"/>
                <a:cs typeface="Arial MT"/>
              </a:rPr>
              <a:t> </a:t>
            </a:r>
            <a:r>
              <a:rPr sz="2000" dirty="0">
                <a:latin typeface="Arial MT"/>
                <a:cs typeface="Arial MT"/>
              </a:rPr>
              <a:t>layers</a:t>
            </a:r>
            <a:r>
              <a:rPr sz="2000" spc="-10" dirty="0">
                <a:latin typeface="Arial MT"/>
                <a:cs typeface="Arial MT"/>
              </a:rPr>
              <a:t> </a:t>
            </a:r>
            <a:r>
              <a:rPr sz="2000" dirty="0">
                <a:latin typeface="Arial MT"/>
                <a:cs typeface="Arial MT"/>
              </a:rPr>
              <a:t>feature</a:t>
            </a:r>
            <a:r>
              <a:rPr sz="2000" spc="-40" dirty="0">
                <a:latin typeface="Arial MT"/>
                <a:cs typeface="Arial MT"/>
              </a:rPr>
              <a:t> </a:t>
            </a:r>
            <a:r>
              <a:rPr sz="2000" dirty="0">
                <a:latin typeface="Arial MT"/>
                <a:cs typeface="Arial MT"/>
              </a:rPr>
              <a:t>map.</a:t>
            </a:r>
            <a:endParaRPr sz="2000">
              <a:latin typeface="Arial MT"/>
              <a:cs typeface="Arial MT"/>
            </a:endParaRPr>
          </a:p>
          <a:p>
            <a:pPr>
              <a:lnSpc>
                <a:spcPct val="100000"/>
              </a:lnSpc>
              <a:buFont typeface="Wingdings"/>
              <a:buChar char=""/>
            </a:pPr>
            <a:endParaRPr sz="2200">
              <a:latin typeface="Arial MT"/>
              <a:cs typeface="Arial MT"/>
            </a:endParaRPr>
          </a:p>
          <a:p>
            <a:pPr marL="193675" marR="5080" indent="-181610">
              <a:lnSpc>
                <a:spcPct val="100000"/>
              </a:lnSpc>
              <a:spcBef>
                <a:spcPts val="1789"/>
              </a:spcBef>
              <a:buFont typeface="Wingdings"/>
              <a:buChar char=""/>
              <a:tabLst>
                <a:tab pos="194310" algn="l"/>
              </a:tabLst>
            </a:pPr>
            <a:r>
              <a:rPr sz="2000" spc="-5" dirty="0">
                <a:latin typeface="Arial MT"/>
                <a:cs typeface="Arial MT"/>
              </a:rPr>
              <a:t>Its</a:t>
            </a:r>
            <a:r>
              <a:rPr sz="2000" spc="-10" dirty="0">
                <a:latin typeface="Arial MT"/>
                <a:cs typeface="Arial MT"/>
              </a:rPr>
              <a:t> </a:t>
            </a:r>
            <a:r>
              <a:rPr sz="2000" dirty="0">
                <a:latin typeface="Arial MT"/>
                <a:cs typeface="Arial MT"/>
              </a:rPr>
              <a:t>function</a:t>
            </a:r>
            <a:r>
              <a:rPr sz="2000" spc="-20" dirty="0">
                <a:latin typeface="Arial MT"/>
                <a:cs typeface="Arial MT"/>
              </a:rPr>
              <a:t> </a:t>
            </a:r>
            <a:r>
              <a:rPr sz="2000" dirty="0">
                <a:latin typeface="Arial MT"/>
                <a:cs typeface="Arial MT"/>
              </a:rPr>
              <a:t>is</a:t>
            </a:r>
            <a:r>
              <a:rPr sz="2000" spc="5" dirty="0">
                <a:latin typeface="Arial MT"/>
                <a:cs typeface="Arial MT"/>
              </a:rPr>
              <a:t> </a:t>
            </a:r>
            <a:r>
              <a:rPr sz="2000" dirty="0">
                <a:latin typeface="Arial MT"/>
                <a:cs typeface="Arial MT"/>
              </a:rPr>
              <a:t>to</a:t>
            </a:r>
            <a:r>
              <a:rPr sz="2000" spc="-10" dirty="0">
                <a:latin typeface="Arial MT"/>
                <a:cs typeface="Arial MT"/>
              </a:rPr>
              <a:t> </a:t>
            </a:r>
            <a:r>
              <a:rPr sz="2000" dirty="0">
                <a:latin typeface="Arial MT"/>
                <a:cs typeface="Arial MT"/>
              </a:rPr>
              <a:t>progressively</a:t>
            </a:r>
            <a:r>
              <a:rPr sz="2000" spc="-40" dirty="0">
                <a:latin typeface="Arial MT"/>
                <a:cs typeface="Arial MT"/>
              </a:rPr>
              <a:t> </a:t>
            </a:r>
            <a:r>
              <a:rPr sz="2000" dirty="0">
                <a:latin typeface="Arial MT"/>
                <a:cs typeface="Arial MT"/>
              </a:rPr>
              <a:t>reduce</a:t>
            </a:r>
            <a:r>
              <a:rPr sz="2000" spc="-35" dirty="0">
                <a:latin typeface="Arial MT"/>
                <a:cs typeface="Arial MT"/>
              </a:rPr>
              <a:t> </a:t>
            </a:r>
            <a:r>
              <a:rPr sz="2000" dirty="0">
                <a:latin typeface="Arial MT"/>
                <a:cs typeface="Arial MT"/>
              </a:rPr>
              <a:t>the</a:t>
            </a:r>
            <a:r>
              <a:rPr sz="2000" spc="-10" dirty="0">
                <a:latin typeface="Arial MT"/>
                <a:cs typeface="Arial MT"/>
              </a:rPr>
              <a:t> </a:t>
            </a:r>
            <a:r>
              <a:rPr sz="2000" dirty="0">
                <a:latin typeface="Arial MT"/>
                <a:cs typeface="Arial MT"/>
              </a:rPr>
              <a:t>spatial size</a:t>
            </a:r>
            <a:r>
              <a:rPr sz="2000" spc="-25" dirty="0">
                <a:latin typeface="Arial MT"/>
                <a:cs typeface="Arial MT"/>
              </a:rPr>
              <a:t> </a:t>
            </a:r>
            <a:r>
              <a:rPr sz="2000" dirty="0">
                <a:latin typeface="Arial MT"/>
                <a:cs typeface="Arial MT"/>
              </a:rPr>
              <a:t>of the</a:t>
            </a:r>
            <a:r>
              <a:rPr sz="2000" spc="-15" dirty="0">
                <a:latin typeface="Arial MT"/>
                <a:cs typeface="Arial MT"/>
              </a:rPr>
              <a:t> </a:t>
            </a:r>
            <a:r>
              <a:rPr sz="2000" spc="-5" dirty="0">
                <a:latin typeface="Arial MT"/>
                <a:cs typeface="Arial MT"/>
              </a:rPr>
              <a:t>representation</a:t>
            </a:r>
            <a:r>
              <a:rPr sz="2000" spc="-30" dirty="0">
                <a:latin typeface="Arial MT"/>
                <a:cs typeface="Arial MT"/>
              </a:rPr>
              <a:t> </a:t>
            </a:r>
            <a:r>
              <a:rPr sz="2000" dirty="0">
                <a:latin typeface="Arial MT"/>
                <a:cs typeface="Arial MT"/>
              </a:rPr>
              <a:t>to</a:t>
            </a:r>
            <a:r>
              <a:rPr sz="2000" spc="-5" dirty="0">
                <a:latin typeface="Arial MT"/>
                <a:cs typeface="Arial MT"/>
              </a:rPr>
              <a:t> </a:t>
            </a:r>
            <a:r>
              <a:rPr sz="2000" dirty="0">
                <a:latin typeface="Arial MT"/>
                <a:cs typeface="Arial MT"/>
              </a:rPr>
              <a:t>reduce</a:t>
            </a:r>
            <a:r>
              <a:rPr sz="2000" spc="-30" dirty="0">
                <a:latin typeface="Arial MT"/>
                <a:cs typeface="Arial MT"/>
              </a:rPr>
              <a:t> </a:t>
            </a:r>
            <a:r>
              <a:rPr sz="2000" dirty="0">
                <a:latin typeface="Arial MT"/>
                <a:cs typeface="Arial MT"/>
              </a:rPr>
              <a:t>the</a:t>
            </a:r>
            <a:r>
              <a:rPr sz="2000" spc="-15" dirty="0">
                <a:latin typeface="Arial MT"/>
                <a:cs typeface="Arial MT"/>
              </a:rPr>
              <a:t> </a:t>
            </a:r>
            <a:r>
              <a:rPr sz="2000" dirty="0">
                <a:latin typeface="Arial MT"/>
                <a:cs typeface="Arial MT"/>
              </a:rPr>
              <a:t>amount</a:t>
            </a:r>
            <a:r>
              <a:rPr sz="2000" spc="-20" dirty="0">
                <a:latin typeface="Arial MT"/>
                <a:cs typeface="Arial MT"/>
              </a:rPr>
              <a:t> </a:t>
            </a:r>
            <a:r>
              <a:rPr sz="2000" dirty="0">
                <a:latin typeface="Arial MT"/>
                <a:cs typeface="Arial MT"/>
              </a:rPr>
              <a:t>of </a:t>
            </a:r>
            <a:r>
              <a:rPr sz="2000" spc="-545" dirty="0">
                <a:latin typeface="Arial MT"/>
                <a:cs typeface="Arial MT"/>
              </a:rPr>
              <a:t> </a:t>
            </a:r>
            <a:r>
              <a:rPr sz="2000" dirty="0">
                <a:latin typeface="Arial MT"/>
                <a:cs typeface="Arial MT"/>
              </a:rPr>
              <a:t>parameters</a:t>
            </a:r>
            <a:r>
              <a:rPr sz="2000" spc="-55" dirty="0">
                <a:latin typeface="Arial MT"/>
                <a:cs typeface="Arial MT"/>
              </a:rPr>
              <a:t> </a:t>
            </a:r>
            <a:r>
              <a:rPr sz="2000" dirty="0">
                <a:latin typeface="Arial MT"/>
                <a:cs typeface="Arial MT"/>
              </a:rPr>
              <a:t>and</a:t>
            </a:r>
            <a:r>
              <a:rPr sz="2000" spc="-15" dirty="0">
                <a:latin typeface="Arial MT"/>
                <a:cs typeface="Arial MT"/>
              </a:rPr>
              <a:t> </a:t>
            </a:r>
            <a:r>
              <a:rPr sz="2000" dirty="0">
                <a:latin typeface="Arial MT"/>
                <a:cs typeface="Arial MT"/>
              </a:rPr>
              <a:t>computation</a:t>
            </a:r>
            <a:r>
              <a:rPr sz="2000" spc="-25" dirty="0">
                <a:latin typeface="Arial MT"/>
                <a:cs typeface="Arial MT"/>
              </a:rPr>
              <a:t> </a:t>
            </a:r>
            <a:r>
              <a:rPr sz="2000" dirty="0">
                <a:latin typeface="Arial MT"/>
                <a:cs typeface="Arial MT"/>
              </a:rPr>
              <a:t>in </a:t>
            </a:r>
            <a:r>
              <a:rPr sz="2000" spc="-5" dirty="0">
                <a:latin typeface="Arial MT"/>
                <a:cs typeface="Arial MT"/>
              </a:rPr>
              <a:t>the</a:t>
            </a:r>
            <a:r>
              <a:rPr sz="2000" spc="-15" dirty="0">
                <a:latin typeface="Arial MT"/>
                <a:cs typeface="Arial MT"/>
              </a:rPr>
              <a:t> </a:t>
            </a:r>
            <a:r>
              <a:rPr sz="2000" dirty="0">
                <a:latin typeface="Arial MT"/>
                <a:cs typeface="Arial MT"/>
              </a:rPr>
              <a:t>network</a:t>
            </a:r>
            <a:endParaRPr sz="2000">
              <a:latin typeface="Arial MT"/>
              <a:cs typeface="Arial MT"/>
            </a:endParaRPr>
          </a:p>
          <a:p>
            <a:pPr>
              <a:lnSpc>
                <a:spcPct val="100000"/>
              </a:lnSpc>
              <a:buFont typeface="Wingdings"/>
              <a:buChar char=""/>
            </a:pPr>
            <a:endParaRPr sz="2200">
              <a:latin typeface="Arial MT"/>
              <a:cs typeface="Arial MT"/>
            </a:endParaRPr>
          </a:p>
          <a:p>
            <a:pPr marL="193675" indent="-181610">
              <a:lnSpc>
                <a:spcPct val="100000"/>
              </a:lnSpc>
              <a:spcBef>
                <a:spcPts val="1789"/>
              </a:spcBef>
              <a:buFont typeface="Wingdings"/>
              <a:buChar char=""/>
              <a:tabLst>
                <a:tab pos="194310" algn="l"/>
              </a:tabLst>
            </a:pPr>
            <a:r>
              <a:rPr sz="2000" dirty="0">
                <a:latin typeface="Arial MT"/>
                <a:cs typeface="Arial MT"/>
              </a:rPr>
              <a:t>The</a:t>
            </a:r>
            <a:r>
              <a:rPr sz="2000" spc="-10" dirty="0">
                <a:latin typeface="Arial MT"/>
                <a:cs typeface="Arial MT"/>
              </a:rPr>
              <a:t> </a:t>
            </a:r>
            <a:r>
              <a:rPr sz="2000" dirty="0">
                <a:latin typeface="Arial MT"/>
                <a:cs typeface="Arial MT"/>
              </a:rPr>
              <a:t>pooling</a:t>
            </a:r>
            <a:r>
              <a:rPr sz="2000" spc="10" dirty="0">
                <a:latin typeface="Arial MT"/>
                <a:cs typeface="Arial MT"/>
              </a:rPr>
              <a:t> </a:t>
            </a:r>
            <a:r>
              <a:rPr sz="2000" spc="-5" dirty="0">
                <a:latin typeface="Arial MT"/>
                <a:cs typeface="Arial MT"/>
              </a:rPr>
              <a:t>layer often</a:t>
            </a:r>
            <a:r>
              <a:rPr sz="2000" spc="-10" dirty="0">
                <a:latin typeface="Arial MT"/>
                <a:cs typeface="Arial MT"/>
              </a:rPr>
              <a:t> </a:t>
            </a:r>
            <a:r>
              <a:rPr sz="2000" dirty="0">
                <a:latin typeface="Arial MT"/>
                <a:cs typeface="Arial MT"/>
              </a:rPr>
              <a:t>uses</a:t>
            </a:r>
            <a:r>
              <a:rPr sz="2000" spc="-20" dirty="0">
                <a:latin typeface="Arial MT"/>
                <a:cs typeface="Arial MT"/>
              </a:rPr>
              <a:t> </a:t>
            </a:r>
            <a:r>
              <a:rPr sz="2000" dirty="0">
                <a:latin typeface="Arial MT"/>
                <a:cs typeface="Arial MT"/>
              </a:rPr>
              <a:t>the</a:t>
            </a:r>
            <a:r>
              <a:rPr sz="2000" spc="-10" dirty="0">
                <a:latin typeface="Arial MT"/>
                <a:cs typeface="Arial MT"/>
              </a:rPr>
              <a:t> </a:t>
            </a:r>
            <a:r>
              <a:rPr sz="2000" dirty="0">
                <a:latin typeface="Arial MT"/>
                <a:cs typeface="Arial MT"/>
              </a:rPr>
              <a:t>Max</a:t>
            </a:r>
            <a:r>
              <a:rPr sz="2000" spc="-20" dirty="0">
                <a:latin typeface="Arial MT"/>
                <a:cs typeface="Arial MT"/>
              </a:rPr>
              <a:t> </a:t>
            </a:r>
            <a:r>
              <a:rPr sz="2000" dirty="0">
                <a:latin typeface="Arial MT"/>
                <a:cs typeface="Arial MT"/>
              </a:rPr>
              <a:t>operation</a:t>
            </a:r>
            <a:r>
              <a:rPr sz="2000" spc="-20" dirty="0">
                <a:latin typeface="Arial MT"/>
                <a:cs typeface="Arial MT"/>
              </a:rPr>
              <a:t> </a:t>
            </a:r>
            <a:r>
              <a:rPr sz="2000" dirty="0">
                <a:latin typeface="Arial MT"/>
                <a:cs typeface="Arial MT"/>
              </a:rPr>
              <a:t>to</a:t>
            </a:r>
            <a:r>
              <a:rPr sz="2000" spc="-15" dirty="0">
                <a:latin typeface="Arial MT"/>
                <a:cs typeface="Arial MT"/>
              </a:rPr>
              <a:t> </a:t>
            </a:r>
            <a:r>
              <a:rPr sz="2000" dirty="0">
                <a:latin typeface="Arial MT"/>
                <a:cs typeface="Arial MT"/>
              </a:rPr>
              <a:t>perform</a:t>
            </a:r>
            <a:r>
              <a:rPr sz="2000" spc="-40" dirty="0">
                <a:latin typeface="Arial MT"/>
                <a:cs typeface="Arial MT"/>
              </a:rPr>
              <a:t> </a:t>
            </a:r>
            <a:r>
              <a:rPr sz="2000" dirty="0">
                <a:latin typeface="Arial MT"/>
                <a:cs typeface="Arial MT"/>
              </a:rPr>
              <a:t>the</a:t>
            </a:r>
            <a:r>
              <a:rPr sz="2000" spc="10" dirty="0">
                <a:latin typeface="Arial MT"/>
                <a:cs typeface="Arial MT"/>
              </a:rPr>
              <a:t> </a:t>
            </a:r>
            <a:r>
              <a:rPr sz="2000" dirty="0">
                <a:latin typeface="Arial MT"/>
                <a:cs typeface="Arial MT"/>
              </a:rPr>
              <a:t>downsampling</a:t>
            </a:r>
            <a:r>
              <a:rPr sz="2000" spc="-25" dirty="0">
                <a:latin typeface="Arial MT"/>
                <a:cs typeface="Arial MT"/>
              </a:rPr>
              <a:t> </a:t>
            </a:r>
            <a:r>
              <a:rPr sz="2000" dirty="0">
                <a:latin typeface="Arial MT"/>
                <a:cs typeface="Arial MT"/>
              </a:rPr>
              <a:t>process</a:t>
            </a:r>
            <a:endParaRPr sz="2000">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503" y="106175"/>
            <a:ext cx="3804920"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Motivation</a:t>
            </a:r>
            <a:r>
              <a:rPr sz="2200" b="1" spc="35" dirty="0">
                <a:solidFill>
                  <a:srgbClr val="000000"/>
                </a:solidFill>
                <a:latin typeface="Arial"/>
                <a:cs typeface="Arial"/>
              </a:rPr>
              <a:t> </a:t>
            </a:r>
            <a:r>
              <a:rPr sz="2200" b="1" spc="-5" dirty="0">
                <a:solidFill>
                  <a:srgbClr val="000000"/>
                </a:solidFill>
                <a:latin typeface="Arial"/>
                <a:cs typeface="Arial"/>
              </a:rPr>
              <a:t>behind</a:t>
            </a:r>
            <a:r>
              <a:rPr sz="2200" b="1" spc="25" dirty="0">
                <a:solidFill>
                  <a:srgbClr val="000000"/>
                </a:solidFill>
                <a:latin typeface="Arial"/>
                <a:cs typeface="Arial"/>
              </a:rPr>
              <a:t> </a:t>
            </a:r>
            <a:r>
              <a:rPr sz="2200" b="1" spc="-5" dirty="0">
                <a:solidFill>
                  <a:srgbClr val="000000"/>
                </a:solidFill>
                <a:latin typeface="Arial"/>
                <a:cs typeface="Arial"/>
              </a:rPr>
              <a:t>ConvNets</a:t>
            </a:r>
            <a:endParaRPr sz="22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6</a:t>
            </a:fld>
            <a:endParaRPr spc="-5" dirty="0"/>
          </a:p>
        </p:txBody>
      </p:sp>
      <p:sp>
        <p:nvSpPr>
          <p:cNvPr id="3" name="object 3"/>
          <p:cNvSpPr txBox="1"/>
          <p:nvPr/>
        </p:nvSpPr>
        <p:spPr>
          <a:xfrm>
            <a:off x="381101" y="903629"/>
            <a:ext cx="11374755" cy="3898503"/>
          </a:xfrm>
          <a:prstGeom prst="rect">
            <a:avLst/>
          </a:prstGeom>
        </p:spPr>
        <p:txBody>
          <a:bodyPr vert="horz" wrap="square" lIns="0" tIns="149860" rIns="0" bIns="0" rtlCol="0">
            <a:spAutoFit/>
          </a:bodyPr>
          <a:lstStyle/>
          <a:p>
            <a:pPr marL="193675" indent="-181610">
              <a:lnSpc>
                <a:spcPct val="100000"/>
              </a:lnSpc>
              <a:spcBef>
                <a:spcPts val="1180"/>
              </a:spcBef>
              <a:buFont typeface="Wingdings"/>
              <a:buChar char=""/>
              <a:tabLst>
                <a:tab pos="194310" algn="l"/>
              </a:tabLst>
            </a:pPr>
            <a:r>
              <a:rPr sz="2000" dirty="0">
                <a:latin typeface="Arial MT"/>
                <a:cs typeface="Arial MT"/>
              </a:rPr>
              <a:t>Consider</a:t>
            </a:r>
            <a:r>
              <a:rPr sz="2000" spc="-25" dirty="0">
                <a:latin typeface="Arial MT"/>
                <a:cs typeface="Arial MT"/>
              </a:rPr>
              <a:t> </a:t>
            </a:r>
            <a:r>
              <a:rPr sz="2000" dirty="0">
                <a:latin typeface="Arial MT"/>
                <a:cs typeface="Arial MT"/>
              </a:rPr>
              <a:t>an</a:t>
            </a:r>
            <a:r>
              <a:rPr sz="2000" spc="-10" dirty="0">
                <a:latin typeface="Arial MT"/>
                <a:cs typeface="Arial MT"/>
              </a:rPr>
              <a:t> </a:t>
            </a:r>
            <a:r>
              <a:rPr sz="2000" dirty="0">
                <a:latin typeface="Arial MT"/>
                <a:cs typeface="Arial MT"/>
              </a:rPr>
              <a:t>image</a:t>
            </a:r>
            <a:r>
              <a:rPr sz="2000" spc="-15" dirty="0">
                <a:latin typeface="Arial MT"/>
                <a:cs typeface="Arial MT"/>
              </a:rPr>
              <a:t> </a:t>
            </a:r>
            <a:r>
              <a:rPr sz="2000" dirty="0">
                <a:latin typeface="Arial MT"/>
                <a:cs typeface="Arial MT"/>
              </a:rPr>
              <a:t>of</a:t>
            </a:r>
            <a:r>
              <a:rPr sz="2000" spc="-15" dirty="0">
                <a:latin typeface="Arial MT"/>
                <a:cs typeface="Arial MT"/>
              </a:rPr>
              <a:t> </a:t>
            </a:r>
            <a:r>
              <a:rPr sz="2000" dirty="0">
                <a:latin typeface="Arial MT"/>
                <a:cs typeface="Arial MT"/>
              </a:rPr>
              <a:t>size</a:t>
            </a:r>
            <a:r>
              <a:rPr sz="2000" spc="-15" dirty="0">
                <a:latin typeface="Arial MT"/>
                <a:cs typeface="Arial MT"/>
              </a:rPr>
              <a:t> </a:t>
            </a:r>
            <a:r>
              <a:rPr sz="2000" dirty="0">
                <a:latin typeface="Arial MT"/>
                <a:cs typeface="Arial MT"/>
              </a:rPr>
              <a:t>200x200x3</a:t>
            </a:r>
            <a:r>
              <a:rPr sz="2000" spc="-25" dirty="0">
                <a:latin typeface="Arial MT"/>
                <a:cs typeface="Arial MT"/>
              </a:rPr>
              <a:t> </a:t>
            </a:r>
            <a:r>
              <a:rPr sz="2000" dirty="0">
                <a:latin typeface="Arial MT"/>
                <a:cs typeface="Arial MT"/>
              </a:rPr>
              <a:t>(200</a:t>
            </a:r>
            <a:r>
              <a:rPr sz="2000" spc="-10" dirty="0">
                <a:latin typeface="Arial MT"/>
                <a:cs typeface="Arial MT"/>
              </a:rPr>
              <a:t> </a:t>
            </a:r>
            <a:r>
              <a:rPr sz="2000" dirty="0">
                <a:latin typeface="Arial MT"/>
                <a:cs typeface="Arial MT"/>
              </a:rPr>
              <a:t>wide,</a:t>
            </a:r>
            <a:r>
              <a:rPr sz="2000" spc="-25" dirty="0">
                <a:latin typeface="Arial MT"/>
                <a:cs typeface="Arial MT"/>
              </a:rPr>
              <a:t> </a:t>
            </a:r>
            <a:r>
              <a:rPr sz="2000" dirty="0">
                <a:latin typeface="Arial MT"/>
                <a:cs typeface="Arial MT"/>
              </a:rPr>
              <a:t>200</a:t>
            </a:r>
            <a:r>
              <a:rPr sz="2000" spc="-10" dirty="0">
                <a:latin typeface="Arial MT"/>
                <a:cs typeface="Arial MT"/>
              </a:rPr>
              <a:t> </a:t>
            </a:r>
            <a:r>
              <a:rPr sz="2000" dirty="0">
                <a:latin typeface="Arial MT"/>
                <a:cs typeface="Arial MT"/>
              </a:rPr>
              <a:t>high,</a:t>
            </a:r>
            <a:r>
              <a:rPr sz="2000" spc="-20" dirty="0">
                <a:latin typeface="Arial MT"/>
                <a:cs typeface="Arial MT"/>
              </a:rPr>
              <a:t> </a:t>
            </a:r>
            <a:r>
              <a:rPr sz="2000" dirty="0">
                <a:latin typeface="Arial MT"/>
                <a:cs typeface="Arial MT"/>
              </a:rPr>
              <a:t>3</a:t>
            </a:r>
            <a:r>
              <a:rPr sz="2000" spc="5" dirty="0">
                <a:latin typeface="Arial MT"/>
                <a:cs typeface="Arial MT"/>
              </a:rPr>
              <a:t> </a:t>
            </a:r>
            <a:r>
              <a:rPr sz="2000" dirty="0">
                <a:latin typeface="Arial MT"/>
                <a:cs typeface="Arial MT"/>
              </a:rPr>
              <a:t>color</a:t>
            </a:r>
            <a:r>
              <a:rPr sz="2000" spc="-20" dirty="0">
                <a:latin typeface="Arial MT"/>
                <a:cs typeface="Arial MT"/>
              </a:rPr>
              <a:t> </a:t>
            </a:r>
            <a:r>
              <a:rPr sz="2000" dirty="0">
                <a:latin typeface="Arial MT"/>
                <a:cs typeface="Arial MT"/>
              </a:rPr>
              <a:t>channels)</a:t>
            </a:r>
            <a:endParaRPr sz="2000">
              <a:latin typeface="Arial MT"/>
              <a:cs typeface="Arial MT"/>
            </a:endParaRPr>
          </a:p>
          <a:p>
            <a:pPr marL="457200" lvl="1" indent="-262255">
              <a:lnSpc>
                <a:spcPct val="100000"/>
              </a:lnSpc>
              <a:spcBef>
                <a:spcPts val="965"/>
              </a:spcBef>
              <a:buChar char="–"/>
              <a:tabLst>
                <a:tab pos="457200" algn="l"/>
                <a:tab pos="457834" algn="l"/>
              </a:tabLst>
            </a:pPr>
            <a:r>
              <a:rPr sz="1800" spc="-5" dirty="0">
                <a:latin typeface="Arial MT"/>
                <a:cs typeface="Arial MT"/>
              </a:rPr>
              <a:t>a</a:t>
            </a:r>
            <a:r>
              <a:rPr sz="1800" dirty="0">
                <a:latin typeface="Arial MT"/>
                <a:cs typeface="Arial MT"/>
              </a:rPr>
              <a:t> </a:t>
            </a:r>
            <a:r>
              <a:rPr sz="1800" b="1" dirty="0">
                <a:latin typeface="Arial"/>
                <a:cs typeface="Arial"/>
              </a:rPr>
              <a:t>single</a:t>
            </a:r>
            <a:r>
              <a:rPr sz="1800" b="1" spc="-5" dirty="0">
                <a:latin typeface="Arial"/>
                <a:cs typeface="Arial"/>
              </a:rPr>
              <a:t> fully-connected</a:t>
            </a:r>
            <a:r>
              <a:rPr sz="1800" b="1" spc="5" dirty="0">
                <a:latin typeface="Arial"/>
                <a:cs typeface="Arial"/>
              </a:rPr>
              <a:t> </a:t>
            </a:r>
            <a:r>
              <a:rPr sz="1800" b="1" dirty="0">
                <a:latin typeface="Arial"/>
                <a:cs typeface="Arial"/>
              </a:rPr>
              <a:t>neuron</a:t>
            </a:r>
            <a:r>
              <a:rPr sz="1800" b="1" spc="5" dirty="0">
                <a:latin typeface="Arial"/>
                <a:cs typeface="Arial"/>
              </a:rPr>
              <a:t> </a:t>
            </a:r>
            <a:r>
              <a:rPr sz="1800" spc="-5" dirty="0">
                <a:latin typeface="Arial MT"/>
                <a:cs typeface="Arial MT"/>
              </a:rPr>
              <a:t>in a</a:t>
            </a:r>
            <a:r>
              <a:rPr sz="1800" spc="5" dirty="0">
                <a:latin typeface="Arial MT"/>
                <a:cs typeface="Arial MT"/>
              </a:rPr>
              <a:t> </a:t>
            </a:r>
            <a:r>
              <a:rPr sz="1800" dirty="0">
                <a:latin typeface="Arial MT"/>
                <a:cs typeface="Arial MT"/>
              </a:rPr>
              <a:t>first</a:t>
            </a:r>
            <a:r>
              <a:rPr sz="1800" spc="5" dirty="0">
                <a:latin typeface="Arial MT"/>
                <a:cs typeface="Arial MT"/>
              </a:rPr>
              <a:t> </a:t>
            </a:r>
            <a:r>
              <a:rPr sz="1800" spc="-5" dirty="0">
                <a:latin typeface="Arial MT"/>
                <a:cs typeface="Arial MT"/>
              </a:rPr>
              <a:t>hidden</a:t>
            </a:r>
            <a:r>
              <a:rPr sz="1800" spc="15" dirty="0">
                <a:latin typeface="Arial MT"/>
                <a:cs typeface="Arial MT"/>
              </a:rPr>
              <a:t> </a:t>
            </a:r>
            <a:r>
              <a:rPr sz="1800" spc="-10" dirty="0">
                <a:latin typeface="Arial MT"/>
                <a:cs typeface="Arial MT"/>
              </a:rPr>
              <a:t>layer</a:t>
            </a:r>
            <a:r>
              <a:rPr sz="1800" spc="35" dirty="0">
                <a:latin typeface="Arial MT"/>
                <a:cs typeface="Arial MT"/>
              </a:rPr>
              <a:t> </a:t>
            </a:r>
            <a:r>
              <a:rPr sz="1800" dirty="0">
                <a:latin typeface="Arial MT"/>
                <a:cs typeface="Arial MT"/>
              </a:rPr>
              <a:t>of</a:t>
            </a:r>
            <a:r>
              <a:rPr sz="1800" spc="5" dirty="0">
                <a:latin typeface="Arial MT"/>
                <a:cs typeface="Arial MT"/>
              </a:rPr>
              <a:t> </a:t>
            </a:r>
            <a:r>
              <a:rPr sz="1800" spc="-5" dirty="0">
                <a:latin typeface="Arial MT"/>
                <a:cs typeface="Arial MT"/>
              </a:rPr>
              <a:t>a</a:t>
            </a:r>
            <a:r>
              <a:rPr sz="1800" spc="5" dirty="0">
                <a:latin typeface="Arial MT"/>
                <a:cs typeface="Arial MT"/>
              </a:rPr>
              <a:t> </a:t>
            </a:r>
            <a:r>
              <a:rPr sz="1800" spc="-5" dirty="0">
                <a:latin typeface="Arial MT"/>
                <a:cs typeface="Arial MT"/>
              </a:rPr>
              <a:t>regular</a:t>
            </a:r>
            <a:r>
              <a:rPr sz="1800" spc="10" dirty="0">
                <a:latin typeface="Arial MT"/>
                <a:cs typeface="Arial MT"/>
              </a:rPr>
              <a:t> </a:t>
            </a:r>
            <a:r>
              <a:rPr sz="1800" spc="-5" dirty="0">
                <a:latin typeface="Arial MT"/>
                <a:cs typeface="Arial MT"/>
              </a:rPr>
              <a:t>Neural</a:t>
            </a:r>
            <a:r>
              <a:rPr sz="1800" spc="15" dirty="0">
                <a:latin typeface="Arial MT"/>
                <a:cs typeface="Arial MT"/>
              </a:rPr>
              <a:t> </a:t>
            </a:r>
            <a:r>
              <a:rPr sz="1800" spc="-10" dirty="0">
                <a:latin typeface="Arial MT"/>
                <a:cs typeface="Arial MT"/>
              </a:rPr>
              <a:t>Network</a:t>
            </a:r>
            <a:r>
              <a:rPr sz="1800" spc="55" dirty="0">
                <a:latin typeface="Arial MT"/>
                <a:cs typeface="Arial MT"/>
              </a:rPr>
              <a:t> </a:t>
            </a:r>
            <a:r>
              <a:rPr sz="1800" spc="-15" dirty="0">
                <a:latin typeface="Arial MT"/>
                <a:cs typeface="Arial MT"/>
              </a:rPr>
              <a:t>would</a:t>
            </a:r>
            <a:r>
              <a:rPr sz="1800" spc="45" dirty="0">
                <a:latin typeface="Arial MT"/>
                <a:cs typeface="Arial MT"/>
              </a:rPr>
              <a:t> </a:t>
            </a:r>
            <a:r>
              <a:rPr sz="1800" spc="-5" dirty="0">
                <a:latin typeface="Arial MT"/>
                <a:cs typeface="Arial MT"/>
              </a:rPr>
              <a:t>have</a:t>
            </a:r>
            <a:r>
              <a:rPr sz="1800" spc="10" dirty="0">
                <a:latin typeface="Arial MT"/>
                <a:cs typeface="Arial MT"/>
              </a:rPr>
              <a:t> </a:t>
            </a:r>
            <a:r>
              <a:rPr sz="1800" spc="-5" dirty="0">
                <a:latin typeface="Arial MT"/>
                <a:cs typeface="Arial MT"/>
              </a:rPr>
              <a:t>200*200*3</a:t>
            </a:r>
            <a:endParaRPr sz="1800">
              <a:latin typeface="Arial MT"/>
              <a:cs typeface="Arial MT"/>
            </a:endParaRPr>
          </a:p>
          <a:p>
            <a:pPr marL="457200">
              <a:lnSpc>
                <a:spcPct val="100000"/>
              </a:lnSpc>
            </a:pPr>
            <a:r>
              <a:rPr sz="1800" dirty="0">
                <a:latin typeface="Arial MT"/>
                <a:cs typeface="Arial MT"/>
              </a:rPr>
              <a:t>=</a:t>
            </a:r>
            <a:r>
              <a:rPr sz="1800" spc="-35" dirty="0">
                <a:latin typeface="Arial MT"/>
                <a:cs typeface="Arial MT"/>
              </a:rPr>
              <a:t> </a:t>
            </a:r>
            <a:r>
              <a:rPr sz="1800" spc="-5" dirty="0">
                <a:latin typeface="Arial MT"/>
                <a:cs typeface="Arial MT"/>
              </a:rPr>
              <a:t>120,000</a:t>
            </a:r>
            <a:r>
              <a:rPr sz="1800" spc="-25" dirty="0">
                <a:latin typeface="Arial MT"/>
                <a:cs typeface="Arial MT"/>
              </a:rPr>
              <a:t> </a:t>
            </a:r>
            <a:r>
              <a:rPr sz="1800" spc="-10" dirty="0">
                <a:latin typeface="Arial MT"/>
                <a:cs typeface="Arial MT"/>
              </a:rPr>
              <a:t>weights.</a:t>
            </a:r>
            <a:endParaRPr sz="1800">
              <a:latin typeface="Arial MT"/>
              <a:cs typeface="Arial MT"/>
            </a:endParaRPr>
          </a:p>
          <a:p>
            <a:pPr marL="457200" marR="647700" lvl="1" indent="-262255">
              <a:lnSpc>
                <a:spcPct val="100000"/>
              </a:lnSpc>
              <a:spcBef>
                <a:spcPts val="870"/>
              </a:spcBef>
              <a:buChar char="–"/>
              <a:tabLst>
                <a:tab pos="457200" algn="l"/>
                <a:tab pos="457834" algn="l"/>
              </a:tabLst>
            </a:pPr>
            <a:r>
              <a:rPr sz="1800" spc="-5" dirty="0">
                <a:latin typeface="Arial MT"/>
                <a:cs typeface="Arial MT"/>
              </a:rPr>
              <a:t>Due</a:t>
            </a:r>
            <a:r>
              <a:rPr sz="1800" spc="10" dirty="0">
                <a:latin typeface="Arial MT"/>
                <a:cs typeface="Arial MT"/>
              </a:rPr>
              <a:t> </a:t>
            </a:r>
            <a:r>
              <a:rPr sz="1800" dirty="0">
                <a:latin typeface="Arial MT"/>
                <a:cs typeface="Arial MT"/>
              </a:rPr>
              <a:t>to</a:t>
            </a:r>
            <a:r>
              <a:rPr sz="1800" spc="-5" dirty="0">
                <a:latin typeface="Arial MT"/>
                <a:cs typeface="Arial MT"/>
              </a:rPr>
              <a:t> </a:t>
            </a:r>
            <a:r>
              <a:rPr sz="1800" dirty="0">
                <a:latin typeface="Arial MT"/>
                <a:cs typeface="Arial MT"/>
              </a:rPr>
              <a:t>the</a:t>
            </a:r>
            <a:r>
              <a:rPr sz="1800" spc="-5" dirty="0">
                <a:latin typeface="Arial MT"/>
                <a:cs typeface="Arial MT"/>
              </a:rPr>
              <a:t> presence</a:t>
            </a:r>
            <a:r>
              <a:rPr sz="1800" spc="30" dirty="0">
                <a:latin typeface="Arial MT"/>
                <a:cs typeface="Arial MT"/>
              </a:rPr>
              <a:t> </a:t>
            </a:r>
            <a:r>
              <a:rPr sz="1800" dirty="0">
                <a:latin typeface="Arial MT"/>
                <a:cs typeface="Arial MT"/>
              </a:rPr>
              <a:t>of</a:t>
            </a:r>
            <a:r>
              <a:rPr sz="1800" spc="-5" dirty="0">
                <a:latin typeface="Arial MT"/>
                <a:cs typeface="Arial MT"/>
              </a:rPr>
              <a:t> several</a:t>
            </a:r>
            <a:r>
              <a:rPr sz="1800" spc="10" dirty="0">
                <a:latin typeface="Arial MT"/>
                <a:cs typeface="Arial MT"/>
              </a:rPr>
              <a:t> </a:t>
            </a:r>
            <a:r>
              <a:rPr sz="1800" spc="-5" dirty="0">
                <a:latin typeface="Arial MT"/>
                <a:cs typeface="Arial MT"/>
              </a:rPr>
              <a:t>such</a:t>
            </a:r>
            <a:r>
              <a:rPr sz="1800" spc="15" dirty="0">
                <a:latin typeface="Arial MT"/>
                <a:cs typeface="Arial MT"/>
              </a:rPr>
              <a:t> </a:t>
            </a:r>
            <a:r>
              <a:rPr sz="1800" spc="-5" dirty="0">
                <a:latin typeface="Arial MT"/>
                <a:cs typeface="Arial MT"/>
              </a:rPr>
              <a:t>neurons,</a:t>
            </a:r>
            <a:r>
              <a:rPr sz="1800" spc="15" dirty="0">
                <a:latin typeface="Arial MT"/>
                <a:cs typeface="Arial MT"/>
              </a:rPr>
              <a:t> </a:t>
            </a:r>
            <a:r>
              <a:rPr sz="1800" spc="-5" dirty="0">
                <a:latin typeface="Arial MT"/>
                <a:cs typeface="Arial MT"/>
              </a:rPr>
              <a:t>this</a:t>
            </a:r>
            <a:r>
              <a:rPr sz="1800" spc="5" dirty="0">
                <a:latin typeface="Arial MT"/>
                <a:cs typeface="Arial MT"/>
              </a:rPr>
              <a:t> </a:t>
            </a:r>
            <a:r>
              <a:rPr sz="1800" spc="-5" dirty="0">
                <a:latin typeface="Arial MT"/>
                <a:cs typeface="Arial MT"/>
              </a:rPr>
              <a:t>full</a:t>
            </a:r>
            <a:r>
              <a:rPr sz="1800" spc="10" dirty="0">
                <a:latin typeface="Arial MT"/>
                <a:cs typeface="Arial MT"/>
              </a:rPr>
              <a:t> </a:t>
            </a:r>
            <a:r>
              <a:rPr sz="1800" spc="-5" dirty="0">
                <a:latin typeface="Arial MT"/>
                <a:cs typeface="Arial MT"/>
              </a:rPr>
              <a:t>connectivity</a:t>
            </a:r>
            <a:r>
              <a:rPr sz="1800" spc="15" dirty="0">
                <a:latin typeface="Arial MT"/>
                <a:cs typeface="Arial MT"/>
              </a:rPr>
              <a:t> </a:t>
            </a:r>
            <a:r>
              <a:rPr sz="1800" spc="-5" dirty="0">
                <a:latin typeface="Arial MT"/>
                <a:cs typeface="Arial MT"/>
              </a:rPr>
              <a:t>is</a:t>
            </a:r>
            <a:r>
              <a:rPr sz="1800" spc="5" dirty="0">
                <a:latin typeface="Arial MT"/>
                <a:cs typeface="Arial MT"/>
              </a:rPr>
              <a:t> </a:t>
            </a:r>
            <a:r>
              <a:rPr sz="1800" spc="-10" dirty="0">
                <a:latin typeface="Arial MT"/>
                <a:cs typeface="Arial MT"/>
              </a:rPr>
              <a:t>wasteful</a:t>
            </a:r>
            <a:r>
              <a:rPr sz="1800" spc="55" dirty="0">
                <a:latin typeface="Arial MT"/>
                <a:cs typeface="Arial MT"/>
              </a:rPr>
              <a:t> </a:t>
            </a:r>
            <a:r>
              <a:rPr sz="1800" spc="-5" dirty="0">
                <a:latin typeface="Arial MT"/>
                <a:cs typeface="Arial MT"/>
              </a:rPr>
              <a:t>and</a:t>
            </a:r>
            <a:r>
              <a:rPr sz="1800" spc="5" dirty="0">
                <a:latin typeface="Arial MT"/>
                <a:cs typeface="Arial MT"/>
              </a:rPr>
              <a:t> </a:t>
            </a:r>
            <a:r>
              <a:rPr sz="1800" dirty="0">
                <a:latin typeface="Arial MT"/>
                <a:cs typeface="Arial MT"/>
              </a:rPr>
              <a:t>the</a:t>
            </a:r>
            <a:r>
              <a:rPr sz="1800" spc="-5" dirty="0">
                <a:latin typeface="Arial MT"/>
                <a:cs typeface="Arial MT"/>
              </a:rPr>
              <a:t> huge</a:t>
            </a:r>
            <a:r>
              <a:rPr sz="1800" spc="15" dirty="0">
                <a:latin typeface="Arial MT"/>
                <a:cs typeface="Arial MT"/>
              </a:rPr>
              <a:t> </a:t>
            </a:r>
            <a:r>
              <a:rPr sz="1800" spc="-5" dirty="0">
                <a:latin typeface="Arial MT"/>
                <a:cs typeface="Arial MT"/>
              </a:rPr>
              <a:t>number</a:t>
            </a:r>
            <a:r>
              <a:rPr sz="1800" spc="15" dirty="0">
                <a:latin typeface="Arial MT"/>
                <a:cs typeface="Arial MT"/>
              </a:rPr>
              <a:t> </a:t>
            </a:r>
            <a:r>
              <a:rPr sz="1800" dirty="0">
                <a:latin typeface="Arial MT"/>
                <a:cs typeface="Arial MT"/>
              </a:rPr>
              <a:t>of </a:t>
            </a:r>
            <a:r>
              <a:rPr sz="1800" spc="-484" dirty="0">
                <a:latin typeface="Arial MT"/>
                <a:cs typeface="Arial MT"/>
              </a:rPr>
              <a:t> </a:t>
            </a:r>
            <a:r>
              <a:rPr sz="1800" spc="-5" dirty="0">
                <a:latin typeface="Arial MT"/>
                <a:cs typeface="Arial MT"/>
              </a:rPr>
              <a:t>parameters</a:t>
            </a:r>
            <a:r>
              <a:rPr sz="1800" spc="10" dirty="0">
                <a:latin typeface="Arial MT"/>
                <a:cs typeface="Arial MT"/>
              </a:rPr>
              <a:t> </a:t>
            </a:r>
            <a:r>
              <a:rPr sz="1800" spc="-15" dirty="0">
                <a:latin typeface="Arial MT"/>
                <a:cs typeface="Arial MT"/>
              </a:rPr>
              <a:t>would</a:t>
            </a:r>
            <a:r>
              <a:rPr sz="1800" spc="40" dirty="0">
                <a:latin typeface="Arial MT"/>
                <a:cs typeface="Arial MT"/>
              </a:rPr>
              <a:t> </a:t>
            </a:r>
            <a:r>
              <a:rPr sz="1800" spc="-5" dirty="0">
                <a:latin typeface="Arial MT"/>
                <a:cs typeface="Arial MT"/>
              </a:rPr>
              <a:t>quickly</a:t>
            </a:r>
            <a:r>
              <a:rPr sz="1800" spc="10" dirty="0">
                <a:latin typeface="Arial MT"/>
                <a:cs typeface="Arial MT"/>
              </a:rPr>
              <a:t> </a:t>
            </a:r>
            <a:r>
              <a:rPr sz="1800" spc="-5" dirty="0">
                <a:latin typeface="Arial MT"/>
                <a:cs typeface="Arial MT"/>
              </a:rPr>
              <a:t>lead</a:t>
            </a:r>
            <a:r>
              <a:rPr sz="1800" spc="5" dirty="0">
                <a:latin typeface="Arial MT"/>
                <a:cs typeface="Arial MT"/>
              </a:rPr>
              <a:t> </a:t>
            </a:r>
            <a:r>
              <a:rPr sz="1800" dirty="0">
                <a:latin typeface="Arial MT"/>
                <a:cs typeface="Arial MT"/>
              </a:rPr>
              <a:t>to </a:t>
            </a:r>
            <a:r>
              <a:rPr sz="1800" spc="-5" dirty="0">
                <a:latin typeface="Arial MT"/>
                <a:cs typeface="Arial MT"/>
              </a:rPr>
              <a:t>overfitting</a:t>
            </a:r>
            <a:endParaRPr sz="1800">
              <a:latin typeface="Arial MT"/>
              <a:cs typeface="Arial MT"/>
            </a:endParaRPr>
          </a:p>
          <a:p>
            <a:pPr lvl="1">
              <a:lnSpc>
                <a:spcPct val="100000"/>
              </a:lnSpc>
              <a:buFont typeface="Arial MT"/>
              <a:buChar char="–"/>
            </a:pPr>
            <a:endParaRPr sz="2000">
              <a:latin typeface="Arial MT"/>
              <a:cs typeface="Arial MT"/>
            </a:endParaRPr>
          </a:p>
          <a:p>
            <a:pPr marL="193675" indent="-181610">
              <a:lnSpc>
                <a:spcPct val="100000"/>
              </a:lnSpc>
              <a:spcBef>
                <a:spcPts val="1580"/>
              </a:spcBef>
              <a:buFont typeface="Wingdings"/>
              <a:buChar char=""/>
              <a:tabLst>
                <a:tab pos="194310" algn="l"/>
              </a:tabLst>
            </a:pPr>
            <a:r>
              <a:rPr sz="2000" dirty="0">
                <a:latin typeface="Arial MT"/>
                <a:cs typeface="Arial MT"/>
              </a:rPr>
              <a:t>However,</a:t>
            </a:r>
            <a:r>
              <a:rPr sz="2000" spc="-25" dirty="0">
                <a:latin typeface="Arial MT"/>
                <a:cs typeface="Arial MT"/>
              </a:rPr>
              <a:t> </a:t>
            </a:r>
            <a:r>
              <a:rPr sz="2000" dirty="0">
                <a:latin typeface="Arial MT"/>
                <a:cs typeface="Arial MT"/>
              </a:rPr>
              <a:t>in a ConvNet,</a:t>
            </a:r>
            <a:r>
              <a:rPr sz="2000" spc="-30" dirty="0">
                <a:latin typeface="Arial MT"/>
                <a:cs typeface="Arial MT"/>
              </a:rPr>
              <a:t> </a:t>
            </a:r>
            <a:r>
              <a:rPr sz="2000" dirty="0">
                <a:latin typeface="Arial MT"/>
                <a:cs typeface="Arial MT"/>
              </a:rPr>
              <a:t>the</a:t>
            </a:r>
            <a:r>
              <a:rPr sz="2000" spc="-15" dirty="0">
                <a:latin typeface="Arial MT"/>
                <a:cs typeface="Arial MT"/>
              </a:rPr>
              <a:t> </a:t>
            </a:r>
            <a:r>
              <a:rPr sz="2000" dirty="0">
                <a:latin typeface="Arial MT"/>
                <a:cs typeface="Arial MT"/>
              </a:rPr>
              <a:t>neurons</a:t>
            </a:r>
            <a:r>
              <a:rPr sz="2000" spc="-30" dirty="0">
                <a:latin typeface="Arial MT"/>
                <a:cs typeface="Arial MT"/>
              </a:rPr>
              <a:t> </a:t>
            </a:r>
            <a:r>
              <a:rPr sz="2000" dirty="0">
                <a:latin typeface="Arial MT"/>
                <a:cs typeface="Arial MT"/>
              </a:rPr>
              <a:t>in a</a:t>
            </a:r>
            <a:r>
              <a:rPr sz="2000" spc="5" dirty="0">
                <a:latin typeface="Arial MT"/>
                <a:cs typeface="Arial MT"/>
              </a:rPr>
              <a:t> </a:t>
            </a:r>
            <a:r>
              <a:rPr sz="2000" spc="-5" dirty="0">
                <a:latin typeface="Arial MT"/>
                <a:cs typeface="Arial MT"/>
              </a:rPr>
              <a:t>layer </a:t>
            </a:r>
            <a:r>
              <a:rPr sz="2000" dirty="0">
                <a:latin typeface="Arial MT"/>
                <a:cs typeface="Arial MT"/>
              </a:rPr>
              <a:t>will</a:t>
            </a:r>
            <a:r>
              <a:rPr sz="2000" spc="5" dirty="0">
                <a:latin typeface="Arial MT"/>
                <a:cs typeface="Arial MT"/>
              </a:rPr>
              <a:t> </a:t>
            </a:r>
            <a:r>
              <a:rPr sz="2000" dirty="0">
                <a:latin typeface="Arial MT"/>
                <a:cs typeface="Arial MT"/>
              </a:rPr>
              <a:t>only</a:t>
            </a:r>
            <a:r>
              <a:rPr sz="2000" spc="-5" dirty="0">
                <a:latin typeface="Arial MT"/>
                <a:cs typeface="Arial MT"/>
              </a:rPr>
              <a:t> </a:t>
            </a:r>
            <a:r>
              <a:rPr sz="2000" dirty="0">
                <a:latin typeface="Arial MT"/>
                <a:cs typeface="Arial MT"/>
              </a:rPr>
              <a:t>be</a:t>
            </a:r>
            <a:r>
              <a:rPr sz="2000" spc="-5" dirty="0">
                <a:latin typeface="Arial MT"/>
                <a:cs typeface="Arial MT"/>
              </a:rPr>
              <a:t> </a:t>
            </a:r>
            <a:r>
              <a:rPr sz="2000" dirty="0">
                <a:latin typeface="Arial MT"/>
                <a:cs typeface="Arial MT"/>
              </a:rPr>
              <a:t>connected</a:t>
            </a:r>
            <a:r>
              <a:rPr sz="2000" spc="-50" dirty="0">
                <a:latin typeface="Arial MT"/>
                <a:cs typeface="Arial MT"/>
              </a:rPr>
              <a:t> </a:t>
            </a:r>
            <a:r>
              <a:rPr sz="2000" dirty="0">
                <a:latin typeface="Arial MT"/>
                <a:cs typeface="Arial MT"/>
              </a:rPr>
              <a:t>to</a:t>
            </a:r>
            <a:r>
              <a:rPr sz="2000" spc="-5" dirty="0">
                <a:latin typeface="Arial MT"/>
                <a:cs typeface="Arial MT"/>
              </a:rPr>
              <a:t> </a:t>
            </a:r>
            <a:r>
              <a:rPr sz="2000" dirty="0">
                <a:latin typeface="Arial MT"/>
                <a:cs typeface="Arial MT"/>
              </a:rPr>
              <a:t>a</a:t>
            </a:r>
            <a:r>
              <a:rPr sz="2000" spc="-15" dirty="0">
                <a:latin typeface="Arial MT"/>
                <a:cs typeface="Arial MT"/>
              </a:rPr>
              <a:t> </a:t>
            </a:r>
            <a:r>
              <a:rPr sz="2000" dirty="0">
                <a:latin typeface="Arial MT"/>
                <a:cs typeface="Arial MT"/>
              </a:rPr>
              <a:t>small region</a:t>
            </a:r>
            <a:r>
              <a:rPr sz="2000" spc="-20" dirty="0">
                <a:latin typeface="Arial MT"/>
                <a:cs typeface="Arial MT"/>
              </a:rPr>
              <a:t> </a:t>
            </a:r>
            <a:r>
              <a:rPr sz="2000" dirty="0">
                <a:latin typeface="Arial MT"/>
                <a:cs typeface="Arial MT"/>
              </a:rPr>
              <a:t>of</a:t>
            </a:r>
            <a:r>
              <a:rPr sz="2000" spc="-15" dirty="0">
                <a:latin typeface="Arial MT"/>
                <a:cs typeface="Arial MT"/>
              </a:rPr>
              <a:t> </a:t>
            </a:r>
            <a:r>
              <a:rPr sz="2000" dirty="0">
                <a:latin typeface="Arial MT"/>
                <a:cs typeface="Arial MT"/>
              </a:rPr>
              <a:t>the</a:t>
            </a:r>
            <a:r>
              <a:rPr sz="2000" spc="-15" dirty="0">
                <a:latin typeface="Arial MT"/>
                <a:cs typeface="Arial MT"/>
              </a:rPr>
              <a:t> </a:t>
            </a:r>
            <a:r>
              <a:rPr sz="2000" dirty="0">
                <a:latin typeface="Arial MT"/>
                <a:cs typeface="Arial MT"/>
              </a:rPr>
              <a:t>layer</a:t>
            </a:r>
            <a:endParaRPr sz="2000">
              <a:latin typeface="Arial MT"/>
              <a:cs typeface="Arial MT"/>
            </a:endParaRPr>
          </a:p>
          <a:p>
            <a:pPr marL="193675">
              <a:lnSpc>
                <a:spcPct val="100000"/>
              </a:lnSpc>
            </a:pPr>
            <a:r>
              <a:rPr sz="2000" dirty="0">
                <a:latin typeface="Arial MT"/>
                <a:cs typeface="Arial MT"/>
              </a:rPr>
              <a:t>before</a:t>
            </a:r>
            <a:r>
              <a:rPr sz="2000" spc="-25" dirty="0">
                <a:latin typeface="Arial MT"/>
                <a:cs typeface="Arial MT"/>
              </a:rPr>
              <a:t> </a:t>
            </a:r>
            <a:r>
              <a:rPr sz="2000" dirty="0">
                <a:latin typeface="Arial MT"/>
                <a:cs typeface="Arial MT"/>
              </a:rPr>
              <a:t>it,</a:t>
            </a:r>
            <a:r>
              <a:rPr sz="2000" spc="-15" dirty="0">
                <a:latin typeface="Arial MT"/>
                <a:cs typeface="Arial MT"/>
              </a:rPr>
              <a:t> </a:t>
            </a:r>
            <a:r>
              <a:rPr sz="2000" dirty="0">
                <a:latin typeface="Arial MT"/>
                <a:cs typeface="Arial MT"/>
              </a:rPr>
              <a:t>instead</a:t>
            </a:r>
            <a:r>
              <a:rPr sz="2000" spc="-25" dirty="0">
                <a:latin typeface="Arial MT"/>
                <a:cs typeface="Arial MT"/>
              </a:rPr>
              <a:t> </a:t>
            </a:r>
            <a:r>
              <a:rPr sz="2000" dirty="0">
                <a:latin typeface="Arial MT"/>
                <a:cs typeface="Arial MT"/>
              </a:rPr>
              <a:t>of</a:t>
            </a:r>
            <a:r>
              <a:rPr sz="2000" spc="-20" dirty="0">
                <a:latin typeface="Arial MT"/>
                <a:cs typeface="Arial MT"/>
              </a:rPr>
              <a:t> </a:t>
            </a:r>
            <a:r>
              <a:rPr sz="2000" dirty="0">
                <a:latin typeface="Arial MT"/>
                <a:cs typeface="Arial MT"/>
              </a:rPr>
              <a:t>all</a:t>
            </a:r>
            <a:r>
              <a:rPr sz="2000" spc="10" dirty="0">
                <a:latin typeface="Arial MT"/>
                <a:cs typeface="Arial MT"/>
              </a:rPr>
              <a:t> </a:t>
            </a:r>
            <a:r>
              <a:rPr sz="2000" dirty="0">
                <a:latin typeface="Arial MT"/>
                <a:cs typeface="Arial MT"/>
              </a:rPr>
              <a:t>of</a:t>
            </a:r>
            <a:r>
              <a:rPr sz="2000" spc="-20" dirty="0">
                <a:latin typeface="Arial MT"/>
                <a:cs typeface="Arial MT"/>
              </a:rPr>
              <a:t> </a:t>
            </a:r>
            <a:r>
              <a:rPr sz="2000" dirty="0">
                <a:latin typeface="Arial MT"/>
                <a:cs typeface="Arial MT"/>
              </a:rPr>
              <a:t>the</a:t>
            </a:r>
            <a:r>
              <a:rPr sz="2000" spc="-15" dirty="0">
                <a:latin typeface="Arial MT"/>
                <a:cs typeface="Arial MT"/>
              </a:rPr>
              <a:t> </a:t>
            </a:r>
            <a:r>
              <a:rPr sz="2000" dirty="0">
                <a:latin typeface="Arial MT"/>
                <a:cs typeface="Arial MT"/>
              </a:rPr>
              <a:t>neurons</a:t>
            </a:r>
            <a:r>
              <a:rPr sz="2000" spc="-35" dirty="0">
                <a:latin typeface="Arial MT"/>
                <a:cs typeface="Arial MT"/>
              </a:rPr>
              <a:t> </a:t>
            </a:r>
            <a:r>
              <a:rPr sz="2000" dirty="0">
                <a:latin typeface="Arial MT"/>
                <a:cs typeface="Arial MT"/>
              </a:rPr>
              <a:t>in a</a:t>
            </a:r>
            <a:r>
              <a:rPr sz="2000" spc="-5" dirty="0">
                <a:latin typeface="Arial MT"/>
                <a:cs typeface="Arial MT"/>
              </a:rPr>
              <a:t> </a:t>
            </a:r>
            <a:r>
              <a:rPr sz="2000" dirty="0">
                <a:latin typeface="Arial MT"/>
                <a:cs typeface="Arial MT"/>
              </a:rPr>
              <a:t>fully-connected</a:t>
            </a:r>
            <a:r>
              <a:rPr sz="2000" spc="-45" dirty="0">
                <a:latin typeface="Arial MT"/>
                <a:cs typeface="Arial MT"/>
              </a:rPr>
              <a:t> </a:t>
            </a:r>
            <a:r>
              <a:rPr sz="2000" dirty="0">
                <a:latin typeface="Arial MT"/>
                <a:cs typeface="Arial MT"/>
              </a:rPr>
              <a:t>manner.</a:t>
            </a:r>
            <a:endParaRPr sz="2000">
              <a:latin typeface="Arial MT"/>
              <a:cs typeface="Arial MT"/>
            </a:endParaRPr>
          </a:p>
          <a:p>
            <a:pPr marL="457200" marR="5080" lvl="1" indent="-262255">
              <a:lnSpc>
                <a:spcPct val="100000"/>
              </a:lnSpc>
              <a:spcBef>
                <a:spcPts val="969"/>
              </a:spcBef>
              <a:buChar char="–"/>
              <a:tabLst>
                <a:tab pos="457200" algn="l"/>
                <a:tab pos="457834" algn="l"/>
              </a:tabLst>
            </a:pPr>
            <a:r>
              <a:rPr sz="1800" dirty="0">
                <a:latin typeface="Arial MT"/>
                <a:cs typeface="Arial MT"/>
              </a:rPr>
              <a:t>the</a:t>
            </a:r>
            <a:r>
              <a:rPr sz="1800" spc="-5" dirty="0">
                <a:latin typeface="Arial MT"/>
                <a:cs typeface="Arial MT"/>
              </a:rPr>
              <a:t> final</a:t>
            </a:r>
            <a:r>
              <a:rPr sz="1800" spc="10" dirty="0">
                <a:latin typeface="Arial MT"/>
                <a:cs typeface="Arial MT"/>
              </a:rPr>
              <a:t> </a:t>
            </a:r>
            <a:r>
              <a:rPr sz="1800" spc="-5" dirty="0">
                <a:latin typeface="Arial MT"/>
                <a:cs typeface="Arial MT"/>
              </a:rPr>
              <a:t>output</a:t>
            </a:r>
            <a:r>
              <a:rPr sz="1800" spc="15" dirty="0">
                <a:latin typeface="Arial MT"/>
                <a:cs typeface="Arial MT"/>
              </a:rPr>
              <a:t> </a:t>
            </a:r>
            <a:r>
              <a:rPr sz="1800" spc="-10" dirty="0">
                <a:latin typeface="Arial MT"/>
                <a:cs typeface="Arial MT"/>
              </a:rPr>
              <a:t>layer</a:t>
            </a:r>
            <a:r>
              <a:rPr sz="1800" spc="35" dirty="0">
                <a:latin typeface="Arial MT"/>
                <a:cs typeface="Arial MT"/>
              </a:rPr>
              <a:t> </a:t>
            </a:r>
            <a:r>
              <a:rPr sz="1800" spc="-15" dirty="0">
                <a:latin typeface="Arial MT"/>
                <a:cs typeface="Arial MT"/>
              </a:rPr>
              <a:t>would</a:t>
            </a:r>
            <a:r>
              <a:rPr sz="1800" spc="50" dirty="0">
                <a:latin typeface="Arial MT"/>
                <a:cs typeface="Arial MT"/>
              </a:rPr>
              <a:t> </a:t>
            </a:r>
            <a:r>
              <a:rPr sz="1800" spc="-5" dirty="0">
                <a:latin typeface="Arial MT"/>
                <a:cs typeface="Arial MT"/>
              </a:rPr>
              <a:t>have</a:t>
            </a:r>
            <a:r>
              <a:rPr sz="1800" spc="10" dirty="0">
                <a:latin typeface="Arial MT"/>
                <a:cs typeface="Arial MT"/>
              </a:rPr>
              <a:t> </a:t>
            </a:r>
            <a:r>
              <a:rPr sz="1800" spc="-5" dirty="0">
                <a:latin typeface="Arial MT"/>
                <a:cs typeface="Arial MT"/>
              </a:rPr>
              <a:t>dimensions</a:t>
            </a:r>
            <a:r>
              <a:rPr sz="1800" spc="30" dirty="0">
                <a:latin typeface="Arial MT"/>
                <a:cs typeface="Arial MT"/>
              </a:rPr>
              <a:t> </a:t>
            </a:r>
            <a:r>
              <a:rPr sz="1800" spc="-10" dirty="0">
                <a:latin typeface="Arial MT"/>
                <a:cs typeface="Arial MT"/>
              </a:rPr>
              <a:t>1x1xN,</a:t>
            </a:r>
            <a:r>
              <a:rPr sz="1800" spc="30" dirty="0">
                <a:latin typeface="Arial MT"/>
                <a:cs typeface="Arial MT"/>
              </a:rPr>
              <a:t> </a:t>
            </a:r>
            <a:r>
              <a:rPr sz="1800" spc="-5" dirty="0">
                <a:latin typeface="Arial MT"/>
                <a:cs typeface="Arial MT"/>
              </a:rPr>
              <a:t>because</a:t>
            </a:r>
            <a:r>
              <a:rPr sz="1800" spc="15" dirty="0">
                <a:latin typeface="Arial MT"/>
                <a:cs typeface="Arial MT"/>
              </a:rPr>
              <a:t> </a:t>
            </a:r>
            <a:r>
              <a:rPr sz="1800" spc="-5" dirty="0">
                <a:latin typeface="Arial MT"/>
                <a:cs typeface="Arial MT"/>
              </a:rPr>
              <a:t>by</a:t>
            </a:r>
            <a:r>
              <a:rPr sz="1800" dirty="0">
                <a:latin typeface="Arial MT"/>
                <a:cs typeface="Arial MT"/>
              </a:rPr>
              <a:t> the </a:t>
            </a:r>
            <a:r>
              <a:rPr sz="1800" spc="-5" dirty="0">
                <a:latin typeface="Arial MT"/>
                <a:cs typeface="Arial MT"/>
              </a:rPr>
              <a:t>end</a:t>
            </a:r>
            <a:r>
              <a:rPr sz="1800" spc="10" dirty="0">
                <a:latin typeface="Arial MT"/>
                <a:cs typeface="Arial MT"/>
              </a:rPr>
              <a:t> </a:t>
            </a:r>
            <a:r>
              <a:rPr sz="1800" dirty="0">
                <a:latin typeface="Arial MT"/>
                <a:cs typeface="Arial MT"/>
              </a:rPr>
              <a:t>of</a:t>
            </a:r>
            <a:r>
              <a:rPr sz="1800" spc="10" dirty="0">
                <a:latin typeface="Arial MT"/>
                <a:cs typeface="Arial MT"/>
              </a:rPr>
              <a:t> </a:t>
            </a:r>
            <a:r>
              <a:rPr sz="1800" spc="-5" dirty="0">
                <a:latin typeface="Arial MT"/>
                <a:cs typeface="Arial MT"/>
              </a:rPr>
              <a:t>the</a:t>
            </a:r>
            <a:r>
              <a:rPr sz="1800" spc="20" dirty="0">
                <a:latin typeface="Arial MT"/>
                <a:cs typeface="Arial MT"/>
              </a:rPr>
              <a:t> </a:t>
            </a:r>
            <a:r>
              <a:rPr sz="1800" spc="-5" dirty="0">
                <a:latin typeface="Arial MT"/>
                <a:cs typeface="Arial MT"/>
              </a:rPr>
              <a:t>ConvNet</a:t>
            </a:r>
            <a:r>
              <a:rPr sz="1800" spc="15" dirty="0">
                <a:latin typeface="Arial MT"/>
                <a:cs typeface="Arial MT"/>
              </a:rPr>
              <a:t> </a:t>
            </a:r>
            <a:r>
              <a:rPr sz="1800" spc="-5" dirty="0">
                <a:latin typeface="Arial MT"/>
                <a:cs typeface="Arial MT"/>
              </a:rPr>
              <a:t>architecture</a:t>
            </a:r>
            <a:r>
              <a:rPr sz="1800" spc="15" dirty="0">
                <a:latin typeface="Arial MT"/>
                <a:cs typeface="Arial MT"/>
              </a:rPr>
              <a:t> </a:t>
            </a:r>
            <a:r>
              <a:rPr sz="1800" spc="-25" dirty="0">
                <a:latin typeface="Arial MT"/>
                <a:cs typeface="Arial MT"/>
              </a:rPr>
              <a:t>we</a:t>
            </a:r>
            <a:r>
              <a:rPr sz="1800" spc="35" dirty="0">
                <a:latin typeface="Arial MT"/>
                <a:cs typeface="Arial MT"/>
              </a:rPr>
              <a:t> </a:t>
            </a:r>
            <a:r>
              <a:rPr sz="1800" spc="-15" dirty="0">
                <a:latin typeface="Arial MT"/>
                <a:cs typeface="Arial MT"/>
              </a:rPr>
              <a:t>will </a:t>
            </a:r>
            <a:r>
              <a:rPr sz="1800" spc="-484" dirty="0">
                <a:latin typeface="Arial MT"/>
                <a:cs typeface="Arial MT"/>
              </a:rPr>
              <a:t> </a:t>
            </a:r>
            <a:r>
              <a:rPr sz="1800" spc="-5" dirty="0">
                <a:latin typeface="Arial MT"/>
                <a:cs typeface="Arial MT"/>
              </a:rPr>
              <a:t>reduce</a:t>
            </a:r>
            <a:r>
              <a:rPr sz="1800" spc="15" dirty="0">
                <a:latin typeface="Arial MT"/>
                <a:cs typeface="Arial MT"/>
              </a:rPr>
              <a:t> </a:t>
            </a:r>
            <a:r>
              <a:rPr sz="1800" dirty="0">
                <a:latin typeface="Arial MT"/>
                <a:cs typeface="Arial MT"/>
              </a:rPr>
              <a:t>the </a:t>
            </a:r>
            <a:r>
              <a:rPr sz="1800" spc="-5" dirty="0">
                <a:latin typeface="Arial MT"/>
                <a:cs typeface="Arial MT"/>
              </a:rPr>
              <a:t>full</a:t>
            </a:r>
            <a:r>
              <a:rPr sz="1800" spc="10" dirty="0">
                <a:latin typeface="Arial MT"/>
                <a:cs typeface="Arial MT"/>
              </a:rPr>
              <a:t> </a:t>
            </a:r>
            <a:r>
              <a:rPr sz="1800" spc="-5" dirty="0">
                <a:latin typeface="Arial MT"/>
                <a:cs typeface="Arial MT"/>
              </a:rPr>
              <a:t>image</a:t>
            </a:r>
            <a:r>
              <a:rPr sz="1800" spc="20" dirty="0">
                <a:latin typeface="Arial MT"/>
                <a:cs typeface="Arial MT"/>
              </a:rPr>
              <a:t> </a:t>
            </a:r>
            <a:r>
              <a:rPr sz="1800" spc="-5" dirty="0">
                <a:latin typeface="Arial MT"/>
                <a:cs typeface="Arial MT"/>
              </a:rPr>
              <a:t>into</a:t>
            </a:r>
            <a:r>
              <a:rPr sz="1800" spc="20" dirty="0">
                <a:latin typeface="Arial MT"/>
                <a:cs typeface="Arial MT"/>
              </a:rPr>
              <a:t> </a:t>
            </a:r>
            <a:r>
              <a:rPr sz="1800" spc="-5" dirty="0">
                <a:latin typeface="Arial MT"/>
                <a:cs typeface="Arial MT"/>
              </a:rPr>
              <a:t>a</a:t>
            </a:r>
            <a:r>
              <a:rPr sz="1800" spc="10" dirty="0">
                <a:latin typeface="Arial MT"/>
                <a:cs typeface="Arial MT"/>
              </a:rPr>
              <a:t> </a:t>
            </a:r>
            <a:r>
              <a:rPr sz="1800" spc="-5" dirty="0">
                <a:latin typeface="Arial MT"/>
                <a:cs typeface="Arial MT"/>
              </a:rPr>
              <a:t>single</a:t>
            </a:r>
            <a:r>
              <a:rPr sz="1800" spc="20" dirty="0">
                <a:latin typeface="Arial MT"/>
                <a:cs typeface="Arial MT"/>
              </a:rPr>
              <a:t> </a:t>
            </a:r>
            <a:r>
              <a:rPr sz="1800" spc="-5" dirty="0">
                <a:latin typeface="Arial MT"/>
                <a:cs typeface="Arial MT"/>
              </a:rPr>
              <a:t>vector</a:t>
            </a:r>
            <a:r>
              <a:rPr sz="1800" spc="10" dirty="0">
                <a:latin typeface="Arial MT"/>
                <a:cs typeface="Arial MT"/>
              </a:rPr>
              <a:t> </a:t>
            </a:r>
            <a:r>
              <a:rPr sz="1800" dirty="0">
                <a:latin typeface="Arial MT"/>
                <a:cs typeface="Arial MT"/>
              </a:rPr>
              <a:t>of</a:t>
            </a:r>
            <a:r>
              <a:rPr sz="1800" spc="15" dirty="0">
                <a:latin typeface="Arial MT"/>
                <a:cs typeface="Arial MT"/>
              </a:rPr>
              <a:t> </a:t>
            </a:r>
            <a:r>
              <a:rPr sz="1800" spc="-5" dirty="0">
                <a:latin typeface="Arial MT"/>
                <a:cs typeface="Arial MT"/>
              </a:rPr>
              <a:t>class</a:t>
            </a:r>
            <a:r>
              <a:rPr sz="1800" spc="15" dirty="0">
                <a:latin typeface="Arial MT"/>
                <a:cs typeface="Arial MT"/>
              </a:rPr>
              <a:t> </a:t>
            </a:r>
            <a:r>
              <a:rPr sz="1800" spc="-5" dirty="0">
                <a:latin typeface="Arial MT"/>
                <a:cs typeface="Arial MT"/>
              </a:rPr>
              <a:t>scores</a:t>
            </a:r>
            <a:r>
              <a:rPr sz="1800" spc="10" dirty="0">
                <a:latin typeface="Arial MT"/>
                <a:cs typeface="Arial MT"/>
              </a:rPr>
              <a:t> </a:t>
            </a:r>
            <a:r>
              <a:rPr sz="1800" dirty="0">
                <a:latin typeface="Arial MT"/>
                <a:cs typeface="Arial MT"/>
              </a:rPr>
              <a:t>(for</a:t>
            </a:r>
            <a:r>
              <a:rPr sz="1800" spc="10" dirty="0">
                <a:latin typeface="Arial MT"/>
                <a:cs typeface="Arial MT"/>
              </a:rPr>
              <a:t> </a:t>
            </a:r>
            <a:r>
              <a:rPr sz="1800" spc="-5" dirty="0">
                <a:latin typeface="Arial MT"/>
                <a:cs typeface="Arial MT"/>
              </a:rPr>
              <a:t>N</a:t>
            </a:r>
            <a:r>
              <a:rPr sz="1800" spc="15" dirty="0">
                <a:latin typeface="Arial MT"/>
                <a:cs typeface="Arial MT"/>
              </a:rPr>
              <a:t> </a:t>
            </a:r>
            <a:r>
              <a:rPr sz="1800" spc="-5" dirty="0">
                <a:latin typeface="Arial MT"/>
                <a:cs typeface="Arial MT"/>
              </a:rPr>
              <a:t>classes),</a:t>
            </a:r>
            <a:r>
              <a:rPr sz="1800" spc="10" dirty="0">
                <a:latin typeface="Arial MT"/>
                <a:cs typeface="Arial MT"/>
              </a:rPr>
              <a:t> </a:t>
            </a:r>
            <a:r>
              <a:rPr sz="1800" spc="-5" dirty="0">
                <a:latin typeface="Arial MT"/>
                <a:cs typeface="Arial MT"/>
              </a:rPr>
              <a:t>arranged</a:t>
            </a:r>
            <a:r>
              <a:rPr sz="1800" spc="30" dirty="0">
                <a:latin typeface="Arial MT"/>
                <a:cs typeface="Arial MT"/>
              </a:rPr>
              <a:t> </a:t>
            </a:r>
            <a:r>
              <a:rPr sz="1800" spc="-5" dirty="0">
                <a:latin typeface="Arial MT"/>
                <a:cs typeface="Arial MT"/>
              </a:rPr>
              <a:t>along</a:t>
            </a:r>
            <a:r>
              <a:rPr sz="1800" spc="20" dirty="0">
                <a:latin typeface="Arial MT"/>
                <a:cs typeface="Arial MT"/>
              </a:rPr>
              <a:t> </a:t>
            </a:r>
            <a:r>
              <a:rPr sz="1800" dirty="0">
                <a:latin typeface="Arial MT"/>
                <a:cs typeface="Arial MT"/>
              </a:rPr>
              <a:t>the </a:t>
            </a:r>
            <a:r>
              <a:rPr sz="1800" spc="-5" dirty="0">
                <a:latin typeface="Arial MT"/>
                <a:cs typeface="Arial MT"/>
              </a:rPr>
              <a:t>depth </a:t>
            </a:r>
            <a:r>
              <a:rPr sz="1800" dirty="0">
                <a:latin typeface="Arial MT"/>
                <a:cs typeface="Arial MT"/>
              </a:rPr>
              <a:t> </a:t>
            </a:r>
            <a:r>
              <a:rPr sz="1800" spc="-5" dirty="0">
                <a:latin typeface="Arial MT"/>
                <a:cs typeface="Arial MT"/>
              </a:rPr>
              <a:t>dimension</a:t>
            </a:r>
            <a:endParaRPr sz="1800">
              <a:latin typeface="Arial MT"/>
              <a:cs typeface="Arial MT"/>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47902" y="1894840"/>
            <a:ext cx="3289300" cy="3159125"/>
            <a:chOff x="2247900" y="1894839"/>
            <a:chExt cx="3289300" cy="3159125"/>
          </a:xfrm>
        </p:grpSpPr>
        <p:pic>
          <p:nvPicPr>
            <p:cNvPr id="3" name="object 3"/>
            <p:cNvPicPr/>
            <p:nvPr/>
          </p:nvPicPr>
          <p:blipFill>
            <a:blip r:embed="rId2" cstate="print"/>
            <a:stretch>
              <a:fillRect/>
            </a:stretch>
          </p:blipFill>
          <p:spPr>
            <a:xfrm>
              <a:off x="2302764" y="2252471"/>
              <a:ext cx="2845308" cy="2801111"/>
            </a:xfrm>
            <a:prstGeom prst="rect">
              <a:avLst/>
            </a:prstGeom>
          </p:spPr>
        </p:pic>
        <p:sp>
          <p:nvSpPr>
            <p:cNvPr id="4" name="object 4"/>
            <p:cNvSpPr/>
            <p:nvPr/>
          </p:nvSpPr>
          <p:spPr>
            <a:xfrm>
              <a:off x="2286000" y="2252471"/>
              <a:ext cx="841375" cy="784860"/>
            </a:xfrm>
            <a:custGeom>
              <a:avLst/>
              <a:gdLst/>
              <a:ahLst/>
              <a:cxnLst/>
              <a:rect l="l" t="t" r="r" b="b"/>
              <a:pathLst>
                <a:path w="841375" h="784860">
                  <a:moveTo>
                    <a:pt x="0" y="784860"/>
                  </a:moveTo>
                  <a:lnTo>
                    <a:pt x="841248" y="784860"/>
                  </a:lnTo>
                  <a:lnTo>
                    <a:pt x="841248" y="0"/>
                  </a:lnTo>
                  <a:lnTo>
                    <a:pt x="0" y="0"/>
                  </a:lnTo>
                  <a:lnTo>
                    <a:pt x="0" y="784860"/>
                  </a:lnTo>
                  <a:close/>
                </a:path>
              </a:pathLst>
            </a:custGeom>
            <a:ln w="76200">
              <a:solidFill>
                <a:srgbClr val="0060B1"/>
              </a:solidFill>
            </a:ln>
          </p:spPr>
          <p:txBody>
            <a:bodyPr wrap="square" lIns="0" tIns="0" rIns="0" bIns="0" rtlCol="0"/>
            <a:lstStyle/>
            <a:p>
              <a:endParaRPr/>
            </a:p>
          </p:txBody>
        </p:sp>
        <p:sp>
          <p:nvSpPr>
            <p:cNvPr id="5" name="object 5"/>
            <p:cNvSpPr/>
            <p:nvPr/>
          </p:nvSpPr>
          <p:spPr>
            <a:xfrm>
              <a:off x="2286761" y="2253233"/>
              <a:ext cx="841375" cy="784860"/>
            </a:xfrm>
            <a:custGeom>
              <a:avLst/>
              <a:gdLst/>
              <a:ahLst/>
              <a:cxnLst/>
              <a:rect l="l" t="t" r="r" b="b"/>
              <a:pathLst>
                <a:path w="841375" h="784860">
                  <a:moveTo>
                    <a:pt x="0" y="784860"/>
                  </a:moveTo>
                  <a:lnTo>
                    <a:pt x="841248" y="784860"/>
                  </a:lnTo>
                  <a:lnTo>
                    <a:pt x="841248" y="0"/>
                  </a:lnTo>
                  <a:lnTo>
                    <a:pt x="0" y="0"/>
                  </a:lnTo>
                  <a:lnTo>
                    <a:pt x="0" y="784860"/>
                  </a:lnTo>
                  <a:close/>
                </a:path>
              </a:pathLst>
            </a:custGeom>
            <a:ln w="38100">
              <a:solidFill>
                <a:srgbClr val="0060B1"/>
              </a:solidFill>
            </a:ln>
          </p:spPr>
          <p:txBody>
            <a:bodyPr wrap="square" lIns="0" tIns="0" rIns="0" bIns="0" rtlCol="0"/>
            <a:lstStyle/>
            <a:p>
              <a:endParaRPr/>
            </a:p>
          </p:txBody>
        </p:sp>
        <p:sp>
          <p:nvSpPr>
            <p:cNvPr id="6" name="object 6"/>
            <p:cNvSpPr/>
            <p:nvPr/>
          </p:nvSpPr>
          <p:spPr>
            <a:xfrm>
              <a:off x="3122549" y="1894839"/>
              <a:ext cx="2414905" cy="768350"/>
            </a:xfrm>
            <a:custGeom>
              <a:avLst/>
              <a:gdLst/>
              <a:ahLst/>
              <a:cxnLst/>
              <a:rect l="l" t="t" r="r" b="b"/>
              <a:pathLst>
                <a:path w="2414904" h="768350">
                  <a:moveTo>
                    <a:pt x="2299650" y="36371"/>
                  </a:moveTo>
                  <a:lnTo>
                    <a:pt x="0" y="731647"/>
                  </a:lnTo>
                  <a:lnTo>
                    <a:pt x="10921" y="768223"/>
                  </a:lnTo>
                  <a:lnTo>
                    <a:pt x="2310695" y="72948"/>
                  </a:lnTo>
                  <a:lnTo>
                    <a:pt x="2299650" y="36371"/>
                  </a:lnTo>
                  <a:close/>
                </a:path>
                <a:path w="2414904" h="768350">
                  <a:moveTo>
                    <a:pt x="2404829" y="30861"/>
                  </a:moveTo>
                  <a:lnTo>
                    <a:pt x="2317877" y="30861"/>
                  </a:lnTo>
                  <a:lnTo>
                    <a:pt x="2328926" y="67437"/>
                  </a:lnTo>
                  <a:lnTo>
                    <a:pt x="2310695" y="72948"/>
                  </a:lnTo>
                  <a:lnTo>
                    <a:pt x="2321687" y="109347"/>
                  </a:lnTo>
                  <a:lnTo>
                    <a:pt x="2404829" y="30861"/>
                  </a:lnTo>
                  <a:close/>
                </a:path>
                <a:path w="2414904" h="768350">
                  <a:moveTo>
                    <a:pt x="2317877" y="30861"/>
                  </a:moveTo>
                  <a:lnTo>
                    <a:pt x="2299650" y="36371"/>
                  </a:lnTo>
                  <a:lnTo>
                    <a:pt x="2310695" y="72948"/>
                  </a:lnTo>
                  <a:lnTo>
                    <a:pt x="2328926" y="67437"/>
                  </a:lnTo>
                  <a:lnTo>
                    <a:pt x="2317877" y="30861"/>
                  </a:lnTo>
                  <a:close/>
                </a:path>
                <a:path w="2414904" h="768350">
                  <a:moveTo>
                    <a:pt x="2288666" y="0"/>
                  </a:moveTo>
                  <a:lnTo>
                    <a:pt x="2299650" y="36371"/>
                  </a:lnTo>
                  <a:lnTo>
                    <a:pt x="2317877" y="30861"/>
                  </a:lnTo>
                  <a:lnTo>
                    <a:pt x="2404829" y="30861"/>
                  </a:lnTo>
                  <a:lnTo>
                    <a:pt x="2414651" y="21589"/>
                  </a:lnTo>
                  <a:lnTo>
                    <a:pt x="2288666" y="0"/>
                  </a:lnTo>
                  <a:close/>
                </a:path>
              </a:pathLst>
            </a:custGeom>
            <a:solidFill>
              <a:srgbClr val="000000"/>
            </a:solidFill>
          </p:spPr>
          <p:txBody>
            <a:bodyPr wrap="square" lIns="0" tIns="0" rIns="0" bIns="0" rtlCol="0"/>
            <a:lstStyle/>
            <a:p>
              <a:endParaRPr/>
            </a:p>
          </p:txBody>
        </p:sp>
      </p:grpSp>
      <p:graphicFrame>
        <p:nvGraphicFramePr>
          <p:cNvPr id="7" name="object 7"/>
          <p:cNvGraphicFramePr>
            <a:graphicFrameLocks noGrp="1"/>
          </p:cNvGraphicFramePr>
          <p:nvPr/>
        </p:nvGraphicFramePr>
        <p:xfrm>
          <a:off x="7539229" y="2699037"/>
          <a:ext cx="1856103" cy="1851359"/>
        </p:xfrm>
        <a:graphic>
          <a:graphicData uri="http://schemas.openxmlformats.org/drawingml/2006/table">
            <a:tbl>
              <a:tblPr firstRow="1" bandRow="1">
                <a:tableStyleId>{2D5ABB26-0587-4C30-8999-92F81FD0307C}</a:tableStyleId>
              </a:tblPr>
              <a:tblGrid>
                <a:gridCol w="464184"/>
                <a:gridCol w="463551"/>
                <a:gridCol w="464184"/>
                <a:gridCol w="464184"/>
              </a:tblGrid>
              <a:tr h="462621">
                <a:tc>
                  <a:txBody>
                    <a:bodyPr/>
                    <a:lstStyle/>
                    <a:p>
                      <a:pPr marL="90805">
                        <a:lnSpc>
                          <a:spcPct val="100000"/>
                        </a:lnSpc>
                        <a:spcBef>
                          <a:spcPts val="1040"/>
                        </a:spcBef>
                      </a:pPr>
                      <a:r>
                        <a:rPr sz="1250" spc="10" dirty="0">
                          <a:latin typeface="Calibri"/>
                          <a:cs typeface="Calibri"/>
                        </a:rPr>
                        <a:t>1.00</a:t>
                      </a:r>
                      <a:endParaRPr sz="1250">
                        <a:latin typeface="Calibri"/>
                        <a:cs typeface="Calibri"/>
                      </a:endParaRPr>
                    </a:p>
                  </a:txBody>
                  <a:tcPr marL="0" marR="0" marT="132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r>
              <a:tr h="463024">
                <a:tc>
                  <a:txBody>
                    <a:bodyPr/>
                    <a:lstStyle/>
                    <a:p>
                      <a:pPr>
                        <a:lnSpc>
                          <a:spcPct val="100000"/>
                        </a:lnSpc>
                      </a:pPr>
                      <a:endParaRPr sz="1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r>
              <a:tr h="462690">
                <a:tc>
                  <a:txBody>
                    <a:bodyPr/>
                    <a:lstStyle/>
                    <a:p>
                      <a:pPr>
                        <a:lnSpc>
                          <a:spcPct val="100000"/>
                        </a:lnSpc>
                      </a:pPr>
                      <a:endParaRPr sz="1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r>
              <a:tr h="463024">
                <a:tc>
                  <a:txBody>
                    <a:bodyPr/>
                    <a:lstStyle/>
                    <a:p>
                      <a:pPr>
                        <a:lnSpc>
                          <a:spcPct val="100000"/>
                        </a:lnSpc>
                      </a:pPr>
                      <a:endParaRPr sz="1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r>
            </a:tbl>
          </a:graphicData>
        </a:graphic>
      </p:graphicFrame>
      <p:sp>
        <p:nvSpPr>
          <p:cNvPr id="8" name="object 8"/>
          <p:cNvSpPr txBox="1">
            <a:spLocks noGrp="1"/>
          </p:cNvSpPr>
          <p:nvPr>
            <p:ph type="title"/>
          </p:nvPr>
        </p:nvSpPr>
        <p:spPr>
          <a:xfrm>
            <a:off x="387503" y="106175"/>
            <a:ext cx="1049020"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Pooling</a:t>
            </a:r>
            <a:endParaRPr sz="2200">
              <a:latin typeface="Arial"/>
              <a:cs typeface="Arial"/>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60</a:t>
            </a:fld>
            <a:endParaRPr spc="-5" dirty="0"/>
          </a:p>
        </p:txBody>
      </p:sp>
      <p:sp>
        <p:nvSpPr>
          <p:cNvPr id="9" name="object 9"/>
          <p:cNvSpPr txBox="1"/>
          <p:nvPr/>
        </p:nvSpPr>
        <p:spPr>
          <a:xfrm>
            <a:off x="381101" y="1040384"/>
            <a:ext cx="4368800" cy="321242"/>
          </a:xfrm>
          <a:prstGeom prst="rect">
            <a:avLst/>
          </a:prstGeom>
        </p:spPr>
        <p:txBody>
          <a:bodyPr vert="horz" wrap="square" lIns="0" tIns="13335" rIns="0" bIns="0" rtlCol="0">
            <a:spAutoFit/>
          </a:bodyPr>
          <a:lstStyle/>
          <a:p>
            <a:pPr marL="193675" indent="-181610">
              <a:lnSpc>
                <a:spcPct val="100000"/>
              </a:lnSpc>
              <a:spcBef>
                <a:spcPts val="105"/>
              </a:spcBef>
              <a:buFont typeface="Wingdings"/>
              <a:buChar char=""/>
              <a:tabLst>
                <a:tab pos="194310" algn="l"/>
              </a:tabLst>
            </a:pPr>
            <a:r>
              <a:rPr sz="2000" dirty="0">
                <a:latin typeface="Arial MT"/>
                <a:cs typeface="Arial MT"/>
              </a:rPr>
              <a:t>Pooling</a:t>
            </a:r>
            <a:r>
              <a:rPr sz="2000" spc="-5" dirty="0">
                <a:latin typeface="Arial MT"/>
                <a:cs typeface="Arial MT"/>
              </a:rPr>
              <a:t> Filter Size</a:t>
            </a:r>
            <a:r>
              <a:rPr sz="2000" spc="5" dirty="0">
                <a:latin typeface="Arial MT"/>
                <a:cs typeface="Arial MT"/>
              </a:rPr>
              <a:t> </a:t>
            </a:r>
            <a:r>
              <a:rPr sz="2000" dirty="0">
                <a:latin typeface="Arial MT"/>
                <a:cs typeface="Arial MT"/>
              </a:rPr>
              <a:t>=</a:t>
            </a:r>
            <a:r>
              <a:rPr sz="2000" spc="-35" dirty="0">
                <a:latin typeface="Arial MT"/>
                <a:cs typeface="Arial MT"/>
              </a:rPr>
              <a:t> </a:t>
            </a:r>
            <a:r>
              <a:rPr sz="2000" dirty="0">
                <a:latin typeface="Arial MT"/>
                <a:cs typeface="Arial MT"/>
              </a:rPr>
              <a:t>2</a:t>
            </a:r>
            <a:r>
              <a:rPr sz="2000" spc="-5" dirty="0">
                <a:latin typeface="Arial MT"/>
                <a:cs typeface="Arial MT"/>
              </a:rPr>
              <a:t> </a:t>
            </a:r>
            <a:r>
              <a:rPr sz="2000" dirty="0">
                <a:latin typeface="Arial MT"/>
                <a:cs typeface="Arial MT"/>
              </a:rPr>
              <a:t>X</a:t>
            </a:r>
            <a:r>
              <a:rPr sz="2000" spc="-10" dirty="0">
                <a:latin typeface="Arial MT"/>
                <a:cs typeface="Arial MT"/>
              </a:rPr>
              <a:t> </a:t>
            </a:r>
            <a:r>
              <a:rPr sz="2000" dirty="0">
                <a:latin typeface="Arial MT"/>
                <a:cs typeface="Arial MT"/>
              </a:rPr>
              <a:t>2,</a:t>
            </a:r>
            <a:r>
              <a:rPr sz="2000" spc="-15" dirty="0">
                <a:latin typeface="Arial MT"/>
                <a:cs typeface="Arial MT"/>
              </a:rPr>
              <a:t> </a:t>
            </a:r>
            <a:r>
              <a:rPr sz="2000" dirty="0">
                <a:latin typeface="Arial MT"/>
                <a:cs typeface="Arial MT"/>
              </a:rPr>
              <a:t>Stride</a:t>
            </a:r>
            <a:r>
              <a:rPr sz="2000" spc="-15" dirty="0">
                <a:latin typeface="Arial MT"/>
                <a:cs typeface="Arial MT"/>
              </a:rPr>
              <a:t> </a:t>
            </a:r>
            <a:r>
              <a:rPr sz="2000" dirty="0">
                <a:latin typeface="Arial MT"/>
                <a:cs typeface="Arial MT"/>
              </a:rPr>
              <a:t>=</a:t>
            </a:r>
            <a:r>
              <a:rPr sz="2000" spc="-20" dirty="0">
                <a:latin typeface="Arial MT"/>
                <a:cs typeface="Arial MT"/>
              </a:rPr>
              <a:t> </a:t>
            </a:r>
            <a:r>
              <a:rPr sz="2000" dirty="0">
                <a:latin typeface="Arial MT"/>
                <a:cs typeface="Arial MT"/>
              </a:rPr>
              <a:t>2</a:t>
            </a:r>
            <a:endParaRPr sz="2000">
              <a:latin typeface="Arial MT"/>
              <a:cs typeface="Arial MT"/>
            </a:endParaRPr>
          </a:p>
        </p:txBody>
      </p:sp>
      <p:pic>
        <p:nvPicPr>
          <p:cNvPr id="10" name="object 10"/>
          <p:cNvPicPr/>
          <p:nvPr/>
        </p:nvPicPr>
        <p:blipFill>
          <a:blip r:embed="rId3" cstate="print"/>
          <a:stretch>
            <a:fillRect/>
          </a:stretch>
        </p:blipFill>
        <p:spPr>
          <a:xfrm>
            <a:off x="5685030" y="1695957"/>
            <a:ext cx="940689" cy="162940"/>
          </a:xfrm>
          <a:prstGeom prst="rect">
            <a:avLst/>
          </a:prstGeom>
        </p:spPr>
      </p:pic>
      <p:sp>
        <p:nvSpPr>
          <p:cNvPr id="11" name="object 11"/>
          <p:cNvSpPr/>
          <p:nvPr/>
        </p:nvSpPr>
        <p:spPr>
          <a:xfrm>
            <a:off x="6612764" y="2004699"/>
            <a:ext cx="941069" cy="696595"/>
          </a:xfrm>
          <a:custGeom>
            <a:avLst/>
            <a:gdLst/>
            <a:ahLst/>
            <a:cxnLst/>
            <a:rect l="l" t="t" r="r" b="b"/>
            <a:pathLst>
              <a:path w="941070" h="696594">
                <a:moveTo>
                  <a:pt x="837474" y="643967"/>
                </a:moveTo>
                <a:lnTo>
                  <a:pt x="814958" y="674751"/>
                </a:lnTo>
                <a:lnTo>
                  <a:pt x="940942" y="696087"/>
                </a:lnTo>
                <a:lnTo>
                  <a:pt x="919855" y="655192"/>
                </a:lnTo>
                <a:lnTo>
                  <a:pt x="852804" y="655192"/>
                </a:lnTo>
                <a:lnTo>
                  <a:pt x="837474" y="643967"/>
                </a:lnTo>
                <a:close/>
              </a:path>
              <a:path w="941070" h="696594">
                <a:moveTo>
                  <a:pt x="859954" y="613232"/>
                </a:moveTo>
                <a:lnTo>
                  <a:pt x="837474" y="643967"/>
                </a:lnTo>
                <a:lnTo>
                  <a:pt x="852804" y="655192"/>
                </a:lnTo>
                <a:lnTo>
                  <a:pt x="875283" y="624458"/>
                </a:lnTo>
                <a:lnTo>
                  <a:pt x="859954" y="613232"/>
                </a:lnTo>
                <a:close/>
              </a:path>
              <a:path w="941070" h="696594">
                <a:moveTo>
                  <a:pt x="882395" y="582549"/>
                </a:moveTo>
                <a:lnTo>
                  <a:pt x="859954" y="613232"/>
                </a:lnTo>
                <a:lnTo>
                  <a:pt x="875283" y="624458"/>
                </a:lnTo>
                <a:lnTo>
                  <a:pt x="852804" y="655192"/>
                </a:lnTo>
                <a:lnTo>
                  <a:pt x="919855" y="655192"/>
                </a:lnTo>
                <a:lnTo>
                  <a:pt x="882395" y="582549"/>
                </a:lnTo>
                <a:close/>
              </a:path>
              <a:path w="941070" h="696594">
                <a:moveTo>
                  <a:pt x="22605" y="0"/>
                </a:moveTo>
                <a:lnTo>
                  <a:pt x="0" y="30733"/>
                </a:lnTo>
                <a:lnTo>
                  <a:pt x="837474" y="643967"/>
                </a:lnTo>
                <a:lnTo>
                  <a:pt x="859954" y="613232"/>
                </a:lnTo>
                <a:lnTo>
                  <a:pt x="22605" y="0"/>
                </a:lnTo>
                <a:close/>
              </a:path>
            </a:pathLst>
          </a:custGeom>
          <a:solidFill>
            <a:srgbClr val="000000"/>
          </a:solidFill>
        </p:spPr>
        <p:txBody>
          <a:bodyPr wrap="square" lIns="0" tIns="0" rIns="0" bIns="0" rtlCol="0"/>
          <a:lstStyle/>
          <a:p>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7525514" y="2700558"/>
          <a:ext cx="1871343" cy="1865029"/>
        </p:xfrm>
        <a:graphic>
          <a:graphicData uri="http://schemas.openxmlformats.org/drawingml/2006/table">
            <a:tbl>
              <a:tblPr firstRow="1" bandRow="1">
                <a:tableStyleId>{2D5ABB26-0587-4C30-8999-92F81FD0307C}</a:tableStyleId>
              </a:tblPr>
              <a:tblGrid>
                <a:gridCol w="467995"/>
                <a:gridCol w="467360"/>
                <a:gridCol w="467995"/>
                <a:gridCol w="467995"/>
              </a:tblGrid>
              <a:tr h="466037">
                <a:tc>
                  <a:txBody>
                    <a:bodyPr/>
                    <a:lstStyle/>
                    <a:p>
                      <a:pPr marL="91440">
                        <a:lnSpc>
                          <a:spcPct val="100000"/>
                        </a:lnSpc>
                        <a:spcBef>
                          <a:spcPts val="1005"/>
                        </a:spcBef>
                      </a:pPr>
                      <a:r>
                        <a:rPr sz="1300" spc="-5" dirty="0">
                          <a:latin typeface="Calibri"/>
                          <a:cs typeface="Calibri"/>
                        </a:rPr>
                        <a:t>1.00</a:t>
                      </a:r>
                      <a:endParaRPr sz="1300">
                        <a:latin typeface="Calibri"/>
                        <a:cs typeface="Calibri"/>
                      </a:endParaRPr>
                    </a:p>
                  </a:txBody>
                  <a:tcPr marL="0" marR="0" marT="1276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91440">
                        <a:lnSpc>
                          <a:spcPct val="100000"/>
                        </a:lnSpc>
                        <a:spcBef>
                          <a:spcPts val="1005"/>
                        </a:spcBef>
                      </a:pPr>
                      <a:r>
                        <a:rPr sz="1300" spc="-5" dirty="0">
                          <a:latin typeface="Calibri"/>
                          <a:cs typeface="Calibri"/>
                        </a:rPr>
                        <a:t>0.33</a:t>
                      </a:r>
                      <a:endParaRPr sz="1300">
                        <a:latin typeface="Calibri"/>
                        <a:cs typeface="Calibri"/>
                      </a:endParaRPr>
                    </a:p>
                  </a:txBody>
                  <a:tcPr marL="0" marR="0" marT="1276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r>
              <a:tr h="466443">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r>
              <a:tr h="466106">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r>
              <a:tr h="466443">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r>
            </a:tbl>
          </a:graphicData>
        </a:graphic>
      </p:graphicFrame>
      <p:sp>
        <p:nvSpPr>
          <p:cNvPr id="3" name="object 3"/>
          <p:cNvSpPr txBox="1">
            <a:spLocks noGrp="1"/>
          </p:cNvSpPr>
          <p:nvPr>
            <p:ph type="title"/>
          </p:nvPr>
        </p:nvSpPr>
        <p:spPr>
          <a:xfrm>
            <a:off x="387503" y="106175"/>
            <a:ext cx="1049020"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Pooling</a:t>
            </a:r>
            <a:endParaRPr sz="2200">
              <a:latin typeface="Arial"/>
              <a:cs typeface="Arial"/>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61</a:t>
            </a:fld>
            <a:endParaRPr spc="-5" dirty="0"/>
          </a:p>
        </p:txBody>
      </p:sp>
      <p:grpSp>
        <p:nvGrpSpPr>
          <p:cNvPr id="4" name="object 4"/>
          <p:cNvGrpSpPr/>
          <p:nvPr/>
        </p:nvGrpSpPr>
        <p:grpSpPr>
          <a:xfrm>
            <a:off x="2302765" y="1959486"/>
            <a:ext cx="3458211" cy="3094355"/>
            <a:chOff x="2302764" y="1959482"/>
            <a:chExt cx="3458210" cy="3094355"/>
          </a:xfrm>
        </p:grpSpPr>
        <p:pic>
          <p:nvPicPr>
            <p:cNvPr id="5" name="object 5"/>
            <p:cNvPicPr/>
            <p:nvPr/>
          </p:nvPicPr>
          <p:blipFill>
            <a:blip r:embed="rId2" cstate="print"/>
            <a:stretch>
              <a:fillRect/>
            </a:stretch>
          </p:blipFill>
          <p:spPr>
            <a:xfrm>
              <a:off x="2302764" y="2252471"/>
              <a:ext cx="2845308" cy="2801111"/>
            </a:xfrm>
            <a:prstGeom prst="rect">
              <a:avLst/>
            </a:prstGeom>
          </p:spPr>
        </p:pic>
        <p:sp>
          <p:nvSpPr>
            <p:cNvPr id="6" name="object 6"/>
            <p:cNvSpPr/>
            <p:nvPr/>
          </p:nvSpPr>
          <p:spPr>
            <a:xfrm>
              <a:off x="3127248" y="2252471"/>
              <a:ext cx="840105" cy="784860"/>
            </a:xfrm>
            <a:custGeom>
              <a:avLst/>
              <a:gdLst/>
              <a:ahLst/>
              <a:cxnLst/>
              <a:rect l="l" t="t" r="r" b="b"/>
              <a:pathLst>
                <a:path w="840104" h="784860">
                  <a:moveTo>
                    <a:pt x="0" y="784860"/>
                  </a:moveTo>
                  <a:lnTo>
                    <a:pt x="839724" y="784860"/>
                  </a:lnTo>
                  <a:lnTo>
                    <a:pt x="839724" y="0"/>
                  </a:lnTo>
                  <a:lnTo>
                    <a:pt x="0" y="0"/>
                  </a:lnTo>
                  <a:lnTo>
                    <a:pt x="0" y="784860"/>
                  </a:lnTo>
                  <a:close/>
                </a:path>
              </a:pathLst>
            </a:custGeom>
            <a:ln w="76200">
              <a:solidFill>
                <a:srgbClr val="0060B1"/>
              </a:solidFill>
            </a:ln>
          </p:spPr>
          <p:txBody>
            <a:bodyPr wrap="square" lIns="0" tIns="0" rIns="0" bIns="0" rtlCol="0"/>
            <a:lstStyle/>
            <a:p>
              <a:endParaRPr/>
            </a:p>
          </p:txBody>
        </p:sp>
        <p:sp>
          <p:nvSpPr>
            <p:cNvPr id="7" name="object 7"/>
            <p:cNvSpPr/>
            <p:nvPr/>
          </p:nvSpPr>
          <p:spPr>
            <a:xfrm>
              <a:off x="3128010" y="2253233"/>
              <a:ext cx="840105" cy="784860"/>
            </a:xfrm>
            <a:custGeom>
              <a:avLst/>
              <a:gdLst/>
              <a:ahLst/>
              <a:cxnLst/>
              <a:rect l="l" t="t" r="r" b="b"/>
              <a:pathLst>
                <a:path w="840104" h="784860">
                  <a:moveTo>
                    <a:pt x="0" y="784860"/>
                  </a:moveTo>
                  <a:lnTo>
                    <a:pt x="839724" y="784860"/>
                  </a:lnTo>
                  <a:lnTo>
                    <a:pt x="839724" y="0"/>
                  </a:lnTo>
                  <a:lnTo>
                    <a:pt x="0" y="0"/>
                  </a:lnTo>
                  <a:lnTo>
                    <a:pt x="0" y="784860"/>
                  </a:lnTo>
                  <a:close/>
                </a:path>
              </a:pathLst>
            </a:custGeom>
            <a:ln w="38100">
              <a:solidFill>
                <a:srgbClr val="0060B1"/>
              </a:solidFill>
            </a:ln>
          </p:spPr>
          <p:txBody>
            <a:bodyPr wrap="square" lIns="0" tIns="0" rIns="0" bIns="0" rtlCol="0"/>
            <a:lstStyle/>
            <a:p>
              <a:endParaRPr/>
            </a:p>
          </p:txBody>
        </p:sp>
        <p:sp>
          <p:nvSpPr>
            <p:cNvPr id="8" name="object 8"/>
            <p:cNvSpPr/>
            <p:nvPr/>
          </p:nvSpPr>
          <p:spPr>
            <a:xfrm>
              <a:off x="3961003" y="1959482"/>
              <a:ext cx="1799589" cy="703580"/>
            </a:xfrm>
            <a:custGeom>
              <a:avLst/>
              <a:gdLst/>
              <a:ahLst/>
              <a:cxnLst/>
              <a:rect l="l" t="t" r="r" b="b"/>
              <a:pathLst>
                <a:path w="1799589" h="703580">
                  <a:moveTo>
                    <a:pt x="1685843" y="35653"/>
                  </a:moveTo>
                  <a:lnTo>
                    <a:pt x="0" y="667765"/>
                  </a:lnTo>
                  <a:lnTo>
                    <a:pt x="13462" y="703452"/>
                  </a:lnTo>
                  <a:lnTo>
                    <a:pt x="1699229" y="71321"/>
                  </a:lnTo>
                  <a:lnTo>
                    <a:pt x="1685843" y="35653"/>
                  </a:lnTo>
                  <a:close/>
                </a:path>
                <a:path w="1799589" h="703580">
                  <a:moveTo>
                    <a:pt x="1785071" y="28955"/>
                  </a:moveTo>
                  <a:lnTo>
                    <a:pt x="1703705" y="28955"/>
                  </a:lnTo>
                  <a:lnTo>
                    <a:pt x="1717039" y="64642"/>
                  </a:lnTo>
                  <a:lnTo>
                    <a:pt x="1699229" y="71321"/>
                  </a:lnTo>
                  <a:lnTo>
                    <a:pt x="1712595" y="106933"/>
                  </a:lnTo>
                  <a:lnTo>
                    <a:pt x="1785071" y="28955"/>
                  </a:lnTo>
                  <a:close/>
                </a:path>
                <a:path w="1799589" h="703580">
                  <a:moveTo>
                    <a:pt x="1703705" y="28955"/>
                  </a:moveTo>
                  <a:lnTo>
                    <a:pt x="1685843" y="35653"/>
                  </a:lnTo>
                  <a:lnTo>
                    <a:pt x="1699229" y="71321"/>
                  </a:lnTo>
                  <a:lnTo>
                    <a:pt x="1717039" y="64642"/>
                  </a:lnTo>
                  <a:lnTo>
                    <a:pt x="1703705" y="28955"/>
                  </a:lnTo>
                  <a:close/>
                </a:path>
                <a:path w="1799589" h="703580">
                  <a:moveTo>
                    <a:pt x="1672463" y="0"/>
                  </a:moveTo>
                  <a:lnTo>
                    <a:pt x="1685843" y="35653"/>
                  </a:lnTo>
                  <a:lnTo>
                    <a:pt x="1703705" y="28955"/>
                  </a:lnTo>
                  <a:lnTo>
                    <a:pt x="1785071" y="28955"/>
                  </a:lnTo>
                  <a:lnTo>
                    <a:pt x="1799589" y="13334"/>
                  </a:lnTo>
                  <a:lnTo>
                    <a:pt x="1672463" y="0"/>
                  </a:lnTo>
                  <a:close/>
                </a:path>
              </a:pathLst>
            </a:custGeom>
            <a:solidFill>
              <a:srgbClr val="000000"/>
            </a:solidFill>
          </p:spPr>
          <p:txBody>
            <a:bodyPr wrap="square" lIns="0" tIns="0" rIns="0" bIns="0" rtlCol="0"/>
            <a:lstStyle/>
            <a:p>
              <a:endParaRPr/>
            </a:p>
          </p:txBody>
        </p:sp>
      </p:grpSp>
      <p:pic>
        <p:nvPicPr>
          <p:cNvPr id="9" name="object 9"/>
          <p:cNvPicPr/>
          <p:nvPr/>
        </p:nvPicPr>
        <p:blipFill>
          <a:blip r:embed="rId3" cstate="print"/>
          <a:stretch>
            <a:fillRect/>
          </a:stretch>
        </p:blipFill>
        <p:spPr>
          <a:xfrm>
            <a:off x="5685030" y="1695957"/>
            <a:ext cx="940689" cy="162940"/>
          </a:xfrm>
          <a:prstGeom prst="rect">
            <a:avLst/>
          </a:prstGeom>
        </p:spPr>
      </p:pic>
      <p:sp>
        <p:nvSpPr>
          <p:cNvPr id="10" name="object 10"/>
          <p:cNvSpPr/>
          <p:nvPr/>
        </p:nvSpPr>
        <p:spPr>
          <a:xfrm>
            <a:off x="6615940" y="2002793"/>
            <a:ext cx="1442085" cy="699135"/>
          </a:xfrm>
          <a:custGeom>
            <a:avLst/>
            <a:gdLst/>
            <a:ahLst/>
            <a:cxnLst/>
            <a:rect l="l" t="t" r="r" b="b"/>
            <a:pathLst>
              <a:path w="1442084" h="699135">
                <a:moveTo>
                  <a:pt x="1330457" y="664542"/>
                </a:moveTo>
                <a:lnTo>
                  <a:pt x="1314195" y="698881"/>
                </a:lnTo>
                <a:lnTo>
                  <a:pt x="1441957" y="696213"/>
                </a:lnTo>
                <a:lnTo>
                  <a:pt x="1423535" y="672719"/>
                </a:lnTo>
                <a:lnTo>
                  <a:pt x="1347723" y="672719"/>
                </a:lnTo>
                <a:lnTo>
                  <a:pt x="1330457" y="664542"/>
                </a:lnTo>
                <a:close/>
              </a:path>
              <a:path w="1442084" h="699135">
                <a:moveTo>
                  <a:pt x="1346796" y="630038"/>
                </a:moveTo>
                <a:lnTo>
                  <a:pt x="1330457" y="664542"/>
                </a:lnTo>
                <a:lnTo>
                  <a:pt x="1347723" y="672719"/>
                </a:lnTo>
                <a:lnTo>
                  <a:pt x="1363979" y="638175"/>
                </a:lnTo>
                <a:lnTo>
                  <a:pt x="1346796" y="630038"/>
                </a:lnTo>
                <a:close/>
              </a:path>
              <a:path w="1442084" h="699135">
                <a:moveTo>
                  <a:pt x="1363090" y="595630"/>
                </a:moveTo>
                <a:lnTo>
                  <a:pt x="1346796" y="630038"/>
                </a:lnTo>
                <a:lnTo>
                  <a:pt x="1363979" y="638175"/>
                </a:lnTo>
                <a:lnTo>
                  <a:pt x="1347723" y="672719"/>
                </a:lnTo>
                <a:lnTo>
                  <a:pt x="1423535" y="672719"/>
                </a:lnTo>
                <a:lnTo>
                  <a:pt x="1363090" y="595630"/>
                </a:lnTo>
                <a:close/>
              </a:path>
              <a:path w="1442084" h="699135">
                <a:moveTo>
                  <a:pt x="16255" y="0"/>
                </a:moveTo>
                <a:lnTo>
                  <a:pt x="0" y="34544"/>
                </a:lnTo>
                <a:lnTo>
                  <a:pt x="1330457" y="664542"/>
                </a:lnTo>
                <a:lnTo>
                  <a:pt x="1346796" y="630038"/>
                </a:lnTo>
                <a:lnTo>
                  <a:pt x="16255" y="0"/>
                </a:lnTo>
                <a:close/>
              </a:path>
            </a:pathLst>
          </a:custGeom>
          <a:solidFill>
            <a:srgbClr val="000000"/>
          </a:solidFill>
        </p:spPr>
        <p:txBody>
          <a:bodyPr wrap="square" lIns="0" tIns="0" rIns="0" bIns="0" rtlCol="0"/>
          <a:lstStyle/>
          <a:p>
            <a:endParaRPr/>
          </a:p>
        </p:txBody>
      </p:sp>
      <p:sp>
        <p:nvSpPr>
          <p:cNvPr id="11" name="object 11"/>
          <p:cNvSpPr txBox="1"/>
          <p:nvPr/>
        </p:nvSpPr>
        <p:spPr>
          <a:xfrm>
            <a:off x="1898395" y="1086104"/>
            <a:ext cx="4368800" cy="321242"/>
          </a:xfrm>
          <a:prstGeom prst="rect">
            <a:avLst/>
          </a:prstGeom>
        </p:spPr>
        <p:txBody>
          <a:bodyPr vert="horz" wrap="square" lIns="0" tIns="13335" rIns="0" bIns="0" rtlCol="0">
            <a:spAutoFit/>
          </a:bodyPr>
          <a:lstStyle/>
          <a:p>
            <a:pPr marL="193675" indent="-181610">
              <a:lnSpc>
                <a:spcPct val="100000"/>
              </a:lnSpc>
              <a:spcBef>
                <a:spcPts val="105"/>
              </a:spcBef>
              <a:buFont typeface="Wingdings"/>
              <a:buChar char=""/>
              <a:tabLst>
                <a:tab pos="194310" algn="l"/>
              </a:tabLst>
            </a:pPr>
            <a:r>
              <a:rPr sz="2000" dirty="0">
                <a:latin typeface="Arial MT"/>
                <a:cs typeface="Arial MT"/>
              </a:rPr>
              <a:t>Pooling</a:t>
            </a:r>
            <a:r>
              <a:rPr sz="2000" spc="-5" dirty="0">
                <a:latin typeface="Arial MT"/>
                <a:cs typeface="Arial MT"/>
              </a:rPr>
              <a:t> Filter Size</a:t>
            </a:r>
            <a:r>
              <a:rPr sz="2000" spc="5" dirty="0">
                <a:latin typeface="Arial MT"/>
                <a:cs typeface="Arial MT"/>
              </a:rPr>
              <a:t> </a:t>
            </a:r>
            <a:r>
              <a:rPr sz="2000" dirty="0">
                <a:latin typeface="Arial MT"/>
                <a:cs typeface="Arial MT"/>
              </a:rPr>
              <a:t>=</a:t>
            </a:r>
            <a:r>
              <a:rPr sz="2000" spc="-35" dirty="0">
                <a:latin typeface="Arial MT"/>
                <a:cs typeface="Arial MT"/>
              </a:rPr>
              <a:t> </a:t>
            </a:r>
            <a:r>
              <a:rPr sz="2000" dirty="0">
                <a:latin typeface="Arial MT"/>
                <a:cs typeface="Arial MT"/>
              </a:rPr>
              <a:t>2</a:t>
            </a:r>
            <a:r>
              <a:rPr sz="2000" spc="-5" dirty="0">
                <a:latin typeface="Arial MT"/>
                <a:cs typeface="Arial MT"/>
              </a:rPr>
              <a:t> </a:t>
            </a:r>
            <a:r>
              <a:rPr sz="2000" dirty="0">
                <a:latin typeface="Arial MT"/>
                <a:cs typeface="Arial MT"/>
              </a:rPr>
              <a:t>X</a:t>
            </a:r>
            <a:r>
              <a:rPr sz="2000" spc="-10" dirty="0">
                <a:latin typeface="Arial MT"/>
                <a:cs typeface="Arial MT"/>
              </a:rPr>
              <a:t> </a:t>
            </a:r>
            <a:r>
              <a:rPr sz="2000" dirty="0">
                <a:latin typeface="Arial MT"/>
                <a:cs typeface="Arial MT"/>
              </a:rPr>
              <a:t>2,</a:t>
            </a:r>
            <a:r>
              <a:rPr sz="2000" spc="-15" dirty="0">
                <a:latin typeface="Arial MT"/>
                <a:cs typeface="Arial MT"/>
              </a:rPr>
              <a:t> </a:t>
            </a:r>
            <a:r>
              <a:rPr sz="2000" dirty="0">
                <a:latin typeface="Arial MT"/>
                <a:cs typeface="Arial MT"/>
              </a:rPr>
              <a:t>Stride</a:t>
            </a:r>
            <a:r>
              <a:rPr sz="2000" spc="-15" dirty="0">
                <a:latin typeface="Arial MT"/>
                <a:cs typeface="Arial MT"/>
              </a:rPr>
              <a:t> </a:t>
            </a:r>
            <a:r>
              <a:rPr sz="2000" dirty="0">
                <a:latin typeface="Arial MT"/>
                <a:cs typeface="Arial MT"/>
              </a:rPr>
              <a:t>=</a:t>
            </a:r>
            <a:r>
              <a:rPr sz="2000" spc="-20" dirty="0">
                <a:latin typeface="Arial MT"/>
                <a:cs typeface="Arial MT"/>
              </a:rPr>
              <a:t> </a:t>
            </a:r>
            <a:r>
              <a:rPr sz="2000" dirty="0">
                <a:latin typeface="Arial MT"/>
                <a:cs typeface="Arial MT"/>
              </a:rPr>
              <a:t>2</a:t>
            </a:r>
            <a:endParaRPr sz="2000">
              <a:latin typeface="Arial MT"/>
              <a:cs typeface="Arial MT"/>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302764" y="1972817"/>
            <a:ext cx="3514725" cy="3081020"/>
            <a:chOff x="2302764" y="1972817"/>
            <a:chExt cx="3514725" cy="3081020"/>
          </a:xfrm>
        </p:grpSpPr>
        <p:pic>
          <p:nvPicPr>
            <p:cNvPr id="3" name="object 3"/>
            <p:cNvPicPr/>
            <p:nvPr/>
          </p:nvPicPr>
          <p:blipFill>
            <a:blip r:embed="rId2" cstate="print"/>
            <a:stretch>
              <a:fillRect/>
            </a:stretch>
          </p:blipFill>
          <p:spPr>
            <a:xfrm>
              <a:off x="2302764" y="2252471"/>
              <a:ext cx="2845308" cy="2801111"/>
            </a:xfrm>
            <a:prstGeom prst="rect">
              <a:avLst/>
            </a:prstGeom>
          </p:spPr>
        </p:pic>
        <p:sp>
          <p:nvSpPr>
            <p:cNvPr id="4" name="object 4"/>
            <p:cNvSpPr/>
            <p:nvPr/>
          </p:nvSpPr>
          <p:spPr>
            <a:xfrm>
              <a:off x="3910584" y="2252471"/>
              <a:ext cx="841375" cy="784860"/>
            </a:xfrm>
            <a:custGeom>
              <a:avLst/>
              <a:gdLst/>
              <a:ahLst/>
              <a:cxnLst/>
              <a:rect l="l" t="t" r="r" b="b"/>
              <a:pathLst>
                <a:path w="841375" h="784860">
                  <a:moveTo>
                    <a:pt x="0" y="784860"/>
                  </a:moveTo>
                  <a:lnTo>
                    <a:pt x="841248" y="784860"/>
                  </a:lnTo>
                  <a:lnTo>
                    <a:pt x="841248" y="0"/>
                  </a:lnTo>
                  <a:lnTo>
                    <a:pt x="0" y="0"/>
                  </a:lnTo>
                  <a:lnTo>
                    <a:pt x="0" y="784860"/>
                  </a:lnTo>
                  <a:close/>
                </a:path>
              </a:pathLst>
            </a:custGeom>
            <a:ln w="76200">
              <a:solidFill>
                <a:srgbClr val="0060B1"/>
              </a:solidFill>
            </a:ln>
          </p:spPr>
          <p:txBody>
            <a:bodyPr wrap="square" lIns="0" tIns="0" rIns="0" bIns="0" rtlCol="0"/>
            <a:lstStyle/>
            <a:p>
              <a:endParaRPr/>
            </a:p>
          </p:txBody>
        </p:sp>
        <p:sp>
          <p:nvSpPr>
            <p:cNvPr id="5" name="object 5"/>
            <p:cNvSpPr/>
            <p:nvPr/>
          </p:nvSpPr>
          <p:spPr>
            <a:xfrm>
              <a:off x="3911346" y="2253233"/>
              <a:ext cx="841375" cy="784860"/>
            </a:xfrm>
            <a:custGeom>
              <a:avLst/>
              <a:gdLst/>
              <a:ahLst/>
              <a:cxnLst/>
              <a:rect l="l" t="t" r="r" b="b"/>
              <a:pathLst>
                <a:path w="841375" h="784860">
                  <a:moveTo>
                    <a:pt x="0" y="784860"/>
                  </a:moveTo>
                  <a:lnTo>
                    <a:pt x="841248" y="784860"/>
                  </a:lnTo>
                  <a:lnTo>
                    <a:pt x="841248" y="0"/>
                  </a:lnTo>
                  <a:lnTo>
                    <a:pt x="0" y="0"/>
                  </a:lnTo>
                  <a:lnTo>
                    <a:pt x="0" y="784860"/>
                  </a:lnTo>
                  <a:close/>
                </a:path>
              </a:pathLst>
            </a:custGeom>
            <a:ln w="38100">
              <a:solidFill>
                <a:srgbClr val="0060B1"/>
              </a:solidFill>
            </a:ln>
          </p:spPr>
          <p:txBody>
            <a:bodyPr wrap="square" lIns="0" tIns="0" rIns="0" bIns="0" rtlCol="0"/>
            <a:lstStyle/>
            <a:p>
              <a:endParaRPr/>
            </a:p>
          </p:txBody>
        </p:sp>
        <p:sp>
          <p:nvSpPr>
            <p:cNvPr id="6" name="object 6"/>
            <p:cNvSpPr/>
            <p:nvPr/>
          </p:nvSpPr>
          <p:spPr>
            <a:xfrm>
              <a:off x="4742434" y="1972817"/>
              <a:ext cx="1075055" cy="688975"/>
            </a:xfrm>
            <a:custGeom>
              <a:avLst/>
              <a:gdLst/>
              <a:ahLst/>
              <a:cxnLst/>
              <a:rect l="l" t="t" r="r" b="b"/>
              <a:pathLst>
                <a:path w="1075054" h="688975">
                  <a:moveTo>
                    <a:pt x="967897" y="44964"/>
                  </a:moveTo>
                  <a:lnTo>
                    <a:pt x="0" y="656209"/>
                  </a:lnTo>
                  <a:lnTo>
                    <a:pt x="20319" y="688467"/>
                  </a:lnTo>
                  <a:lnTo>
                    <a:pt x="988180" y="77120"/>
                  </a:lnTo>
                  <a:lnTo>
                    <a:pt x="967897" y="44964"/>
                  </a:lnTo>
                  <a:close/>
                </a:path>
                <a:path w="1075054" h="688975">
                  <a:moveTo>
                    <a:pt x="1053617" y="34798"/>
                  </a:moveTo>
                  <a:lnTo>
                    <a:pt x="983995" y="34798"/>
                  </a:lnTo>
                  <a:lnTo>
                    <a:pt x="1004315" y="66929"/>
                  </a:lnTo>
                  <a:lnTo>
                    <a:pt x="988180" y="77120"/>
                  </a:lnTo>
                  <a:lnTo>
                    <a:pt x="1008506" y="109347"/>
                  </a:lnTo>
                  <a:lnTo>
                    <a:pt x="1053617" y="34798"/>
                  </a:lnTo>
                  <a:close/>
                </a:path>
                <a:path w="1075054" h="688975">
                  <a:moveTo>
                    <a:pt x="983995" y="34798"/>
                  </a:moveTo>
                  <a:lnTo>
                    <a:pt x="967897" y="44964"/>
                  </a:lnTo>
                  <a:lnTo>
                    <a:pt x="988180" y="77120"/>
                  </a:lnTo>
                  <a:lnTo>
                    <a:pt x="1004315" y="66929"/>
                  </a:lnTo>
                  <a:lnTo>
                    <a:pt x="983995" y="34798"/>
                  </a:lnTo>
                  <a:close/>
                </a:path>
                <a:path w="1075054" h="688975">
                  <a:moveTo>
                    <a:pt x="1074674" y="0"/>
                  </a:moveTo>
                  <a:lnTo>
                    <a:pt x="947546" y="12700"/>
                  </a:lnTo>
                  <a:lnTo>
                    <a:pt x="967897" y="44964"/>
                  </a:lnTo>
                  <a:lnTo>
                    <a:pt x="983995" y="34798"/>
                  </a:lnTo>
                  <a:lnTo>
                    <a:pt x="1053617" y="34798"/>
                  </a:lnTo>
                  <a:lnTo>
                    <a:pt x="1074674" y="0"/>
                  </a:lnTo>
                  <a:close/>
                </a:path>
              </a:pathLst>
            </a:custGeom>
            <a:solidFill>
              <a:srgbClr val="000000"/>
            </a:solidFill>
          </p:spPr>
          <p:txBody>
            <a:bodyPr wrap="square" lIns="0" tIns="0" rIns="0" bIns="0" rtlCol="0"/>
            <a:lstStyle/>
            <a:p>
              <a:endParaRPr/>
            </a:p>
          </p:txBody>
        </p:sp>
      </p:grpSp>
      <p:graphicFrame>
        <p:nvGraphicFramePr>
          <p:cNvPr id="7" name="object 7"/>
          <p:cNvGraphicFramePr>
            <a:graphicFrameLocks noGrp="1"/>
          </p:cNvGraphicFramePr>
          <p:nvPr/>
        </p:nvGraphicFramePr>
        <p:xfrm>
          <a:off x="7552944" y="2699033"/>
          <a:ext cx="1843403" cy="1837692"/>
        </p:xfrm>
        <a:graphic>
          <a:graphicData uri="http://schemas.openxmlformats.org/drawingml/2006/table">
            <a:tbl>
              <a:tblPr firstRow="1" bandRow="1">
                <a:tableStyleId>{2D5ABB26-0587-4C30-8999-92F81FD0307C}</a:tableStyleId>
              </a:tblPr>
              <a:tblGrid>
                <a:gridCol w="461009"/>
                <a:gridCol w="460375"/>
                <a:gridCol w="461009"/>
                <a:gridCol w="461009"/>
              </a:tblGrid>
              <a:tr h="459206">
                <a:tc>
                  <a:txBody>
                    <a:bodyPr/>
                    <a:lstStyle/>
                    <a:p>
                      <a:pPr marL="90170">
                        <a:lnSpc>
                          <a:spcPct val="100000"/>
                        </a:lnSpc>
                        <a:spcBef>
                          <a:spcPts val="1019"/>
                        </a:spcBef>
                      </a:pPr>
                      <a:r>
                        <a:rPr sz="1250" spc="10" dirty="0">
                          <a:latin typeface="Calibri"/>
                          <a:cs typeface="Calibri"/>
                        </a:rPr>
                        <a:t>1.00</a:t>
                      </a:r>
                      <a:endParaRPr sz="1250">
                        <a:latin typeface="Calibri"/>
                        <a:cs typeface="Calibri"/>
                      </a:endParaRPr>
                    </a:p>
                  </a:txBody>
                  <a:tcPr marL="0" marR="0" marT="12953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90170">
                        <a:lnSpc>
                          <a:spcPct val="100000"/>
                        </a:lnSpc>
                        <a:spcBef>
                          <a:spcPts val="1019"/>
                        </a:spcBef>
                      </a:pPr>
                      <a:r>
                        <a:rPr sz="1250" spc="10" dirty="0">
                          <a:latin typeface="Calibri"/>
                          <a:cs typeface="Calibri"/>
                        </a:rPr>
                        <a:t>0.33</a:t>
                      </a:r>
                      <a:endParaRPr sz="1250">
                        <a:latin typeface="Calibri"/>
                        <a:cs typeface="Calibri"/>
                      </a:endParaRPr>
                    </a:p>
                  </a:txBody>
                  <a:tcPr marL="0" marR="0" marT="12953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90170">
                        <a:lnSpc>
                          <a:spcPct val="100000"/>
                        </a:lnSpc>
                        <a:spcBef>
                          <a:spcPts val="1019"/>
                        </a:spcBef>
                      </a:pPr>
                      <a:r>
                        <a:rPr sz="1250" spc="10" dirty="0">
                          <a:latin typeface="Calibri"/>
                          <a:cs typeface="Calibri"/>
                        </a:rPr>
                        <a:t>0.55</a:t>
                      </a:r>
                      <a:endParaRPr sz="1250">
                        <a:latin typeface="Calibri"/>
                        <a:cs typeface="Calibri"/>
                      </a:endParaRPr>
                    </a:p>
                  </a:txBody>
                  <a:tcPr marL="0" marR="0" marT="12953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r>
              <a:tr h="459606">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r>
              <a:tr h="459274">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r>
              <a:tr h="459606">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r>
            </a:tbl>
          </a:graphicData>
        </a:graphic>
      </p:graphicFrame>
      <p:sp>
        <p:nvSpPr>
          <p:cNvPr id="8" name="object 8"/>
          <p:cNvSpPr txBox="1">
            <a:spLocks noGrp="1"/>
          </p:cNvSpPr>
          <p:nvPr>
            <p:ph type="title"/>
          </p:nvPr>
        </p:nvSpPr>
        <p:spPr>
          <a:xfrm>
            <a:off x="387503" y="106175"/>
            <a:ext cx="1049020"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Pooling</a:t>
            </a:r>
            <a:endParaRPr sz="2200">
              <a:latin typeface="Arial"/>
              <a:cs typeface="Arial"/>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62</a:t>
            </a:fld>
            <a:endParaRPr spc="-5" dirty="0"/>
          </a:p>
        </p:txBody>
      </p:sp>
      <p:pic>
        <p:nvPicPr>
          <p:cNvPr id="9" name="object 9"/>
          <p:cNvPicPr/>
          <p:nvPr/>
        </p:nvPicPr>
        <p:blipFill>
          <a:blip r:embed="rId3" cstate="print"/>
          <a:stretch>
            <a:fillRect/>
          </a:stretch>
        </p:blipFill>
        <p:spPr>
          <a:xfrm>
            <a:off x="5685030" y="1695957"/>
            <a:ext cx="940689" cy="162940"/>
          </a:xfrm>
          <a:prstGeom prst="rect">
            <a:avLst/>
          </a:prstGeom>
        </p:spPr>
      </p:pic>
      <p:sp>
        <p:nvSpPr>
          <p:cNvPr id="10" name="object 10"/>
          <p:cNvSpPr/>
          <p:nvPr/>
        </p:nvSpPr>
        <p:spPr>
          <a:xfrm>
            <a:off x="6787261" y="1898904"/>
            <a:ext cx="1831339" cy="807720"/>
          </a:xfrm>
          <a:custGeom>
            <a:avLst/>
            <a:gdLst/>
            <a:ahLst/>
            <a:cxnLst/>
            <a:rect l="l" t="t" r="r" b="b"/>
            <a:pathLst>
              <a:path w="1831340" h="807719">
                <a:moveTo>
                  <a:pt x="1718325" y="772518"/>
                </a:moveTo>
                <a:lnTo>
                  <a:pt x="1703324" y="807466"/>
                </a:lnTo>
                <a:lnTo>
                  <a:pt x="1830832" y="800100"/>
                </a:lnTo>
                <a:lnTo>
                  <a:pt x="1813897" y="780034"/>
                </a:lnTo>
                <a:lnTo>
                  <a:pt x="1735836" y="780034"/>
                </a:lnTo>
                <a:lnTo>
                  <a:pt x="1718325" y="772518"/>
                </a:lnTo>
                <a:close/>
              </a:path>
              <a:path w="1831340" h="807719">
                <a:moveTo>
                  <a:pt x="1733362" y="737488"/>
                </a:moveTo>
                <a:lnTo>
                  <a:pt x="1718325" y="772518"/>
                </a:lnTo>
                <a:lnTo>
                  <a:pt x="1735836" y="780034"/>
                </a:lnTo>
                <a:lnTo>
                  <a:pt x="1750822" y="744982"/>
                </a:lnTo>
                <a:lnTo>
                  <a:pt x="1733362" y="737488"/>
                </a:lnTo>
                <a:close/>
              </a:path>
              <a:path w="1831340" h="807719">
                <a:moveTo>
                  <a:pt x="1748409" y="702437"/>
                </a:moveTo>
                <a:lnTo>
                  <a:pt x="1733362" y="737488"/>
                </a:lnTo>
                <a:lnTo>
                  <a:pt x="1750822" y="744982"/>
                </a:lnTo>
                <a:lnTo>
                  <a:pt x="1735836" y="780034"/>
                </a:lnTo>
                <a:lnTo>
                  <a:pt x="1813897" y="780034"/>
                </a:lnTo>
                <a:lnTo>
                  <a:pt x="1748409" y="702437"/>
                </a:lnTo>
                <a:close/>
              </a:path>
              <a:path w="1831340" h="807719">
                <a:moveTo>
                  <a:pt x="14986" y="0"/>
                </a:moveTo>
                <a:lnTo>
                  <a:pt x="0" y="35051"/>
                </a:lnTo>
                <a:lnTo>
                  <a:pt x="1718325" y="772518"/>
                </a:lnTo>
                <a:lnTo>
                  <a:pt x="1733362" y="737488"/>
                </a:lnTo>
                <a:lnTo>
                  <a:pt x="14986" y="0"/>
                </a:lnTo>
                <a:close/>
              </a:path>
            </a:pathLst>
          </a:custGeom>
          <a:solidFill>
            <a:srgbClr val="000000"/>
          </a:solidFill>
        </p:spPr>
        <p:txBody>
          <a:bodyPr wrap="square" lIns="0" tIns="0" rIns="0" bIns="0" rtlCol="0"/>
          <a:lstStyle/>
          <a:p>
            <a:endParaRPr/>
          </a:p>
        </p:txBody>
      </p:sp>
      <p:sp>
        <p:nvSpPr>
          <p:cNvPr id="11" name="object 11"/>
          <p:cNvSpPr txBox="1"/>
          <p:nvPr/>
        </p:nvSpPr>
        <p:spPr>
          <a:xfrm>
            <a:off x="1898395" y="1086104"/>
            <a:ext cx="4368800" cy="321242"/>
          </a:xfrm>
          <a:prstGeom prst="rect">
            <a:avLst/>
          </a:prstGeom>
        </p:spPr>
        <p:txBody>
          <a:bodyPr vert="horz" wrap="square" lIns="0" tIns="13335" rIns="0" bIns="0" rtlCol="0">
            <a:spAutoFit/>
          </a:bodyPr>
          <a:lstStyle/>
          <a:p>
            <a:pPr marL="193675" indent="-181610">
              <a:lnSpc>
                <a:spcPct val="100000"/>
              </a:lnSpc>
              <a:spcBef>
                <a:spcPts val="105"/>
              </a:spcBef>
              <a:buFont typeface="Wingdings"/>
              <a:buChar char=""/>
              <a:tabLst>
                <a:tab pos="194310" algn="l"/>
              </a:tabLst>
            </a:pPr>
            <a:r>
              <a:rPr sz="2000" dirty="0">
                <a:latin typeface="Arial MT"/>
                <a:cs typeface="Arial MT"/>
              </a:rPr>
              <a:t>Pooling</a:t>
            </a:r>
            <a:r>
              <a:rPr sz="2000" spc="-5" dirty="0">
                <a:latin typeface="Arial MT"/>
                <a:cs typeface="Arial MT"/>
              </a:rPr>
              <a:t> Filter Size</a:t>
            </a:r>
            <a:r>
              <a:rPr sz="2000" spc="5" dirty="0">
                <a:latin typeface="Arial MT"/>
                <a:cs typeface="Arial MT"/>
              </a:rPr>
              <a:t> </a:t>
            </a:r>
            <a:r>
              <a:rPr sz="2000" dirty="0">
                <a:latin typeface="Arial MT"/>
                <a:cs typeface="Arial MT"/>
              </a:rPr>
              <a:t>=</a:t>
            </a:r>
            <a:r>
              <a:rPr sz="2000" spc="-35" dirty="0">
                <a:latin typeface="Arial MT"/>
                <a:cs typeface="Arial MT"/>
              </a:rPr>
              <a:t> </a:t>
            </a:r>
            <a:r>
              <a:rPr sz="2000" dirty="0">
                <a:latin typeface="Arial MT"/>
                <a:cs typeface="Arial MT"/>
              </a:rPr>
              <a:t>2</a:t>
            </a:r>
            <a:r>
              <a:rPr sz="2000" spc="-5" dirty="0">
                <a:latin typeface="Arial MT"/>
                <a:cs typeface="Arial MT"/>
              </a:rPr>
              <a:t> </a:t>
            </a:r>
            <a:r>
              <a:rPr sz="2000" dirty="0">
                <a:latin typeface="Arial MT"/>
                <a:cs typeface="Arial MT"/>
              </a:rPr>
              <a:t>X</a:t>
            </a:r>
            <a:r>
              <a:rPr sz="2000" spc="-10" dirty="0">
                <a:latin typeface="Arial MT"/>
                <a:cs typeface="Arial MT"/>
              </a:rPr>
              <a:t> </a:t>
            </a:r>
            <a:r>
              <a:rPr sz="2000" dirty="0">
                <a:latin typeface="Arial MT"/>
                <a:cs typeface="Arial MT"/>
              </a:rPr>
              <a:t>2,</a:t>
            </a:r>
            <a:r>
              <a:rPr sz="2000" spc="-15" dirty="0">
                <a:latin typeface="Arial MT"/>
                <a:cs typeface="Arial MT"/>
              </a:rPr>
              <a:t> </a:t>
            </a:r>
            <a:r>
              <a:rPr sz="2000" dirty="0">
                <a:latin typeface="Arial MT"/>
                <a:cs typeface="Arial MT"/>
              </a:rPr>
              <a:t>Stride</a:t>
            </a:r>
            <a:r>
              <a:rPr sz="2000" spc="-15" dirty="0">
                <a:latin typeface="Arial MT"/>
                <a:cs typeface="Arial MT"/>
              </a:rPr>
              <a:t> </a:t>
            </a:r>
            <a:r>
              <a:rPr sz="2000" dirty="0">
                <a:latin typeface="Arial MT"/>
                <a:cs typeface="Arial MT"/>
              </a:rPr>
              <a:t>=</a:t>
            </a:r>
            <a:r>
              <a:rPr sz="2000" spc="-20" dirty="0">
                <a:latin typeface="Arial MT"/>
                <a:cs typeface="Arial MT"/>
              </a:rPr>
              <a:t> </a:t>
            </a:r>
            <a:r>
              <a:rPr sz="2000" dirty="0">
                <a:latin typeface="Arial MT"/>
                <a:cs typeface="Arial MT"/>
              </a:rPr>
              <a:t>2</a:t>
            </a:r>
            <a:endParaRPr sz="2000">
              <a:latin typeface="Arial MT"/>
              <a:cs typeface="Arial MT"/>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302764" y="1972817"/>
            <a:ext cx="3327400" cy="3081020"/>
            <a:chOff x="2302764" y="1972817"/>
            <a:chExt cx="3327400" cy="3081020"/>
          </a:xfrm>
        </p:grpSpPr>
        <p:pic>
          <p:nvPicPr>
            <p:cNvPr id="3" name="object 3"/>
            <p:cNvPicPr/>
            <p:nvPr/>
          </p:nvPicPr>
          <p:blipFill>
            <a:blip r:embed="rId2" cstate="print"/>
            <a:stretch>
              <a:fillRect/>
            </a:stretch>
          </p:blipFill>
          <p:spPr>
            <a:xfrm>
              <a:off x="2302764" y="2252471"/>
              <a:ext cx="2845308" cy="2801111"/>
            </a:xfrm>
            <a:prstGeom prst="rect">
              <a:avLst/>
            </a:prstGeom>
          </p:spPr>
        </p:pic>
        <p:sp>
          <p:nvSpPr>
            <p:cNvPr id="4" name="object 4"/>
            <p:cNvSpPr/>
            <p:nvPr/>
          </p:nvSpPr>
          <p:spPr>
            <a:xfrm>
              <a:off x="4751832" y="2252471"/>
              <a:ext cx="840105" cy="784860"/>
            </a:xfrm>
            <a:custGeom>
              <a:avLst/>
              <a:gdLst/>
              <a:ahLst/>
              <a:cxnLst/>
              <a:rect l="l" t="t" r="r" b="b"/>
              <a:pathLst>
                <a:path w="840104" h="784860">
                  <a:moveTo>
                    <a:pt x="0" y="784860"/>
                  </a:moveTo>
                  <a:lnTo>
                    <a:pt x="839724" y="784860"/>
                  </a:lnTo>
                  <a:lnTo>
                    <a:pt x="839724" y="0"/>
                  </a:lnTo>
                  <a:lnTo>
                    <a:pt x="0" y="0"/>
                  </a:lnTo>
                  <a:lnTo>
                    <a:pt x="0" y="784860"/>
                  </a:lnTo>
                  <a:close/>
                </a:path>
              </a:pathLst>
            </a:custGeom>
            <a:ln w="76200">
              <a:solidFill>
                <a:srgbClr val="0060B1"/>
              </a:solidFill>
            </a:ln>
          </p:spPr>
          <p:txBody>
            <a:bodyPr wrap="square" lIns="0" tIns="0" rIns="0" bIns="0" rtlCol="0"/>
            <a:lstStyle/>
            <a:p>
              <a:endParaRPr/>
            </a:p>
          </p:txBody>
        </p:sp>
        <p:sp>
          <p:nvSpPr>
            <p:cNvPr id="5" name="object 5"/>
            <p:cNvSpPr/>
            <p:nvPr/>
          </p:nvSpPr>
          <p:spPr>
            <a:xfrm>
              <a:off x="4752594" y="2253233"/>
              <a:ext cx="840105" cy="784860"/>
            </a:xfrm>
            <a:custGeom>
              <a:avLst/>
              <a:gdLst/>
              <a:ahLst/>
              <a:cxnLst/>
              <a:rect l="l" t="t" r="r" b="b"/>
              <a:pathLst>
                <a:path w="840104" h="784860">
                  <a:moveTo>
                    <a:pt x="0" y="784860"/>
                  </a:moveTo>
                  <a:lnTo>
                    <a:pt x="839724" y="784860"/>
                  </a:lnTo>
                  <a:lnTo>
                    <a:pt x="839724" y="0"/>
                  </a:lnTo>
                  <a:lnTo>
                    <a:pt x="0" y="0"/>
                  </a:lnTo>
                  <a:lnTo>
                    <a:pt x="0" y="784860"/>
                  </a:lnTo>
                  <a:close/>
                </a:path>
              </a:pathLst>
            </a:custGeom>
            <a:ln w="38100">
              <a:solidFill>
                <a:srgbClr val="0060B1"/>
              </a:solidFill>
            </a:ln>
          </p:spPr>
          <p:txBody>
            <a:bodyPr wrap="square" lIns="0" tIns="0" rIns="0" bIns="0" rtlCol="0"/>
            <a:lstStyle/>
            <a:p>
              <a:endParaRPr/>
            </a:p>
          </p:txBody>
        </p:sp>
        <p:sp>
          <p:nvSpPr>
            <p:cNvPr id="6" name="object 6"/>
            <p:cNvSpPr/>
            <p:nvPr/>
          </p:nvSpPr>
          <p:spPr>
            <a:xfrm>
              <a:off x="5161534" y="1972817"/>
              <a:ext cx="457200" cy="296545"/>
            </a:xfrm>
            <a:custGeom>
              <a:avLst/>
              <a:gdLst/>
              <a:ahLst/>
              <a:cxnLst/>
              <a:rect l="l" t="t" r="r" b="b"/>
              <a:pathLst>
                <a:path w="457200" h="296544">
                  <a:moveTo>
                    <a:pt x="350150" y="44510"/>
                  </a:moveTo>
                  <a:lnTo>
                    <a:pt x="0" y="263779"/>
                  </a:lnTo>
                  <a:lnTo>
                    <a:pt x="20319" y="296037"/>
                  </a:lnTo>
                  <a:lnTo>
                    <a:pt x="370325" y="76782"/>
                  </a:lnTo>
                  <a:lnTo>
                    <a:pt x="350150" y="44510"/>
                  </a:lnTo>
                  <a:close/>
                </a:path>
                <a:path w="457200" h="296544">
                  <a:moveTo>
                    <a:pt x="436078" y="34417"/>
                  </a:moveTo>
                  <a:lnTo>
                    <a:pt x="366267" y="34417"/>
                  </a:lnTo>
                  <a:lnTo>
                    <a:pt x="386461" y="66675"/>
                  </a:lnTo>
                  <a:lnTo>
                    <a:pt x="370325" y="76782"/>
                  </a:lnTo>
                  <a:lnTo>
                    <a:pt x="390525" y="109093"/>
                  </a:lnTo>
                  <a:lnTo>
                    <a:pt x="436078" y="34417"/>
                  </a:lnTo>
                  <a:close/>
                </a:path>
                <a:path w="457200" h="296544">
                  <a:moveTo>
                    <a:pt x="366267" y="34417"/>
                  </a:moveTo>
                  <a:lnTo>
                    <a:pt x="350150" y="44510"/>
                  </a:lnTo>
                  <a:lnTo>
                    <a:pt x="370325" y="76782"/>
                  </a:lnTo>
                  <a:lnTo>
                    <a:pt x="386461" y="66675"/>
                  </a:lnTo>
                  <a:lnTo>
                    <a:pt x="366267" y="34417"/>
                  </a:lnTo>
                  <a:close/>
                </a:path>
                <a:path w="457200" h="296544">
                  <a:moveTo>
                    <a:pt x="457073" y="0"/>
                  </a:moveTo>
                  <a:lnTo>
                    <a:pt x="329945" y="12192"/>
                  </a:lnTo>
                  <a:lnTo>
                    <a:pt x="350150" y="44510"/>
                  </a:lnTo>
                  <a:lnTo>
                    <a:pt x="366267" y="34417"/>
                  </a:lnTo>
                  <a:lnTo>
                    <a:pt x="436078" y="34417"/>
                  </a:lnTo>
                  <a:lnTo>
                    <a:pt x="457073" y="0"/>
                  </a:lnTo>
                  <a:close/>
                </a:path>
              </a:pathLst>
            </a:custGeom>
            <a:solidFill>
              <a:srgbClr val="000000"/>
            </a:solidFill>
          </p:spPr>
          <p:txBody>
            <a:bodyPr wrap="square" lIns="0" tIns="0" rIns="0" bIns="0" rtlCol="0"/>
            <a:lstStyle/>
            <a:p>
              <a:endParaRPr/>
            </a:p>
          </p:txBody>
        </p:sp>
      </p:grpSp>
      <p:graphicFrame>
        <p:nvGraphicFramePr>
          <p:cNvPr id="7" name="object 7"/>
          <p:cNvGraphicFramePr>
            <a:graphicFrameLocks noGrp="1"/>
          </p:cNvGraphicFramePr>
          <p:nvPr/>
        </p:nvGraphicFramePr>
        <p:xfrm>
          <a:off x="7539229" y="2699037"/>
          <a:ext cx="1856103" cy="1851359"/>
        </p:xfrm>
        <a:graphic>
          <a:graphicData uri="http://schemas.openxmlformats.org/drawingml/2006/table">
            <a:tbl>
              <a:tblPr firstRow="1" bandRow="1">
                <a:tableStyleId>{2D5ABB26-0587-4C30-8999-92F81FD0307C}</a:tableStyleId>
              </a:tblPr>
              <a:tblGrid>
                <a:gridCol w="464184"/>
                <a:gridCol w="463551"/>
                <a:gridCol w="464184"/>
                <a:gridCol w="464184"/>
              </a:tblGrid>
              <a:tr h="462621">
                <a:tc>
                  <a:txBody>
                    <a:bodyPr/>
                    <a:lstStyle/>
                    <a:p>
                      <a:pPr marL="90805">
                        <a:lnSpc>
                          <a:spcPct val="100000"/>
                        </a:lnSpc>
                        <a:spcBef>
                          <a:spcPts val="1040"/>
                        </a:spcBef>
                      </a:pPr>
                      <a:r>
                        <a:rPr sz="1250" spc="10" dirty="0">
                          <a:latin typeface="Calibri"/>
                          <a:cs typeface="Calibri"/>
                        </a:rPr>
                        <a:t>1.00</a:t>
                      </a:r>
                      <a:endParaRPr sz="1250">
                        <a:latin typeface="Calibri"/>
                        <a:cs typeface="Calibri"/>
                      </a:endParaRPr>
                    </a:p>
                  </a:txBody>
                  <a:tcPr marL="0" marR="0" marT="132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90805">
                        <a:lnSpc>
                          <a:spcPct val="100000"/>
                        </a:lnSpc>
                        <a:spcBef>
                          <a:spcPts val="1040"/>
                        </a:spcBef>
                      </a:pPr>
                      <a:r>
                        <a:rPr sz="1250" spc="10" dirty="0">
                          <a:latin typeface="Calibri"/>
                          <a:cs typeface="Calibri"/>
                        </a:rPr>
                        <a:t>0.33</a:t>
                      </a:r>
                      <a:endParaRPr sz="1250">
                        <a:latin typeface="Calibri"/>
                        <a:cs typeface="Calibri"/>
                      </a:endParaRPr>
                    </a:p>
                  </a:txBody>
                  <a:tcPr marL="0" marR="0" marT="132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90805">
                        <a:lnSpc>
                          <a:spcPct val="100000"/>
                        </a:lnSpc>
                        <a:spcBef>
                          <a:spcPts val="1040"/>
                        </a:spcBef>
                      </a:pPr>
                      <a:r>
                        <a:rPr sz="1250" spc="10" dirty="0">
                          <a:latin typeface="Calibri"/>
                          <a:cs typeface="Calibri"/>
                        </a:rPr>
                        <a:t>0.55</a:t>
                      </a:r>
                      <a:endParaRPr sz="1250">
                        <a:latin typeface="Calibri"/>
                        <a:cs typeface="Calibri"/>
                      </a:endParaRPr>
                    </a:p>
                  </a:txBody>
                  <a:tcPr marL="0" marR="0" marT="132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c>
                  <a:txBody>
                    <a:bodyPr/>
                    <a:lstStyle/>
                    <a:p>
                      <a:pPr marL="90805">
                        <a:lnSpc>
                          <a:spcPct val="100000"/>
                        </a:lnSpc>
                        <a:spcBef>
                          <a:spcPts val="1040"/>
                        </a:spcBef>
                      </a:pPr>
                      <a:r>
                        <a:rPr sz="1250" spc="10" dirty="0">
                          <a:latin typeface="Calibri"/>
                          <a:cs typeface="Calibri"/>
                        </a:rPr>
                        <a:t>0.33</a:t>
                      </a:r>
                      <a:endParaRPr sz="1250">
                        <a:latin typeface="Calibri"/>
                        <a:cs typeface="Calibri"/>
                      </a:endParaRPr>
                    </a:p>
                  </a:txBody>
                  <a:tcPr marL="0" marR="0" marT="132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r>
              <a:tr h="463024">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r>
              <a:tr h="462690">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r>
              <a:tr h="463024">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r>
            </a:tbl>
          </a:graphicData>
        </a:graphic>
      </p:graphicFrame>
      <p:sp>
        <p:nvSpPr>
          <p:cNvPr id="8" name="object 8"/>
          <p:cNvSpPr txBox="1">
            <a:spLocks noGrp="1"/>
          </p:cNvSpPr>
          <p:nvPr>
            <p:ph type="title"/>
          </p:nvPr>
        </p:nvSpPr>
        <p:spPr>
          <a:xfrm>
            <a:off x="387503" y="106175"/>
            <a:ext cx="1049020"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Pooling</a:t>
            </a:r>
            <a:endParaRPr sz="2200">
              <a:latin typeface="Arial"/>
              <a:cs typeface="Arial"/>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63</a:t>
            </a:fld>
            <a:endParaRPr spc="-5" dirty="0"/>
          </a:p>
        </p:txBody>
      </p:sp>
      <p:pic>
        <p:nvPicPr>
          <p:cNvPr id="9" name="object 9"/>
          <p:cNvPicPr/>
          <p:nvPr/>
        </p:nvPicPr>
        <p:blipFill>
          <a:blip r:embed="rId3" cstate="print"/>
          <a:stretch>
            <a:fillRect/>
          </a:stretch>
        </p:blipFill>
        <p:spPr>
          <a:xfrm>
            <a:off x="5685030" y="1695957"/>
            <a:ext cx="940689" cy="162940"/>
          </a:xfrm>
          <a:prstGeom prst="rect">
            <a:avLst/>
          </a:prstGeom>
        </p:spPr>
      </p:pic>
      <p:sp>
        <p:nvSpPr>
          <p:cNvPr id="10" name="object 10"/>
          <p:cNvSpPr/>
          <p:nvPr/>
        </p:nvSpPr>
        <p:spPr>
          <a:xfrm>
            <a:off x="6788151" y="1868046"/>
            <a:ext cx="2222500" cy="846455"/>
          </a:xfrm>
          <a:custGeom>
            <a:avLst/>
            <a:gdLst/>
            <a:ahLst/>
            <a:cxnLst/>
            <a:rect l="l" t="t" r="r" b="b"/>
            <a:pathLst>
              <a:path w="2222500" h="846455">
                <a:moveTo>
                  <a:pt x="2108370" y="810553"/>
                </a:moveTo>
                <a:lnTo>
                  <a:pt x="2095246" y="846328"/>
                </a:lnTo>
                <a:lnTo>
                  <a:pt x="2222246" y="832104"/>
                </a:lnTo>
                <a:lnTo>
                  <a:pt x="2208139" y="817118"/>
                </a:lnTo>
                <a:lnTo>
                  <a:pt x="2126233" y="817118"/>
                </a:lnTo>
                <a:lnTo>
                  <a:pt x="2108370" y="810553"/>
                </a:lnTo>
                <a:close/>
              </a:path>
              <a:path w="2222500" h="846455">
                <a:moveTo>
                  <a:pt x="2121502" y="774758"/>
                </a:moveTo>
                <a:lnTo>
                  <a:pt x="2108370" y="810553"/>
                </a:lnTo>
                <a:lnTo>
                  <a:pt x="2126233" y="817118"/>
                </a:lnTo>
                <a:lnTo>
                  <a:pt x="2139315" y="781304"/>
                </a:lnTo>
                <a:lnTo>
                  <a:pt x="2121502" y="774758"/>
                </a:lnTo>
                <a:close/>
              </a:path>
              <a:path w="2222500" h="846455">
                <a:moveTo>
                  <a:pt x="2134616" y="739013"/>
                </a:moveTo>
                <a:lnTo>
                  <a:pt x="2121502" y="774758"/>
                </a:lnTo>
                <a:lnTo>
                  <a:pt x="2139315" y="781304"/>
                </a:lnTo>
                <a:lnTo>
                  <a:pt x="2126233" y="817118"/>
                </a:lnTo>
                <a:lnTo>
                  <a:pt x="2208139" y="817118"/>
                </a:lnTo>
                <a:lnTo>
                  <a:pt x="2134616" y="739013"/>
                </a:lnTo>
                <a:close/>
              </a:path>
              <a:path w="2222500" h="846455">
                <a:moveTo>
                  <a:pt x="13207" y="0"/>
                </a:moveTo>
                <a:lnTo>
                  <a:pt x="0" y="35814"/>
                </a:lnTo>
                <a:lnTo>
                  <a:pt x="2108370" y="810553"/>
                </a:lnTo>
                <a:lnTo>
                  <a:pt x="2121502" y="774758"/>
                </a:lnTo>
                <a:lnTo>
                  <a:pt x="13207" y="0"/>
                </a:lnTo>
                <a:close/>
              </a:path>
            </a:pathLst>
          </a:custGeom>
          <a:solidFill>
            <a:srgbClr val="000000"/>
          </a:solidFill>
        </p:spPr>
        <p:txBody>
          <a:bodyPr wrap="square" lIns="0" tIns="0" rIns="0" bIns="0" rtlCol="0"/>
          <a:lstStyle/>
          <a:p>
            <a:endParaRPr/>
          </a:p>
        </p:txBody>
      </p:sp>
      <p:sp>
        <p:nvSpPr>
          <p:cNvPr id="11" name="object 11"/>
          <p:cNvSpPr txBox="1"/>
          <p:nvPr/>
        </p:nvSpPr>
        <p:spPr>
          <a:xfrm>
            <a:off x="1898395" y="1086104"/>
            <a:ext cx="4368800" cy="321242"/>
          </a:xfrm>
          <a:prstGeom prst="rect">
            <a:avLst/>
          </a:prstGeom>
        </p:spPr>
        <p:txBody>
          <a:bodyPr vert="horz" wrap="square" lIns="0" tIns="13335" rIns="0" bIns="0" rtlCol="0">
            <a:spAutoFit/>
          </a:bodyPr>
          <a:lstStyle/>
          <a:p>
            <a:pPr marL="193675" indent="-181610">
              <a:lnSpc>
                <a:spcPct val="100000"/>
              </a:lnSpc>
              <a:spcBef>
                <a:spcPts val="105"/>
              </a:spcBef>
              <a:buFont typeface="Wingdings"/>
              <a:buChar char=""/>
              <a:tabLst>
                <a:tab pos="194310" algn="l"/>
              </a:tabLst>
            </a:pPr>
            <a:r>
              <a:rPr sz="2000" dirty="0">
                <a:latin typeface="Arial MT"/>
                <a:cs typeface="Arial MT"/>
              </a:rPr>
              <a:t>Pooling</a:t>
            </a:r>
            <a:r>
              <a:rPr sz="2000" spc="-5" dirty="0">
                <a:latin typeface="Arial MT"/>
                <a:cs typeface="Arial MT"/>
              </a:rPr>
              <a:t> Filter Size</a:t>
            </a:r>
            <a:r>
              <a:rPr sz="2000" spc="5" dirty="0">
                <a:latin typeface="Arial MT"/>
                <a:cs typeface="Arial MT"/>
              </a:rPr>
              <a:t> </a:t>
            </a:r>
            <a:r>
              <a:rPr sz="2000" dirty="0">
                <a:latin typeface="Arial MT"/>
                <a:cs typeface="Arial MT"/>
              </a:rPr>
              <a:t>=</a:t>
            </a:r>
            <a:r>
              <a:rPr sz="2000" spc="-35" dirty="0">
                <a:latin typeface="Arial MT"/>
                <a:cs typeface="Arial MT"/>
              </a:rPr>
              <a:t> </a:t>
            </a:r>
            <a:r>
              <a:rPr sz="2000" dirty="0">
                <a:latin typeface="Arial MT"/>
                <a:cs typeface="Arial MT"/>
              </a:rPr>
              <a:t>2</a:t>
            </a:r>
            <a:r>
              <a:rPr sz="2000" spc="-5" dirty="0">
                <a:latin typeface="Arial MT"/>
                <a:cs typeface="Arial MT"/>
              </a:rPr>
              <a:t> </a:t>
            </a:r>
            <a:r>
              <a:rPr sz="2000" dirty="0">
                <a:latin typeface="Arial MT"/>
                <a:cs typeface="Arial MT"/>
              </a:rPr>
              <a:t>X</a:t>
            </a:r>
            <a:r>
              <a:rPr sz="2000" spc="-10" dirty="0">
                <a:latin typeface="Arial MT"/>
                <a:cs typeface="Arial MT"/>
              </a:rPr>
              <a:t> </a:t>
            </a:r>
            <a:r>
              <a:rPr sz="2000" dirty="0">
                <a:latin typeface="Arial MT"/>
                <a:cs typeface="Arial MT"/>
              </a:rPr>
              <a:t>2,</a:t>
            </a:r>
            <a:r>
              <a:rPr sz="2000" spc="-15" dirty="0">
                <a:latin typeface="Arial MT"/>
                <a:cs typeface="Arial MT"/>
              </a:rPr>
              <a:t> </a:t>
            </a:r>
            <a:r>
              <a:rPr sz="2000" dirty="0">
                <a:latin typeface="Arial MT"/>
                <a:cs typeface="Arial MT"/>
              </a:rPr>
              <a:t>Stride</a:t>
            </a:r>
            <a:r>
              <a:rPr sz="2000" spc="-15" dirty="0">
                <a:latin typeface="Arial MT"/>
                <a:cs typeface="Arial MT"/>
              </a:rPr>
              <a:t> </a:t>
            </a:r>
            <a:r>
              <a:rPr sz="2000" dirty="0">
                <a:latin typeface="Arial MT"/>
                <a:cs typeface="Arial MT"/>
              </a:rPr>
              <a:t>=</a:t>
            </a:r>
            <a:r>
              <a:rPr sz="2000" spc="-20" dirty="0">
                <a:latin typeface="Arial MT"/>
                <a:cs typeface="Arial MT"/>
              </a:rPr>
              <a:t> </a:t>
            </a:r>
            <a:r>
              <a:rPr sz="2000" dirty="0">
                <a:latin typeface="Arial MT"/>
                <a:cs typeface="Arial MT"/>
              </a:rPr>
              <a:t>2</a:t>
            </a:r>
            <a:endParaRPr sz="2000">
              <a:latin typeface="Arial MT"/>
              <a:cs typeface="Arial MT"/>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47903" y="1972817"/>
            <a:ext cx="3401695" cy="3081020"/>
            <a:chOff x="2247900" y="1972817"/>
            <a:chExt cx="3401695" cy="3081020"/>
          </a:xfrm>
        </p:grpSpPr>
        <p:pic>
          <p:nvPicPr>
            <p:cNvPr id="3" name="object 3"/>
            <p:cNvPicPr/>
            <p:nvPr/>
          </p:nvPicPr>
          <p:blipFill>
            <a:blip r:embed="rId2" cstate="print"/>
            <a:stretch>
              <a:fillRect/>
            </a:stretch>
          </p:blipFill>
          <p:spPr>
            <a:xfrm>
              <a:off x="2302764" y="2252471"/>
              <a:ext cx="2845308" cy="2801111"/>
            </a:xfrm>
            <a:prstGeom prst="rect">
              <a:avLst/>
            </a:prstGeom>
          </p:spPr>
        </p:pic>
        <p:sp>
          <p:nvSpPr>
            <p:cNvPr id="4" name="object 4"/>
            <p:cNvSpPr/>
            <p:nvPr/>
          </p:nvSpPr>
          <p:spPr>
            <a:xfrm>
              <a:off x="2286000" y="3037331"/>
              <a:ext cx="841375" cy="783590"/>
            </a:xfrm>
            <a:custGeom>
              <a:avLst/>
              <a:gdLst/>
              <a:ahLst/>
              <a:cxnLst/>
              <a:rect l="l" t="t" r="r" b="b"/>
              <a:pathLst>
                <a:path w="841375" h="783589">
                  <a:moveTo>
                    <a:pt x="0" y="783335"/>
                  </a:moveTo>
                  <a:lnTo>
                    <a:pt x="841248" y="783335"/>
                  </a:lnTo>
                  <a:lnTo>
                    <a:pt x="841248" y="0"/>
                  </a:lnTo>
                  <a:lnTo>
                    <a:pt x="0" y="0"/>
                  </a:lnTo>
                  <a:lnTo>
                    <a:pt x="0" y="783335"/>
                  </a:lnTo>
                  <a:close/>
                </a:path>
              </a:pathLst>
            </a:custGeom>
            <a:ln w="76200">
              <a:solidFill>
                <a:srgbClr val="0060B1"/>
              </a:solidFill>
            </a:ln>
          </p:spPr>
          <p:txBody>
            <a:bodyPr wrap="square" lIns="0" tIns="0" rIns="0" bIns="0" rtlCol="0"/>
            <a:lstStyle/>
            <a:p>
              <a:endParaRPr/>
            </a:p>
          </p:txBody>
        </p:sp>
        <p:sp>
          <p:nvSpPr>
            <p:cNvPr id="5" name="object 5"/>
            <p:cNvSpPr/>
            <p:nvPr/>
          </p:nvSpPr>
          <p:spPr>
            <a:xfrm>
              <a:off x="2286761" y="3038093"/>
              <a:ext cx="841375" cy="783590"/>
            </a:xfrm>
            <a:custGeom>
              <a:avLst/>
              <a:gdLst/>
              <a:ahLst/>
              <a:cxnLst/>
              <a:rect l="l" t="t" r="r" b="b"/>
              <a:pathLst>
                <a:path w="841375" h="783589">
                  <a:moveTo>
                    <a:pt x="0" y="783335"/>
                  </a:moveTo>
                  <a:lnTo>
                    <a:pt x="841248" y="783335"/>
                  </a:lnTo>
                  <a:lnTo>
                    <a:pt x="841248" y="0"/>
                  </a:lnTo>
                  <a:lnTo>
                    <a:pt x="0" y="0"/>
                  </a:lnTo>
                  <a:lnTo>
                    <a:pt x="0" y="783335"/>
                  </a:lnTo>
                  <a:close/>
                </a:path>
              </a:pathLst>
            </a:custGeom>
            <a:ln w="38100">
              <a:solidFill>
                <a:srgbClr val="0060B1"/>
              </a:solidFill>
            </a:ln>
          </p:spPr>
          <p:txBody>
            <a:bodyPr wrap="square" lIns="0" tIns="0" rIns="0" bIns="0" rtlCol="0"/>
            <a:lstStyle/>
            <a:p>
              <a:endParaRPr/>
            </a:p>
          </p:txBody>
        </p:sp>
        <p:sp>
          <p:nvSpPr>
            <p:cNvPr id="6" name="object 6"/>
            <p:cNvSpPr/>
            <p:nvPr/>
          </p:nvSpPr>
          <p:spPr>
            <a:xfrm>
              <a:off x="3118485" y="1972817"/>
              <a:ext cx="2531110" cy="1473200"/>
            </a:xfrm>
            <a:custGeom>
              <a:avLst/>
              <a:gdLst/>
              <a:ahLst/>
              <a:cxnLst/>
              <a:rect l="l" t="t" r="r" b="b"/>
              <a:pathLst>
                <a:path w="2531110" h="1473200">
                  <a:moveTo>
                    <a:pt x="2422240" y="40671"/>
                  </a:moveTo>
                  <a:lnTo>
                    <a:pt x="0" y="1440180"/>
                  </a:lnTo>
                  <a:lnTo>
                    <a:pt x="19050" y="1473200"/>
                  </a:lnTo>
                  <a:lnTo>
                    <a:pt x="2441308" y="73681"/>
                  </a:lnTo>
                  <a:lnTo>
                    <a:pt x="2422240" y="40671"/>
                  </a:lnTo>
                  <a:close/>
                </a:path>
                <a:path w="2531110" h="1473200">
                  <a:moveTo>
                    <a:pt x="2510207" y="31115"/>
                  </a:moveTo>
                  <a:lnTo>
                    <a:pt x="2438780" y="31115"/>
                  </a:lnTo>
                  <a:lnTo>
                    <a:pt x="2457830" y="64135"/>
                  </a:lnTo>
                  <a:lnTo>
                    <a:pt x="2441308" y="73681"/>
                  </a:lnTo>
                  <a:lnTo>
                    <a:pt x="2460370" y="106680"/>
                  </a:lnTo>
                  <a:lnTo>
                    <a:pt x="2510207" y="31115"/>
                  </a:lnTo>
                  <a:close/>
                </a:path>
                <a:path w="2531110" h="1473200">
                  <a:moveTo>
                    <a:pt x="2438780" y="31115"/>
                  </a:moveTo>
                  <a:lnTo>
                    <a:pt x="2422240" y="40671"/>
                  </a:lnTo>
                  <a:lnTo>
                    <a:pt x="2441308" y="73681"/>
                  </a:lnTo>
                  <a:lnTo>
                    <a:pt x="2457830" y="64135"/>
                  </a:lnTo>
                  <a:lnTo>
                    <a:pt x="2438780" y="31115"/>
                  </a:lnTo>
                  <a:close/>
                </a:path>
                <a:path w="2531110" h="1473200">
                  <a:moveTo>
                    <a:pt x="2530729" y="0"/>
                  </a:moveTo>
                  <a:lnTo>
                    <a:pt x="2403220" y="7747"/>
                  </a:lnTo>
                  <a:lnTo>
                    <a:pt x="2422240" y="40671"/>
                  </a:lnTo>
                  <a:lnTo>
                    <a:pt x="2438780" y="31115"/>
                  </a:lnTo>
                  <a:lnTo>
                    <a:pt x="2510207" y="31115"/>
                  </a:lnTo>
                  <a:lnTo>
                    <a:pt x="2530729" y="0"/>
                  </a:lnTo>
                  <a:close/>
                </a:path>
              </a:pathLst>
            </a:custGeom>
            <a:solidFill>
              <a:srgbClr val="000000"/>
            </a:solidFill>
          </p:spPr>
          <p:txBody>
            <a:bodyPr wrap="square" lIns="0" tIns="0" rIns="0" bIns="0" rtlCol="0"/>
            <a:lstStyle/>
            <a:p>
              <a:endParaRPr/>
            </a:p>
          </p:txBody>
        </p:sp>
      </p:grpSp>
      <p:graphicFrame>
        <p:nvGraphicFramePr>
          <p:cNvPr id="7" name="object 7"/>
          <p:cNvGraphicFramePr>
            <a:graphicFrameLocks noGrp="1"/>
          </p:cNvGraphicFramePr>
          <p:nvPr/>
        </p:nvGraphicFramePr>
        <p:xfrm>
          <a:off x="7552943" y="2700621"/>
          <a:ext cx="1840864" cy="1834593"/>
        </p:xfrm>
        <a:graphic>
          <a:graphicData uri="http://schemas.openxmlformats.org/drawingml/2006/table">
            <a:tbl>
              <a:tblPr firstRow="1" bandRow="1">
                <a:tableStyleId>{2D5ABB26-0587-4C30-8999-92F81FD0307C}</a:tableStyleId>
              </a:tblPr>
              <a:tblGrid>
                <a:gridCol w="460375"/>
                <a:gridCol w="459740"/>
                <a:gridCol w="460375"/>
                <a:gridCol w="460375"/>
              </a:tblGrid>
              <a:tr h="458432">
                <a:tc>
                  <a:txBody>
                    <a:bodyPr/>
                    <a:lstStyle/>
                    <a:p>
                      <a:pPr marL="6985" algn="ctr">
                        <a:lnSpc>
                          <a:spcPct val="100000"/>
                        </a:lnSpc>
                        <a:spcBef>
                          <a:spcPts val="1020"/>
                        </a:spcBef>
                      </a:pPr>
                      <a:r>
                        <a:rPr sz="1250" spc="5" dirty="0">
                          <a:latin typeface="Calibri"/>
                          <a:cs typeface="Calibri"/>
                        </a:rPr>
                        <a:t>1.00</a:t>
                      </a:r>
                      <a:endParaRPr sz="1250">
                        <a:latin typeface="Calibri"/>
                        <a:cs typeface="Calibri"/>
                      </a:endParaRPr>
                    </a:p>
                  </a:txBody>
                  <a:tcPr marL="0" marR="0" marT="1295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9535">
                        <a:lnSpc>
                          <a:spcPct val="100000"/>
                        </a:lnSpc>
                        <a:spcBef>
                          <a:spcPts val="1020"/>
                        </a:spcBef>
                      </a:pPr>
                      <a:r>
                        <a:rPr sz="1250" spc="5" dirty="0">
                          <a:latin typeface="Calibri"/>
                          <a:cs typeface="Calibri"/>
                        </a:rPr>
                        <a:t>0.33</a:t>
                      </a:r>
                      <a:endParaRPr sz="1250">
                        <a:latin typeface="Calibri"/>
                        <a:cs typeface="Calibri"/>
                      </a:endParaRPr>
                    </a:p>
                  </a:txBody>
                  <a:tcPr marL="0" marR="0" marT="1295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89535">
                        <a:lnSpc>
                          <a:spcPct val="100000"/>
                        </a:lnSpc>
                        <a:spcBef>
                          <a:spcPts val="1020"/>
                        </a:spcBef>
                      </a:pPr>
                      <a:r>
                        <a:rPr sz="1250" spc="5" dirty="0">
                          <a:latin typeface="Calibri"/>
                          <a:cs typeface="Calibri"/>
                        </a:rPr>
                        <a:t>0.55</a:t>
                      </a:r>
                      <a:endParaRPr sz="1250">
                        <a:latin typeface="Calibri"/>
                        <a:cs typeface="Calibri"/>
                      </a:endParaRPr>
                    </a:p>
                  </a:txBody>
                  <a:tcPr marL="0" marR="0" marT="1295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c>
                  <a:txBody>
                    <a:bodyPr/>
                    <a:lstStyle/>
                    <a:p>
                      <a:pPr marL="90170">
                        <a:lnSpc>
                          <a:spcPct val="100000"/>
                        </a:lnSpc>
                        <a:spcBef>
                          <a:spcPts val="1020"/>
                        </a:spcBef>
                      </a:pPr>
                      <a:r>
                        <a:rPr sz="1250" spc="5" dirty="0">
                          <a:latin typeface="Calibri"/>
                          <a:cs typeface="Calibri"/>
                        </a:rPr>
                        <a:t>0.33</a:t>
                      </a:r>
                      <a:endParaRPr sz="1250">
                        <a:latin typeface="Calibri"/>
                        <a:cs typeface="Calibri"/>
                      </a:endParaRPr>
                    </a:p>
                  </a:txBody>
                  <a:tcPr marL="0" marR="0" marT="1295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r>
              <a:tr h="458831">
                <a:tc>
                  <a:txBody>
                    <a:bodyPr/>
                    <a:lstStyle/>
                    <a:p>
                      <a:pPr marL="6985" algn="ctr">
                        <a:lnSpc>
                          <a:spcPct val="100000"/>
                        </a:lnSpc>
                        <a:spcBef>
                          <a:spcPts val="1020"/>
                        </a:spcBef>
                      </a:pPr>
                      <a:r>
                        <a:rPr sz="1250" spc="5" dirty="0">
                          <a:latin typeface="Calibri"/>
                          <a:cs typeface="Calibri"/>
                        </a:rPr>
                        <a:t>0.33</a:t>
                      </a:r>
                      <a:endParaRPr sz="1250">
                        <a:latin typeface="Calibri"/>
                        <a:cs typeface="Calibri"/>
                      </a:endParaRPr>
                    </a:p>
                  </a:txBody>
                  <a:tcPr marL="0" marR="0" marT="1295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a:lnSpc>
                          <a:spcPct val="100000"/>
                        </a:lnSpc>
                      </a:pPr>
                      <a:endParaRPr sz="16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6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6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r>
              <a:tr h="458499">
                <a:tc>
                  <a:txBody>
                    <a:bodyPr/>
                    <a:lstStyle/>
                    <a:p>
                      <a:pPr>
                        <a:lnSpc>
                          <a:spcPct val="100000"/>
                        </a:lnSpc>
                      </a:pPr>
                      <a:endParaRPr sz="16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6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6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6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r>
              <a:tr h="458831">
                <a:tc>
                  <a:txBody>
                    <a:bodyPr/>
                    <a:lstStyle/>
                    <a:p>
                      <a:pPr>
                        <a:lnSpc>
                          <a:spcPct val="100000"/>
                        </a:lnSpc>
                      </a:pPr>
                      <a:endParaRPr sz="16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6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6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c>
                  <a:txBody>
                    <a:bodyPr/>
                    <a:lstStyle/>
                    <a:p>
                      <a:pPr>
                        <a:lnSpc>
                          <a:spcPct val="100000"/>
                        </a:lnSpc>
                      </a:pPr>
                      <a:endParaRPr sz="16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tr>
            </a:tbl>
          </a:graphicData>
        </a:graphic>
      </p:graphicFrame>
      <p:sp>
        <p:nvSpPr>
          <p:cNvPr id="8" name="object 8"/>
          <p:cNvSpPr txBox="1">
            <a:spLocks noGrp="1"/>
          </p:cNvSpPr>
          <p:nvPr>
            <p:ph type="title"/>
          </p:nvPr>
        </p:nvSpPr>
        <p:spPr>
          <a:xfrm>
            <a:off x="387503" y="106175"/>
            <a:ext cx="1049020"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Pooling</a:t>
            </a:r>
            <a:endParaRPr sz="2200">
              <a:latin typeface="Arial"/>
              <a:cs typeface="Arial"/>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64</a:t>
            </a:fld>
            <a:endParaRPr spc="-5" dirty="0"/>
          </a:p>
        </p:txBody>
      </p:sp>
      <p:pic>
        <p:nvPicPr>
          <p:cNvPr id="9" name="object 9"/>
          <p:cNvPicPr/>
          <p:nvPr/>
        </p:nvPicPr>
        <p:blipFill>
          <a:blip r:embed="rId3" cstate="print"/>
          <a:stretch>
            <a:fillRect/>
          </a:stretch>
        </p:blipFill>
        <p:spPr>
          <a:xfrm>
            <a:off x="5685030" y="1695957"/>
            <a:ext cx="940689" cy="162940"/>
          </a:xfrm>
          <a:prstGeom prst="rect">
            <a:avLst/>
          </a:prstGeom>
        </p:spPr>
      </p:pic>
      <p:sp>
        <p:nvSpPr>
          <p:cNvPr id="10" name="object 10"/>
          <p:cNvSpPr/>
          <p:nvPr/>
        </p:nvSpPr>
        <p:spPr>
          <a:xfrm>
            <a:off x="6608699" y="2008762"/>
            <a:ext cx="932180" cy="1252855"/>
          </a:xfrm>
          <a:custGeom>
            <a:avLst/>
            <a:gdLst/>
            <a:ahLst/>
            <a:cxnLst/>
            <a:rect l="l" t="t" r="r" b="b"/>
            <a:pathLst>
              <a:path w="932179" h="1252854">
                <a:moveTo>
                  <a:pt x="848932" y="1171685"/>
                </a:moveTo>
                <a:lnTo>
                  <a:pt x="818260" y="1194307"/>
                </a:lnTo>
                <a:lnTo>
                  <a:pt x="932179" y="1252346"/>
                </a:lnTo>
                <a:lnTo>
                  <a:pt x="920784" y="1187068"/>
                </a:lnTo>
                <a:lnTo>
                  <a:pt x="860298" y="1187068"/>
                </a:lnTo>
                <a:lnTo>
                  <a:pt x="848932" y="1171685"/>
                </a:lnTo>
                <a:close/>
              </a:path>
              <a:path w="932179" h="1252854">
                <a:moveTo>
                  <a:pt x="879615" y="1149054"/>
                </a:moveTo>
                <a:lnTo>
                  <a:pt x="848932" y="1171685"/>
                </a:lnTo>
                <a:lnTo>
                  <a:pt x="860298" y="1187068"/>
                </a:lnTo>
                <a:lnTo>
                  <a:pt x="890904" y="1164336"/>
                </a:lnTo>
                <a:lnTo>
                  <a:pt x="879615" y="1149054"/>
                </a:lnTo>
                <a:close/>
              </a:path>
              <a:path w="932179" h="1252854">
                <a:moveTo>
                  <a:pt x="910208" y="1126489"/>
                </a:moveTo>
                <a:lnTo>
                  <a:pt x="879615" y="1149054"/>
                </a:lnTo>
                <a:lnTo>
                  <a:pt x="890904" y="1164336"/>
                </a:lnTo>
                <a:lnTo>
                  <a:pt x="860298" y="1187068"/>
                </a:lnTo>
                <a:lnTo>
                  <a:pt x="920784" y="1187068"/>
                </a:lnTo>
                <a:lnTo>
                  <a:pt x="910208" y="1126489"/>
                </a:lnTo>
                <a:close/>
              </a:path>
              <a:path w="932179" h="1252854">
                <a:moveTo>
                  <a:pt x="30733" y="0"/>
                </a:moveTo>
                <a:lnTo>
                  <a:pt x="0" y="22605"/>
                </a:lnTo>
                <a:lnTo>
                  <a:pt x="848932" y="1171685"/>
                </a:lnTo>
                <a:lnTo>
                  <a:pt x="879615" y="1149054"/>
                </a:lnTo>
                <a:lnTo>
                  <a:pt x="30733" y="0"/>
                </a:lnTo>
                <a:close/>
              </a:path>
            </a:pathLst>
          </a:custGeom>
          <a:solidFill>
            <a:srgbClr val="000000"/>
          </a:solidFill>
        </p:spPr>
        <p:txBody>
          <a:bodyPr wrap="square" lIns="0" tIns="0" rIns="0" bIns="0" rtlCol="0"/>
          <a:lstStyle/>
          <a:p>
            <a:endParaRPr/>
          </a:p>
        </p:txBody>
      </p:sp>
      <p:sp>
        <p:nvSpPr>
          <p:cNvPr id="11" name="object 11"/>
          <p:cNvSpPr txBox="1"/>
          <p:nvPr/>
        </p:nvSpPr>
        <p:spPr>
          <a:xfrm>
            <a:off x="1898395" y="1086104"/>
            <a:ext cx="4368800" cy="321242"/>
          </a:xfrm>
          <a:prstGeom prst="rect">
            <a:avLst/>
          </a:prstGeom>
        </p:spPr>
        <p:txBody>
          <a:bodyPr vert="horz" wrap="square" lIns="0" tIns="13335" rIns="0" bIns="0" rtlCol="0">
            <a:spAutoFit/>
          </a:bodyPr>
          <a:lstStyle/>
          <a:p>
            <a:pPr marL="193675" indent="-181610">
              <a:lnSpc>
                <a:spcPct val="100000"/>
              </a:lnSpc>
              <a:spcBef>
                <a:spcPts val="105"/>
              </a:spcBef>
              <a:buFont typeface="Wingdings"/>
              <a:buChar char=""/>
              <a:tabLst>
                <a:tab pos="194310" algn="l"/>
              </a:tabLst>
            </a:pPr>
            <a:r>
              <a:rPr sz="2000" dirty="0">
                <a:latin typeface="Arial MT"/>
                <a:cs typeface="Arial MT"/>
              </a:rPr>
              <a:t>Pooling</a:t>
            </a:r>
            <a:r>
              <a:rPr sz="2000" spc="-5" dirty="0">
                <a:latin typeface="Arial MT"/>
                <a:cs typeface="Arial MT"/>
              </a:rPr>
              <a:t> Filter Size</a:t>
            </a:r>
            <a:r>
              <a:rPr sz="2000" spc="5" dirty="0">
                <a:latin typeface="Arial MT"/>
                <a:cs typeface="Arial MT"/>
              </a:rPr>
              <a:t> </a:t>
            </a:r>
            <a:r>
              <a:rPr sz="2000" dirty="0">
                <a:latin typeface="Arial MT"/>
                <a:cs typeface="Arial MT"/>
              </a:rPr>
              <a:t>=</a:t>
            </a:r>
            <a:r>
              <a:rPr sz="2000" spc="-35" dirty="0">
                <a:latin typeface="Arial MT"/>
                <a:cs typeface="Arial MT"/>
              </a:rPr>
              <a:t> </a:t>
            </a:r>
            <a:r>
              <a:rPr sz="2000" dirty="0">
                <a:latin typeface="Arial MT"/>
                <a:cs typeface="Arial MT"/>
              </a:rPr>
              <a:t>2</a:t>
            </a:r>
            <a:r>
              <a:rPr sz="2000" spc="-5" dirty="0">
                <a:latin typeface="Arial MT"/>
                <a:cs typeface="Arial MT"/>
              </a:rPr>
              <a:t> </a:t>
            </a:r>
            <a:r>
              <a:rPr sz="2000" dirty="0">
                <a:latin typeface="Arial MT"/>
                <a:cs typeface="Arial MT"/>
              </a:rPr>
              <a:t>X</a:t>
            </a:r>
            <a:r>
              <a:rPr sz="2000" spc="-10" dirty="0">
                <a:latin typeface="Arial MT"/>
                <a:cs typeface="Arial MT"/>
              </a:rPr>
              <a:t> </a:t>
            </a:r>
            <a:r>
              <a:rPr sz="2000" dirty="0">
                <a:latin typeface="Arial MT"/>
                <a:cs typeface="Arial MT"/>
              </a:rPr>
              <a:t>2,</a:t>
            </a:r>
            <a:r>
              <a:rPr sz="2000" spc="-15" dirty="0">
                <a:latin typeface="Arial MT"/>
                <a:cs typeface="Arial MT"/>
              </a:rPr>
              <a:t> </a:t>
            </a:r>
            <a:r>
              <a:rPr sz="2000" dirty="0">
                <a:latin typeface="Arial MT"/>
                <a:cs typeface="Arial MT"/>
              </a:rPr>
              <a:t>Stride</a:t>
            </a:r>
            <a:r>
              <a:rPr sz="2000" spc="-15" dirty="0">
                <a:latin typeface="Arial MT"/>
                <a:cs typeface="Arial MT"/>
              </a:rPr>
              <a:t> </a:t>
            </a:r>
            <a:r>
              <a:rPr sz="2000" dirty="0">
                <a:latin typeface="Arial MT"/>
                <a:cs typeface="Arial MT"/>
              </a:rPr>
              <a:t>=</a:t>
            </a:r>
            <a:r>
              <a:rPr sz="2000" spc="-20" dirty="0">
                <a:latin typeface="Arial MT"/>
                <a:cs typeface="Arial MT"/>
              </a:rPr>
              <a:t> </a:t>
            </a:r>
            <a:r>
              <a:rPr sz="2000" dirty="0">
                <a:latin typeface="Arial MT"/>
                <a:cs typeface="Arial MT"/>
              </a:rPr>
              <a:t>2</a:t>
            </a:r>
            <a:endParaRPr sz="2000">
              <a:latin typeface="Arial MT"/>
              <a:cs typeface="Arial MT"/>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7552944" y="2700618"/>
          <a:ext cx="1843403" cy="1839149"/>
        </p:xfrm>
        <a:graphic>
          <a:graphicData uri="http://schemas.openxmlformats.org/drawingml/2006/table">
            <a:tbl>
              <a:tblPr firstRow="1" bandRow="1">
                <a:tableStyleId>{2D5ABB26-0587-4C30-8999-92F81FD0307C}</a:tableStyleId>
              </a:tblPr>
              <a:tblGrid>
                <a:gridCol w="461009"/>
                <a:gridCol w="460375"/>
                <a:gridCol w="461009"/>
                <a:gridCol w="461009"/>
              </a:tblGrid>
              <a:tr h="459570">
                <a:tc>
                  <a:txBody>
                    <a:bodyPr/>
                    <a:lstStyle/>
                    <a:p>
                      <a:pPr marL="6985" algn="ctr">
                        <a:lnSpc>
                          <a:spcPct val="100000"/>
                        </a:lnSpc>
                        <a:spcBef>
                          <a:spcPts val="1025"/>
                        </a:spcBef>
                      </a:pPr>
                      <a:r>
                        <a:rPr sz="1250" spc="10" dirty="0">
                          <a:latin typeface="Calibri"/>
                          <a:cs typeface="Calibri"/>
                        </a:rPr>
                        <a:t>1.00</a:t>
                      </a:r>
                      <a:endParaRPr sz="1250">
                        <a:latin typeface="Calibri"/>
                        <a:cs typeface="Calibri"/>
                      </a:endParaRPr>
                    </a:p>
                  </a:txBody>
                  <a:tcPr marL="0" marR="0" marT="130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 algn="ctr">
                        <a:lnSpc>
                          <a:spcPct val="100000"/>
                        </a:lnSpc>
                        <a:spcBef>
                          <a:spcPts val="1025"/>
                        </a:spcBef>
                      </a:pPr>
                      <a:r>
                        <a:rPr sz="1250" spc="10" dirty="0">
                          <a:latin typeface="Calibri"/>
                          <a:cs typeface="Calibri"/>
                        </a:rPr>
                        <a:t>0.33</a:t>
                      </a:r>
                      <a:endParaRPr sz="1250">
                        <a:latin typeface="Calibri"/>
                        <a:cs typeface="Calibri"/>
                      </a:endParaRPr>
                    </a:p>
                  </a:txBody>
                  <a:tcPr marL="0" marR="0" marT="130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6985" algn="ctr">
                        <a:lnSpc>
                          <a:spcPct val="100000"/>
                        </a:lnSpc>
                        <a:spcBef>
                          <a:spcPts val="1025"/>
                        </a:spcBef>
                      </a:pPr>
                      <a:r>
                        <a:rPr sz="1250" spc="10" dirty="0">
                          <a:latin typeface="Calibri"/>
                          <a:cs typeface="Calibri"/>
                        </a:rPr>
                        <a:t>0.55</a:t>
                      </a:r>
                      <a:endParaRPr sz="1250">
                        <a:latin typeface="Calibri"/>
                        <a:cs typeface="Calibri"/>
                      </a:endParaRPr>
                    </a:p>
                  </a:txBody>
                  <a:tcPr marL="0" marR="0" marT="130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c>
                  <a:txBody>
                    <a:bodyPr/>
                    <a:lstStyle/>
                    <a:p>
                      <a:pPr marL="6985" algn="ctr">
                        <a:lnSpc>
                          <a:spcPct val="100000"/>
                        </a:lnSpc>
                        <a:spcBef>
                          <a:spcPts val="1025"/>
                        </a:spcBef>
                      </a:pPr>
                      <a:r>
                        <a:rPr sz="1250" spc="10" dirty="0">
                          <a:latin typeface="Calibri"/>
                          <a:cs typeface="Calibri"/>
                        </a:rPr>
                        <a:t>0.33</a:t>
                      </a:r>
                      <a:endParaRPr sz="1250">
                        <a:latin typeface="Calibri"/>
                        <a:cs typeface="Calibri"/>
                      </a:endParaRPr>
                    </a:p>
                  </a:txBody>
                  <a:tcPr marL="0" marR="0" marT="130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r>
              <a:tr h="459971">
                <a:tc>
                  <a:txBody>
                    <a:bodyPr/>
                    <a:lstStyle/>
                    <a:p>
                      <a:pPr marL="6985" algn="ctr">
                        <a:lnSpc>
                          <a:spcPct val="100000"/>
                        </a:lnSpc>
                        <a:spcBef>
                          <a:spcPts val="1025"/>
                        </a:spcBef>
                      </a:pPr>
                      <a:r>
                        <a:rPr sz="1250" spc="10" dirty="0">
                          <a:latin typeface="Calibri"/>
                          <a:cs typeface="Calibri"/>
                        </a:rPr>
                        <a:t>0.33</a:t>
                      </a:r>
                      <a:endParaRPr sz="1250">
                        <a:latin typeface="Calibri"/>
                        <a:cs typeface="Calibri"/>
                      </a:endParaRPr>
                    </a:p>
                  </a:txBody>
                  <a:tcPr marL="0" marR="0" marT="130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6985" algn="ctr">
                        <a:lnSpc>
                          <a:spcPct val="100000"/>
                        </a:lnSpc>
                        <a:spcBef>
                          <a:spcPts val="1025"/>
                        </a:spcBef>
                      </a:pPr>
                      <a:r>
                        <a:rPr sz="1250" spc="10" dirty="0">
                          <a:latin typeface="Calibri"/>
                          <a:cs typeface="Calibri"/>
                        </a:rPr>
                        <a:t>1.00</a:t>
                      </a:r>
                      <a:endParaRPr sz="1250">
                        <a:latin typeface="Calibri"/>
                        <a:cs typeface="Calibri"/>
                      </a:endParaRPr>
                    </a:p>
                  </a:txBody>
                  <a:tcPr marL="0" marR="0" marT="130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 algn="ctr">
                        <a:lnSpc>
                          <a:spcPct val="100000"/>
                        </a:lnSpc>
                        <a:spcBef>
                          <a:spcPts val="1025"/>
                        </a:spcBef>
                      </a:pPr>
                      <a:r>
                        <a:rPr sz="1250" spc="10" dirty="0">
                          <a:latin typeface="Calibri"/>
                          <a:cs typeface="Calibri"/>
                        </a:rPr>
                        <a:t>0.33</a:t>
                      </a:r>
                      <a:endParaRPr sz="1250">
                        <a:latin typeface="Calibri"/>
                        <a:cs typeface="Calibri"/>
                      </a:endParaRPr>
                    </a:p>
                  </a:txBody>
                  <a:tcPr marL="0" marR="0" marT="130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6985" algn="ctr">
                        <a:lnSpc>
                          <a:spcPct val="100000"/>
                        </a:lnSpc>
                        <a:spcBef>
                          <a:spcPts val="1025"/>
                        </a:spcBef>
                      </a:pPr>
                      <a:r>
                        <a:rPr sz="1250" spc="10" dirty="0">
                          <a:latin typeface="Calibri"/>
                          <a:cs typeface="Calibri"/>
                        </a:rPr>
                        <a:t>0.55</a:t>
                      </a:r>
                      <a:endParaRPr sz="1250">
                        <a:latin typeface="Calibri"/>
                        <a:cs typeface="Calibri"/>
                      </a:endParaRPr>
                    </a:p>
                  </a:txBody>
                  <a:tcPr marL="0" marR="0" marT="130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r>
              <a:tr h="459638">
                <a:tc>
                  <a:txBody>
                    <a:bodyPr/>
                    <a:lstStyle/>
                    <a:p>
                      <a:pPr marL="6985" algn="ctr">
                        <a:lnSpc>
                          <a:spcPct val="100000"/>
                        </a:lnSpc>
                        <a:spcBef>
                          <a:spcPts val="1025"/>
                        </a:spcBef>
                      </a:pPr>
                      <a:r>
                        <a:rPr sz="1250" spc="10" dirty="0">
                          <a:latin typeface="Calibri"/>
                          <a:cs typeface="Calibri"/>
                        </a:rPr>
                        <a:t>0.55</a:t>
                      </a:r>
                      <a:endParaRPr sz="1250">
                        <a:latin typeface="Calibri"/>
                        <a:cs typeface="Calibri"/>
                      </a:endParaRPr>
                    </a:p>
                  </a:txBody>
                  <a:tcPr marL="0" marR="0" marT="130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c>
                  <a:txBody>
                    <a:bodyPr/>
                    <a:lstStyle/>
                    <a:p>
                      <a:pPr marL="6985" algn="ctr">
                        <a:lnSpc>
                          <a:spcPct val="100000"/>
                        </a:lnSpc>
                        <a:spcBef>
                          <a:spcPts val="1025"/>
                        </a:spcBef>
                      </a:pPr>
                      <a:r>
                        <a:rPr sz="1250" spc="10" dirty="0">
                          <a:latin typeface="Calibri"/>
                          <a:cs typeface="Calibri"/>
                        </a:rPr>
                        <a:t>0.33</a:t>
                      </a:r>
                      <a:endParaRPr sz="1250">
                        <a:latin typeface="Calibri"/>
                        <a:cs typeface="Calibri"/>
                      </a:endParaRPr>
                    </a:p>
                  </a:txBody>
                  <a:tcPr marL="0" marR="0" marT="130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6985" algn="ctr">
                        <a:lnSpc>
                          <a:spcPct val="100000"/>
                        </a:lnSpc>
                        <a:spcBef>
                          <a:spcPts val="1025"/>
                        </a:spcBef>
                      </a:pPr>
                      <a:r>
                        <a:rPr sz="1250" spc="10" dirty="0">
                          <a:latin typeface="Calibri"/>
                          <a:cs typeface="Calibri"/>
                        </a:rPr>
                        <a:t>1.00</a:t>
                      </a:r>
                      <a:endParaRPr sz="1250">
                        <a:latin typeface="Calibri"/>
                        <a:cs typeface="Calibri"/>
                      </a:endParaRPr>
                    </a:p>
                  </a:txBody>
                  <a:tcPr marL="0" marR="0" marT="130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 algn="ctr">
                        <a:lnSpc>
                          <a:spcPct val="100000"/>
                        </a:lnSpc>
                        <a:spcBef>
                          <a:spcPts val="1025"/>
                        </a:spcBef>
                      </a:pPr>
                      <a:r>
                        <a:rPr sz="1250" spc="10" dirty="0">
                          <a:solidFill>
                            <a:srgbClr val="FFFFFF"/>
                          </a:solidFill>
                          <a:latin typeface="Calibri"/>
                          <a:cs typeface="Calibri"/>
                        </a:rPr>
                        <a:t>0.11</a:t>
                      </a:r>
                      <a:endParaRPr sz="1250">
                        <a:latin typeface="Calibri"/>
                        <a:cs typeface="Calibri"/>
                      </a:endParaRPr>
                    </a:p>
                  </a:txBody>
                  <a:tcPr marL="0" marR="0" marT="130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r>
              <a:tr h="459970">
                <a:tc>
                  <a:txBody>
                    <a:bodyPr/>
                    <a:lstStyle/>
                    <a:p>
                      <a:pPr marL="6985" algn="ctr">
                        <a:lnSpc>
                          <a:spcPct val="100000"/>
                        </a:lnSpc>
                        <a:spcBef>
                          <a:spcPts val="1025"/>
                        </a:spcBef>
                      </a:pPr>
                      <a:r>
                        <a:rPr sz="1250" spc="10" dirty="0">
                          <a:latin typeface="Calibri"/>
                          <a:cs typeface="Calibri"/>
                        </a:rPr>
                        <a:t>0.33</a:t>
                      </a:r>
                      <a:endParaRPr sz="1250">
                        <a:latin typeface="Calibri"/>
                        <a:cs typeface="Calibri"/>
                      </a:endParaRPr>
                    </a:p>
                  </a:txBody>
                  <a:tcPr marL="0" marR="0" marT="130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6985" algn="ctr">
                        <a:lnSpc>
                          <a:spcPct val="100000"/>
                        </a:lnSpc>
                        <a:spcBef>
                          <a:spcPts val="1025"/>
                        </a:spcBef>
                      </a:pPr>
                      <a:r>
                        <a:rPr sz="1250" spc="10" dirty="0">
                          <a:latin typeface="Calibri"/>
                          <a:cs typeface="Calibri"/>
                        </a:rPr>
                        <a:t>0.55</a:t>
                      </a:r>
                      <a:endParaRPr sz="1250">
                        <a:latin typeface="Calibri"/>
                        <a:cs typeface="Calibri"/>
                      </a:endParaRPr>
                    </a:p>
                  </a:txBody>
                  <a:tcPr marL="0" marR="0" marT="130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c>
                  <a:txBody>
                    <a:bodyPr/>
                    <a:lstStyle/>
                    <a:p>
                      <a:pPr marL="6985" algn="ctr">
                        <a:lnSpc>
                          <a:spcPct val="100000"/>
                        </a:lnSpc>
                        <a:spcBef>
                          <a:spcPts val="1025"/>
                        </a:spcBef>
                      </a:pPr>
                      <a:r>
                        <a:rPr sz="1250" spc="10" dirty="0">
                          <a:solidFill>
                            <a:srgbClr val="FFFFFF"/>
                          </a:solidFill>
                          <a:latin typeface="Calibri"/>
                          <a:cs typeface="Calibri"/>
                        </a:rPr>
                        <a:t>0.11</a:t>
                      </a:r>
                      <a:endParaRPr sz="1250">
                        <a:latin typeface="Calibri"/>
                        <a:cs typeface="Calibri"/>
                      </a:endParaRPr>
                    </a:p>
                  </a:txBody>
                  <a:tcPr marL="0" marR="0" marT="130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6985" algn="ctr">
                        <a:lnSpc>
                          <a:spcPct val="100000"/>
                        </a:lnSpc>
                        <a:spcBef>
                          <a:spcPts val="1025"/>
                        </a:spcBef>
                      </a:pPr>
                      <a:r>
                        <a:rPr sz="1250" spc="10" dirty="0">
                          <a:latin typeface="Calibri"/>
                          <a:cs typeface="Calibri"/>
                        </a:rPr>
                        <a:t>0.77</a:t>
                      </a:r>
                      <a:endParaRPr sz="1250">
                        <a:latin typeface="Calibri"/>
                        <a:cs typeface="Calibri"/>
                      </a:endParaRPr>
                    </a:p>
                  </a:txBody>
                  <a:tcPr marL="0" marR="0" marT="130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2F5F4"/>
                    </a:solidFill>
                  </a:tcPr>
                </a:tc>
              </a:tr>
            </a:tbl>
          </a:graphicData>
        </a:graphic>
      </p:graphicFrame>
      <p:sp>
        <p:nvSpPr>
          <p:cNvPr id="3" name="object 3"/>
          <p:cNvSpPr txBox="1">
            <a:spLocks noGrp="1"/>
          </p:cNvSpPr>
          <p:nvPr>
            <p:ph type="title"/>
          </p:nvPr>
        </p:nvSpPr>
        <p:spPr>
          <a:xfrm>
            <a:off x="387503" y="106175"/>
            <a:ext cx="1049020"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Pooling</a:t>
            </a:r>
            <a:endParaRPr sz="220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65</a:t>
            </a:fld>
            <a:endParaRPr spc="-5" dirty="0"/>
          </a:p>
        </p:txBody>
      </p:sp>
      <p:pic>
        <p:nvPicPr>
          <p:cNvPr id="4" name="object 4"/>
          <p:cNvPicPr/>
          <p:nvPr/>
        </p:nvPicPr>
        <p:blipFill>
          <a:blip r:embed="rId2" cstate="print"/>
          <a:stretch>
            <a:fillRect/>
          </a:stretch>
        </p:blipFill>
        <p:spPr>
          <a:xfrm>
            <a:off x="5737478" y="3174492"/>
            <a:ext cx="1183004" cy="207518"/>
          </a:xfrm>
          <a:prstGeom prst="rect">
            <a:avLst/>
          </a:prstGeom>
        </p:spPr>
      </p:pic>
      <p:sp>
        <p:nvSpPr>
          <p:cNvPr id="5" name="object 5"/>
          <p:cNvSpPr/>
          <p:nvPr/>
        </p:nvSpPr>
        <p:spPr>
          <a:xfrm>
            <a:off x="5311142" y="3541776"/>
            <a:ext cx="2074545" cy="167640"/>
          </a:xfrm>
          <a:custGeom>
            <a:avLst/>
            <a:gdLst/>
            <a:ahLst/>
            <a:cxnLst/>
            <a:rect l="l" t="t" r="r" b="b"/>
            <a:pathLst>
              <a:path w="2074545" h="167639">
                <a:moveTo>
                  <a:pt x="0" y="0"/>
                </a:moveTo>
                <a:lnTo>
                  <a:pt x="0" y="167640"/>
                </a:lnTo>
                <a:lnTo>
                  <a:pt x="2074164" y="83819"/>
                </a:lnTo>
                <a:lnTo>
                  <a:pt x="0" y="0"/>
                </a:lnTo>
                <a:close/>
              </a:path>
            </a:pathLst>
          </a:custGeom>
          <a:solidFill>
            <a:srgbClr val="001F50"/>
          </a:solidFill>
        </p:spPr>
        <p:txBody>
          <a:bodyPr wrap="square" lIns="0" tIns="0" rIns="0" bIns="0" rtlCol="0"/>
          <a:lstStyle/>
          <a:p>
            <a:endParaRPr/>
          </a:p>
        </p:txBody>
      </p:sp>
      <p:sp>
        <p:nvSpPr>
          <p:cNvPr id="6" name="object 6"/>
          <p:cNvSpPr txBox="1"/>
          <p:nvPr/>
        </p:nvSpPr>
        <p:spPr>
          <a:xfrm>
            <a:off x="1898395" y="1086104"/>
            <a:ext cx="4368800" cy="321242"/>
          </a:xfrm>
          <a:prstGeom prst="rect">
            <a:avLst/>
          </a:prstGeom>
        </p:spPr>
        <p:txBody>
          <a:bodyPr vert="horz" wrap="square" lIns="0" tIns="13335" rIns="0" bIns="0" rtlCol="0">
            <a:spAutoFit/>
          </a:bodyPr>
          <a:lstStyle/>
          <a:p>
            <a:pPr marL="193675" indent="-181610">
              <a:lnSpc>
                <a:spcPct val="100000"/>
              </a:lnSpc>
              <a:spcBef>
                <a:spcPts val="105"/>
              </a:spcBef>
              <a:buFont typeface="Wingdings"/>
              <a:buChar char=""/>
              <a:tabLst>
                <a:tab pos="194310" algn="l"/>
              </a:tabLst>
            </a:pPr>
            <a:r>
              <a:rPr sz="2000" dirty="0">
                <a:latin typeface="Arial MT"/>
                <a:cs typeface="Arial MT"/>
              </a:rPr>
              <a:t>Pooling</a:t>
            </a:r>
            <a:r>
              <a:rPr sz="2000" spc="-5" dirty="0">
                <a:latin typeface="Arial MT"/>
                <a:cs typeface="Arial MT"/>
              </a:rPr>
              <a:t> Filter Size</a:t>
            </a:r>
            <a:r>
              <a:rPr sz="2000" spc="5" dirty="0">
                <a:latin typeface="Arial MT"/>
                <a:cs typeface="Arial MT"/>
              </a:rPr>
              <a:t> </a:t>
            </a:r>
            <a:r>
              <a:rPr sz="2000" dirty="0">
                <a:latin typeface="Arial MT"/>
                <a:cs typeface="Arial MT"/>
              </a:rPr>
              <a:t>=</a:t>
            </a:r>
            <a:r>
              <a:rPr sz="2000" spc="-35" dirty="0">
                <a:latin typeface="Arial MT"/>
                <a:cs typeface="Arial MT"/>
              </a:rPr>
              <a:t> </a:t>
            </a:r>
            <a:r>
              <a:rPr sz="2000" dirty="0">
                <a:latin typeface="Arial MT"/>
                <a:cs typeface="Arial MT"/>
              </a:rPr>
              <a:t>2</a:t>
            </a:r>
            <a:r>
              <a:rPr sz="2000" spc="-5" dirty="0">
                <a:latin typeface="Arial MT"/>
                <a:cs typeface="Arial MT"/>
              </a:rPr>
              <a:t> </a:t>
            </a:r>
            <a:r>
              <a:rPr sz="2000" dirty="0">
                <a:latin typeface="Arial MT"/>
                <a:cs typeface="Arial MT"/>
              </a:rPr>
              <a:t>X</a:t>
            </a:r>
            <a:r>
              <a:rPr sz="2000" spc="-10" dirty="0">
                <a:latin typeface="Arial MT"/>
                <a:cs typeface="Arial MT"/>
              </a:rPr>
              <a:t> </a:t>
            </a:r>
            <a:r>
              <a:rPr sz="2000" dirty="0">
                <a:latin typeface="Arial MT"/>
                <a:cs typeface="Arial MT"/>
              </a:rPr>
              <a:t>2,</a:t>
            </a:r>
            <a:r>
              <a:rPr sz="2000" spc="-15" dirty="0">
                <a:latin typeface="Arial MT"/>
                <a:cs typeface="Arial MT"/>
              </a:rPr>
              <a:t> </a:t>
            </a:r>
            <a:r>
              <a:rPr sz="2000" dirty="0">
                <a:latin typeface="Arial MT"/>
                <a:cs typeface="Arial MT"/>
              </a:rPr>
              <a:t>Stride</a:t>
            </a:r>
            <a:r>
              <a:rPr sz="2000" spc="-15" dirty="0">
                <a:latin typeface="Arial MT"/>
                <a:cs typeface="Arial MT"/>
              </a:rPr>
              <a:t> </a:t>
            </a:r>
            <a:r>
              <a:rPr sz="2000" dirty="0">
                <a:latin typeface="Arial MT"/>
                <a:cs typeface="Arial MT"/>
              </a:rPr>
              <a:t>=</a:t>
            </a:r>
            <a:r>
              <a:rPr sz="2000" spc="-20" dirty="0">
                <a:latin typeface="Arial MT"/>
                <a:cs typeface="Arial MT"/>
              </a:rPr>
              <a:t> </a:t>
            </a:r>
            <a:r>
              <a:rPr sz="2000" dirty="0">
                <a:latin typeface="Arial MT"/>
                <a:cs typeface="Arial MT"/>
              </a:rPr>
              <a:t>2</a:t>
            </a:r>
            <a:endParaRPr sz="2000">
              <a:latin typeface="Arial MT"/>
              <a:cs typeface="Arial MT"/>
            </a:endParaRPr>
          </a:p>
        </p:txBody>
      </p:sp>
      <p:pic>
        <p:nvPicPr>
          <p:cNvPr id="7" name="object 7"/>
          <p:cNvPicPr/>
          <p:nvPr/>
        </p:nvPicPr>
        <p:blipFill>
          <a:blip r:embed="rId3" cstate="print"/>
          <a:stretch>
            <a:fillRect/>
          </a:stretch>
        </p:blipFill>
        <p:spPr>
          <a:xfrm>
            <a:off x="2302766" y="2252472"/>
            <a:ext cx="2845308" cy="2801111"/>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7501" y="106176"/>
            <a:ext cx="2584299" cy="350737"/>
          </a:xfrm>
          <a:prstGeom prst="rect">
            <a:avLst/>
          </a:prstGeom>
        </p:spPr>
        <p:txBody>
          <a:bodyPr vert="horz" wrap="square" lIns="0" tIns="12065" rIns="0" bIns="0" rtlCol="0">
            <a:spAutoFit/>
          </a:bodyPr>
          <a:lstStyle/>
          <a:p>
            <a:pPr marL="12700">
              <a:lnSpc>
                <a:spcPct val="100000"/>
              </a:lnSpc>
              <a:spcBef>
                <a:spcPts val="95"/>
              </a:spcBef>
            </a:pPr>
            <a:r>
              <a:rPr lang="en-IN" sz="2200" b="1" spc="-5" dirty="0" smtClean="0">
                <a:solidFill>
                  <a:srgbClr val="000000"/>
                </a:solidFill>
                <a:latin typeface="Arial"/>
                <a:cs typeface="Arial"/>
              </a:rPr>
              <a:t>Padding</a:t>
            </a:r>
            <a:endParaRPr sz="2200" dirty="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66</a:t>
            </a:fld>
            <a:endParaRPr spc="-5" dirty="0"/>
          </a:p>
        </p:txBody>
      </p:sp>
      <p:sp>
        <p:nvSpPr>
          <p:cNvPr id="9" name="Rectangle 8"/>
          <p:cNvSpPr/>
          <p:nvPr/>
        </p:nvSpPr>
        <p:spPr>
          <a:xfrm>
            <a:off x="457200" y="1443843"/>
            <a:ext cx="11125200" cy="2862322"/>
          </a:xfrm>
          <a:prstGeom prst="rect">
            <a:avLst/>
          </a:prstGeom>
        </p:spPr>
        <p:txBody>
          <a:bodyPr wrap="square">
            <a:spAutoFit/>
          </a:bodyPr>
          <a:lstStyle/>
          <a:p>
            <a:pPr fontAlgn="base"/>
            <a:r>
              <a:rPr lang="en-US" sz="2000" b="1" dirty="0"/>
              <a:t>Problem with Simple Convolution Layers</a:t>
            </a:r>
          </a:p>
          <a:p>
            <a:pPr fontAlgn="base"/>
            <a:r>
              <a:rPr lang="en-US" sz="2000" dirty="0"/>
              <a:t>For a gray scale (n x n) image and (f x f) filter/kernel, the dimensions of the image resulting from a convolution operation is </a:t>
            </a:r>
            <a:r>
              <a:rPr lang="en-US" sz="2000" b="1" dirty="0"/>
              <a:t>(n – f + 1) x (n – f + 1)</a:t>
            </a:r>
            <a:r>
              <a:rPr lang="en-US" sz="2000" dirty="0"/>
              <a:t>. </a:t>
            </a:r>
            <a:br>
              <a:rPr lang="en-US" sz="2000" dirty="0"/>
            </a:br>
            <a:r>
              <a:rPr lang="en-US" sz="2000" dirty="0"/>
              <a:t>For example, for an (8 x 8) image and (3 x 3) filter, the output resulting after convolution operation would be of size (6 x 6). Thus, the image shrinks every time a convolution operation is performed. This places an upper limit to the number of times such an operation could be performed before the image reduces to nothing thereby precluding us from building deeper networks.</a:t>
            </a:r>
          </a:p>
          <a:p>
            <a:pPr fontAlgn="base"/>
            <a:r>
              <a:rPr lang="en-US" sz="2000" dirty="0"/>
              <a:t>Also, the pixels on the corners and the edges are used much less than those in the middle. </a:t>
            </a:r>
            <a:br>
              <a:rPr lang="en-US" sz="2000" dirty="0"/>
            </a:br>
            <a:r>
              <a:rPr lang="en-US" sz="2000" dirty="0"/>
              <a:t>For example, </a:t>
            </a:r>
          </a:p>
        </p:txBody>
      </p:sp>
    </p:spTree>
    <p:extLst>
      <p:ext uri="{BB962C8B-B14F-4D97-AF65-F5344CB8AC3E}">
        <p14:creationId xmlns:p14="http://schemas.microsoft.com/office/powerpoint/2010/main" val="31392400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7501" y="106176"/>
            <a:ext cx="2584299" cy="350737"/>
          </a:xfrm>
          <a:prstGeom prst="rect">
            <a:avLst/>
          </a:prstGeom>
        </p:spPr>
        <p:txBody>
          <a:bodyPr vert="horz" wrap="square" lIns="0" tIns="12065" rIns="0" bIns="0" rtlCol="0">
            <a:spAutoFit/>
          </a:bodyPr>
          <a:lstStyle/>
          <a:p>
            <a:pPr marL="12700">
              <a:lnSpc>
                <a:spcPct val="100000"/>
              </a:lnSpc>
              <a:spcBef>
                <a:spcPts val="95"/>
              </a:spcBef>
            </a:pPr>
            <a:r>
              <a:rPr lang="en-IN" sz="2200" b="1" spc="-5" dirty="0" smtClean="0">
                <a:solidFill>
                  <a:srgbClr val="000000"/>
                </a:solidFill>
                <a:latin typeface="Arial"/>
                <a:cs typeface="Arial"/>
              </a:rPr>
              <a:t>Padding</a:t>
            </a:r>
            <a:endParaRPr sz="2200" dirty="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67</a:t>
            </a:fld>
            <a:endParaRPr spc="-5" dirty="0"/>
          </a:p>
        </p:txBody>
      </p:sp>
      <p:sp>
        <p:nvSpPr>
          <p:cNvPr id="9" name="Rectangle 8"/>
          <p:cNvSpPr/>
          <p:nvPr/>
        </p:nvSpPr>
        <p:spPr>
          <a:xfrm>
            <a:off x="457200" y="1443845"/>
            <a:ext cx="11125200" cy="1323439"/>
          </a:xfrm>
          <a:prstGeom prst="rect">
            <a:avLst/>
          </a:prstGeom>
        </p:spPr>
        <p:txBody>
          <a:bodyPr wrap="square">
            <a:spAutoFit/>
          </a:bodyPr>
          <a:lstStyle/>
          <a:p>
            <a:pPr fontAlgn="base"/>
            <a:r>
              <a:rPr lang="en-US" sz="2000" b="1" dirty="0"/>
              <a:t>Padding Input Images</a:t>
            </a:r>
          </a:p>
          <a:p>
            <a:pPr fontAlgn="base"/>
            <a:r>
              <a:rPr lang="en-US" sz="2000" dirty="0"/>
              <a:t>Padding is simply a process of adding layers of zeros to our input images so as to avoid the problems mentioned above. </a:t>
            </a:r>
            <a:br>
              <a:rPr lang="en-US" sz="2000" dirty="0"/>
            </a:br>
            <a:r>
              <a:rPr lang="en-US" sz="2000" dirty="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2" y="2444262"/>
            <a:ext cx="3373439" cy="3935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66096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7501" y="106176"/>
            <a:ext cx="2584299" cy="350737"/>
          </a:xfrm>
          <a:prstGeom prst="rect">
            <a:avLst/>
          </a:prstGeom>
        </p:spPr>
        <p:txBody>
          <a:bodyPr vert="horz" wrap="square" lIns="0" tIns="12065" rIns="0" bIns="0" rtlCol="0">
            <a:spAutoFit/>
          </a:bodyPr>
          <a:lstStyle/>
          <a:p>
            <a:pPr marL="12700">
              <a:lnSpc>
                <a:spcPct val="100000"/>
              </a:lnSpc>
              <a:spcBef>
                <a:spcPts val="95"/>
              </a:spcBef>
            </a:pPr>
            <a:r>
              <a:rPr lang="en-IN" sz="2200" b="1" spc="-5" dirty="0" smtClean="0">
                <a:solidFill>
                  <a:srgbClr val="000000"/>
                </a:solidFill>
                <a:latin typeface="Arial"/>
                <a:cs typeface="Arial"/>
              </a:rPr>
              <a:t>Padding</a:t>
            </a:r>
            <a:endParaRPr sz="2200" dirty="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68</a:t>
            </a:fld>
            <a:endParaRPr spc="-5" dirty="0"/>
          </a:p>
        </p:txBody>
      </p:sp>
      <p:sp>
        <p:nvSpPr>
          <p:cNvPr id="9" name="Rectangle 8"/>
          <p:cNvSpPr/>
          <p:nvPr/>
        </p:nvSpPr>
        <p:spPr>
          <a:xfrm>
            <a:off x="457200" y="1443843"/>
            <a:ext cx="11277600" cy="2246769"/>
          </a:xfrm>
          <a:prstGeom prst="rect">
            <a:avLst/>
          </a:prstGeom>
        </p:spPr>
        <p:txBody>
          <a:bodyPr wrap="square">
            <a:spAutoFit/>
          </a:bodyPr>
          <a:lstStyle/>
          <a:p>
            <a:pPr fontAlgn="base"/>
            <a:r>
              <a:rPr lang="en-US" sz="2000" dirty="0" smtClean="0"/>
              <a:t>Padding </a:t>
            </a:r>
            <a:r>
              <a:rPr lang="en-US" sz="2000" dirty="0"/>
              <a:t>prevents shrinking as, if p = number of layers of zeros added to the border of the image, then our (n x n) image becomes </a:t>
            </a:r>
            <a:r>
              <a:rPr lang="en-US" sz="2000" b="1" dirty="0"/>
              <a:t>(n + 2p) x (n + 2p)</a:t>
            </a:r>
            <a:r>
              <a:rPr lang="en-US" sz="2000" dirty="0"/>
              <a:t> image after padding. So, applying convolution-operation (with (f x f) filter) </a:t>
            </a:r>
            <a:r>
              <a:rPr lang="en-US" sz="2000" b="1" dirty="0"/>
              <a:t>outputs (n + 2p – f + 1) x (n + 2p – f + 1)</a:t>
            </a:r>
            <a:r>
              <a:rPr lang="en-US" sz="2000" dirty="0"/>
              <a:t> images. For example, adding one layer of padding to an (8 x 8) image and using a (3 x 3) filter we would get an (8 x 8) output after performing convolution operation.</a:t>
            </a:r>
          </a:p>
          <a:p>
            <a:pPr fontAlgn="base"/>
            <a:r>
              <a:rPr lang="en-US" sz="2000" dirty="0"/>
              <a:t>This increases the contribution of the pixels at the border of the original image by bringing them into the middle of the padded image. Thus, information on the borders is preserved as well as the information in the middle of the image.</a:t>
            </a:r>
          </a:p>
        </p:txBody>
      </p:sp>
    </p:spTree>
    <p:extLst>
      <p:ext uri="{BB962C8B-B14F-4D97-AF65-F5344CB8AC3E}">
        <p14:creationId xmlns:p14="http://schemas.microsoft.com/office/powerpoint/2010/main" val="2676141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7501" y="106176"/>
            <a:ext cx="2584299" cy="350737"/>
          </a:xfrm>
          <a:prstGeom prst="rect">
            <a:avLst/>
          </a:prstGeom>
        </p:spPr>
        <p:txBody>
          <a:bodyPr vert="horz" wrap="square" lIns="0" tIns="12065" rIns="0" bIns="0" rtlCol="0">
            <a:spAutoFit/>
          </a:bodyPr>
          <a:lstStyle/>
          <a:p>
            <a:pPr marL="12700">
              <a:lnSpc>
                <a:spcPct val="100000"/>
              </a:lnSpc>
              <a:spcBef>
                <a:spcPts val="95"/>
              </a:spcBef>
            </a:pPr>
            <a:r>
              <a:rPr lang="en-IN" sz="2200" b="1" spc="-5" dirty="0" smtClean="0">
                <a:solidFill>
                  <a:srgbClr val="000000"/>
                </a:solidFill>
                <a:latin typeface="Arial"/>
                <a:cs typeface="Arial"/>
              </a:rPr>
              <a:t>Types of Padding</a:t>
            </a:r>
            <a:endParaRPr sz="2200" dirty="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69</a:t>
            </a:fld>
            <a:endParaRPr spc="-5" dirty="0"/>
          </a:p>
        </p:txBody>
      </p:sp>
      <p:sp>
        <p:nvSpPr>
          <p:cNvPr id="9" name="Rectangle 8"/>
          <p:cNvSpPr/>
          <p:nvPr/>
        </p:nvSpPr>
        <p:spPr>
          <a:xfrm>
            <a:off x="457200" y="1443843"/>
            <a:ext cx="11277600" cy="4401205"/>
          </a:xfrm>
          <a:prstGeom prst="rect">
            <a:avLst/>
          </a:prstGeom>
        </p:spPr>
        <p:txBody>
          <a:bodyPr wrap="square">
            <a:spAutoFit/>
          </a:bodyPr>
          <a:lstStyle/>
          <a:p>
            <a:pPr lvl="1" fontAlgn="base"/>
            <a:r>
              <a:rPr lang="en-US" sz="2000" b="1" dirty="0" smtClean="0"/>
              <a:t>1. Valid </a:t>
            </a:r>
            <a:r>
              <a:rPr lang="en-US" sz="2000" b="1" dirty="0"/>
              <a:t>Padding: </a:t>
            </a:r>
            <a:r>
              <a:rPr lang="en-US" sz="2000" dirty="0"/>
              <a:t>It implies no padding at all. The input image is left in its valid/unaltered shape. </a:t>
            </a:r>
            <a:br>
              <a:rPr lang="en-US" sz="2000" dirty="0"/>
            </a:br>
            <a:r>
              <a:rPr lang="en-US" sz="2000" dirty="0"/>
              <a:t>So,  </a:t>
            </a:r>
          </a:p>
          <a:p>
            <a:pPr fontAlgn="base"/>
            <a:r>
              <a:rPr lang="en-US" sz="2000" b="1" dirty="0"/>
              <a:t>[(n x n) image] * [(f x f) filter] —&gt; [(n – f + 1) x (n – f + 1) image]</a:t>
            </a:r>
            <a:endParaRPr lang="en-US" sz="2000" dirty="0"/>
          </a:p>
          <a:p>
            <a:pPr fontAlgn="base"/>
            <a:r>
              <a:rPr lang="en-US" sz="2000" dirty="0"/>
              <a:t> where * represents a convolution operation</a:t>
            </a:r>
            <a:r>
              <a:rPr lang="en-US" sz="2000" dirty="0" smtClean="0"/>
              <a:t>.</a:t>
            </a:r>
          </a:p>
          <a:p>
            <a:pPr fontAlgn="base"/>
            <a:endParaRPr lang="en-US" sz="2000" dirty="0"/>
          </a:p>
          <a:p>
            <a:pPr fontAlgn="base"/>
            <a:r>
              <a:rPr lang="en-US" sz="2000" b="1" dirty="0" smtClean="0"/>
              <a:t>2. Same </a:t>
            </a:r>
            <a:r>
              <a:rPr lang="en-US" sz="2000" b="1" dirty="0"/>
              <a:t>Padding: </a:t>
            </a:r>
            <a:r>
              <a:rPr lang="en-US" sz="2000" dirty="0"/>
              <a:t>In this case, we add ‘p’ padding layers such that the output image has the same dimensions as the input image. </a:t>
            </a:r>
            <a:br>
              <a:rPr lang="en-US" sz="2000" dirty="0"/>
            </a:br>
            <a:r>
              <a:rPr lang="en-US" sz="2000" dirty="0"/>
              <a:t>So, </a:t>
            </a:r>
            <a:br>
              <a:rPr lang="en-US" sz="2000" dirty="0"/>
            </a:br>
            <a:r>
              <a:rPr lang="en-US" sz="2000" dirty="0"/>
              <a:t> </a:t>
            </a:r>
          </a:p>
          <a:p>
            <a:pPr fontAlgn="base"/>
            <a:r>
              <a:rPr lang="en-US" sz="2000" b="1" dirty="0"/>
              <a:t>[(n + 2p) x (n + 2p) image] * [(f x f) filter] —&gt; [(n x n) image]</a:t>
            </a:r>
            <a:endParaRPr lang="en-US" sz="2000" dirty="0"/>
          </a:p>
          <a:p>
            <a:pPr fontAlgn="base"/>
            <a:r>
              <a:rPr lang="en-US" sz="2000" dirty="0"/>
              <a:t> </a:t>
            </a:r>
            <a:br>
              <a:rPr lang="en-US" sz="2000" dirty="0"/>
            </a:br>
            <a:r>
              <a:rPr lang="en-US" sz="2000" dirty="0"/>
              <a:t>which gives </a:t>
            </a:r>
            <a:r>
              <a:rPr lang="en-US" sz="2000" b="1" dirty="0"/>
              <a:t>p = (f – 1) / 2</a:t>
            </a:r>
            <a:r>
              <a:rPr lang="en-US" sz="2000" dirty="0"/>
              <a:t> (because n + 2p – f + 1 = n). So, if we use a (the 3 x 3) filter the 1 layer of zeros must be added to the borders for the same padding. Similarly, if (5 x 5) filter is used 2 layers of zeros must be appended to the border of the image.</a:t>
            </a:r>
          </a:p>
        </p:txBody>
      </p:sp>
    </p:spTree>
    <p:extLst>
      <p:ext uri="{BB962C8B-B14F-4D97-AF65-F5344CB8AC3E}">
        <p14:creationId xmlns:p14="http://schemas.microsoft.com/office/powerpoint/2010/main" val="234961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501" y="106175"/>
            <a:ext cx="2289811"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MLP</a:t>
            </a:r>
            <a:r>
              <a:rPr sz="2200" b="1" spc="-20" dirty="0">
                <a:solidFill>
                  <a:srgbClr val="000000"/>
                </a:solidFill>
                <a:latin typeface="Arial"/>
                <a:cs typeface="Arial"/>
              </a:rPr>
              <a:t> </a:t>
            </a:r>
            <a:r>
              <a:rPr sz="2200" b="1" spc="-5" dirty="0">
                <a:solidFill>
                  <a:srgbClr val="000000"/>
                </a:solidFill>
                <a:latin typeface="Arial"/>
                <a:cs typeface="Arial"/>
              </a:rPr>
              <a:t>VS</a:t>
            </a:r>
            <a:r>
              <a:rPr sz="2200" b="1" spc="-45" dirty="0">
                <a:solidFill>
                  <a:srgbClr val="000000"/>
                </a:solidFill>
                <a:latin typeface="Arial"/>
                <a:cs typeface="Arial"/>
              </a:rPr>
              <a:t> </a:t>
            </a:r>
            <a:r>
              <a:rPr sz="2200" b="1" spc="-5" dirty="0">
                <a:solidFill>
                  <a:srgbClr val="000000"/>
                </a:solidFill>
                <a:latin typeface="Arial"/>
                <a:cs typeface="Arial"/>
              </a:rPr>
              <a:t>ConvNet</a:t>
            </a:r>
            <a:endParaRPr sz="2200">
              <a:latin typeface="Arial"/>
              <a:cs typeface="Arial"/>
            </a:endParaRPr>
          </a:p>
        </p:txBody>
      </p:sp>
      <p:sp>
        <p:nvSpPr>
          <p:cNvPr id="45" name="object 45"/>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7</a:t>
            </a:fld>
            <a:endParaRPr spc="-5" dirty="0"/>
          </a:p>
        </p:txBody>
      </p:sp>
      <p:grpSp>
        <p:nvGrpSpPr>
          <p:cNvPr id="3" name="object 3"/>
          <p:cNvGrpSpPr/>
          <p:nvPr/>
        </p:nvGrpSpPr>
        <p:grpSpPr>
          <a:xfrm>
            <a:off x="2028446" y="1304544"/>
            <a:ext cx="2877820" cy="3691254"/>
            <a:chOff x="2028444" y="1304544"/>
            <a:chExt cx="2877820" cy="3691254"/>
          </a:xfrm>
        </p:grpSpPr>
        <p:sp>
          <p:nvSpPr>
            <p:cNvPr id="4" name="object 4"/>
            <p:cNvSpPr/>
            <p:nvPr/>
          </p:nvSpPr>
          <p:spPr>
            <a:xfrm>
              <a:off x="2041398" y="1317498"/>
              <a:ext cx="360045" cy="370840"/>
            </a:xfrm>
            <a:custGeom>
              <a:avLst/>
              <a:gdLst/>
              <a:ahLst/>
              <a:cxnLst/>
              <a:rect l="l" t="t" r="r" b="b"/>
              <a:pathLst>
                <a:path w="360044" h="370839">
                  <a:moveTo>
                    <a:pt x="179831" y="0"/>
                  </a:moveTo>
                  <a:lnTo>
                    <a:pt x="132027" y="6616"/>
                  </a:lnTo>
                  <a:lnTo>
                    <a:pt x="89069" y="25287"/>
                  </a:lnTo>
                  <a:lnTo>
                    <a:pt x="52673" y="54244"/>
                  </a:lnTo>
                  <a:lnTo>
                    <a:pt x="24553" y="91722"/>
                  </a:lnTo>
                  <a:lnTo>
                    <a:pt x="6424" y="135951"/>
                  </a:lnTo>
                  <a:lnTo>
                    <a:pt x="0" y="185165"/>
                  </a:lnTo>
                  <a:lnTo>
                    <a:pt x="6424" y="234380"/>
                  </a:lnTo>
                  <a:lnTo>
                    <a:pt x="24553" y="278609"/>
                  </a:lnTo>
                  <a:lnTo>
                    <a:pt x="52673" y="316087"/>
                  </a:lnTo>
                  <a:lnTo>
                    <a:pt x="89069" y="345044"/>
                  </a:lnTo>
                  <a:lnTo>
                    <a:pt x="132027" y="363715"/>
                  </a:lnTo>
                  <a:lnTo>
                    <a:pt x="179831" y="370331"/>
                  </a:lnTo>
                  <a:lnTo>
                    <a:pt x="227636" y="363715"/>
                  </a:lnTo>
                  <a:lnTo>
                    <a:pt x="270594" y="345044"/>
                  </a:lnTo>
                  <a:lnTo>
                    <a:pt x="306990" y="316087"/>
                  </a:lnTo>
                  <a:lnTo>
                    <a:pt x="335110" y="278609"/>
                  </a:lnTo>
                  <a:lnTo>
                    <a:pt x="353239" y="234380"/>
                  </a:lnTo>
                  <a:lnTo>
                    <a:pt x="359663" y="185165"/>
                  </a:lnTo>
                  <a:lnTo>
                    <a:pt x="353239" y="135951"/>
                  </a:lnTo>
                  <a:lnTo>
                    <a:pt x="335110" y="91722"/>
                  </a:lnTo>
                  <a:lnTo>
                    <a:pt x="306990" y="54244"/>
                  </a:lnTo>
                  <a:lnTo>
                    <a:pt x="270594" y="25287"/>
                  </a:lnTo>
                  <a:lnTo>
                    <a:pt x="227636" y="6616"/>
                  </a:lnTo>
                  <a:lnTo>
                    <a:pt x="179831" y="0"/>
                  </a:lnTo>
                  <a:close/>
                </a:path>
              </a:pathLst>
            </a:custGeom>
            <a:solidFill>
              <a:srgbClr val="BEBEBE"/>
            </a:solidFill>
          </p:spPr>
          <p:txBody>
            <a:bodyPr wrap="square" lIns="0" tIns="0" rIns="0" bIns="0" rtlCol="0"/>
            <a:lstStyle/>
            <a:p>
              <a:endParaRPr/>
            </a:p>
          </p:txBody>
        </p:sp>
        <p:sp>
          <p:nvSpPr>
            <p:cNvPr id="5" name="object 5"/>
            <p:cNvSpPr/>
            <p:nvPr/>
          </p:nvSpPr>
          <p:spPr>
            <a:xfrm>
              <a:off x="2041398" y="1317498"/>
              <a:ext cx="360045" cy="370840"/>
            </a:xfrm>
            <a:custGeom>
              <a:avLst/>
              <a:gdLst/>
              <a:ahLst/>
              <a:cxnLst/>
              <a:rect l="l" t="t" r="r" b="b"/>
              <a:pathLst>
                <a:path w="360044" h="370839">
                  <a:moveTo>
                    <a:pt x="0" y="185165"/>
                  </a:moveTo>
                  <a:lnTo>
                    <a:pt x="6424" y="135951"/>
                  </a:lnTo>
                  <a:lnTo>
                    <a:pt x="24553" y="91722"/>
                  </a:lnTo>
                  <a:lnTo>
                    <a:pt x="52673" y="54244"/>
                  </a:lnTo>
                  <a:lnTo>
                    <a:pt x="89069" y="25287"/>
                  </a:lnTo>
                  <a:lnTo>
                    <a:pt x="132027" y="6616"/>
                  </a:lnTo>
                  <a:lnTo>
                    <a:pt x="179831" y="0"/>
                  </a:lnTo>
                  <a:lnTo>
                    <a:pt x="227636" y="6616"/>
                  </a:lnTo>
                  <a:lnTo>
                    <a:pt x="270594" y="25287"/>
                  </a:lnTo>
                  <a:lnTo>
                    <a:pt x="306990" y="54244"/>
                  </a:lnTo>
                  <a:lnTo>
                    <a:pt x="335110" y="91722"/>
                  </a:lnTo>
                  <a:lnTo>
                    <a:pt x="353239" y="135951"/>
                  </a:lnTo>
                  <a:lnTo>
                    <a:pt x="359663" y="185165"/>
                  </a:lnTo>
                  <a:lnTo>
                    <a:pt x="353239" y="234380"/>
                  </a:lnTo>
                  <a:lnTo>
                    <a:pt x="335110" y="278609"/>
                  </a:lnTo>
                  <a:lnTo>
                    <a:pt x="306990" y="316087"/>
                  </a:lnTo>
                  <a:lnTo>
                    <a:pt x="270594" y="345044"/>
                  </a:lnTo>
                  <a:lnTo>
                    <a:pt x="227636" y="363715"/>
                  </a:lnTo>
                  <a:lnTo>
                    <a:pt x="179831" y="370331"/>
                  </a:lnTo>
                  <a:lnTo>
                    <a:pt x="132027" y="363715"/>
                  </a:lnTo>
                  <a:lnTo>
                    <a:pt x="89069" y="345044"/>
                  </a:lnTo>
                  <a:lnTo>
                    <a:pt x="52673" y="316087"/>
                  </a:lnTo>
                  <a:lnTo>
                    <a:pt x="24553" y="278609"/>
                  </a:lnTo>
                  <a:lnTo>
                    <a:pt x="6424" y="234380"/>
                  </a:lnTo>
                  <a:lnTo>
                    <a:pt x="0" y="185165"/>
                  </a:lnTo>
                  <a:close/>
                </a:path>
              </a:pathLst>
            </a:custGeom>
            <a:ln w="25908">
              <a:solidFill>
                <a:srgbClr val="BBBBBB"/>
              </a:solidFill>
            </a:ln>
          </p:spPr>
          <p:txBody>
            <a:bodyPr wrap="square" lIns="0" tIns="0" rIns="0" bIns="0" rtlCol="0"/>
            <a:lstStyle/>
            <a:p>
              <a:endParaRPr/>
            </a:p>
          </p:txBody>
        </p:sp>
        <p:sp>
          <p:nvSpPr>
            <p:cNvPr id="6" name="object 6"/>
            <p:cNvSpPr/>
            <p:nvPr/>
          </p:nvSpPr>
          <p:spPr>
            <a:xfrm>
              <a:off x="2041398" y="1975866"/>
              <a:ext cx="360045" cy="372110"/>
            </a:xfrm>
            <a:custGeom>
              <a:avLst/>
              <a:gdLst/>
              <a:ahLst/>
              <a:cxnLst/>
              <a:rect l="l" t="t" r="r" b="b"/>
              <a:pathLst>
                <a:path w="360044" h="372110">
                  <a:moveTo>
                    <a:pt x="179831" y="0"/>
                  </a:moveTo>
                  <a:lnTo>
                    <a:pt x="132027" y="6637"/>
                  </a:lnTo>
                  <a:lnTo>
                    <a:pt x="89069" y="25371"/>
                  </a:lnTo>
                  <a:lnTo>
                    <a:pt x="52673" y="54435"/>
                  </a:lnTo>
                  <a:lnTo>
                    <a:pt x="24553" y="92060"/>
                  </a:lnTo>
                  <a:lnTo>
                    <a:pt x="6424" y="136480"/>
                  </a:lnTo>
                  <a:lnTo>
                    <a:pt x="0" y="185928"/>
                  </a:lnTo>
                  <a:lnTo>
                    <a:pt x="6424" y="235375"/>
                  </a:lnTo>
                  <a:lnTo>
                    <a:pt x="24553" y="279795"/>
                  </a:lnTo>
                  <a:lnTo>
                    <a:pt x="52673" y="317420"/>
                  </a:lnTo>
                  <a:lnTo>
                    <a:pt x="89069" y="346484"/>
                  </a:lnTo>
                  <a:lnTo>
                    <a:pt x="132027" y="365218"/>
                  </a:lnTo>
                  <a:lnTo>
                    <a:pt x="179831" y="371856"/>
                  </a:lnTo>
                  <a:lnTo>
                    <a:pt x="227636" y="365218"/>
                  </a:lnTo>
                  <a:lnTo>
                    <a:pt x="270594" y="346484"/>
                  </a:lnTo>
                  <a:lnTo>
                    <a:pt x="306990" y="317420"/>
                  </a:lnTo>
                  <a:lnTo>
                    <a:pt x="335110" y="279795"/>
                  </a:lnTo>
                  <a:lnTo>
                    <a:pt x="353239" y="235375"/>
                  </a:lnTo>
                  <a:lnTo>
                    <a:pt x="359663" y="185928"/>
                  </a:lnTo>
                  <a:lnTo>
                    <a:pt x="353239" y="136480"/>
                  </a:lnTo>
                  <a:lnTo>
                    <a:pt x="335110" y="92060"/>
                  </a:lnTo>
                  <a:lnTo>
                    <a:pt x="306990" y="54435"/>
                  </a:lnTo>
                  <a:lnTo>
                    <a:pt x="270594" y="25371"/>
                  </a:lnTo>
                  <a:lnTo>
                    <a:pt x="227636" y="6637"/>
                  </a:lnTo>
                  <a:lnTo>
                    <a:pt x="179831" y="0"/>
                  </a:lnTo>
                  <a:close/>
                </a:path>
              </a:pathLst>
            </a:custGeom>
            <a:solidFill>
              <a:srgbClr val="BEBEBE"/>
            </a:solidFill>
          </p:spPr>
          <p:txBody>
            <a:bodyPr wrap="square" lIns="0" tIns="0" rIns="0" bIns="0" rtlCol="0"/>
            <a:lstStyle/>
            <a:p>
              <a:endParaRPr/>
            </a:p>
          </p:txBody>
        </p:sp>
        <p:sp>
          <p:nvSpPr>
            <p:cNvPr id="7" name="object 7"/>
            <p:cNvSpPr/>
            <p:nvPr/>
          </p:nvSpPr>
          <p:spPr>
            <a:xfrm>
              <a:off x="2041398" y="1975866"/>
              <a:ext cx="360045" cy="372110"/>
            </a:xfrm>
            <a:custGeom>
              <a:avLst/>
              <a:gdLst/>
              <a:ahLst/>
              <a:cxnLst/>
              <a:rect l="l" t="t" r="r" b="b"/>
              <a:pathLst>
                <a:path w="360044" h="372110">
                  <a:moveTo>
                    <a:pt x="0" y="185928"/>
                  </a:moveTo>
                  <a:lnTo>
                    <a:pt x="6424" y="136480"/>
                  </a:lnTo>
                  <a:lnTo>
                    <a:pt x="24553" y="92060"/>
                  </a:lnTo>
                  <a:lnTo>
                    <a:pt x="52673" y="54435"/>
                  </a:lnTo>
                  <a:lnTo>
                    <a:pt x="89069" y="25371"/>
                  </a:lnTo>
                  <a:lnTo>
                    <a:pt x="132027" y="6637"/>
                  </a:lnTo>
                  <a:lnTo>
                    <a:pt x="179831" y="0"/>
                  </a:lnTo>
                  <a:lnTo>
                    <a:pt x="227636" y="6637"/>
                  </a:lnTo>
                  <a:lnTo>
                    <a:pt x="270594" y="25371"/>
                  </a:lnTo>
                  <a:lnTo>
                    <a:pt x="306990" y="54435"/>
                  </a:lnTo>
                  <a:lnTo>
                    <a:pt x="335110" y="92060"/>
                  </a:lnTo>
                  <a:lnTo>
                    <a:pt x="353239" y="136480"/>
                  </a:lnTo>
                  <a:lnTo>
                    <a:pt x="359663" y="185928"/>
                  </a:lnTo>
                  <a:lnTo>
                    <a:pt x="353239" y="235375"/>
                  </a:lnTo>
                  <a:lnTo>
                    <a:pt x="335110" y="279795"/>
                  </a:lnTo>
                  <a:lnTo>
                    <a:pt x="306990" y="317420"/>
                  </a:lnTo>
                  <a:lnTo>
                    <a:pt x="270594" y="346484"/>
                  </a:lnTo>
                  <a:lnTo>
                    <a:pt x="227636" y="365218"/>
                  </a:lnTo>
                  <a:lnTo>
                    <a:pt x="179831" y="371856"/>
                  </a:lnTo>
                  <a:lnTo>
                    <a:pt x="132027" y="365218"/>
                  </a:lnTo>
                  <a:lnTo>
                    <a:pt x="89069" y="346484"/>
                  </a:lnTo>
                  <a:lnTo>
                    <a:pt x="52673" y="317420"/>
                  </a:lnTo>
                  <a:lnTo>
                    <a:pt x="24553" y="279795"/>
                  </a:lnTo>
                  <a:lnTo>
                    <a:pt x="6424" y="235375"/>
                  </a:lnTo>
                  <a:lnTo>
                    <a:pt x="0" y="185928"/>
                  </a:lnTo>
                  <a:close/>
                </a:path>
              </a:pathLst>
            </a:custGeom>
            <a:ln w="25908">
              <a:solidFill>
                <a:srgbClr val="BBBBBB"/>
              </a:solidFill>
            </a:ln>
          </p:spPr>
          <p:txBody>
            <a:bodyPr wrap="square" lIns="0" tIns="0" rIns="0" bIns="0" rtlCol="0"/>
            <a:lstStyle/>
            <a:p>
              <a:endParaRPr/>
            </a:p>
          </p:txBody>
        </p:sp>
        <p:sp>
          <p:nvSpPr>
            <p:cNvPr id="8" name="object 8"/>
            <p:cNvSpPr/>
            <p:nvPr/>
          </p:nvSpPr>
          <p:spPr>
            <a:xfrm>
              <a:off x="3330702" y="2280666"/>
              <a:ext cx="358140" cy="372110"/>
            </a:xfrm>
            <a:custGeom>
              <a:avLst/>
              <a:gdLst/>
              <a:ahLst/>
              <a:cxnLst/>
              <a:rect l="l" t="t" r="r" b="b"/>
              <a:pathLst>
                <a:path w="358139" h="372110">
                  <a:moveTo>
                    <a:pt x="179070" y="0"/>
                  </a:moveTo>
                  <a:lnTo>
                    <a:pt x="131453" y="6637"/>
                  </a:lnTo>
                  <a:lnTo>
                    <a:pt x="88674" y="25371"/>
                  </a:lnTo>
                  <a:lnTo>
                    <a:pt x="52435" y="54435"/>
                  </a:lnTo>
                  <a:lnTo>
                    <a:pt x="24440" y="92060"/>
                  </a:lnTo>
                  <a:lnTo>
                    <a:pt x="6394" y="136480"/>
                  </a:lnTo>
                  <a:lnTo>
                    <a:pt x="0" y="185928"/>
                  </a:lnTo>
                  <a:lnTo>
                    <a:pt x="6394" y="235375"/>
                  </a:lnTo>
                  <a:lnTo>
                    <a:pt x="24440" y="279795"/>
                  </a:lnTo>
                  <a:lnTo>
                    <a:pt x="52435" y="317420"/>
                  </a:lnTo>
                  <a:lnTo>
                    <a:pt x="88674" y="346484"/>
                  </a:lnTo>
                  <a:lnTo>
                    <a:pt x="131453" y="365218"/>
                  </a:lnTo>
                  <a:lnTo>
                    <a:pt x="179070" y="371856"/>
                  </a:lnTo>
                  <a:lnTo>
                    <a:pt x="226686" y="365218"/>
                  </a:lnTo>
                  <a:lnTo>
                    <a:pt x="269465" y="346484"/>
                  </a:lnTo>
                  <a:lnTo>
                    <a:pt x="305704" y="317420"/>
                  </a:lnTo>
                  <a:lnTo>
                    <a:pt x="333699" y="279795"/>
                  </a:lnTo>
                  <a:lnTo>
                    <a:pt x="351745" y="235375"/>
                  </a:lnTo>
                  <a:lnTo>
                    <a:pt x="358139" y="185928"/>
                  </a:lnTo>
                  <a:lnTo>
                    <a:pt x="351745" y="136480"/>
                  </a:lnTo>
                  <a:lnTo>
                    <a:pt x="333699" y="92060"/>
                  </a:lnTo>
                  <a:lnTo>
                    <a:pt x="305704" y="54435"/>
                  </a:lnTo>
                  <a:lnTo>
                    <a:pt x="269465" y="25371"/>
                  </a:lnTo>
                  <a:lnTo>
                    <a:pt x="226686" y="6637"/>
                  </a:lnTo>
                  <a:lnTo>
                    <a:pt x="179070" y="0"/>
                  </a:lnTo>
                  <a:close/>
                </a:path>
              </a:pathLst>
            </a:custGeom>
            <a:solidFill>
              <a:srgbClr val="BEBEBE"/>
            </a:solidFill>
          </p:spPr>
          <p:txBody>
            <a:bodyPr wrap="square" lIns="0" tIns="0" rIns="0" bIns="0" rtlCol="0"/>
            <a:lstStyle/>
            <a:p>
              <a:endParaRPr/>
            </a:p>
          </p:txBody>
        </p:sp>
        <p:sp>
          <p:nvSpPr>
            <p:cNvPr id="9" name="object 9"/>
            <p:cNvSpPr/>
            <p:nvPr/>
          </p:nvSpPr>
          <p:spPr>
            <a:xfrm>
              <a:off x="3330702" y="2280666"/>
              <a:ext cx="358140" cy="372110"/>
            </a:xfrm>
            <a:custGeom>
              <a:avLst/>
              <a:gdLst/>
              <a:ahLst/>
              <a:cxnLst/>
              <a:rect l="l" t="t" r="r" b="b"/>
              <a:pathLst>
                <a:path w="358139" h="372110">
                  <a:moveTo>
                    <a:pt x="0" y="185928"/>
                  </a:moveTo>
                  <a:lnTo>
                    <a:pt x="6394" y="136480"/>
                  </a:lnTo>
                  <a:lnTo>
                    <a:pt x="24440" y="92060"/>
                  </a:lnTo>
                  <a:lnTo>
                    <a:pt x="52435" y="54435"/>
                  </a:lnTo>
                  <a:lnTo>
                    <a:pt x="88674" y="25371"/>
                  </a:lnTo>
                  <a:lnTo>
                    <a:pt x="131453" y="6637"/>
                  </a:lnTo>
                  <a:lnTo>
                    <a:pt x="179070" y="0"/>
                  </a:lnTo>
                  <a:lnTo>
                    <a:pt x="226686" y="6637"/>
                  </a:lnTo>
                  <a:lnTo>
                    <a:pt x="269465" y="25371"/>
                  </a:lnTo>
                  <a:lnTo>
                    <a:pt x="305704" y="54435"/>
                  </a:lnTo>
                  <a:lnTo>
                    <a:pt x="333699" y="92060"/>
                  </a:lnTo>
                  <a:lnTo>
                    <a:pt x="351745" y="136480"/>
                  </a:lnTo>
                  <a:lnTo>
                    <a:pt x="358139" y="185928"/>
                  </a:lnTo>
                  <a:lnTo>
                    <a:pt x="351745" y="235375"/>
                  </a:lnTo>
                  <a:lnTo>
                    <a:pt x="333699" y="279795"/>
                  </a:lnTo>
                  <a:lnTo>
                    <a:pt x="305704" y="317420"/>
                  </a:lnTo>
                  <a:lnTo>
                    <a:pt x="269465" y="346484"/>
                  </a:lnTo>
                  <a:lnTo>
                    <a:pt x="226686" y="365218"/>
                  </a:lnTo>
                  <a:lnTo>
                    <a:pt x="179070" y="371856"/>
                  </a:lnTo>
                  <a:lnTo>
                    <a:pt x="131453" y="365218"/>
                  </a:lnTo>
                  <a:lnTo>
                    <a:pt x="88674" y="346484"/>
                  </a:lnTo>
                  <a:lnTo>
                    <a:pt x="52435" y="317420"/>
                  </a:lnTo>
                  <a:lnTo>
                    <a:pt x="24440" y="279795"/>
                  </a:lnTo>
                  <a:lnTo>
                    <a:pt x="6394" y="235375"/>
                  </a:lnTo>
                  <a:lnTo>
                    <a:pt x="0" y="185928"/>
                  </a:lnTo>
                  <a:close/>
                </a:path>
              </a:pathLst>
            </a:custGeom>
            <a:ln w="25908">
              <a:solidFill>
                <a:srgbClr val="BBBBBB"/>
              </a:solidFill>
            </a:ln>
          </p:spPr>
          <p:txBody>
            <a:bodyPr wrap="square" lIns="0" tIns="0" rIns="0" bIns="0" rtlCol="0"/>
            <a:lstStyle/>
            <a:p>
              <a:endParaRPr/>
            </a:p>
          </p:txBody>
        </p:sp>
        <p:sp>
          <p:nvSpPr>
            <p:cNvPr id="10" name="object 10"/>
            <p:cNvSpPr/>
            <p:nvPr/>
          </p:nvSpPr>
          <p:spPr>
            <a:xfrm>
              <a:off x="2395728" y="1498218"/>
              <a:ext cx="935990" cy="980440"/>
            </a:xfrm>
            <a:custGeom>
              <a:avLst/>
              <a:gdLst/>
              <a:ahLst/>
              <a:cxnLst/>
              <a:rect l="l" t="t" r="r" b="b"/>
              <a:pathLst>
                <a:path w="935989" h="980439">
                  <a:moveTo>
                    <a:pt x="935482" y="967613"/>
                  </a:moveTo>
                  <a:lnTo>
                    <a:pt x="935189" y="967333"/>
                  </a:lnTo>
                  <a:lnTo>
                    <a:pt x="922515" y="926973"/>
                  </a:lnTo>
                  <a:lnTo>
                    <a:pt x="909955" y="886968"/>
                  </a:lnTo>
                  <a:lnTo>
                    <a:pt x="887044" y="909091"/>
                  </a:lnTo>
                  <a:lnTo>
                    <a:pt x="9144" y="0"/>
                  </a:lnTo>
                  <a:lnTo>
                    <a:pt x="0" y="8890"/>
                  </a:lnTo>
                  <a:lnTo>
                    <a:pt x="873150" y="912952"/>
                  </a:lnTo>
                  <a:lnTo>
                    <a:pt x="868578" y="926909"/>
                  </a:lnTo>
                  <a:lnTo>
                    <a:pt x="859167" y="935990"/>
                  </a:lnTo>
                  <a:lnTo>
                    <a:pt x="6604" y="656717"/>
                  </a:lnTo>
                  <a:lnTo>
                    <a:pt x="2540" y="668909"/>
                  </a:lnTo>
                  <a:lnTo>
                    <a:pt x="861034" y="949947"/>
                  </a:lnTo>
                  <a:lnTo>
                    <a:pt x="851154" y="980059"/>
                  </a:lnTo>
                  <a:lnTo>
                    <a:pt x="934199" y="967803"/>
                  </a:lnTo>
                  <a:lnTo>
                    <a:pt x="935482" y="968248"/>
                  </a:lnTo>
                  <a:lnTo>
                    <a:pt x="935278" y="967651"/>
                  </a:lnTo>
                  <a:lnTo>
                    <a:pt x="935482" y="967613"/>
                  </a:lnTo>
                  <a:close/>
                </a:path>
              </a:pathLst>
            </a:custGeom>
            <a:solidFill>
              <a:srgbClr val="000000"/>
            </a:solidFill>
          </p:spPr>
          <p:txBody>
            <a:bodyPr wrap="square" lIns="0" tIns="0" rIns="0" bIns="0" rtlCol="0"/>
            <a:lstStyle/>
            <a:p>
              <a:endParaRPr/>
            </a:p>
          </p:txBody>
        </p:sp>
        <p:sp>
          <p:nvSpPr>
            <p:cNvPr id="11" name="object 11"/>
            <p:cNvSpPr/>
            <p:nvPr/>
          </p:nvSpPr>
          <p:spPr>
            <a:xfrm>
              <a:off x="2041398" y="2635758"/>
              <a:ext cx="360045" cy="370840"/>
            </a:xfrm>
            <a:custGeom>
              <a:avLst/>
              <a:gdLst/>
              <a:ahLst/>
              <a:cxnLst/>
              <a:rect l="l" t="t" r="r" b="b"/>
              <a:pathLst>
                <a:path w="360044" h="370839">
                  <a:moveTo>
                    <a:pt x="179831" y="0"/>
                  </a:moveTo>
                  <a:lnTo>
                    <a:pt x="132027" y="6616"/>
                  </a:lnTo>
                  <a:lnTo>
                    <a:pt x="89069" y="25287"/>
                  </a:lnTo>
                  <a:lnTo>
                    <a:pt x="52673" y="54244"/>
                  </a:lnTo>
                  <a:lnTo>
                    <a:pt x="24553" y="91722"/>
                  </a:lnTo>
                  <a:lnTo>
                    <a:pt x="6424" y="135951"/>
                  </a:lnTo>
                  <a:lnTo>
                    <a:pt x="0" y="185165"/>
                  </a:lnTo>
                  <a:lnTo>
                    <a:pt x="6424" y="234380"/>
                  </a:lnTo>
                  <a:lnTo>
                    <a:pt x="24553" y="278609"/>
                  </a:lnTo>
                  <a:lnTo>
                    <a:pt x="52673" y="316087"/>
                  </a:lnTo>
                  <a:lnTo>
                    <a:pt x="89069" y="345044"/>
                  </a:lnTo>
                  <a:lnTo>
                    <a:pt x="132027" y="363715"/>
                  </a:lnTo>
                  <a:lnTo>
                    <a:pt x="179831" y="370331"/>
                  </a:lnTo>
                  <a:lnTo>
                    <a:pt x="227636" y="363715"/>
                  </a:lnTo>
                  <a:lnTo>
                    <a:pt x="270594" y="345044"/>
                  </a:lnTo>
                  <a:lnTo>
                    <a:pt x="306990" y="316087"/>
                  </a:lnTo>
                  <a:lnTo>
                    <a:pt x="335110" y="278609"/>
                  </a:lnTo>
                  <a:lnTo>
                    <a:pt x="353239" y="234380"/>
                  </a:lnTo>
                  <a:lnTo>
                    <a:pt x="359663" y="185165"/>
                  </a:lnTo>
                  <a:lnTo>
                    <a:pt x="353239" y="135951"/>
                  </a:lnTo>
                  <a:lnTo>
                    <a:pt x="335110" y="91722"/>
                  </a:lnTo>
                  <a:lnTo>
                    <a:pt x="306990" y="54244"/>
                  </a:lnTo>
                  <a:lnTo>
                    <a:pt x="270594" y="25287"/>
                  </a:lnTo>
                  <a:lnTo>
                    <a:pt x="227636" y="6616"/>
                  </a:lnTo>
                  <a:lnTo>
                    <a:pt x="179831" y="0"/>
                  </a:lnTo>
                  <a:close/>
                </a:path>
              </a:pathLst>
            </a:custGeom>
            <a:solidFill>
              <a:srgbClr val="BEBEBE"/>
            </a:solidFill>
          </p:spPr>
          <p:txBody>
            <a:bodyPr wrap="square" lIns="0" tIns="0" rIns="0" bIns="0" rtlCol="0"/>
            <a:lstStyle/>
            <a:p>
              <a:endParaRPr/>
            </a:p>
          </p:txBody>
        </p:sp>
        <p:sp>
          <p:nvSpPr>
            <p:cNvPr id="12" name="object 12"/>
            <p:cNvSpPr/>
            <p:nvPr/>
          </p:nvSpPr>
          <p:spPr>
            <a:xfrm>
              <a:off x="2041398" y="2635758"/>
              <a:ext cx="360045" cy="370840"/>
            </a:xfrm>
            <a:custGeom>
              <a:avLst/>
              <a:gdLst/>
              <a:ahLst/>
              <a:cxnLst/>
              <a:rect l="l" t="t" r="r" b="b"/>
              <a:pathLst>
                <a:path w="360044" h="370839">
                  <a:moveTo>
                    <a:pt x="0" y="185165"/>
                  </a:moveTo>
                  <a:lnTo>
                    <a:pt x="6424" y="135951"/>
                  </a:lnTo>
                  <a:lnTo>
                    <a:pt x="24553" y="91722"/>
                  </a:lnTo>
                  <a:lnTo>
                    <a:pt x="52673" y="54244"/>
                  </a:lnTo>
                  <a:lnTo>
                    <a:pt x="89069" y="25287"/>
                  </a:lnTo>
                  <a:lnTo>
                    <a:pt x="132027" y="6616"/>
                  </a:lnTo>
                  <a:lnTo>
                    <a:pt x="179831" y="0"/>
                  </a:lnTo>
                  <a:lnTo>
                    <a:pt x="227636" y="6616"/>
                  </a:lnTo>
                  <a:lnTo>
                    <a:pt x="270594" y="25287"/>
                  </a:lnTo>
                  <a:lnTo>
                    <a:pt x="306990" y="54244"/>
                  </a:lnTo>
                  <a:lnTo>
                    <a:pt x="335110" y="91722"/>
                  </a:lnTo>
                  <a:lnTo>
                    <a:pt x="353239" y="135951"/>
                  </a:lnTo>
                  <a:lnTo>
                    <a:pt x="359663" y="185165"/>
                  </a:lnTo>
                  <a:lnTo>
                    <a:pt x="353239" y="234380"/>
                  </a:lnTo>
                  <a:lnTo>
                    <a:pt x="335110" y="278609"/>
                  </a:lnTo>
                  <a:lnTo>
                    <a:pt x="306990" y="316087"/>
                  </a:lnTo>
                  <a:lnTo>
                    <a:pt x="270594" y="345044"/>
                  </a:lnTo>
                  <a:lnTo>
                    <a:pt x="227636" y="363715"/>
                  </a:lnTo>
                  <a:lnTo>
                    <a:pt x="179831" y="370331"/>
                  </a:lnTo>
                  <a:lnTo>
                    <a:pt x="132027" y="363715"/>
                  </a:lnTo>
                  <a:lnTo>
                    <a:pt x="89069" y="345044"/>
                  </a:lnTo>
                  <a:lnTo>
                    <a:pt x="52673" y="316087"/>
                  </a:lnTo>
                  <a:lnTo>
                    <a:pt x="24553" y="278609"/>
                  </a:lnTo>
                  <a:lnTo>
                    <a:pt x="6424" y="234380"/>
                  </a:lnTo>
                  <a:lnTo>
                    <a:pt x="0" y="185165"/>
                  </a:lnTo>
                  <a:close/>
                </a:path>
              </a:pathLst>
            </a:custGeom>
            <a:ln w="25908">
              <a:solidFill>
                <a:srgbClr val="BBBBBB"/>
              </a:solidFill>
            </a:ln>
          </p:spPr>
          <p:txBody>
            <a:bodyPr wrap="square" lIns="0" tIns="0" rIns="0" bIns="0" rtlCol="0"/>
            <a:lstStyle/>
            <a:p>
              <a:endParaRPr/>
            </a:p>
          </p:txBody>
        </p:sp>
        <p:sp>
          <p:nvSpPr>
            <p:cNvPr id="13" name="object 13"/>
            <p:cNvSpPr/>
            <p:nvPr/>
          </p:nvSpPr>
          <p:spPr>
            <a:xfrm>
              <a:off x="2398014" y="2457322"/>
              <a:ext cx="933450" cy="368935"/>
            </a:xfrm>
            <a:custGeom>
              <a:avLst/>
              <a:gdLst/>
              <a:ahLst/>
              <a:cxnLst/>
              <a:rect l="l" t="t" r="r" b="b"/>
              <a:pathLst>
                <a:path w="933450" h="368935">
                  <a:moveTo>
                    <a:pt x="859681" y="29680"/>
                  </a:moveTo>
                  <a:lnTo>
                    <a:pt x="0" y="356742"/>
                  </a:lnTo>
                  <a:lnTo>
                    <a:pt x="4572" y="368680"/>
                  </a:lnTo>
                  <a:lnTo>
                    <a:pt x="864222" y="41582"/>
                  </a:lnTo>
                  <a:lnTo>
                    <a:pt x="859681" y="29680"/>
                  </a:lnTo>
                  <a:close/>
                </a:path>
                <a:path w="933450" h="368935">
                  <a:moveTo>
                    <a:pt x="917906" y="25146"/>
                  </a:moveTo>
                  <a:lnTo>
                    <a:pt x="871601" y="25146"/>
                  </a:lnTo>
                  <a:lnTo>
                    <a:pt x="876046" y="37084"/>
                  </a:lnTo>
                  <a:lnTo>
                    <a:pt x="864222" y="41582"/>
                  </a:lnTo>
                  <a:lnTo>
                    <a:pt x="875538" y="71247"/>
                  </a:lnTo>
                  <a:lnTo>
                    <a:pt x="917906" y="25146"/>
                  </a:lnTo>
                  <a:close/>
                </a:path>
                <a:path w="933450" h="368935">
                  <a:moveTo>
                    <a:pt x="871601" y="25146"/>
                  </a:moveTo>
                  <a:lnTo>
                    <a:pt x="859681" y="29680"/>
                  </a:lnTo>
                  <a:lnTo>
                    <a:pt x="864222" y="41582"/>
                  </a:lnTo>
                  <a:lnTo>
                    <a:pt x="876046" y="37084"/>
                  </a:lnTo>
                  <a:lnTo>
                    <a:pt x="871601" y="25146"/>
                  </a:lnTo>
                  <a:close/>
                </a:path>
                <a:path w="933450" h="368935">
                  <a:moveTo>
                    <a:pt x="848360" y="0"/>
                  </a:moveTo>
                  <a:lnTo>
                    <a:pt x="859681" y="29680"/>
                  </a:lnTo>
                  <a:lnTo>
                    <a:pt x="871601" y="25146"/>
                  </a:lnTo>
                  <a:lnTo>
                    <a:pt x="917906" y="25146"/>
                  </a:lnTo>
                  <a:lnTo>
                    <a:pt x="933196" y="8509"/>
                  </a:lnTo>
                  <a:lnTo>
                    <a:pt x="848360" y="0"/>
                  </a:lnTo>
                  <a:close/>
                </a:path>
              </a:pathLst>
            </a:custGeom>
            <a:solidFill>
              <a:srgbClr val="000000"/>
            </a:solidFill>
          </p:spPr>
          <p:txBody>
            <a:bodyPr wrap="square" lIns="0" tIns="0" rIns="0" bIns="0" rtlCol="0"/>
            <a:lstStyle/>
            <a:p>
              <a:endParaRPr/>
            </a:p>
          </p:txBody>
        </p:sp>
        <p:sp>
          <p:nvSpPr>
            <p:cNvPr id="14" name="object 14"/>
            <p:cNvSpPr/>
            <p:nvPr/>
          </p:nvSpPr>
          <p:spPr>
            <a:xfrm>
              <a:off x="2041398" y="3294126"/>
              <a:ext cx="360045" cy="372110"/>
            </a:xfrm>
            <a:custGeom>
              <a:avLst/>
              <a:gdLst/>
              <a:ahLst/>
              <a:cxnLst/>
              <a:rect l="l" t="t" r="r" b="b"/>
              <a:pathLst>
                <a:path w="360044" h="372110">
                  <a:moveTo>
                    <a:pt x="179831" y="0"/>
                  </a:moveTo>
                  <a:lnTo>
                    <a:pt x="132027" y="6637"/>
                  </a:lnTo>
                  <a:lnTo>
                    <a:pt x="89069" y="25371"/>
                  </a:lnTo>
                  <a:lnTo>
                    <a:pt x="52673" y="54435"/>
                  </a:lnTo>
                  <a:lnTo>
                    <a:pt x="24553" y="92060"/>
                  </a:lnTo>
                  <a:lnTo>
                    <a:pt x="6424" y="136480"/>
                  </a:lnTo>
                  <a:lnTo>
                    <a:pt x="0" y="185927"/>
                  </a:lnTo>
                  <a:lnTo>
                    <a:pt x="6424" y="235375"/>
                  </a:lnTo>
                  <a:lnTo>
                    <a:pt x="24553" y="279795"/>
                  </a:lnTo>
                  <a:lnTo>
                    <a:pt x="52673" y="317420"/>
                  </a:lnTo>
                  <a:lnTo>
                    <a:pt x="89069" y="346484"/>
                  </a:lnTo>
                  <a:lnTo>
                    <a:pt x="132027" y="365218"/>
                  </a:lnTo>
                  <a:lnTo>
                    <a:pt x="179831" y="371856"/>
                  </a:lnTo>
                  <a:lnTo>
                    <a:pt x="227636" y="365218"/>
                  </a:lnTo>
                  <a:lnTo>
                    <a:pt x="270594" y="346484"/>
                  </a:lnTo>
                  <a:lnTo>
                    <a:pt x="306990" y="317420"/>
                  </a:lnTo>
                  <a:lnTo>
                    <a:pt x="335110" y="279795"/>
                  </a:lnTo>
                  <a:lnTo>
                    <a:pt x="353239" y="235375"/>
                  </a:lnTo>
                  <a:lnTo>
                    <a:pt x="359663" y="185927"/>
                  </a:lnTo>
                  <a:lnTo>
                    <a:pt x="353239" y="136480"/>
                  </a:lnTo>
                  <a:lnTo>
                    <a:pt x="335110" y="92060"/>
                  </a:lnTo>
                  <a:lnTo>
                    <a:pt x="306990" y="54435"/>
                  </a:lnTo>
                  <a:lnTo>
                    <a:pt x="270594" y="25371"/>
                  </a:lnTo>
                  <a:lnTo>
                    <a:pt x="227636" y="6637"/>
                  </a:lnTo>
                  <a:lnTo>
                    <a:pt x="179831" y="0"/>
                  </a:lnTo>
                  <a:close/>
                </a:path>
              </a:pathLst>
            </a:custGeom>
            <a:solidFill>
              <a:srgbClr val="BEBEBE"/>
            </a:solidFill>
          </p:spPr>
          <p:txBody>
            <a:bodyPr wrap="square" lIns="0" tIns="0" rIns="0" bIns="0" rtlCol="0"/>
            <a:lstStyle/>
            <a:p>
              <a:endParaRPr/>
            </a:p>
          </p:txBody>
        </p:sp>
        <p:sp>
          <p:nvSpPr>
            <p:cNvPr id="15" name="object 15"/>
            <p:cNvSpPr/>
            <p:nvPr/>
          </p:nvSpPr>
          <p:spPr>
            <a:xfrm>
              <a:off x="2041398" y="3294126"/>
              <a:ext cx="360045" cy="372110"/>
            </a:xfrm>
            <a:custGeom>
              <a:avLst/>
              <a:gdLst/>
              <a:ahLst/>
              <a:cxnLst/>
              <a:rect l="l" t="t" r="r" b="b"/>
              <a:pathLst>
                <a:path w="360044" h="372110">
                  <a:moveTo>
                    <a:pt x="0" y="185927"/>
                  </a:moveTo>
                  <a:lnTo>
                    <a:pt x="6424" y="136480"/>
                  </a:lnTo>
                  <a:lnTo>
                    <a:pt x="24553" y="92060"/>
                  </a:lnTo>
                  <a:lnTo>
                    <a:pt x="52673" y="54435"/>
                  </a:lnTo>
                  <a:lnTo>
                    <a:pt x="89069" y="25371"/>
                  </a:lnTo>
                  <a:lnTo>
                    <a:pt x="132027" y="6637"/>
                  </a:lnTo>
                  <a:lnTo>
                    <a:pt x="179831" y="0"/>
                  </a:lnTo>
                  <a:lnTo>
                    <a:pt x="227636" y="6637"/>
                  </a:lnTo>
                  <a:lnTo>
                    <a:pt x="270594" y="25371"/>
                  </a:lnTo>
                  <a:lnTo>
                    <a:pt x="306990" y="54435"/>
                  </a:lnTo>
                  <a:lnTo>
                    <a:pt x="335110" y="92060"/>
                  </a:lnTo>
                  <a:lnTo>
                    <a:pt x="353239" y="136480"/>
                  </a:lnTo>
                  <a:lnTo>
                    <a:pt x="359663" y="185927"/>
                  </a:lnTo>
                  <a:lnTo>
                    <a:pt x="353239" y="235375"/>
                  </a:lnTo>
                  <a:lnTo>
                    <a:pt x="335110" y="279795"/>
                  </a:lnTo>
                  <a:lnTo>
                    <a:pt x="306990" y="317420"/>
                  </a:lnTo>
                  <a:lnTo>
                    <a:pt x="270594" y="346484"/>
                  </a:lnTo>
                  <a:lnTo>
                    <a:pt x="227636" y="365218"/>
                  </a:lnTo>
                  <a:lnTo>
                    <a:pt x="179831" y="371856"/>
                  </a:lnTo>
                  <a:lnTo>
                    <a:pt x="132027" y="365218"/>
                  </a:lnTo>
                  <a:lnTo>
                    <a:pt x="89069" y="346484"/>
                  </a:lnTo>
                  <a:lnTo>
                    <a:pt x="52673" y="317420"/>
                  </a:lnTo>
                  <a:lnTo>
                    <a:pt x="24553" y="279795"/>
                  </a:lnTo>
                  <a:lnTo>
                    <a:pt x="6424" y="235375"/>
                  </a:lnTo>
                  <a:lnTo>
                    <a:pt x="0" y="185927"/>
                  </a:lnTo>
                  <a:close/>
                </a:path>
              </a:pathLst>
            </a:custGeom>
            <a:ln w="25908">
              <a:solidFill>
                <a:srgbClr val="BBBBBB"/>
              </a:solidFill>
            </a:ln>
          </p:spPr>
          <p:txBody>
            <a:bodyPr wrap="square" lIns="0" tIns="0" rIns="0" bIns="0" rtlCol="0"/>
            <a:lstStyle/>
            <a:p>
              <a:endParaRPr/>
            </a:p>
          </p:txBody>
        </p:sp>
        <p:sp>
          <p:nvSpPr>
            <p:cNvPr id="16" name="object 16"/>
            <p:cNvSpPr/>
            <p:nvPr/>
          </p:nvSpPr>
          <p:spPr>
            <a:xfrm>
              <a:off x="3330702" y="2945129"/>
              <a:ext cx="358140" cy="370840"/>
            </a:xfrm>
            <a:custGeom>
              <a:avLst/>
              <a:gdLst/>
              <a:ahLst/>
              <a:cxnLst/>
              <a:rect l="l" t="t" r="r" b="b"/>
              <a:pathLst>
                <a:path w="358139" h="370839">
                  <a:moveTo>
                    <a:pt x="179070" y="0"/>
                  </a:moveTo>
                  <a:lnTo>
                    <a:pt x="131453" y="6616"/>
                  </a:lnTo>
                  <a:lnTo>
                    <a:pt x="88674" y="25287"/>
                  </a:lnTo>
                  <a:lnTo>
                    <a:pt x="52435" y="54244"/>
                  </a:lnTo>
                  <a:lnTo>
                    <a:pt x="24440" y="91722"/>
                  </a:lnTo>
                  <a:lnTo>
                    <a:pt x="6394" y="135951"/>
                  </a:lnTo>
                  <a:lnTo>
                    <a:pt x="0" y="185166"/>
                  </a:lnTo>
                  <a:lnTo>
                    <a:pt x="6394" y="234380"/>
                  </a:lnTo>
                  <a:lnTo>
                    <a:pt x="24440" y="278609"/>
                  </a:lnTo>
                  <a:lnTo>
                    <a:pt x="52435" y="316087"/>
                  </a:lnTo>
                  <a:lnTo>
                    <a:pt x="88674" y="345044"/>
                  </a:lnTo>
                  <a:lnTo>
                    <a:pt x="131453" y="363715"/>
                  </a:lnTo>
                  <a:lnTo>
                    <a:pt x="179070" y="370332"/>
                  </a:lnTo>
                  <a:lnTo>
                    <a:pt x="226686" y="363715"/>
                  </a:lnTo>
                  <a:lnTo>
                    <a:pt x="269465" y="345044"/>
                  </a:lnTo>
                  <a:lnTo>
                    <a:pt x="305704" y="316087"/>
                  </a:lnTo>
                  <a:lnTo>
                    <a:pt x="333699" y="278609"/>
                  </a:lnTo>
                  <a:lnTo>
                    <a:pt x="351745" y="234380"/>
                  </a:lnTo>
                  <a:lnTo>
                    <a:pt x="358139" y="185166"/>
                  </a:lnTo>
                  <a:lnTo>
                    <a:pt x="351745" y="135951"/>
                  </a:lnTo>
                  <a:lnTo>
                    <a:pt x="333699" y="91722"/>
                  </a:lnTo>
                  <a:lnTo>
                    <a:pt x="305704" y="54244"/>
                  </a:lnTo>
                  <a:lnTo>
                    <a:pt x="269465" y="25287"/>
                  </a:lnTo>
                  <a:lnTo>
                    <a:pt x="226686" y="6616"/>
                  </a:lnTo>
                  <a:lnTo>
                    <a:pt x="179070" y="0"/>
                  </a:lnTo>
                  <a:close/>
                </a:path>
              </a:pathLst>
            </a:custGeom>
            <a:solidFill>
              <a:srgbClr val="BEBEBE"/>
            </a:solidFill>
          </p:spPr>
          <p:txBody>
            <a:bodyPr wrap="square" lIns="0" tIns="0" rIns="0" bIns="0" rtlCol="0"/>
            <a:lstStyle/>
            <a:p>
              <a:endParaRPr/>
            </a:p>
          </p:txBody>
        </p:sp>
        <p:sp>
          <p:nvSpPr>
            <p:cNvPr id="17" name="object 17"/>
            <p:cNvSpPr/>
            <p:nvPr/>
          </p:nvSpPr>
          <p:spPr>
            <a:xfrm>
              <a:off x="3330702" y="2945129"/>
              <a:ext cx="358140" cy="370840"/>
            </a:xfrm>
            <a:custGeom>
              <a:avLst/>
              <a:gdLst/>
              <a:ahLst/>
              <a:cxnLst/>
              <a:rect l="l" t="t" r="r" b="b"/>
              <a:pathLst>
                <a:path w="358139" h="370839">
                  <a:moveTo>
                    <a:pt x="0" y="185166"/>
                  </a:moveTo>
                  <a:lnTo>
                    <a:pt x="6394" y="135951"/>
                  </a:lnTo>
                  <a:lnTo>
                    <a:pt x="24440" y="91722"/>
                  </a:lnTo>
                  <a:lnTo>
                    <a:pt x="52435" y="54244"/>
                  </a:lnTo>
                  <a:lnTo>
                    <a:pt x="88674" y="25287"/>
                  </a:lnTo>
                  <a:lnTo>
                    <a:pt x="131453" y="6616"/>
                  </a:lnTo>
                  <a:lnTo>
                    <a:pt x="179070" y="0"/>
                  </a:lnTo>
                  <a:lnTo>
                    <a:pt x="226686" y="6616"/>
                  </a:lnTo>
                  <a:lnTo>
                    <a:pt x="269465" y="25287"/>
                  </a:lnTo>
                  <a:lnTo>
                    <a:pt x="305704" y="54244"/>
                  </a:lnTo>
                  <a:lnTo>
                    <a:pt x="333699" y="91722"/>
                  </a:lnTo>
                  <a:lnTo>
                    <a:pt x="351745" y="135951"/>
                  </a:lnTo>
                  <a:lnTo>
                    <a:pt x="358139" y="185166"/>
                  </a:lnTo>
                  <a:lnTo>
                    <a:pt x="351745" y="234380"/>
                  </a:lnTo>
                  <a:lnTo>
                    <a:pt x="333699" y="278609"/>
                  </a:lnTo>
                  <a:lnTo>
                    <a:pt x="305704" y="316087"/>
                  </a:lnTo>
                  <a:lnTo>
                    <a:pt x="269465" y="345044"/>
                  </a:lnTo>
                  <a:lnTo>
                    <a:pt x="226686" y="363715"/>
                  </a:lnTo>
                  <a:lnTo>
                    <a:pt x="179070" y="370332"/>
                  </a:lnTo>
                  <a:lnTo>
                    <a:pt x="131453" y="363715"/>
                  </a:lnTo>
                  <a:lnTo>
                    <a:pt x="88674" y="345044"/>
                  </a:lnTo>
                  <a:lnTo>
                    <a:pt x="52435" y="316087"/>
                  </a:lnTo>
                  <a:lnTo>
                    <a:pt x="24440" y="278609"/>
                  </a:lnTo>
                  <a:lnTo>
                    <a:pt x="6394" y="234380"/>
                  </a:lnTo>
                  <a:lnTo>
                    <a:pt x="0" y="185166"/>
                  </a:lnTo>
                  <a:close/>
                </a:path>
              </a:pathLst>
            </a:custGeom>
            <a:ln w="25908">
              <a:solidFill>
                <a:srgbClr val="BBBBBB"/>
              </a:solidFill>
            </a:ln>
          </p:spPr>
          <p:txBody>
            <a:bodyPr wrap="square" lIns="0" tIns="0" rIns="0" bIns="0" rtlCol="0"/>
            <a:lstStyle/>
            <a:p>
              <a:endParaRPr/>
            </a:p>
          </p:txBody>
        </p:sp>
        <p:sp>
          <p:nvSpPr>
            <p:cNvPr id="18" name="object 18"/>
            <p:cNvSpPr/>
            <p:nvPr/>
          </p:nvSpPr>
          <p:spPr>
            <a:xfrm>
              <a:off x="2395601" y="2465832"/>
              <a:ext cx="935990" cy="1017905"/>
            </a:xfrm>
            <a:custGeom>
              <a:avLst/>
              <a:gdLst/>
              <a:ahLst/>
              <a:cxnLst/>
              <a:rect l="l" t="t" r="r" b="b"/>
              <a:pathLst>
                <a:path w="935989" h="1017904">
                  <a:moveTo>
                    <a:pt x="879348" y="51818"/>
                  </a:moveTo>
                  <a:lnTo>
                    <a:pt x="0" y="1009014"/>
                  </a:lnTo>
                  <a:lnTo>
                    <a:pt x="9398" y="1017523"/>
                  </a:lnTo>
                  <a:lnTo>
                    <a:pt x="888679" y="60389"/>
                  </a:lnTo>
                  <a:lnTo>
                    <a:pt x="879348" y="51818"/>
                  </a:lnTo>
                  <a:close/>
                </a:path>
                <a:path w="935989" h="1017904">
                  <a:moveTo>
                    <a:pt x="923442" y="42417"/>
                  </a:moveTo>
                  <a:lnTo>
                    <a:pt x="887984" y="42417"/>
                  </a:lnTo>
                  <a:lnTo>
                    <a:pt x="897254" y="51053"/>
                  </a:lnTo>
                  <a:lnTo>
                    <a:pt x="888679" y="60389"/>
                  </a:lnTo>
                  <a:lnTo>
                    <a:pt x="912113" y="81914"/>
                  </a:lnTo>
                  <a:lnTo>
                    <a:pt x="923442" y="42417"/>
                  </a:lnTo>
                  <a:close/>
                </a:path>
                <a:path w="935989" h="1017904">
                  <a:moveTo>
                    <a:pt x="887984" y="42417"/>
                  </a:moveTo>
                  <a:lnTo>
                    <a:pt x="879348" y="51818"/>
                  </a:lnTo>
                  <a:lnTo>
                    <a:pt x="888679" y="60389"/>
                  </a:lnTo>
                  <a:lnTo>
                    <a:pt x="897254" y="51053"/>
                  </a:lnTo>
                  <a:lnTo>
                    <a:pt x="887984" y="42417"/>
                  </a:lnTo>
                  <a:close/>
                </a:path>
                <a:path w="935989" h="1017904">
                  <a:moveTo>
                    <a:pt x="935609" y="0"/>
                  </a:moveTo>
                  <a:lnTo>
                    <a:pt x="855979" y="30352"/>
                  </a:lnTo>
                  <a:lnTo>
                    <a:pt x="879348" y="51818"/>
                  </a:lnTo>
                  <a:lnTo>
                    <a:pt x="887984" y="42417"/>
                  </a:lnTo>
                  <a:lnTo>
                    <a:pt x="923442" y="42417"/>
                  </a:lnTo>
                  <a:lnTo>
                    <a:pt x="935609" y="0"/>
                  </a:lnTo>
                  <a:close/>
                </a:path>
              </a:pathLst>
            </a:custGeom>
            <a:solidFill>
              <a:srgbClr val="000000"/>
            </a:solidFill>
          </p:spPr>
          <p:txBody>
            <a:bodyPr wrap="square" lIns="0" tIns="0" rIns="0" bIns="0" rtlCol="0"/>
            <a:lstStyle/>
            <a:p>
              <a:endParaRPr/>
            </a:p>
          </p:txBody>
        </p:sp>
        <p:sp>
          <p:nvSpPr>
            <p:cNvPr id="19" name="object 19"/>
            <p:cNvSpPr/>
            <p:nvPr/>
          </p:nvSpPr>
          <p:spPr>
            <a:xfrm>
              <a:off x="2041398" y="3954017"/>
              <a:ext cx="360045" cy="370840"/>
            </a:xfrm>
            <a:custGeom>
              <a:avLst/>
              <a:gdLst/>
              <a:ahLst/>
              <a:cxnLst/>
              <a:rect l="l" t="t" r="r" b="b"/>
              <a:pathLst>
                <a:path w="360044" h="370839">
                  <a:moveTo>
                    <a:pt x="179831" y="0"/>
                  </a:moveTo>
                  <a:lnTo>
                    <a:pt x="132027" y="6616"/>
                  </a:lnTo>
                  <a:lnTo>
                    <a:pt x="89069" y="25287"/>
                  </a:lnTo>
                  <a:lnTo>
                    <a:pt x="52673" y="54244"/>
                  </a:lnTo>
                  <a:lnTo>
                    <a:pt x="24553" y="91722"/>
                  </a:lnTo>
                  <a:lnTo>
                    <a:pt x="6424" y="135951"/>
                  </a:lnTo>
                  <a:lnTo>
                    <a:pt x="0" y="185165"/>
                  </a:lnTo>
                  <a:lnTo>
                    <a:pt x="6424" y="234380"/>
                  </a:lnTo>
                  <a:lnTo>
                    <a:pt x="24553" y="278609"/>
                  </a:lnTo>
                  <a:lnTo>
                    <a:pt x="52673" y="316087"/>
                  </a:lnTo>
                  <a:lnTo>
                    <a:pt x="89069" y="345044"/>
                  </a:lnTo>
                  <a:lnTo>
                    <a:pt x="132027" y="363715"/>
                  </a:lnTo>
                  <a:lnTo>
                    <a:pt x="179831" y="370331"/>
                  </a:lnTo>
                  <a:lnTo>
                    <a:pt x="227636" y="363715"/>
                  </a:lnTo>
                  <a:lnTo>
                    <a:pt x="270594" y="345044"/>
                  </a:lnTo>
                  <a:lnTo>
                    <a:pt x="306990" y="316087"/>
                  </a:lnTo>
                  <a:lnTo>
                    <a:pt x="335110" y="278609"/>
                  </a:lnTo>
                  <a:lnTo>
                    <a:pt x="353239" y="234380"/>
                  </a:lnTo>
                  <a:lnTo>
                    <a:pt x="359663" y="185165"/>
                  </a:lnTo>
                  <a:lnTo>
                    <a:pt x="353239" y="135951"/>
                  </a:lnTo>
                  <a:lnTo>
                    <a:pt x="335110" y="91722"/>
                  </a:lnTo>
                  <a:lnTo>
                    <a:pt x="306990" y="54244"/>
                  </a:lnTo>
                  <a:lnTo>
                    <a:pt x="270594" y="25287"/>
                  </a:lnTo>
                  <a:lnTo>
                    <a:pt x="227636" y="6616"/>
                  </a:lnTo>
                  <a:lnTo>
                    <a:pt x="179831" y="0"/>
                  </a:lnTo>
                  <a:close/>
                </a:path>
              </a:pathLst>
            </a:custGeom>
            <a:solidFill>
              <a:srgbClr val="BEBEBE"/>
            </a:solidFill>
          </p:spPr>
          <p:txBody>
            <a:bodyPr wrap="square" lIns="0" tIns="0" rIns="0" bIns="0" rtlCol="0"/>
            <a:lstStyle/>
            <a:p>
              <a:endParaRPr/>
            </a:p>
          </p:txBody>
        </p:sp>
        <p:sp>
          <p:nvSpPr>
            <p:cNvPr id="20" name="object 20"/>
            <p:cNvSpPr/>
            <p:nvPr/>
          </p:nvSpPr>
          <p:spPr>
            <a:xfrm>
              <a:off x="2041398" y="3954017"/>
              <a:ext cx="360045" cy="370840"/>
            </a:xfrm>
            <a:custGeom>
              <a:avLst/>
              <a:gdLst/>
              <a:ahLst/>
              <a:cxnLst/>
              <a:rect l="l" t="t" r="r" b="b"/>
              <a:pathLst>
                <a:path w="360044" h="370839">
                  <a:moveTo>
                    <a:pt x="0" y="185165"/>
                  </a:moveTo>
                  <a:lnTo>
                    <a:pt x="6424" y="135951"/>
                  </a:lnTo>
                  <a:lnTo>
                    <a:pt x="24553" y="91722"/>
                  </a:lnTo>
                  <a:lnTo>
                    <a:pt x="52673" y="54244"/>
                  </a:lnTo>
                  <a:lnTo>
                    <a:pt x="89069" y="25287"/>
                  </a:lnTo>
                  <a:lnTo>
                    <a:pt x="132027" y="6616"/>
                  </a:lnTo>
                  <a:lnTo>
                    <a:pt x="179831" y="0"/>
                  </a:lnTo>
                  <a:lnTo>
                    <a:pt x="227636" y="6616"/>
                  </a:lnTo>
                  <a:lnTo>
                    <a:pt x="270594" y="25287"/>
                  </a:lnTo>
                  <a:lnTo>
                    <a:pt x="306990" y="54244"/>
                  </a:lnTo>
                  <a:lnTo>
                    <a:pt x="335110" y="91722"/>
                  </a:lnTo>
                  <a:lnTo>
                    <a:pt x="353239" y="135951"/>
                  </a:lnTo>
                  <a:lnTo>
                    <a:pt x="359663" y="185165"/>
                  </a:lnTo>
                  <a:lnTo>
                    <a:pt x="353239" y="234380"/>
                  </a:lnTo>
                  <a:lnTo>
                    <a:pt x="335110" y="278609"/>
                  </a:lnTo>
                  <a:lnTo>
                    <a:pt x="306990" y="316087"/>
                  </a:lnTo>
                  <a:lnTo>
                    <a:pt x="270594" y="345044"/>
                  </a:lnTo>
                  <a:lnTo>
                    <a:pt x="227636" y="363715"/>
                  </a:lnTo>
                  <a:lnTo>
                    <a:pt x="179831" y="370331"/>
                  </a:lnTo>
                  <a:lnTo>
                    <a:pt x="132027" y="363715"/>
                  </a:lnTo>
                  <a:lnTo>
                    <a:pt x="89069" y="345044"/>
                  </a:lnTo>
                  <a:lnTo>
                    <a:pt x="52673" y="316087"/>
                  </a:lnTo>
                  <a:lnTo>
                    <a:pt x="24553" y="278609"/>
                  </a:lnTo>
                  <a:lnTo>
                    <a:pt x="6424" y="234380"/>
                  </a:lnTo>
                  <a:lnTo>
                    <a:pt x="0" y="185165"/>
                  </a:lnTo>
                  <a:close/>
                </a:path>
              </a:pathLst>
            </a:custGeom>
            <a:ln w="25908">
              <a:solidFill>
                <a:srgbClr val="BBBBBB"/>
              </a:solidFill>
            </a:ln>
          </p:spPr>
          <p:txBody>
            <a:bodyPr wrap="square" lIns="0" tIns="0" rIns="0" bIns="0" rtlCol="0"/>
            <a:lstStyle/>
            <a:p>
              <a:endParaRPr/>
            </a:p>
          </p:txBody>
        </p:sp>
        <p:sp>
          <p:nvSpPr>
            <p:cNvPr id="21" name="object 21"/>
            <p:cNvSpPr/>
            <p:nvPr/>
          </p:nvSpPr>
          <p:spPr>
            <a:xfrm>
              <a:off x="3330702" y="3598926"/>
              <a:ext cx="358140" cy="372110"/>
            </a:xfrm>
            <a:custGeom>
              <a:avLst/>
              <a:gdLst/>
              <a:ahLst/>
              <a:cxnLst/>
              <a:rect l="l" t="t" r="r" b="b"/>
              <a:pathLst>
                <a:path w="358139" h="372110">
                  <a:moveTo>
                    <a:pt x="179070" y="0"/>
                  </a:moveTo>
                  <a:lnTo>
                    <a:pt x="131453" y="6637"/>
                  </a:lnTo>
                  <a:lnTo>
                    <a:pt x="88674" y="25371"/>
                  </a:lnTo>
                  <a:lnTo>
                    <a:pt x="52435" y="54435"/>
                  </a:lnTo>
                  <a:lnTo>
                    <a:pt x="24440" y="92060"/>
                  </a:lnTo>
                  <a:lnTo>
                    <a:pt x="6394" y="136480"/>
                  </a:lnTo>
                  <a:lnTo>
                    <a:pt x="0" y="185928"/>
                  </a:lnTo>
                  <a:lnTo>
                    <a:pt x="6394" y="235375"/>
                  </a:lnTo>
                  <a:lnTo>
                    <a:pt x="24440" y="279795"/>
                  </a:lnTo>
                  <a:lnTo>
                    <a:pt x="52435" y="317420"/>
                  </a:lnTo>
                  <a:lnTo>
                    <a:pt x="88674" y="346484"/>
                  </a:lnTo>
                  <a:lnTo>
                    <a:pt x="131453" y="365218"/>
                  </a:lnTo>
                  <a:lnTo>
                    <a:pt x="179070" y="371856"/>
                  </a:lnTo>
                  <a:lnTo>
                    <a:pt x="226686" y="365218"/>
                  </a:lnTo>
                  <a:lnTo>
                    <a:pt x="269465" y="346484"/>
                  </a:lnTo>
                  <a:lnTo>
                    <a:pt x="305704" y="317420"/>
                  </a:lnTo>
                  <a:lnTo>
                    <a:pt x="333699" y="279795"/>
                  </a:lnTo>
                  <a:lnTo>
                    <a:pt x="351745" y="235375"/>
                  </a:lnTo>
                  <a:lnTo>
                    <a:pt x="358139" y="185928"/>
                  </a:lnTo>
                  <a:lnTo>
                    <a:pt x="351745" y="136480"/>
                  </a:lnTo>
                  <a:lnTo>
                    <a:pt x="333699" y="92060"/>
                  </a:lnTo>
                  <a:lnTo>
                    <a:pt x="305704" y="54435"/>
                  </a:lnTo>
                  <a:lnTo>
                    <a:pt x="269465" y="25371"/>
                  </a:lnTo>
                  <a:lnTo>
                    <a:pt x="226686" y="6637"/>
                  </a:lnTo>
                  <a:lnTo>
                    <a:pt x="179070" y="0"/>
                  </a:lnTo>
                  <a:close/>
                </a:path>
              </a:pathLst>
            </a:custGeom>
            <a:solidFill>
              <a:srgbClr val="BEBEBE"/>
            </a:solidFill>
          </p:spPr>
          <p:txBody>
            <a:bodyPr wrap="square" lIns="0" tIns="0" rIns="0" bIns="0" rtlCol="0"/>
            <a:lstStyle/>
            <a:p>
              <a:endParaRPr/>
            </a:p>
          </p:txBody>
        </p:sp>
        <p:sp>
          <p:nvSpPr>
            <p:cNvPr id="22" name="object 22"/>
            <p:cNvSpPr/>
            <p:nvPr/>
          </p:nvSpPr>
          <p:spPr>
            <a:xfrm>
              <a:off x="3330702" y="3598926"/>
              <a:ext cx="358140" cy="372110"/>
            </a:xfrm>
            <a:custGeom>
              <a:avLst/>
              <a:gdLst/>
              <a:ahLst/>
              <a:cxnLst/>
              <a:rect l="l" t="t" r="r" b="b"/>
              <a:pathLst>
                <a:path w="358139" h="372110">
                  <a:moveTo>
                    <a:pt x="0" y="185928"/>
                  </a:moveTo>
                  <a:lnTo>
                    <a:pt x="6394" y="136480"/>
                  </a:lnTo>
                  <a:lnTo>
                    <a:pt x="24440" y="92060"/>
                  </a:lnTo>
                  <a:lnTo>
                    <a:pt x="52435" y="54435"/>
                  </a:lnTo>
                  <a:lnTo>
                    <a:pt x="88674" y="25371"/>
                  </a:lnTo>
                  <a:lnTo>
                    <a:pt x="131453" y="6637"/>
                  </a:lnTo>
                  <a:lnTo>
                    <a:pt x="179070" y="0"/>
                  </a:lnTo>
                  <a:lnTo>
                    <a:pt x="226686" y="6637"/>
                  </a:lnTo>
                  <a:lnTo>
                    <a:pt x="269465" y="25371"/>
                  </a:lnTo>
                  <a:lnTo>
                    <a:pt x="305704" y="54435"/>
                  </a:lnTo>
                  <a:lnTo>
                    <a:pt x="333699" y="92060"/>
                  </a:lnTo>
                  <a:lnTo>
                    <a:pt x="351745" y="136480"/>
                  </a:lnTo>
                  <a:lnTo>
                    <a:pt x="358139" y="185928"/>
                  </a:lnTo>
                  <a:lnTo>
                    <a:pt x="351745" y="235375"/>
                  </a:lnTo>
                  <a:lnTo>
                    <a:pt x="333699" y="279795"/>
                  </a:lnTo>
                  <a:lnTo>
                    <a:pt x="305704" y="317420"/>
                  </a:lnTo>
                  <a:lnTo>
                    <a:pt x="269465" y="346484"/>
                  </a:lnTo>
                  <a:lnTo>
                    <a:pt x="226686" y="365218"/>
                  </a:lnTo>
                  <a:lnTo>
                    <a:pt x="179070" y="371856"/>
                  </a:lnTo>
                  <a:lnTo>
                    <a:pt x="131453" y="365218"/>
                  </a:lnTo>
                  <a:lnTo>
                    <a:pt x="88674" y="346484"/>
                  </a:lnTo>
                  <a:lnTo>
                    <a:pt x="52435" y="317420"/>
                  </a:lnTo>
                  <a:lnTo>
                    <a:pt x="24440" y="279795"/>
                  </a:lnTo>
                  <a:lnTo>
                    <a:pt x="6394" y="235375"/>
                  </a:lnTo>
                  <a:lnTo>
                    <a:pt x="0" y="185928"/>
                  </a:lnTo>
                  <a:close/>
                </a:path>
              </a:pathLst>
            </a:custGeom>
            <a:ln w="25908">
              <a:solidFill>
                <a:srgbClr val="BBBBBB"/>
              </a:solidFill>
            </a:ln>
          </p:spPr>
          <p:txBody>
            <a:bodyPr wrap="square" lIns="0" tIns="0" rIns="0" bIns="0" rtlCol="0"/>
            <a:lstStyle/>
            <a:p>
              <a:endParaRPr/>
            </a:p>
          </p:txBody>
        </p:sp>
        <p:sp>
          <p:nvSpPr>
            <p:cNvPr id="23" name="object 23"/>
            <p:cNvSpPr/>
            <p:nvPr/>
          </p:nvSpPr>
          <p:spPr>
            <a:xfrm>
              <a:off x="2394712" y="2465832"/>
              <a:ext cx="936625" cy="1675764"/>
            </a:xfrm>
            <a:custGeom>
              <a:avLst/>
              <a:gdLst/>
              <a:ahLst/>
              <a:cxnLst/>
              <a:rect l="l" t="t" r="r" b="b"/>
              <a:pathLst>
                <a:path w="936625" h="1675764">
                  <a:moveTo>
                    <a:pt x="893908" y="63480"/>
                  </a:moveTo>
                  <a:lnTo>
                    <a:pt x="0" y="1669160"/>
                  </a:lnTo>
                  <a:lnTo>
                    <a:pt x="11175" y="1675383"/>
                  </a:lnTo>
                  <a:lnTo>
                    <a:pt x="904932" y="69623"/>
                  </a:lnTo>
                  <a:lnTo>
                    <a:pt x="893908" y="63480"/>
                  </a:lnTo>
                  <a:close/>
                </a:path>
                <a:path w="936625" h="1675764">
                  <a:moveTo>
                    <a:pt x="934149" y="52450"/>
                  </a:moveTo>
                  <a:lnTo>
                    <a:pt x="900049" y="52450"/>
                  </a:lnTo>
                  <a:lnTo>
                    <a:pt x="911098" y="58546"/>
                  </a:lnTo>
                  <a:lnTo>
                    <a:pt x="904932" y="69623"/>
                  </a:lnTo>
                  <a:lnTo>
                    <a:pt x="932688" y="85089"/>
                  </a:lnTo>
                  <a:lnTo>
                    <a:pt x="934149" y="52450"/>
                  </a:lnTo>
                  <a:close/>
                </a:path>
                <a:path w="936625" h="1675764">
                  <a:moveTo>
                    <a:pt x="900049" y="52450"/>
                  </a:moveTo>
                  <a:lnTo>
                    <a:pt x="893908" y="63480"/>
                  </a:lnTo>
                  <a:lnTo>
                    <a:pt x="904932" y="69623"/>
                  </a:lnTo>
                  <a:lnTo>
                    <a:pt x="911098" y="58546"/>
                  </a:lnTo>
                  <a:lnTo>
                    <a:pt x="900049" y="52450"/>
                  </a:lnTo>
                  <a:close/>
                </a:path>
                <a:path w="936625" h="1675764">
                  <a:moveTo>
                    <a:pt x="936498" y="0"/>
                  </a:moveTo>
                  <a:lnTo>
                    <a:pt x="866139" y="48005"/>
                  </a:lnTo>
                  <a:lnTo>
                    <a:pt x="893908" y="63480"/>
                  </a:lnTo>
                  <a:lnTo>
                    <a:pt x="900049" y="52450"/>
                  </a:lnTo>
                  <a:lnTo>
                    <a:pt x="934149" y="52450"/>
                  </a:lnTo>
                  <a:lnTo>
                    <a:pt x="936498" y="0"/>
                  </a:lnTo>
                  <a:close/>
                </a:path>
              </a:pathLst>
            </a:custGeom>
            <a:solidFill>
              <a:srgbClr val="000000"/>
            </a:solidFill>
          </p:spPr>
          <p:txBody>
            <a:bodyPr wrap="square" lIns="0" tIns="0" rIns="0" bIns="0" rtlCol="0"/>
            <a:lstStyle/>
            <a:p>
              <a:endParaRPr/>
            </a:p>
          </p:txBody>
        </p:sp>
        <p:sp>
          <p:nvSpPr>
            <p:cNvPr id="24" name="object 24"/>
            <p:cNvSpPr/>
            <p:nvPr/>
          </p:nvSpPr>
          <p:spPr>
            <a:xfrm>
              <a:off x="2041398" y="4612385"/>
              <a:ext cx="360045" cy="370840"/>
            </a:xfrm>
            <a:custGeom>
              <a:avLst/>
              <a:gdLst/>
              <a:ahLst/>
              <a:cxnLst/>
              <a:rect l="l" t="t" r="r" b="b"/>
              <a:pathLst>
                <a:path w="360044" h="370839">
                  <a:moveTo>
                    <a:pt x="179831" y="0"/>
                  </a:moveTo>
                  <a:lnTo>
                    <a:pt x="132027" y="6616"/>
                  </a:lnTo>
                  <a:lnTo>
                    <a:pt x="89069" y="25287"/>
                  </a:lnTo>
                  <a:lnTo>
                    <a:pt x="52673" y="54244"/>
                  </a:lnTo>
                  <a:lnTo>
                    <a:pt x="24553" y="91722"/>
                  </a:lnTo>
                  <a:lnTo>
                    <a:pt x="6424" y="135951"/>
                  </a:lnTo>
                  <a:lnTo>
                    <a:pt x="0" y="185165"/>
                  </a:lnTo>
                  <a:lnTo>
                    <a:pt x="6424" y="234380"/>
                  </a:lnTo>
                  <a:lnTo>
                    <a:pt x="24553" y="278609"/>
                  </a:lnTo>
                  <a:lnTo>
                    <a:pt x="52673" y="316087"/>
                  </a:lnTo>
                  <a:lnTo>
                    <a:pt x="89069" y="345044"/>
                  </a:lnTo>
                  <a:lnTo>
                    <a:pt x="132027" y="363715"/>
                  </a:lnTo>
                  <a:lnTo>
                    <a:pt x="179831" y="370331"/>
                  </a:lnTo>
                  <a:lnTo>
                    <a:pt x="227636" y="363715"/>
                  </a:lnTo>
                  <a:lnTo>
                    <a:pt x="270594" y="345044"/>
                  </a:lnTo>
                  <a:lnTo>
                    <a:pt x="306990" y="316087"/>
                  </a:lnTo>
                  <a:lnTo>
                    <a:pt x="335110" y="278609"/>
                  </a:lnTo>
                  <a:lnTo>
                    <a:pt x="353239" y="234380"/>
                  </a:lnTo>
                  <a:lnTo>
                    <a:pt x="359663" y="185165"/>
                  </a:lnTo>
                  <a:lnTo>
                    <a:pt x="353239" y="135951"/>
                  </a:lnTo>
                  <a:lnTo>
                    <a:pt x="335110" y="91722"/>
                  </a:lnTo>
                  <a:lnTo>
                    <a:pt x="306990" y="54244"/>
                  </a:lnTo>
                  <a:lnTo>
                    <a:pt x="270594" y="25287"/>
                  </a:lnTo>
                  <a:lnTo>
                    <a:pt x="227636" y="6616"/>
                  </a:lnTo>
                  <a:lnTo>
                    <a:pt x="179831" y="0"/>
                  </a:lnTo>
                  <a:close/>
                </a:path>
              </a:pathLst>
            </a:custGeom>
            <a:solidFill>
              <a:srgbClr val="BEBEBE"/>
            </a:solidFill>
          </p:spPr>
          <p:txBody>
            <a:bodyPr wrap="square" lIns="0" tIns="0" rIns="0" bIns="0" rtlCol="0"/>
            <a:lstStyle/>
            <a:p>
              <a:endParaRPr/>
            </a:p>
          </p:txBody>
        </p:sp>
        <p:sp>
          <p:nvSpPr>
            <p:cNvPr id="25" name="object 25"/>
            <p:cNvSpPr/>
            <p:nvPr/>
          </p:nvSpPr>
          <p:spPr>
            <a:xfrm>
              <a:off x="2041398" y="4612385"/>
              <a:ext cx="360045" cy="370840"/>
            </a:xfrm>
            <a:custGeom>
              <a:avLst/>
              <a:gdLst/>
              <a:ahLst/>
              <a:cxnLst/>
              <a:rect l="l" t="t" r="r" b="b"/>
              <a:pathLst>
                <a:path w="360044" h="370839">
                  <a:moveTo>
                    <a:pt x="0" y="185165"/>
                  </a:moveTo>
                  <a:lnTo>
                    <a:pt x="6424" y="135951"/>
                  </a:lnTo>
                  <a:lnTo>
                    <a:pt x="24553" y="91722"/>
                  </a:lnTo>
                  <a:lnTo>
                    <a:pt x="52673" y="54244"/>
                  </a:lnTo>
                  <a:lnTo>
                    <a:pt x="89069" y="25287"/>
                  </a:lnTo>
                  <a:lnTo>
                    <a:pt x="132027" y="6616"/>
                  </a:lnTo>
                  <a:lnTo>
                    <a:pt x="179831" y="0"/>
                  </a:lnTo>
                  <a:lnTo>
                    <a:pt x="227636" y="6616"/>
                  </a:lnTo>
                  <a:lnTo>
                    <a:pt x="270594" y="25287"/>
                  </a:lnTo>
                  <a:lnTo>
                    <a:pt x="306990" y="54244"/>
                  </a:lnTo>
                  <a:lnTo>
                    <a:pt x="335110" y="91722"/>
                  </a:lnTo>
                  <a:lnTo>
                    <a:pt x="353239" y="135951"/>
                  </a:lnTo>
                  <a:lnTo>
                    <a:pt x="359663" y="185165"/>
                  </a:lnTo>
                  <a:lnTo>
                    <a:pt x="353239" y="234380"/>
                  </a:lnTo>
                  <a:lnTo>
                    <a:pt x="335110" y="278609"/>
                  </a:lnTo>
                  <a:lnTo>
                    <a:pt x="306990" y="316087"/>
                  </a:lnTo>
                  <a:lnTo>
                    <a:pt x="270594" y="345044"/>
                  </a:lnTo>
                  <a:lnTo>
                    <a:pt x="227636" y="363715"/>
                  </a:lnTo>
                  <a:lnTo>
                    <a:pt x="179831" y="370331"/>
                  </a:lnTo>
                  <a:lnTo>
                    <a:pt x="132027" y="363715"/>
                  </a:lnTo>
                  <a:lnTo>
                    <a:pt x="89069" y="345044"/>
                  </a:lnTo>
                  <a:lnTo>
                    <a:pt x="52673" y="316087"/>
                  </a:lnTo>
                  <a:lnTo>
                    <a:pt x="24553" y="278609"/>
                  </a:lnTo>
                  <a:lnTo>
                    <a:pt x="6424" y="234380"/>
                  </a:lnTo>
                  <a:lnTo>
                    <a:pt x="0" y="185165"/>
                  </a:lnTo>
                  <a:close/>
                </a:path>
              </a:pathLst>
            </a:custGeom>
            <a:ln w="25908">
              <a:solidFill>
                <a:srgbClr val="BBBBBB"/>
              </a:solidFill>
            </a:ln>
          </p:spPr>
          <p:txBody>
            <a:bodyPr wrap="square" lIns="0" tIns="0" rIns="0" bIns="0" rtlCol="0"/>
            <a:lstStyle/>
            <a:p>
              <a:endParaRPr/>
            </a:p>
          </p:txBody>
        </p:sp>
        <p:sp>
          <p:nvSpPr>
            <p:cNvPr id="26" name="object 26"/>
            <p:cNvSpPr/>
            <p:nvPr/>
          </p:nvSpPr>
          <p:spPr>
            <a:xfrm>
              <a:off x="2394458" y="1499488"/>
              <a:ext cx="944244" cy="3302635"/>
            </a:xfrm>
            <a:custGeom>
              <a:avLst/>
              <a:gdLst/>
              <a:ahLst/>
              <a:cxnLst/>
              <a:rect l="l" t="t" r="r" b="b"/>
              <a:pathLst>
                <a:path w="944245" h="3302635">
                  <a:moveTo>
                    <a:pt x="943864" y="1051179"/>
                  </a:moveTo>
                  <a:lnTo>
                    <a:pt x="941489" y="1022985"/>
                  </a:lnTo>
                  <a:lnTo>
                    <a:pt x="936752" y="966343"/>
                  </a:lnTo>
                  <a:lnTo>
                    <a:pt x="873125" y="1022985"/>
                  </a:lnTo>
                  <a:lnTo>
                    <a:pt x="902589" y="1034732"/>
                  </a:lnTo>
                  <a:lnTo>
                    <a:pt x="779602" y="1342745"/>
                  </a:lnTo>
                  <a:lnTo>
                    <a:pt x="773569" y="1332204"/>
                  </a:lnTo>
                  <a:lnTo>
                    <a:pt x="773569" y="1357845"/>
                  </a:lnTo>
                  <a:lnTo>
                    <a:pt x="747356" y="1423504"/>
                  </a:lnTo>
                  <a:lnTo>
                    <a:pt x="742188" y="1418132"/>
                  </a:lnTo>
                  <a:lnTo>
                    <a:pt x="742188" y="1436420"/>
                  </a:lnTo>
                  <a:lnTo>
                    <a:pt x="698944" y="1544726"/>
                  </a:lnTo>
                  <a:lnTo>
                    <a:pt x="694220" y="1543164"/>
                  </a:lnTo>
                  <a:lnTo>
                    <a:pt x="694220" y="1556550"/>
                  </a:lnTo>
                  <a:lnTo>
                    <a:pt x="670534" y="1615859"/>
                  </a:lnTo>
                  <a:lnTo>
                    <a:pt x="663778" y="1599298"/>
                  </a:lnTo>
                  <a:lnTo>
                    <a:pt x="663778" y="1632775"/>
                  </a:lnTo>
                  <a:lnTo>
                    <a:pt x="625373" y="1728965"/>
                  </a:lnTo>
                  <a:lnTo>
                    <a:pt x="618401" y="1716811"/>
                  </a:lnTo>
                  <a:lnTo>
                    <a:pt x="618401" y="1742198"/>
                  </a:lnTo>
                  <a:lnTo>
                    <a:pt x="613994" y="1743862"/>
                  </a:lnTo>
                  <a:lnTo>
                    <a:pt x="613994" y="1757489"/>
                  </a:lnTo>
                  <a:lnTo>
                    <a:pt x="561860" y="1888045"/>
                  </a:lnTo>
                  <a:lnTo>
                    <a:pt x="556691" y="1882698"/>
                  </a:lnTo>
                  <a:lnTo>
                    <a:pt x="556691" y="1900974"/>
                  </a:lnTo>
                  <a:lnTo>
                    <a:pt x="467537" y="2124278"/>
                  </a:lnTo>
                  <a:lnTo>
                    <a:pt x="24612" y="1979193"/>
                  </a:lnTo>
                  <a:lnTo>
                    <a:pt x="470319" y="1811540"/>
                  </a:lnTo>
                  <a:lnTo>
                    <a:pt x="556691" y="1900974"/>
                  </a:lnTo>
                  <a:lnTo>
                    <a:pt x="556691" y="1882698"/>
                  </a:lnTo>
                  <a:lnTo>
                    <a:pt x="483273" y="1806663"/>
                  </a:lnTo>
                  <a:lnTo>
                    <a:pt x="613994" y="1757489"/>
                  </a:lnTo>
                  <a:lnTo>
                    <a:pt x="613994" y="1743862"/>
                  </a:lnTo>
                  <a:lnTo>
                    <a:pt x="473608" y="1796656"/>
                  </a:lnTo>
                  <a:lnTo>
                    <a:pt x="28321" y="1335544"/>
                  </a:lnTo>
                  <a:lnTo>
                    <a:pt x="469061" y="1481823"/>
                  </a:lnTo>
                  <a:lnTo>
                    <a:pt x="618401" y="1742198"/>
                  </a:lnTo>
                  <a:lnTo>
                    <a:pt x="618401" y="1716811"/>
                  </a:lnTo>
                  <a:lnTo>
                    <a:pt x="487045" y="1487792"/>
                  </a:lnTo>
                  <a:lnTo>
                    <a:pt x="623049" y="1532940"/>
                  </a:lnTo>
                  <a:lnTo>
                    <a:pt x="663778" y="1632775"/>
                  </a:lnTo>
                  <a:lnTo>
                    <a:pt x="663778" y="1599298"/>
                  </a:lnTo>
                  <a:lnTo>
                    <a:pt x="638848" y="1538185"/>
                  </a:lnTo>
                  <a:lnTo>
                    <a:pt x="694220" y="1556550"/>
                  </a:lnTo>
                  <a:lnTo>
                    <a:pt x="694220" y="1543164"/>
                  </a:lnTo>
                  <a:lnTo>
                    <a:pt x="632523" y="1522704"/>
                  </a:lnTo>
                  <a:lnTo>
                    <a:pt x="616737" y="1484007"/>
                  </a:lnTo>
                  <a:lnTo>
                    <a:pt x="616737" y="1517459"/>
                  </a:lnTo>
                  <a:lnTo>
                    <a:pt x="477583" y="1471295"/>
                  </a:lnTo>
                  <a:lnTo>
                    <a:pt x="36957" y="703110"/>
                  </a:lnTo>
                  <a:lnTo>
                    <a:pt x="466928" y="1150213"/>
                  </a:lnTo>
                  <a:lnTo>
                    <a:pt x="616737" y="1517459"/>
                  </a:lnTo>
                  <a:lnTo>
                    <a:pt x="616737" y="1484007"/>
                  </a:lnTo>
                  <a:lnTo>
                    <a:pt x="490626" y="1174864"/>
                  </a:lnTo>
                  <a:lnTo>
                    <a:pt x="742188" y="1436420"/>
                  </a:lnTo>
                  <a:lnTo>
                    <a:pt x="742188" y="1418132"/>
                  </a:lnTo>
                  <a:lnTo>
                    <a:pt x="477647" y="1143025"/>
                  </a:lnTo>
                  <a:lnTo>
                    <a:pt x="47713" y="89090"/>
                  </a:lnTo>
                  <a:lnTo>
                    <a:pt x="773569" y="1357845"/>
                  </a:lnTo>
                  <a:lnTo>
                    <a:pt x="773569" y="1332204"/>
                  </a:lnTo>
                  <a:lnTo>
                    <a:pt x="11303" y="0"/>
                  </a:lnTo>
                  <a:lnTo>
                    <a:pt x="5842" y="3175"/>
                  </a:lnTo>
                  <a:lnTo>
                    <a:pt x="0" y="5588"/>
                  </a:lnTo>
                  <a:lnTo>
                    <a:pt x="453936" y="1118362"/>
                  </a:lnTo>
                  <a:lnTo>
                    <a:pt x="10414" y="657098"/>
                  </a:lnTo>
                  <a:lnTo>
                    <a:pt x="5842" y="661543"/>
                  </a:lnTo>
                  <a:lnTo>
                    <a:pt x="381" y="664718"/>
                  </a:lnTo>
                  <a:lnTo>
                    <a:pt x="459600" y="1465326"/>
                  </a:lnTo>
                  <a:lnTo>
                    <a:pt x="7874" y="1315466"/>
                  </a:lnTo>
                  <a:lnTo>
                    <a:pt x="5842" y="1321435"/>
                  </a:lnTo>
                  <a:lnTo>
                    <a:pt x="1270" y="1325880"/>
                  </a:lnTo>
                  <a:lnTo>
                    <a:pt x="460654" y="1801533"/>
                  </a:lnTo>
                  <a:lnTo>
                    <a:pt x="3556" y="1973453"/>
                  </a:lnTo>
                  <a:lnTo>
                    <a:pt x="5905" y="1979599"/>
                  </a:lnTo>
                  <a:lnTo>
                    <a:pt x="3810" y="1985899"/>
                  </a:lnTo>
                  <a:lnTo>
                    <a:pt x="461048" y="2135594"/>
                  </a:lnTo>
                  <a:lnTo>
                    <a:pt x="451383" y="2146071"/>
                  </a:lnTo>
                  <a:lnTo>
                    <a:pt x="451383" y="2164753"/>
                  </a:lnTo>
                  <a:lnTo>
                    <a:pt x="311213" y="2515793"/>
                  </a:lnTo>
                  <a:lnTo>
                    <a:pt x="28384" y="2623401"/>
                  </a:lnTo>
                  <a:lnTo>
                    <a:pt x="451383" y="2164753"/>
                  </a:lnTo>
                  <a:lnTo>
                    <a:pt x="451383" y="2146071"/>
                  </a:lnTo>
                  <a:lnTo>
                    <a:pt x="1143" y="2634107"/>
                  </a:lnTo>
                  <a:lnTo>
                    <a:pt x="5613" y="2638221"/>
                  </a:lnTo>
                  <a:lnTo>
                    <a:pt x="8128" y="2644775"/>
                  </a:lnTo>
                  <a:lnTo>
                    <a:pt x="304787" y="2531897"/>
                  </a:lnTo>
                  <a:lnTo>
                    <a:pt x="596" y="3293745"/>
                  </a:lnTo>
                  <a:lnTo>
                    <a:pt x="254" y="3294380"/>
                  </a:lnTo>
                  <a:lnTo>
                    <a:pt x="0" y="3295269"/>
                  </a:lnTo>
                  <a:lnTo>
                    <a:pt x="5359" y="3297440"/>
                  </a:lnTo>
                  <a:lnTo>
                    <a:pt x="10541" y="3302127"/>
                  </a:lnTo>
                  <a:lnTo>
                    <a:pt x="889812" y="2345004"/>
                  </a:lnTo>
                  <a:lnTo>
                    <a:pt x="913257" y="2366518"/>
                  </a:lnTo>
                  <a:lnTo>
                    <a:pt x="924585" y="2327021"/>
                  </a:lnTo>
                  <a:lnTo>
                    <a:pt x="936574" y="2285187"/>
                  </a:lnTo>
                  <a:lnTo>
                    <a:pt x="936752" y="2285238"/>
                  </a:lnTo>
                  <a:lnTo>
                    <a:pt x="936688" y="2285073"/>
                  </a:lnTo>
                  <a:lnTo>
                    <a:pt x="941044" y="2228723"/>
                  </a:lnTo>
                  <a:lnTo>
                    <a:pt x="943229" y="2200148"/>
                  </a:lnTo>
                  <a:lnTo>
                    <a:pt x="932103" y="2204682"/>
                  </a:lnTo>
                  <a:lnTo>
                    <a:pt x="931799" y="2199386"/>
                  </a:lnTo>
                  <a:lnTo>
                    <a:pt x="913142" y="2210092"/>
                  </a:lnTo>
                  <a:lnTo>
                    <a:pt x="911225" y="2203958"/>
                  </a:lnTo>
                  <a:lnTo>
                    <a:pt x="910653" y="2204504"/>
                  </a:lnTo>
                  <a:lnTo>
                    <a:pt x="894232" y="2164257"/>
                  </a:lnTo>
                  <a:lnTo>
                    <a:pt x="894232" y="2197697"/>
                  </a:lnTo>
                  <a:lnTo>
                    <a:pt x="892835" y="2195271"/>
                  </a:lnTo>
                  <a:lnTo>
                    <a:pt x="892835" y="2220645"/>
                  </a:lnTo>
                  <a:lnTo>
                    <a:pt x="885812" y="2223503"/>
                  </a:lnTo>
                  <a:lnTo>
                    <a:pt x="876554" y="2213927"/>
                  </a:lnTo>
                  <a:lnTo>
                    <a:pt x="876554" y="2340711"/>
                  </a:lnTo>
                  <a:lnTo>
                    <a:pt x="37261" y="3254298"/>
                  </a:lnTo>
                  <a:lnTo>
                    <a:pt x="476910" y="2466416"/>
                  </a:lnTo>
                  <a:lnTo>
                    <a:pt x="862330" y="2319756"/>
                  </a:lnTo>
                  <a:lnTo>
                    <a:pt x="871918" y="2328570"/>
                  </a:lnTo>
                  <a:lnTo>
                    <a:pt x="876554" y="2340711"/>
                  </a:lnTo>
                  <a:lnTo>
                    <a:pt x="876554" y="2213927"/>
                  </a:lnTo>
                  <a:lnTo>
                    <a:pt x="874293" y="2211578"/>
                  </a:lnTo>
                  <a:lnTo>
                    <a:pt x="874293" y="2230336"/>
                  </a:lnTo>
                  <a:lnTo>
                    <a:pt x="873480" y="2232799"/>
                  </a:lnTo>
                  <a:lnTo>
                    <a:pt x="865746" y="2237232"/>
                  </a:lnTo>
                  <a:lnTo>
                    <a:pt x="870902" y="2240673"/>
                  </a:lnTo>
                  <a:lnTo>
                    <a:pt x="869835" y="2243899"/>
                  </a:lnTo>
                  <a:lnTo>
                    <a:pt x="863231" y="2250287"/>
                  </a:lnTo>
                  <a:lnTo>
                    <a:pt x="863231" y="2305786"/>
                  </a:lnTo>
                  <a:lnTo>
                    <a:pt x="486575" y="2449080"/>
                  </a:lnTo>
                  <a:lnTo>
                    <a:pt x="630542" y="2191080"/>
                  </a:lnTo>
                  <a:lnTo>
                    <a:pt x="862304" y="2266937"/>
                  </a:lnTo>
                  <a:lnTo>
                    <a:pt x="859053" y="2276818"/>
                  </a:lnTo>
                  <a:lnTo>
                    <a:pt x="851916" y="2276094"/>
                  </a:lnTo>
                  <a:lnTo>
                    <a:pt x="855878" y="2286508"/>
                  </a:lnTo>
                  <a:lnTo>
                    <a:pt x="852424" y="2297049"/>
                  </a:lnTo>
                  <a:lnTo>
                    <a:pt x="859497" y="2296007"/>
                  </a:lnTo>
                  <a:lnTo>
                    <a:pt x="863231" y="2305786"/>
                  </a:lnTo>
                  <a:lnTo>
                    <a:pt x="863231" y="2250287"/>
                  </a:lnTo>
                  <a:lnTo>
                    <a:pt x="860437" y="2252980"/>
                  </a:lnTo>
                  <a:lnTo>
                    <a:pt x="636866" y="2179739"/>
                  </a:lnTo>
                  <a:lnTo>
                    <a:pt x="706094" y="2055660"/>
                  </a:lnTo>
                  <a:lnTo>
                    <a:pt x="873163" y="2228634"/>
                  </a:lnTo>
                  <a:lnTo>
                    <a:pt x="872617" y="2228850"/>
                  </a:lnTo>
                  <a:lnTo>
                    <a:pt x="874293" y="2230336"/>
                  </a:lnTo>
                  <a:lnTo>
                    <a:pt x="874293" y="2211578"/>
                  </a:lnTo>
                  <a:lnTo>
                    <a:pt x="712558" y="2044090"/>
                  </a:lnTo>
                  <a:lnTo>
                    <a:pt x="751522" y="1974265"/>
                  </a:lnTo>
                  <a:lnTo>
                    <a:pt x="892835" y="2220645"/>
                  </a:lnTo>
                  <a:lnTo>
                    <a:pt x="892835" y="2195271"/>
                  </a:lnTo>
                  <a:lnTo>
                    <a:pt x="758698" y="1961400"/>
                  </a:lnTo>
                  <a:lnTo>
                    <a:pt x="781304" y="1920875"/>
                  </a:lnTo>
                  <a:lnTo>
                    <a:pt x="894232" y="2197697"/>
                  </a:lnTo>
                  <a:lnTo>
                    <a:pt x="894232" y="2164257"/>
                  </a:lnTo>
                  <a:lnTo>
                    <a:pt x="789190" y="1906739"/>
                  </a:lnTo>
                  <a:lnTo>
                    <a:pt x="903338" y="1702193"/>
                  </a:lnTo>
                  <a:lnTo>
                    <a:pt x="913003" y="1711071"/>
                  </a:lnTo>
                  <a:lnTo>
                    <a:pt x="914933" y="1704416"/>
                  </a:lnTo>
                  <a:lnTo>
                    <a:pt x="932815" y="1714373"/>
                  </a:lnTo>
                  <a:lnTo>
                    <a:pt x="934326" y="1681607"/>
                  </a:lnTo>
                  <a:lnTo>
                    <a:pt x="936701" y="1630311"/>
                  </a:lnTo>
                  <a:lnTo>
                    <a:pt x="936701" y="1630159"/>
                  </a:lnTo>
                  <a:lnTo>
                    <a:pt x="936726" y="1629791"/>
                  </a:lnTo>
                  <a:lnTo>
                    <a:pt x="936739" y="1629537"/>
                  </a:lnTo>
                  <a:lnTo>
                    <a:pt x="936752" y="1629283"/>
                  </a:lnTo>
                  <a:lnTo>
                    <a:pt x="933805" y="1578229"/>
                  </a:lnTo>
                  <a:lnTo>
                    <a:pt x="931926" y="1545082"/>
                  </a:lnTo>
                  <a:lnTo>
                    <a:pt x="913650" y="1555534"/>
                  </a:lnTo>
                  <a:lnTo>
                    <a:pt x="911352" y="1548130"/>
                  </a:lnTo>
                  <a:lnTo>
                    <a:pt x="902169" y="1556969"/>
                  </a:lnTo>
                  <a:lnTo>
                    <a:pt x="893660" y="1542110"/>
                  </a:lnTo>
                  <a:lnTo>
                    <a:pt x="893660" y="1693278"/>
                  </a:lnTo>
                  <a:lnTo>
                    <a:pt x="783005" y="1891576"/>
                  </a:lnTo>
                  <a:lnTo>
                    <a:pt x="775119" y="1872246"/>
                  </a:lnTo>
                  <a:lnTo>
                    <a:pt x="775119" y="1905711"/>
                  </a:lnTo>
                  <a:lnTo>
                    <a:pt x="751268" y="1948459"/>
                  </a:lnTo>
                  <a:lnTo>
                    <a:pt x="744093" y="1935949"/>
                  </a:lnTo>
                  <a:lnTo>
                    <a:pt x="744093" y="1961324"/>
                  </a:lnTo>
                  <a:lnTo>
                    <a:pt x="703275" y="2034476"/>
                  </a:lnTo>
                  <a:lnTo>
                    <a:pt x="696810" y="2027783"/>
                  </a:lnTo>
                  <a:lnTo>
                    <a:pt x="696810" y="2046046"/>
                  </a:lnTo>
                  <a:lnTo>
                    <a:pt x="624471" y="2175687"/>
                  </a:lnTo>
                  <a:lnTo>
                    <a:pt x="618147" y="2173617"/>
                  </a:lnTo>
                  <a:lnTo>
                    <a:pt x="618147" y="2187016"/>
                  </a:lnTo>
                  <a:lnTo>
                    <a:pt x="467956" y="2456167"/>
                  </a:lnTo>
                  <a:lnTo>
                    <a:pt x="458292" y="2459850"/>
                  </a:lnTo>
                  <a:lnTo>
                    <a:pt x="458292" y="2473490"/>
                  </a:lnTo>
                  <a:lnTo>
                    <a:pt x="48285" y="3208286"/>
                  </a:lnTo>
                  <a:lnTo>
                    <a:pt x="320814" y="2525801"/>
                  </a:lnTo>
                  <a:lnTo>
                    <a:pt x="458292" y="2473490"/>
                  </a:lnTo>
                  <a:lnTo>
                    <a:pt x="458292" y="2459850"/>
                  </a:lnTo>
                  <a:lnTo>
                    <a:pt x="327240" y="2509697"/>
                  </a:lnTo>
                  <a:lnTo>
                    <a:pt x="474840" y="2140102"/>
                  </a:lnTo>
                  <a:lnTo>
                    <a:pt x="618147" y="2187016"/>
                  </a:lnTo>
                  <a:lnTo>
                    <a:pt x="618147" y="2173617"/>
                  </a:lnTo>
                  <a:lnTo>
                    <a:pt x="483806" y="2129612"/>
                  </a:lnTo>
                  <a:lnTo>
                    <a:pt x="627278" y="1974049"/>
                  </a:lnTo>
                  <a:lnTo>
                    <a:pt x="696810" y="2046046"/>
                  </a:lnTo>
                  <a:lnTo>
                    <a:pt x="696810" y="2027783"/>
                  </a:lnTo>
                  <a:lnTo>
                    <a:pt x="635889" y="1964702"/>
                  </a:lnTo>
                  <a:lnTo>
                    <a:pt x="703795" y="1891068"/>
                  </a:lnTo>
                  <a:lnTo>
                    <a:pt x="744093" y="1961324"/>
                  </a:lnTo>
                  <a:lnTo>
                    <a:pt x="744093" y="1935949"/>
                  </a:lnTo>
                  <a:lnTo>
                    <a:pt x="712774" y="1881339"/>
                  </a:lnTo>
                  <a:lnTo>
                    <a:pt x="749109" y="1841944"/>
                  </a:lnTo>
                  <a:lnTo>
                    <a:pt x="775119" y="1905711"/>
                  </a:lnTo>
                  <a:lnTo>
                    <a:pt x="775119" y="1872246"/>
                  </a:lnTo>
                  <a:lnTo>
                    <a:pt x="758571" y="1831682"/>
                  </a:lnTo>
                  <a:lnTo>
                    <a:pt x="889177" y="1690065"/>
                  </a:lnTo>
                  <a:lnTo>
                    <a:pt x="891692" y="1691474"/>
                  </a:lnTo>
                  <a:lnTo>
                    <a:pt x="893660" y="1693278"/>
                  </a:lnTo>
                  <a:lnTo>
                    <a:pt x="893660" y="1542110"/>
                  </a:lnTo>
                  <a:lnTo>
                    <a:pt x="892708" y="1540433"/>
                  </a:lnTo>
                  <a:lnTo>
                    <a:pt x="892708" y="1566087"/>
                  </a:lnTo>
                  <a:lnTo>
                    <a:pt x="889025" y="1569631"/>
                  </a:lnTo>
                  <a:lnTo>
                    <a:pt x="888276" y="1570062"/>
                  </a:lnTo>
                  <a:lnTo>
                    <a:pt x="876414" y="1557731"/>
                  </a:lnTo>
                  <a:lnTo>
                    <a:pt x="876414" y="1685340"/>
                  </a:lnTo>
                  <a:lnTo>
                    <a:pt x="753313" y="1818779"/>
                  </a:lnTo>
                  <a:lnTo>
                    <a:pt x="743839" y="1795564"/>
                  </a:lnTo>
                  <a:lnTo>
                    <a:pt x="743839" y="1829041"/>
                  </a:lnTo>
                  <a:lnTo>
                    <a:pt x="706183" y="1869859"/>
                  </a:lnTo>
                  <a:lnTo>
                    <a:pt x="697217" y="1854225"/>
                  </a:lnTo>
                  <a:lnTo>
                    <a:pt x="697217" y="1879587"/>
                  </a:lnTo>
                  <a:lnTo>
                    <a:pt x="627100" y="1955596"/>
                  </a:lnTo>
                  <a:lnTo>
                    <a:pt x="618477" y="1946668"/>
                  </a:lnTo>
                  <a:lnTo>
                    <a:pt x="618477" y="1964944"/>
                  </a:lnTo>
                  <a:lnTo>
                    <a:pt x="488556" y="2105774"/>
                  </a:lnTo>
                  <a:lnTo>
                    <a:pt x="566343" y="1910956"/>
                  </a:lnTo>
                  <a:lnTo>
                    <a:pt x="618477" y="1964944"/>
                  </a:lnTo>
                  <a:lnTo>
                    <a:pt x="618477" y="1946668"/>
                  </a:lnTo>
                  <a:lnTo>
                    <a:pt x="571512" y="1898027"/>
                  </a:lnTo>
                  <a:lnTo>
                    <a:pt x="627443" y="1757959"/>
                  </a:lnTo>
                  <a:lnTo>
                    <a:pt x="697217" y="1879587"/>
                  </a:lnTo>
                  <a:lnTo>
                    <a:pt x="697217" y="1854225"/>
                  </a:lnTo>
                  <a:lnTo>
                    <a:pt x="636816" y="1748904"/>
                  </a:lnTo>
                  <a:lnTo>
                    <a:pt x="701268" y="1724660"/>
                  </a:lnTo>
                  <a:lnTo>
                    <a:pt x="743839" y="1829041"/>
                  </a:lnTo>
                  <a:lnTo>
                    <a:pt x="743839" y="1795564"/>
                  </a:lnTo>
                  <a:lnTo>
                    <a:pt x="713105" y="1720215"/>
                  </a:lnTo>
                  <a:lnTo>
                    <a:pt x="862037" y="1664169"/>
                  </a:lnTo>
                  <a:lnTo>
                    <a:pt x="871867" y="1673225"/>
                  </a:lnTo>
                  <a:lnTo>
                    <a:pt x="871931" y="1673428"/>
                  </a:lnTo>
                  <a:lnTo>
                    <a:pt x="866267" y="1677289"/>
                  </a:lnTo>
                  <a:lnTo>
                    <a:pt x="875271" y="1682318"/>
                  </a:lnTo>
                  <a:lnTo>
                    <a:pt x="876414" y="1685340"/>
                  </a:lnTo>
                  <a:lnTo>
                    <a:pt x="876414" y="1557731"/>
                  </a:lnTo>
                  <a:lnTo>
                    <a:pt x="874991" y="1556258"/>
                  </a:lnTo>
                  <a:lnTo>
                    <a:pt x="874991" y="1574533"/>
                  </a:lnTo>
                  <a:lnTo>
                    <a:pt x="873709" y="1578381"/>
                  </a:lnTo>
                  <a:lnTo>
                    <a:pt x="865746" y="1582928"/>
                  </a:lnTo>
                  <a:lnTo>
                    <a:pt x="871029" y="1586458"/>
                  </a:lnTo>
                  <a:lnTo>
                    <a:pt x="870788" y="1587195"/>
                  </a:lnTo>
                  <a:lnTo>
                    <a:pt x="863193" y="1594510"/>
                  </a:lnTo>
                  <a:lnTo>
                    <a:pt x="863193" y="1650123"/>
                  </a:lnTo>
                  <a:lnTo>
                    <a:pt x="708279" y="1708391"/>
                  </a:lnTo>
                  <a:lnTo>
                    <a:pt x="696442" y="1679384"/>
                  </a:lnTo>
                  <a:lnTo>
                    <a:pt x="696442" y="1712849"/>
                  </a:lnTo>
                  <a:lnTo>
                    <a:pt x="636460" y="1735404"/>
                  </a:lnTo>
                  <a:lnTo>
                    <a:pt x="670687" y="1649691"/>
                  </a:lnTo>
                  <a:lnTo>
                    <a:pt x="696442" y="1712849"/>
                  </a:lnTo>
                  <a:lnTo>
                    <a:pt x="696442" y="1679384"/>
                  </a:lnTo>
                  <a:lnTo>
                    <a:pt x="677430" y="1632788"/>
                  </a:lnTo>
                  <a:lnTo>
                    <a:pt x="706285" y="1560550"/>
                  </a:lnTo>
                  <a:lnTo>
                    <a:pt x="862431" y="1612366"/>
                  </a:lnTo>
                  <a:lnTo>
                    <a:pt x="859497" y="1621180"/>
                  </a:lnTo>
                  <a:lnTo>
                    <a:pt x="852043" y="1620393"/>
                  </a:lnTo>
                  <a:lnTo>
                    <a:pt x="856132" y="1631315"/>
                  </a:lnTo>
                  <a:lnTo>
                    <a:pt x="852424" y="1642491"/>
                  </a:lnTo>
                  <a:lnTo>
                    <a:pt x="859917" y="1641411"/>
                  </a:lnTo>
                  <a:lnTo>
                    <a:pt x="863193" y="1650123"/>
                  </a:lnTo>
                  <a:lnTo>
                    <a:pt x="863193" y="1594510"/>
                  </a:lnTo>
                  <a:lnTo>
                    <a:pt x="859548" y="1598015"/>
                  </a:lnTo>
                  <a:lnTo>
                    <a:pt x="711009" y="1548739"/>
                  </a:lnTo>
                  <a:lnTo>
                    <a:pt x="751852" y="1446466"/>
                  </a:lnTo>
                  <a:lnTo>
                    <a:pt x="874991" y="1574533"/>
                  </a:lnTo>
                  <a:lnTo>
                    <a:pt x="874991" y="1556258"/>
                  </a:lnTo>
                  <a:lnTo>
                    <a:pt x="757008" y="1433550"/>
                  </a:lnTo>
                  <a:lnTo>
                    <a:pt x="781621" y="1371930"/>
                  </a:lnTo>
                  <a:lnTo>
                    <a:pt x="892708" y="1566087"/>
                  </a:lnTo>
                  <a:lnTo>
                    <a:pt x="892708" y="1540433"/>
                  </a:lnTo>
                  <a:lnTo>
                    <a:pt x="787654" y="1356829"/>
                  </a:lnTo>
                  <a:lnTo>
                    <a:pt x="914400" y="1039444"/>
                  </a:lnTo>
                  <a:lnTo>
                    <a:pt x="943864" y="1051179"/>
                  </a:lnTo>
                  <a:close/>
                </a:path>
              </a:pathLst>
            </a:custGeom>
            <a:solidFill>
              <a:srgbClr val="000000"/>
            </a:solidFill>
          </p:spPr>
          <p:txBody>
            <a:bodyPr wrap="square" lIns="0" tIns="0" rIns="0" bIns="0" rtlCol="0"/>
            <a:lstStyle/>
            <a:p>
              <a:endParaRPr/>
            </a:p>
          </p:txBody>
        </p:sp>
        <p:sp>
          <p:nvSpPr>
            <p:cNvPr id="27" name="object 27"/>
            <p:cNvSpPr/>
            <p:nvPr/>
          </p:nvSpPr>
          <p:spPr>
            <a:xfrm>
              <a:off x="4534661" y="2635758"/>
              <a:ext cx="358140" cy="370840"/>
            </a:xfrm>
            <a:custGeom>
              <a:avLst/>
              <a:gdLst/>
              <a:ahLst/>
              <a:cxnLst/>
              <a:rect l="l" t="t" r="r" b="b"/>
              <a:pathLst>
                <a:path w="358139" h="370839">
                  <a:moveTo>
                    <a:pt x="179070" y="0"/>
                  </a:moveTo>
                  <a:lnTo>
                    <a:pt x="131453" y="6616"/>
                  </a:lnTo>
                  <a:lnTo>
                    <a:pt x="88674" y="25287"/>
                  </a:lnTo>
                  <a:lnTo>
                    <a:pt x="52435" y="54244"/>
                  </a:lnTo>
                  <a:lnTo>
                    <a:pt x="24440" y="91722"/>
                  </a:lnTo>
                  <a:lnTo>
                    <a:pt x="6394" y="135951"/>
                  </a:lnTo>
                  <a:lnTo>
                    <a:pt x="0" y="185165"/>
                  </a:lnTo>
                  <a:lnTo>
                    <a:pt x="6394" y="234380"/>
                  </a:lnTo>
                  <a:lnTo>
                    <a:pt x="24440" y="278609"/>
                  </a:lnTo>
                  <a:lnTo>
                    <a:pt x="52435" y="316087"/>
                  </a:lnTo>
                  <a:lnTo>
                    <a:pt x="88674" y="345044"/>
                  </a:lnTo>
                  <a:lnTo>
                    <a:pt x="131453" y="363715"/>
                  </a:lnTo>
                  <a:lnTo>
                    <a:pt x="179070" y="370331"/>
                  </a:lnTo>
                  <a:lnTo>
                    <a:pt x="226686" y="363715"/>
                  </a:lnTo>
                  <a:lnTo>
                    <a:pt x="269465" y="345044"/>
                  </a:lnTo>
                  <a:lnTo>
                    <a:pt x="305704" y="316087"/>
                  </a:lnTo>
                  <a:lnTo>
                    <a:pt x="333699" y="278609"/>
                  </a:lnTo>
                  <a:lnTo>
                    <a:pt x="351745" y="234380"/>
                  </a:lnTo>
                  <a:lnTo>
                    <a:pt x="358139" y="185165"/>
                  </a:lnTo>
                  <a:lnTo>
                    <a:pt x="351745" y="135951"/>
                  </a:lnTo>
                  <a:lnTo>
                    <a:pt x="333699" y="91722"/>
                  </a:lnTo>
                  <a:lnTo>
                    <a:pt x="305704" y="54244"/>
                  </a:lnTo>
                  <a:lnTo>
                    <a:pt x="269465" y="25287"/>
                  </a:lnTo>
                  <a:lnTo>
                    <a:pt x="226686" y="6616"/>
                  </a:lnTo>
                  <a:lnTo>
                    <a:pt x="179070" y="0"/>
                  </a:lnTo>
                  <a:close/>
                </a:path>
              </a:pathLst>
            </a:custGeom>
            <a:solidFill>
              <a:srgbClr val="BEBEBE"/>
            </a:solidFill>
          </p:spPr>
          <p:txBody>
            <a:bodyPr wrap="square" lIns="0" tIns="0" rIns="0" bIns="0" rtlCol="0"/>
            <a:lstStyle/>
            <a:p>
              <a:endParaRPr/>
            </a:p>
          </p:txBody>
        </p:sp>
        <p:sp>
          <p:nvSpPr>
            <p:cNvPr id="28" name="object 28"/>
            <p:cNvSpPr/>
            <p:nvPr/>
          </p:nvSpPr>
          <p:spPr>
            <a:xfrm>
              <a:off x="4534661" y="2635758"/>
              <a:ext cx="358140" cy="370840"/>
            </a:xfrm>
            <a:custGeom>
              <a:avLst/>
              <a:gdLst/>
              <a:ahLst/>
              <a:cxnLst/>
              <a:rect l="l" t="t" r="r" b="b"/>
              <a:pathLst>
                <a:path w="358139" h="370839">
                  <a:moveTo>
                    <a:pt x="0" y="185165"/>
                  </a:moveTo>
                  <a:lnTo>
                    <a:pt x="6394" y="135951"/>
                  </a:lnTo>
                  <a:lnTo>
                    <a:pt x="24440" y="91722"/>
                  </a:lnTo>
                  <a:lnTo>
                    <a:pt x="52435" y="54244"/>
                  </a:lnTo>
                  <a:lnTo>
                    <a:pt x="88674" y="25287"/>
                  </a:lnTo>
                  <a:lnTo>
                    <a:pt x="131453" y="6616"/>
                  </a:lnTo>
                  <a:lnTo>
                    <a:pt x="179070" y="0"/>
                  </a:lnTo>
                  <a:lnTo>
                    <a:pt x="226686" y="6616"/>
                  </a:lnTo>
                  <a:lnTo>
                    <a:pt x="269465" y="25287"/>
                  </a:lnTo>
                  <a:lnTo>
                    <a:pt x="305704" y="54244"/>
                  </a:lnTo>
                  <a:lnTo>
                    <a:pt x="333699" y="91722"/>
                  </a:lnTo>
                  <a:lnTo>
                    <a:pt x="351745" y="135951"/>
                  </a:lnTo>
                  <a:lnTo>
                    <a:pt x="358139" y="185165"/>
                  </a:lnTo>
                  <a:lnTo>
                    <a:pt x="351745" y="234380"/>
                  </a:lnTo>
                  <a:lnTo>
                    <a:pt x="333699" y="278609"/>
                  </a:lnTo>
                  <a:lnTo>
                    <a:pt x="305704" y="316087"/>
                  </a:lnTo>
                  <a:lnTo>
                    <a:pt x="269465" y="345044"/>
                  </a:lnTo>
                  <a:lnTo>
                    <a:pt x="226686" y="363715"/>
                  </a:lnTo>
                  <a:lnTo>
                    <a:pt x="179070" y="370331"/>
                  </a:lnTo>
                  <a:lnTo>
                    <a:pt x="131453" y="363715"/>
                  </a:lnTo>
                  <a:lnTo>
                    <a:pt x="88674" y="345044"/>
                  </a:lnTo>
                  <a:lnTo>
                    <a:pt x="52435" y="316087"/>
                  </a:lnTo>
                  <a:lnTo>
                    <a:pt x="24440" y="278609"/>
                  </a:lnTo>
                  <a:lnTo>
                    <a:pt x="6394" y="234380"/>
                  </a:lnTo>
                  <a:lnTo>
                    <a:pt x="0" y="185165"/>
                  </a:lnTo>
                  <a:close/>
                </a:path>
              </a:pathLst>
            </a:custGeom>
            <a:ln w="25908">
              <a:solidFill>
                <a:srgbClr val="BBBBBB"/>
              </a:solidFill>
            </a:ln>
          </p:spPr>
          <p:txBody>
            <a:bodyPr wrap="square" lIns="0" tIns="0" rIns="0" bIns="0" rtlCol="0"/>
            <a:lstStyle/>
            <a:p>
              <a:endParaRPr/>
            </a:p>
          </p:txBody>
        </p:sp>
        <p:sp>
          <p:nvSpPr>
            <p:cNvPr id="29" name="object 29"/>
            <p:cNvSpPr/>
            <p:nvPr/>
          </p:nvSpPr>
          <p:spPr>
            <a:xfrm>
              <a:off x="3685667" y="2459989"/>
              <a:ext cx="847090" cy="676275"/>
            </a:xfrm>
            <a:custGeom>
              <a:avLst/>
              <a:gdLst/>
              <a:ahLst/>
              <a:cxnLst/>
              <a:rect l="l" t="t" r="r" b="b"/>
              <a:pathLst>
                <a:path w="847089" h="676275">
                  <a:moveTo>
                    <a:pt x="846836" y="360045"/>
                  </a:moveTo>
                  <a:lnTo>
                    <a:pt x="830770" y="341376"/>
                  </a:lnTo>
                  <a:lnTo>
                    <a:pt x="791210" y="295402"/>
                  </a:lnTo>
                  <a:lnTo>
                    <a:pt x="778916" y="324751"/>
                  </a:lnTo>
                  <a:lnTo>
                    <a:pt x="4826" y="0"/>
                  </a:lnTo>
                  <a:lnTo>
                    <a:pt x="0" y="11684"/>
                  </a:lnTo>
                  <a:lnTo>
                    <a:pt x="774014" y="336461"/>
                  </a:lnTo>
                  <a:lnTo>
                    <a:pt x="767537" y="351904"/>
                  </a:lnTo>
                  <a:lnTo>
                    <a:pt x="762127" y="351282"/>
                  </a:lnTo>
                  <a:lnTo>
                    <a:pt x="764768" y="358533"/>
                  </a:lnTo>
                  <a:lnTo>
                    <a:pt x="761746" y="365760"/>
                  </a:lnTo>
                  <a:lnTo>
                    <a:pt x="767270" y="365391"/>
                  </a:lnTo>
                  <a:lnTo>
                    <a:pt x="773036" y="381177"/>
                  </a:lnTo>
                  <a:lnTo>
                    <a:pt x="254" y="663829"/>
                  </a:lnTo>
                  <a:lnTo>
                    <a:pt x="4572" y="675767"/>
                  </a:lnTo>
                  <a:lnTo>
                    <a:pt x="777392" y="393103"/>
                  </a:lnTo>
                  <a:lnTo>
                    <a:pt x="788289" y="422910"/>
                  </a:lnTo>
                  <a:lnTo>
                    <a:pt x="831837" y="376809"/>
                  </a:lnTo>
                  <a:lnTo>
                    <a:pt x="846836" y="360934"/>
                  </a:lnTo>
                  <a:lnTo>
                    <a:pt x="841921" y="360375"/>
                  </a:lnTo>
                  <a:lnTo>
                    <a:pt x="846836" y="360045"/>
                  </a:lnTo>
                  <a:close/>
                </a:path>
              </a:pathLst>
            </a:custGeom>
            <a:solidFill>
              <a:srgbClr val="000000"/>
            </a:solidFill>
          </p:spPr>
          <p:txBody>
            <a:bodyPr wrap="square" lIns="0" tIns="0" rIns="0" bIns="0" rtlCol="0"/>
            <a:lstStyle/>
            <a:p>
              <a:endParaRPr/>
            </a:p>
          </p:txBody>
        </p:sp>
        <p:sp>
          <p:nvSpPr>
            <p:cNvPr id="30" name="object 30"/>
            <p:cNvSpPr/>
            <p:nvPr/>
          </p:nvSpPr>
          <p:spPr>
            <a:xfrm>
              <a:off x="4534661" y="3294126"/>
              <a:ext cx="358140" cy="372110"/>
            </a:xfrm>
            <a:custGeom>
              <a:avLst/>
              <a:gdLst/>
              <a:ahLst/>
              <a:cxnLst/>
              <a:rect l="l" t="t" r="r" b="b"/>
              <a:pathLst>
                <a:path w="358139" h="372110">
                  <a:moveTo>
                    <a:pt x="179070" y="0"/>
                  </a:moveTo>
                  <a:lnTo>
                    <a:pt x="131453" y="6637"/>
                  </a:lnTo>
                  <a:lnTo>
                    <a:pt x="88674" y="25371"/>
                  </a:lnTo>
                  <a:lnTo>
                    <a:pt x="52435" y="54435"/>
                  </a:lnTo>
                  <a:lnTo>
                    <a:pt x="24440" y="92060"/>
                  </a:lnTo>
                  <a:lnTo>
                    <a:pt x="6394" y="136480"/>
                  </a:lnTo>
                  <a:lnTo>
                    <a:pt x="0" y="185927"/>
                  </a:lnTo>
                  <a:lnTo>
                    <a:pt x="6394" y="235375"/>
                  </a:lnTo>
                  <a:lnTo>
                    <a:pt x="24440" y="279795"/>
                  </a:lnTo>
                  <a:lnTo>
                    <a:pt x="52435" y="317420"/>
                  </a:lnTo>
                  <a:lnTo>
                    <a:pt x="88674" y="346484"/>
                  </a:lnTo>
                  <a:lnTo>
                    <a:pt x="131453" y="365218"/>
                  </a:lnTo>
                  <a:lnTo>
                    <a:pt x="179070" y="371856"/>
                  </a:lnTo>
                  <a:lnTo>
                    <a:pt x="226686" y="365218"/>
                  </a:lnTo>
                  <a:lnTo>
                    <a:pt x="269465" y="346484"/>
                  </a:lnTo>
                  <a:lnTo>
                    <a:pt x="305704" y="317420"/>
                  </a:lnTo>
                  <a:lnTo>
                    <a:pt x="333699" y="279795"/>
                  </a:lnTo>
                  <a:lnTo>
                    <a:pt x="351745" y="235375"/>
                  </a:lnTo>
                  <a:lnTo>
                    <a:pt x="358139" y="185927"/>
                  </a:lnTo>
                  <a:lnTo>
                    <a:pt x="351745" y="136480"/>
                  </a:lnTo>
                  <a:lnTo>
                    <a:pt x="333699" y="92060"/>
                  </a:lnTo>
                  <a:lnTo>
                    <a:pt x="305704" y="54435"/>
                  </a:lnTo>
                  <a:lnTo>
                    <a:pt x="269465" y="25371"/>
                  </a:lnTo>
                  <a:lnTo>
                    <a:pt x="226686" y="6637"/>
                  </a:lnTo>
                  <a:lnTo>
                    <a:pt x="179070" y="0"/>
                  </a:lnTo>
                  <a:close/>
                </a:path>
              </a:pathLst>
            </a:custGeom>
            <a:solidFill>
              <a:srgbClr val="BEBEBE"/>
            </a:solidFill>
          </p:spPr>
          <p:txBody>
            <a:bodyPr wrap="square" lIns="0" tIns="0" rIns="0" bIns="0" rtlCol="0"/>
            <a:lstStyle/>
            <a:p>
              <a:endParaRPr/>
            </a:p>
          </p:txBody>
        </p:sp>
        <p:sp>
          <p:nvSpPr>
            <p:cNvPr id="31" name="object 31"/>
            <p:cNvSpPr/>
            <p:nvPr/>
          </p:nvSpPr>
          <p:spPr>
            <a:xfrm>
              <a:off x="4534661" y="3294126"/>
              <a:ext cx="358140" cy="372110"/>
            </a:xfrm>
            <a:custGeom>
              <a:avLst/>
              <a:gdLst/>
              <a:ahLst/>
              <a:cxnLst/>
              <a:rect l="l" t="t" r="r" b="b"/>
              <a:pathLst>
                <a:path w="358139" h="372110">
                  <a:moveTo>
                    <a:pt x="0" y="185927"/>
                  </a:moveTo>
                  <a:lnTo>
                    <a:pt x="6394" y="136480"/>
                  </a:lnTo>
                  <a:lnTo>
                    <a:pt x="24440" y="92060"/>
                  </a:lnTo>
                  <a:lnTo>
                    <a:pt x="52435" y="54435"/>
                  </a:lnTo>
                  <a:lnTo>
                    <a:pt x="88674" y="25371"/>
                  </a:lnTo>
                  <a:lnTo>
                    <a:pt x="131453" y="6637"/>
                  </a:lnTo>
                  <a:lnTo>
                    <a:pt x="179070" y="0"/>
                  </a:lnTo>
                  <a:lnTo>
                    <a:pt x="226686" y="6637"/>
                  </a:lnTo>
                  <a:lnTo>
                    <a:pt x="269465" y="25371"/>
                  </a:lnTo>
                  <a:lnTo>
                    <a:pt x="305704" y="54435"/>
                  </a:lnTo>
                  <a:lnTo>
                    <a:pt x="333699" y="92060"/>
                  </a:lnTo>
                  <a:lnTo>
                    <a:pt x="351745" y="136480"/>
                  </a:lnTo>
                  <a:lnTo>
                    <a:pt x="358139" y="185927"/>
                  </a:lnTo>
                  <a:lnTo>
                    <a:pt x="351745" y="235375"/>
                  </a:lnTo>
                  <a:lnTo>
                    <a:pt x="333699" y="279795"/>
                  </a:lnTo>
                  <a:lnTo>
                    <a:pt x="305704" y="317420"/>
                  </a:lnTo>
                  <a:lnTo>
                    <a:pt x="269465" y="346484"/>
                  </a:lnTo>
                  <a:lnTo>
                    <a:pt x="226686" y="365218"/>
                  </a:lnTo>
                  <a:lnTo>
                    <a:pt x="179070" y="371856"/>
                  </a:lnTo>
                  <a:lnTo>
                    <a:pt x="131453" y="365218"/>
                  </a:lnTo>
                  <a:lnTo>
                    <a:pt x="88674" y="346484"/>
                  </a:lnTo>
                  <a:lnTo>
                    <a:pt x="52435" y="317420"/>
                  </a:lnTo>
                  <a:lnTo>
                    <a:pt x="24440" y="279795"/>
                  </a:lnTo>
                  <a:lnTo>
                    <a:pt x="6394" y="235375"/>
                  </a:lnTo>
                  <a:lnTo>
                    <a:pt x="0" y="185927"/>
                  </a:lnTo>
                  <a:close/>
                </a:path>
              </a:pathLst>
            </a:custGeom>
            <a:ln w="25908">
              <a:solidFill>
                <a:srgbClr val="BBBBBB"/>
              </a:solidFill>
            </a:ln>
          </p:spPr>
          <p:txBody>
            <a:bodyPr wrap="square" lIns="0" tIns="0" rIns="0" bIns="0" rtlCol="0"/>
            <a:lstStyle/>
            <a:p>
              <a:endParaRPr/>
            </a:p>
          </p:txBody>
        </p:sp>
        <p:sp>
          <p:nvSpPr>
            <p:cNvPr id="32" name="object 32"/>
            <p:cNvSpPr/>
            <p:nvPr/>
          </p:nvSpPr>
          <p:spPr>
            <a:xfrm>
              <a:off x="3683254" y="2461767"/>
              <a:ext cx="849630" cy="1328420"/>
            </a:xfrm>
            <a:custGeom>
              <a:avLst/>
              <a:gdLst/>
              <a:ahLst/>
              <a:cxnLst/>
              <a:rect l="l" t="t" r="r" b="b"/>
              <a:pathLst>
                <a:path w="849629" h="1328420">
                  <a:moveTo>
                    <a:pt x="849249" y="359156"/>
                  </a:moveTo>
                  <a:lnTo>
                    <a:pt x="770382" y="391414"/>
                  </a:lnTo>
                  <a:lnTo>
                    <a:pt x="794232" y="412318"/>
                  </a:lnTo>
                  <a:lnTo>
                    <a:pt x="568236" y="670242"/>
                  </a:lnTo>
                  <a:lnTo>
                    <a:pt x="9652" y="0"/>
                  </a:lnTo>
                  <a:lnTo>
                    <a:pt x="0" y="8128"/>
                  </a:lnTo>
                  <a:lnTo>
                    <a:pt x="559765" y="679907"/>
                  </a:lnTo>
                  <a:lnTo>
                    <a:pt x="424573" y="834199"/>
                  </a:lnTo>
                  <a:lnTo>
                    <a:pt x="7239" y="661162"/>
                  </a:lnTo>
                  <a:lnTo>
                    <a:pt x="2413" y="672846"/>
                  </a:lnTo>
                  <a:lnTo>
                    <a:pt x="415785" y="844232"/>
                  </a:lnTo>
                  <a:lnTo>
                    <a:pt x="0" y="1318768"/>
                  </a:lnTo>
                  <a:lnTo>
                    <a:pt x="5156" y="1323251"/>
                  </a:lnTo>
                  <a:lnTo>
                    <a:pt x="6985" y="1328293"/>
                  </a:lnTo>
                  <a:lnTo>
                    <a:pt x="779640" y="1049401"/>
                  </a:lnTo>
                  <a:lnTo>
                    <a:pt x="790448" y="1079246"/>
                  </a:lnTo>
                  <a:lnTo>
                    <a:pt x="834364" y="1033145"/>
                  </a:lnTo>
                  <a:lnTo>
                    <a:pt x="849249" y="1017524"/>
                  </a:lnTo>
                  <a:lnTo>
                    <a:pt x="847242" y="1017295"/>
                  </a:lnTo>
                  <a:lnTo>
                    <a:pt x="848995" y="1017168"/>
                  </a:lnTo>
                  <a:lnTo>
                    <a:pt x="849249" y="1017270"/>
                  </a:lnTo>
                  <a:lnTo>
                    <a:pt x="849249" y="1017143"/>
                  </a:lnTo>
                  <a:lnTo>
                    <a:pt x="838695" y="972566"/>
                  </a:lnTo>
                  <a:lnTo>
                    <a:pt x="829691" y="934339"/>
                  </a:lnTo>
                  <a:lnTo>
                    <a:pt x="805307" y="954697"/>
                  </a:lnTo>
                  <a:lnTo>
                    <a:pt x="791286" y="937882"/>
                  </a:lnTo>
                  <a:lnTo>
                    <a:pt x="791286" y="957745"/>
                  </a:lnTo>
                  <a:lnTo>
                    <a:pt x="785774" y="971016"/>
                  </a:lnTo>
                  <a:lnTo>
                    <a:pt x="776363" y="978877"/>
                  </a:lnTo>
                  <a:lnTo>
                    <a:pt x="776363" y="993711"/>
                  </a:lnTo>
                  <a:lnTo>
                    <a:pt x="770305" y="1008303"/>
                  </a:lnTo>
                  <a:lnTo>
                    <a:pt x="764540" y="1007618"/>
                  </a:lnTo>
                  <a:lnTo>
                    <a:pt x="767346" y="1015415"/>
                  </a:lnTo>
                  <a:lnTo>
                    <a:pt x="764159" y="1023112"/>
                  </a:lnTo>
                  <a:lnTo>
                    <a:pt x="769988" y="1022705"/>
                  </a:lnTo>
                  <a:lnTo>
                    <a:pt x="775322" y="1037463"/>
                  </a:lnTo>
                  <a:lnTo>
                    <a:pt x="26708" y="1307680"/>
                  </a:lnTo>
                  <a:lnTo>
                    <a:pt x="428193" y="849376"/>
                  </a:lnTo>
                  <a:lnTo>
                    <a:pt x="776363" y="993711"/>
                  </a:lnTo>
                  <a:lnTo>
                    <a:pt x="776363" y="978877"/>
                  </a:lnTo>
                  <a:lnTo>
                    <a:pt x="775423" y="979652"/>
                  </a:lnTo>
                  <a:lnTo>
                    <a:pt x="436994" y="839343"/>
                  </a:lnTo>
                  <a:lnTo>
                    <a:pt x="568007" y="689787"/>
                  </a:lnTo>
                  <a:lnTo>
                    <a:pt x="791286" y="957745"/>
                  </a:lnTo>
                  <a:lnTo>
                    <a:pt x="791286" y="937882"/>
                  </a:lnTo>
                  <a:lnTo>
                    <a:pt x="576465" y="680135"/>
                  </a:lnTo>
                  <a:lnTo>
                    <a:pt x="803770" y="420674"/>
                  </a:lnTo>
                  <a:lnTo>
                    <a:pt x="827659" y="441579"/>
                  </a:lnTo>
                  <a:lnTo>
                    <a:pt x="837831" y="402717"/>
                  </a:lnTo>
                  <a:lnTo>
                    <a:pt x="849249" y="359156"/>
                  </a:lnTo>
                  <a:close/>
                </a:path>
              </a:pathLst>
            </a:custGeom>
            <a:solidFill>
              <a:srgbClr val="000000"/>
            </a:solidFill>
          </p:spPr>
          <p:txBody>
            <a:bodyPr wrap="square" lIns="0" tIns="0" rIns="0" bIns="0" rtlCol="0"/>
            <a:lstStyle/>
            <a:p>
              <a:endParaRPr/>
            </a:p>
          </p:txBody>
        </p:sp>
        <p:sp>
          <p:nvSpPr>
            <p:cNvPr id="33" name="object 33"/>
            <p:cNvSpPr/>
            <p:nvPr/>
          </p:nvSpPr>
          <p:spPr>
            <a:xfrm>
              <a:off x="3323082" y="1593342"/>
              <a:ext cx="358140" cy="370840"/>
            </a:xfrm>
            <a:custGeom>
              <a:avLst/>
              <a:gdLst/>
              <a:ahLst/>
              <a:cxnLst/>
              <a:rect l="l" t="t" r="r" b="b"/>
              <a:pathLst>
                <a:path w="358139" h="370839">
                  <a:moveTo>
                    <a:pt x="179069" y="0"/>
                  </a:moveTo>
                  <a:lnTo>
                    <a:pt x="131453" y="6616"/>
                  </a:lnTo>
                  <a:lnTo>
                    <a:pt x="88674" y="25287"/>
                  </a:lnTo>
                  <a:lnTo>
                    <a:pt x="52435" y="54244"/>
                  </a:lnTo>
                  <a:lnTo>
                    <a:pt x="24440" y="91722"/>
                  </a:lnTo>
                  <a:lnTo>
                    <a:pt x="6394" y="135951"/>
                  </a:lnTo>
                  <a:lnTo>
                    <a:pt x="0" y="185166"/>
                  </a:lnTo>
                  <a:lnTo>
                    <a:pt x="6394" y="234380"/>
                  </a:lnTo>
                  <a:lnTo>
                    <a:pt x="24440" y="278609"/>
                  </a:lnTo>
                  <a:lnTo>
                    <a:pt x="52435" y="316087"/>
                  </a:lnTo>
                  <a:lnTo>
                    <a:pt x="88674" y="345044"/>
                  </a:lnTo>
                  <a:lnTo>
                    <a:pt x="131453" y="363715"/>
                  </a:lnTo>
                  <a:lnTo>
                    <a:pt x="179069" y="370332"/>
                  </a:lnTo>
                  <a:lnTo>
                    <a:pt x="226686" y="363715"/>
                  </a:lnTo>
                  <a:lnTo>
                    <a:pt x="269465" y="345044"/>
                  </a:lnTo>
                  <a:lnTo>
                    <a:pt x="305704" y="316087"/>
                  </a:lnTo>
                  <a:lnTo>
                    <a:pt x="333699" y="278609"/>
                  </a:lnTo>
                  <a:lnTo>
                    <a:pt x="351745" y="234380"/>
                  </a:lnTo>
                  <a:lnTo>
                    <a:pt x="358139" y="185166"/>
                  </a:lnTo>
                  <a:lnTo>
                    <a:pt x="351745" y="135951"/>
                  </a:lnTo>
                  <a:lnTo>
                    <a:pt x="333699" y="91722"/>
                  </a:lnTo>
                  <a:lnTo>
                    <a:pt x="305704" y="54244"/>
                  </a:lnTo>
                  <a:lnTo>
                    <a:pt x="269465" y="25287"/>
                  </a:lnTo>
                  <a:lnTo>
                    <a:pt x="226686" y="6616"/>
                  </a:lnTo>
                  <a:lnTo>
                    <a:pt x="179069" y="0"/>
                  </a:lnTo>
                  <a:close/>
                </a:path>
              </a:pathLst>
            </a:custGeom>
            <a:solidFill>
              <a:srgbClr val="BEBEBE"/>
            </a:solidFill>
          </p:spPr>
          <p:txBody>
            <a:bodyPr wrap="square" lIns="0" tIns="0" rIns="0" bIns="0" rtlCol="0"/>
            <a:lstStyle/>
            <a:p>
              <a:endParaRPr/>
            </a:p>
          </p:txBody>
        </p:sp>
        <p:sp>
          <p:nvSpPr>
            <p:cNvPr id="34" name="object 34"/>
            <p:cNvSpPr/>
            <p:nvPr/>
          </p:nvSpPr>
          <p:spPr>
            <a:xfrm>
              <a:off x="3323082" y="1593342"/>
              <a:ext cx="358140" cy="370840"/>
            </a:xfrm>
            <a:custGeom>
              <a:avLst/>
              <a:gdLst/>
              <a:ahLst/>
              <a:cxnLst/>
              <a:rect l="l" t="t" r="r" b="b"/>
              <a:pathLst>
                <a:path w="358139" h="370839">
                  <a:moveTo>
                    <a:pt x="0" y="185166"/>
                  </a:moveTo>
                  <a:lnTo>
                    <a:pt x="6394" y="135951"/>
                  </a:lnTo>
                  <a:lnTo>
                    <a:pt x="24440" y="91722"/>
                  </a:lnTo>
                  <a:lnTo>
                    <a:pt x="52435" y="54244"/>
                  </a:lnTo>
                  <a:lnTo>
                    <a:pt x="88674" y="25287"/>
                  </a:lnTo>
                  <a:lnTo>
                    <a:pt x="131453" y="6616"/>
                  </a:lnTo>
                  <a:lnTo>
                    <a:pt x="179069" y="0"/>
                  </a:lnTo>
                  <a:lnTo>
                    <a:pt x="226686" y="6616"/>
                  </a:lnTo>
                  <a:lnTo>
                    <a:pt x="269465" y="25287"/>
                  </a:lnTo>
                  <a:lnTo>
                    <a:pt x="305704" y="54244"/>
                  </a:lnTo>
                  <a:lnTo>
                    <a:pt x="333699" y="91722"/>
                  </a:lnTo>
                  <a:lnTo>
                    <a:pt x="351745" y="135951"/>
                  </a:lnTo>
                  <a:lnTo>
                    <a:pt x="358139" y="185166"/>
                  </a:lnTo>
                  <a:lnTo>
                    <a:pt x="351745" y="234380"/>
                  </a:lnTo>
                  <a:lnTo>
                    <a:pt x="333699" y="278609"/>
                  </a:lnTo>
                  <a:lnTo>
                    <a:pt x="305704" y="316087"/>
                  </a:lnTo>
                  <a:lnTo>
                    <a:pt x="269465" y="345044"/>
                  </a:lnTo>
                  <a:lnTo>
                    <a:pt x="226686" y="363715"/>
                  </a:lnTo>
                  <a:lnTo>
                    <a:pt x="179069" y="370332"/>
                  </a:lnTo>
                  <a:lnTo>
                    <a:pt x="131453" y="363715"/>
                  </a:lnTo>
                  <a:lnTo>
                    <a:pt x="88674" y="345044"/>
                  </a:lnTo>
                  <a:lnTo>
                    <a:pt x="52435" y="316087"/>
                  </a:lnTo>
                  <a:lnTo>
                    <a:pt x="24440" y="278609"/>
                  </a:lnTo>
                  <a:lnTo>
                    <a:pt x="6394" y="234380"/>
                  </a:lnTo>
                  <a:lnTo>
                    <a:pt x="0" y="185166"/>
                  </a:lnTo>
                  <a:close/>
                </a:path>
              </a:pathLst>
            </a:custGeom>
            <a:ln w="25908">
              <a:solidFill>
                <a:srgbClr val="BBBBBB"/>
              </a:solidFill>
            </a:ln>
          </p:spPr>
          <p:txBody>
            <a:bodyPr wrap="square" lIns="0" tIns="0" rIns="0" bIns="0" rtlCol="0"/>
            <a:lstStyle/>
            <a:p>
              <a:endParaRPr/>
            </a:p>
          </p:txBody>
        </p:sp>
        <p:sp>
          <p:nvSpPr>
            <p:cNvPr id="35" name="object 35"/>
            <p:cNvSpPr/>
            <p:nvPr/>
          </p:nvSpPr>
          <p:spPr>
            <a:xfrm>
              <a:off x="3674745" y="1774443"/>
              <a:ext cx="858519" cy="1705610"/>
            </a:xfrm>
            <a:custGeom>
              <a:avLst/>
              <a:gdLst/>
              <a:ahLst/>
              <a:cxnLst/>
              <a:rect l="l" t="t" r="r" b="b"/>
              <a:pathLst>
                <a:path w="858520" h="1705610">
                  <a:moveTo>
                    <a:pt x="858266" y="1046099"/>
                  </a:moveTo>
                  <a:lnTo>
                    <a:pt x="848131" y="1001014"/>
                  </a:lnTo>
                  <a:lnTo>
                    <a:pt x="839597" y="963041"/>
                  </a:lnTo>
                  <a:lnTo>
                    <a:pt x="814997" y="983145"/>
                  </a:lnTo>
                  <a:lnTo>
                    <a:pt x="10668" y="0"/>
                  </a:lnTo>
                  <a:lnTo>
                    <a:pt x="5715" y="4064"/>
                  </a:lnTo>
                  <a:lnTo>
                    <a:pt x="0" y="6858"/>
                  </a:lnTo>
                  <a:lnTo>
                    <a:pt x="818540" y="1639912"/>
                  </a:lnTo>
                  <a:lnTo>
                    <a:pt x="790067" y="1654175"/>
                  </a:lnTo>
                  <a:lnTo>
                    <a:pt x="858266" y="1705229"/>
                  </a:lnTo>
                  <a:lnTo>
                    <a:pt x="858266" y="1651254"/>
                  </a:lnTo>
                  <a:lnTo>
                    <a:pt x="858266" y="1620012"/>
                  </a:lnTo>
                  <a:lnTo>
                    <a:pt x="829856" y="1634248"/>
                  </a:lnTo>
                  <a:lnTo>
                    <a:pt x="37160" y="52628"/>
                  </a:lnTo>
                  <a:lnTo>
                    <a:pt x="805141" y="991196"/>
                  </a:lnTo>
                  <a:lnTo>
                    <a:pt x="780542" y="1011301"/>
                  </a:lnTo>
                  <a:lnTo>
                    <a:pt x="858266" y="1046099"/>
                  </a:lnTo>
                  <a:close/>
                </a:path>
              </a:pathLst>
            </a:custGeom>
            <a:solidFill>
              <a:srgbClr val="000000"/>
            </a:solidFill>
          </p:spPr>
          <p:txBody>
            <a:bodyPr wrap="square" lIns="0" tIns="0" rIns="0" bIns="0" rtlCol="0"/>
            <a:lstStyle/>
            <a:p>
              <a:endParaRPr/>
            </a:p>
          </p:txBody>
        </p:sp>
      </p:grpSp>
      <p:pic>
        <p:nvPicPr>
          <p:cNvPr id="36" name="object 36"/>
          <p:cNvPicPr/>
          <p:nvPr/>
        </p:nvPicPr>
        <p:blipFill>
          <a:blip r:embed="rId2" cstate="print"/>
          <a:stretch>
            <a:fillRect/>
          </a:stretch>
        </p:blipFill>
        <p:spPr>
          <a:xfrm>
            <a:off x="6592825" y="1309116"/>
            <a:ext cx="2875787" cy="3691128"/>
          </a:xfrm>
          <a:prstGeom prst="rect">
            <a:avLst/>
          </a:prstGeom>
        </p:spPr>
      </p:pic>
      <p:sp>
        <p:nvSpPr>
          <p:cNvPr id="37" name="object 37"/>
          <p:cNvSpPr txBox="1"/>
          <p:nvPr/>
        </p:nvSpPr>
        <p:spPr>
          <a:xfrm>
            <a:off x="1959611" y="1045846"/>
            <a:ext cx="591820" cy="321242"/>
          </a:xfrm>
          <a:prstGeom prst="rect">
            <a:avLst/>
          </a:prstGeom>
        </p:spPr>
        <p:txBody>
          <a:bodyPr vert="horz" wrap="square" lIns="0" tIns="13335" rIns="0" bIns="0" rtlCol="0">
            <a:spAutoFit/>
          </a:bodyPr>
          <a:lstStyle/>
          <a:p>
            <a:pPr marL="12700">
              <a:lnSpc>
                <a:spcPct val="100000"/>
              </a:lnSpc>
              <a:spcBef>
                <a:spcPts val="105"/>
              </a:spcBef>
            </a:pPr>
            <a:r>
              <a:rPr sz="2000" dirty="0">
                <a:latin typeface="Arial MT"/>
                <a:cs typeface="Arial MT"/>
              </a:rPr>
              <a:t>Input</a:t>
            </a:r>
            <a:endParaRPr sz="2000">
              <a:latin typeface="Arial MT"/>
              <a:cs typeface="Arial MT"/>
            </a:endParaRPr>
          </a:p>
        </p:txBody>
      </p:sp>
      <p:sp>
        <p:nvSpPr>
          <p:cNvPr id="38" name="object 38"/>
          <p:cNvSpPr txBox="1"/>
          <p:nvPr/>
        </p:nvSpPr>
        <p:spPr>
          <a:xfrm>
            <a:off x="3190115" y="1287019"/>
            <a:ext cx="832485" cy="321242"/>
          </a:xfrm>
          <a:prstGeom prst="rect">
            <a:avLst/>
          </a:prstGeom>
        </p:spPr>
        <p:txBody>
          <a:bodyPr vert="horz" wrap="square" lIns="0" tIns="13335" rIns="0" bIns="0" rtlCol="0">
            <a:spAutoFit/>
          </a:bodyPr>
          <a:lstStyle/>
          <a:p>
            <a:pPr marL="12700">
              <a:lnSpc>
                <a:spcPct val="100000"/>
              </a:lnSpc>
              <a:spcBef>
                <a:spcPts val="105"/>
              </a:spcBef>
            </a:pPr>
            <a:r>
              <a:rPr sz="2000" dirty="0">
                <a:latin typeface="Arial MT"/>
                <a:cs typeface="Arial MT"/>
              </a:rPr>
              <a:t>Hid</a:t>
            </a:r>
            <a:r>
              <a:rPr sz="2000" spc="5" dirty="0">
                <a:latin typeface="Arial MT"/>
                <a:cs typeface="Arial MT"/>
              </a:rPr>
              <a:t>d</a:t>
            </a:r>
            <a:r>
              <a:rPr sz="2000" dirty="0">
                <a:latin typeface="Arial MT"/>
                <a:cs typeface="Arial MT"/>
              </a:rPr>
              <a:t>en</a:t>
            </a:r>
            <a:endParaRPr sz="2000">
              <a:latin typeface="Arial MT"/>
              <a:cs typeface="Arial MT"/>
            </a:endParaRPr>
          </a:p>
        </p:txBody>
      </p:sp>
      <p:sp>
        <p:nvSpPr>
          <p:cNvPr id="39" name="object 39"/>
          <p:cNvSpPr txBox="1"/>
          <p:nvPr/>
        </p:nvSpPr>
        <p:spPr>
          <a:xfrm>
            <a:off x="4361179" y="2183131"/>
            <a:ext cx="789940" cy="321242"/>
          </a:xfrm>
          <a:prstGeom prst="rect">
            <a:avLst/>
          </a:prstGeom>
        </p:spPr>
        <p:txBody>
          <a:bodyPr vert="horz" wrap="square" lIns="0" tIns="13335" rIns="0" bIns="0" rtlCol="0">
            <a:spAutoFit/>
          </a:bodyPr>
          <a:lstStyle/>
          <a:p>
            <a:pPr marL="12700">
              <a:lnSpc>
                <a:spcPct val="100000"/>
              </a:lnSpc>
              <a:spcBef>
                <a:spcPts val="105"/>
              </a:spcBef>
            </a:pPr>
            <a:r>
              <a:rPr sz="2000" dirty="0">
                <a:latin typeface="Arial MT"/>
                <a:cs typeface="Arial MT"/>
              </a:rPr>
              <a:t>Output</a:t>
            </a:r>
            <a:endParaRPr sz="2000">
              <a:latin typeface="Arial MT"/>
              <a:cs typeface="Arial MT"/>
            </a:endParaRPr>
          </a:p>
        </p:txBody>
      </p:sp>
      <p:sp>
        <p:nvSpPr>
          <p:cNvPr id="40" name="object 40"/>
          <p:cNvSpPr txBox="1"/>
          <p:nvPr/>
        </p:nvSpPr>
        <p:spPr>
          <a:xfrm>
            <a:off x="6536183" y="1012952"/>
            <a:ext cx="591820" cy="321242"/>
          </a:xfrm>
          <a:prstGeom prst="rect">
            <a:avLst/>
          </a:prstGeom>
        </p:spPr>
        <p:txBody>
          <a:bodyPr vert="horz" wrap="square" lIns="0" tIns="13335" rIns="0" bIns="0" rtlCol="0">
            <a:spAutoFit/>
          </a:bodyPr>
          <a:lstStyle/>
          <a:p>
            <a:pPr marL="12700">
              <a:lnSpc>
                <a:spcPct val="100000"/>
              </a:lnSpc>
              <a:spcBef>
                <a:spcPts val="105"/>
              </a:spcBef>
            </a:pPr>
            <a:r>
              <a:rPr sz="2000" dirty="0">
                <a:latin typeface="Arial MT"/>
                <a:cs typeface="Arial MT"/>
              </a:rPr>
              <a:t>Input</a:t>
            </a:r>
            <a:endParaRPr sz="2000">
              <a:latin typeface="Arial MT"/>
              <a:cs typeface="Arial MT"/>
            </a:endParaRPr>
          </a:p>
        </p:txBody>
      </p:sp>
      <p:sp>
        <p:nvSpPr>
          <p:cNvPr id="41" name="object 41"/>
          <p:cNvSpPr txBox="1"/>
          <p:nvPr/>
        </p:nvSpPr>
        <p:spPr>
          <a:xfrm>
            <a:off x="7767068" y="1253998"/>
            <a:ext cx="832485" cy="321242"/>
          </a:xfrm>
          <a:prstGeom prst="rect">
            <a:avLst/>
          </a:prstGeom>
        </p:spPr>
        <p:txBody>
          <a:bodyPr vert="horz" wrap="square" lIns="0" tIns="13335" rIns="0" bIns="0" rtlCol="0">
            <a:spAutoFit/>
          </a:bodyPr>
          <a:lstStyle/>
          <a:p>
            <a:pPr marL="12700">
              <a:lnSpc>
                <a:spcPct val="100000"/>
              </a:lnSpc>
              <a:spcBef>
                <a:spcPts val="105"/>
              </a:spcBef>
            </a:pPr>
            <a:r>
              <a:rPr sz="2000" dirty="0">
                <a:latin typeface="Arial MT"/>
                <a:cs typeface="Arial MT"/>
              </a:rPr>
              <a:t>Hid</a:t>
            </a:r>
            <a:r>
              <a:rPr sz="2000" spc="5" dirty="0">
                <a:latin typeface="Arial MT"/>
                <a:cs typeface="Arial MT"/>
              </a:rPr>
              <a:t>d</a:t>
            </a:r>
            <a:r>
              <a:rPr sz="2000" dirty="0">
                <a:latin typeface="Arial MT"/>
                <a:cs typeface="Arial MT"/>
              </a:rPr>
              <a:t>en</a:t>
            </a:r>
            <a:endParaRPr sz="2000">
              <a:latin typeface="Arial MT"/>
              <a:cs typeface="Arial MT"/>
            </a:endParaRPr>
          </a:p>
        </p:txBody>
      </p:sp>
      <p:sp>
        <p:nvSpPr>
          <p:cNvPr id="42" name="object 42"/>
          <p:cNvSpPr txBox="1"/>
          <p:nvPr/>
        </p:nvSpPr>
        <p:spPr>
          <a:xfrm>
            <a:off x="8937754" y="2150111"/>
            <a:ext cx="789940" cy="321242"/>
          </a:xfrm>
          <a:prstGeom prst="rect">
            <a:avLst/>
          </a:prstGeom>
        </p:spPr>
        <p:txBody>
          <a:bodyPr vert="horz" wrap="square" lIns="0" tIns="13335" rIns="0" bIns="0" rtlCol="0">
            <a:spAutoFit/>
          </a:bodyPr>
          <a:lstStyle/>
          <a:p>
            <a:pPr marL="12700">
              <a:lnSpc>
                <a:spcPct val="100000"/>
              </a:lnSpc>
              <a:spcBef>
                <a:spcPts val="105"/>
              </a:spcBef>
            </a:pPr>
            <a:r>
              <a:rPr sz="2000" dirty="0">
                <a:latin typeface="Arial MT"/>
                <a:cs typeface="Arial MT"/>
              </a:rPr>
              <a:t>Output</a:t>
            </a:r>
            <a:endParaRPr sz="2000">
              <a:latin typeface="Arial MT"/>
              <a:cs typeface="Arial MT"/>
            </a:endParaRPr>
          </a:p>
        </p:txBody>
      </p:sp>
      <p:sp>
        <p:nvSpPr>
          <p:cNvPr id="43" name="object 43"/>
          <p:cNvSpPr txBox="1"/>
          <p:nvPr/>
        </p:nvSpPr>
        <p:spPr>
          <a:xfrm>
            <a:off x="3190115" y="4242892"/>
            <a:ext cx="1396365" cy="1552348"/>
          </a:xfrm>
          <a:prstGeom prst="rect">
            <a:avLst/>
          </a:prstGeom>
        </p:spPr>
        <p:txBody>
          <a:bodyPr vert="horz" wrap="square" lIns="0" tIns="13335" rIns="0" bIns="0" rtlCol="0">
            <a:spAutoFit/>
          </a:bodyPr>
          <a:lstStyle/>
          <a:p>
            <a:pPr marL="12700" marR="5080">
              <a:lnSpc>
                <a:spcPct val="100000"/>
              </a:lnSpc>
              <a:spcBef>
                <a:spcPts val="105"/>
              </a:spcBef>
            </a:pPr>
            <a:r>
              <a:rPr sz="2000" dirty="0">
                <a:latin typeface="Arial MT"/>
                <a:cs typeface="Arial MT"/>
              </a:rPr>
              <a:t>Mul</a:t>
            </a:r>
            <a:r>
              <a:rPr sz="2000" spc="-10" dirty="0">
                <a:latin typeface="Arial MT"/>
                <a:cs typeface="Arial MT"/>
              </a:rPr>
              <a:t>t</a:t>
            </a:r>
            <a:r>
              <a:rPr sz="2000" dirty="0">
                <a:latin typeface="Arial MT"/>
                <a:cs typeface="Arial MT"/>
              </a:rPr>
              <a:t>ila</a:t>
            </a:r>
            <a:r>
              <a:rPr sz="2000" spc="-10" dirty="0">
                <a:latin typeface="Arial MT"/>
                <a:cs typeface="Arial MT"/>
              </a:rPr>
              <a:t>y</a:t>
            </a:r>
            <a:r>
              <a:rPr sz="2000" dirty="0">
                <a:latin typeface="Arial MT"/>
                <a:cs typeface="Arial MT"/>
              </a:rPr>
              <a:t>ered  Perceptron: </a:t>
            </a:r>
            <a:r>
              <a:rPr sz="2000" spc="-545" dirty="0">
                <a:latin typeface="Arial MT"/>
                <a:cs typeface="Arial MT"/>
              </a:rPr>
              <a:t> </a:t>
            </a:r>
            <a:r>
              <a:rPr sz="2000" dirty="0">
                <a:latin typeface="Arial MT"/>
                <a:cs typeface="Arial MT"/>
              </a:rPr>
              <a:t>All Fully </a:t>
            </a:r>
            <a:r>
              <a:rPr sz="2000" spc="5" dirty="0">
                <a:latin typeface="Arial MT"/>
                <a:cs typeface="Arial MT"/>
              </a:rPr>
              <a:t> </a:t>
            </a:r>
            <a:r>
              <a:rPr sz="2000" dirty="0">
                <a:latin typeface="Arial MT"/>
                <a:cs typeface="Arial MT"/>
              </a:rPr>
              <a:t>Connected </a:t>
            </a:r>
            <a:r>
              <a:rPr sz="2000" spc="5" dirty="0">
                <a:latin typeface="Arial MT"/>
                <a:cs typeface="Arial MT"/>
              </a:rPr>
              <a:t> </a:t>
            </a:r>
            <a:r>
              <a:rPr sz="2000" dirty="0">
                <a:latin typeface="Arial MT"/>
                <a:cs typeface="Arial MT"/>
              </a:rPr>
              <a:t>Layers</a:t>
            </a:r>
            <a:endParaRPr sz="2000">
              <a:latin typeface="Arial MT"/>
              <a:cs typeface="Arial MT"/>
            </a:endParaRPr>
          </a:p>
        </p:txBody>
      </p:sp>
      <p:sp>
        <p:nvSpPr>
          <p:cNvPr id="44" name="object 44"/>
          <p:cNvSpPr txBox="1"/>
          <p:nvPr/>
        </p:nvSpPr>
        <p:spPr>
          <a:xfrm>
            <a:off x="7983984" y="4168218"/>
            <a:ext cx="2074545" cy="1552348"/>
          </a:xfrm>
          <a:prstGeom prst="rect">
            <a:avLst/>
          </a:prstGeom>
        </p:spPr>
        <p:txBody>
          <a:bodyPr vert="horz" wrap="square" lIns="0" tIns="13335" rIns="0" bIns="0" rtlCol="0">
            <a:spAutoFit/>
          </a:bodyPr>
          <a:lstStyle/>
          <a:p>
            <a:pPr marL="12700" marR="5080">
              <a:lnSpc>
                <a:spcPct val="100000"/>
              </a:lnSpc>
              <a:spcBef>
                <a:spcPts val="105"/>
              </a:spcBef>
            </a:pPr>
            <a:r>
              <a:rPr sz="2000" dirty="0">
                <a:latin typeface="Arial MT"/>
                <a:cs typeface="Arial MT"/>
              </a:rPr>
              <a:t>Convolutional </a:t>
            </a:r>
            <a:r>
              <a:rPr sz="2000" spc="5" dirty="0">
                <a:latin typeface="Arial MT"/>
                <a:cs typeface="Arial MT"/>
              </a:rPr>
              <a:t> </a:t>
            </a:r>
            <a:r>
              <a:rPr sz="2000" dirty="0">
                <a:latin typeface="Arial MT"/>
                <a:cs typeface="Arial MT"/>
              </a:rPr>
              <a:t>Neural Network </a:t>
            </a:r>
            <a:r>
              <a:rPr sz="2000" spc="5" dirty="0">
                <a:latin typeface="Arial MT"/>
                <a:cs typeface="Arial MT"/>
              </a:rPr>
              <a:t> </a:t>
            </a:r>
            <a:r>
              <a:rPr sz="2000" dirty="0">
                <a:latin typeface="Arial MT"/>
                <a:cs typeface="Arial MT"/>
              </a:rPr>
              <a:t>With Partially </a:t>
            </a:r>
            <a:r>
              <a:rPr sz="2000" spc="5" dirty="0">
                <a:latin typeface="Arial MT"/>
                <a:cs typeface="Arial MT"/>
              </a:rPr>
              <a:t> </a:t>
            </a:r>
            <a:r>
              <a:rPr sz="2000" dirty="0">
                <a:latin typeface="Arial MT"/>
                <a:cs typeface="Arial MT"/>
              </a:rPr>
              <a:t>Connected </a:t>
            </a:r>
            <a:r>
              <a:rPr sz="2000" spc="5" dirty="0">
                <a:latin typeface="Arial MT"/>
                <a:cs typeface="Arial MT"/>
              </a:rPr>
              <a:t> </a:t>
            </a:r>
            <a:r>
              <a:rPr sz="2000" dirty="0">
                <a:latin typeface="Arial MT"/>
                <a:cs typeface="Arial MT"/>
              </a:rPr>
              <a:t>Convolution</a:t>
            </a:r>
            <a:r>
              <a:rPr sz="2000" spc="-95" dirty="0">
                <a:latin typeface="Arial MT"/>
                <a:cs typeface="Arial MT"/>
              </a:rPr>
              <a:t> </a:t>
            </a:r>
            <a:r>
              <a:rPr sz="2000" dirty="0">
                <a:latin typeface="Arial MT"/>
                <a:cs typeface="Arial MT"/>
              </a:rPr>
              <a:t>Layer</a:t>
            </a:r>
            <a:endParaRPr sz="2000">
              <a:latin typeface="Arial MT"/>
              <a:cs typeface="Arial MT"/>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501" y="106175"/>
            <a:ext cx="2543811" cy="350737"/>
          </a:xfrm>
          <a:prstGeom prst="rect">
            <a:avLst/>
          </a:prstGeom>
        </p:spPr>
        <p:txBody>
          <a:bodyPr vert="horz" wrap="square" lIns="0" tIns="12065" rIns="0" bIns="0" rtlCol="0">
            <a:spAutoFit/>
          </a:bodyPr>
          <a:lstStyle/>
          <a:p>
            <a:pPr marL="12700">
              <a:lnSpc>
                <a:spcPct val="100000"/>
              </a:lnSpc>
              <a:spcBef>
                <a:spcPts val="95"/>
              </a:spcBef>
            </a:pPr>
            <a:r>
              <a:rPr sz="2200" b="1" spc="-10" dirty="0">
                <a:solidFill>
                  <a:srgbClr val="000000"/>
                </a:solidFill>
                <a:latin typeface="Arial"/>
                <a:cs typeface="Arial"/>
              </a:rPr>
              <a:t>Layers</a:t>
            </a:r>
            <a:r>
              <a:rPr sz="2200" b="1" spc="15" dirty="0">
                <a:solidFill>
                  <a:srgbClr val="000000"/>
                </a:solidFill>
                <a:latin typeface="Arial"/>
                <a:cs typeface="Arial"/>
              </a:rPr>
              <a:t> </a:t>
            </a:r>
            <a:r>
              <a:rPr sz="2200" b="1" spc="-5" dirty="0">
                <a:solidFill>
                  <a:srgbClr val="000000"/>
                </a:solidFill>
                <a:latin typeface="Arial"/>
                <a:cs typeface="Arial"/>
              </a:rPr>
              <a:t>get stacked</a:t>
            </a:r>
            <a:endParaRPr sz="2200">
              <a:latin typeface="Arial"/>
              <a:cs typeface="Arial"/>
            </a:endParaRPr>
          </a:p>
        </p:txBody>
      </p:sp>
      <p:sp>
        <p:nvSpPr>
          <p:cNvPr id="26" name="object 2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70</a:t>
            </a:fld>
            <a:endParaRPr spc="-5" dirty="0"/>
          </a:p>
        </p:txBody>
      </p:sp>
      <p:pic>
        <p:nvPicPr>
          <p:cNvPr id="3" name="object 3"/>
          <p:cNvPicPr/>
          <p:nvPr/>
        </p:nvPicPr>
        <p:blipFill>
          <a:blip r:embed="rId2" cstate="print"/>
          <a:stretch>
            <a:fillRect/>
          </a:stretch>
        </p:blipFill>
        <p:spPr>
          <a:xfrm>
            <a:off x="1689735" y="1169292"/>
            <a:ext cx="5426964" cy="235965"/>
          </a:xfrm>
          <a:prstGeom prst="rect">
            <a:avLst/>
          </a:prstGeom>
        </p:spPr>
      </p:pic>
      <p:grpSp>
        <p:nvGrpSpPr>
          <p:cNvPr id="4" name="object 4"/>
          <p:cNvGrpSpPr/>
          <p:nvPr/>
        </p:nvGrpSpPr>
        <p:grpSpPr>
          <a:xfrm>
            <a:off x="4760978" y="4061459"/>
            <a:ext cx="646431" cy="678180"/>
            <a:chOff x="4760976" y="4061459"/>
            <a:chExt cx="646430" cy="678180"/>
          </a:xfrm>
        </p:grpSpPr>
        <p:sp>
          <p:nvSpPr>
            <p:cNvPr id="5" name="object 5"/>
            <p:cNvSpPr/>
            <p:nvPr/>
          </p:nvSpPr>
          <p:spPr>
            <a:xfrm>
              <a:off x="4789932" y="4090415"/>
              <a:ext cx="588645" cy="620395"/>
            </a:xfrm>
            <a:custGeom>
              <a:avLst/>
              <a:gdLst/>
              <a:ahLst/>
              <a:cxnLst/>
              <a:rect l="l" t="t" r="r" b="b"/>
              <a:pathLst>
                <a:path w="588645" h="620395">
                  <a:moveTo>
                    <a:pt x="0" y="310133"/>
                  </a:moveTo>
                  <a:lnTo>
                    <a:pt x="3850" y="259818"/>
                  </a:lnTo>
                  <a:lnTo>
                    <a:pt x="14996" y="212092"/>
                  </a:lnTo>
                  <a:lnTo>
                    <a:pt x="32832" y="167591"/>
                  </a:lnTo>
                  <a:lnTo>
                    <a:pt x="56753" y="126955"/>
                  </a:lnTo>
                  <a:lnTo>
                    <a:pt x="86153" y="90820"/>
                  </a:lnTo>
                  <a:lnTo>
                    <a:pt x="120426" y="59826"/>
                  </a:lnTo>
                  <a:lnTo>
                    <a:pt x="158966" y="34608"/>
                  </a:lnTo>
                  <a:lnTo>
                    <a:pt x="201168" y="15806"/>
                  </a:lnTo>
                  <a:lnTo>
                    <a:pt x="246425" y="4058"/>
                  </a:lnTo>
                  <a:lnTo>
                    <a:pt x="294131" y="0"/>
                  </a:lnTo>
                  <a:lnTo>
                    <a:pt x="341838" y="4058"/>
                  </a:lnTo>
                  <a:lnTo>
                    <a:pt x="387096" y="15806"/>
                  </a:lnTo>
                  <a:lnTo>
                    <a:pt x="429297" y="34608"/>
                  </a:lnTo>
                  <a:lnTo>
                    <a:pt x="467837" y="59826"/>
                  </a:lnTo>
                  <a:lnTo>
                    <a:pt x="502110" y="90820"/>
                  </a:lnTo>
                  <a:lnTo>
                    <a:pt x="531510" y="126955"/>
                  </a:lnTo>
                  <a:lnTo>
                    <a:pt x="555431" y="167591"/>
                  </a:lnTo>
                  <a:lnTo>
                    <a:pt x="573267" y="212092"/>
                  </a:lnTo>
                  <a:lnTo>
                    <a:pt x="584413" y="259818"/>
                  </a:lnTo>
                  <a:lnTo>
                    <a:pt x="588263" y="310133"/>
                  </a:lnTo>
                  <a:lnTo>
                    <a:pt x="584413" y="360449"/>
                  </a:lnTo>
                  <a:lnTo>
                    <a:pt x="573267" y="408175"/>
                  </a:lnTo>
                  <a:lnTo>
                    <a:pt x="555431" y="452676"/>
                  </a:lnTo>
                  <a:lnTo>
                    <a:pt x="531510" y="493312"/>
                  </a:lnTo>
                  <a:lnTo>
                    <a:pt x="502110" y="529447"/>
                  </a:lnTo>
                  <a:lnTo>
                    <a:pt x="467837" y="560441"/>
                  </a:lnTo>
                  <a:lnTo>
                    <a:pt x="429297" y="585659"/>
                  </a:lnTo>
                  <a:lnTo>
                    <a:pt x="387095" y="604461"/>
                  </a:lnTo>
                  <a:lnTo>
                    <a:pt x="341838" y="616209"/>
                  </a:lnTo>
                  <a:lnTo>
                    <a:pt x="294131" y="620267"/>
                  </a:lnTo>
                  <a:lnTo>
                    <a:pt x="246425" y="616209"/>
                  </a:lnTo>
                  <a:lnTo>
                    <a:pt x="201167" y="604461"/>
                  </a:lnTo>
                  <a:lnTo>
                    <a:pt x="158966" y="585659"/>
                  </a:lnTo>
                  <a:lnTo>
                    <a:pt x="120426" y="560441"/>
                  </a:lnTo>
                  <a:lnTo>
                    <a:pt x="86153" y="529447"/>
                  </a:lnTo>
                  <a:lnTo>
                    <a:pt x="56753" y="493312"/>
                  </a:lnTo>
                  <a:lnTo>
                    <a:pt x="32832" y="452676"/>
                  </a:lnTo>
                  <a:lnTo>
                    <a:pt x="14996" y="408175"/>
                  </a:lnTo>
                  <a:lnTo>
                    <a:pt x="3850" y="360449"/>
                  </a:lnTo>
                  <a:lnTo>
                    <a:pt x="0" y="310133"/>
                  </a:lnTo>
                  <a:close/>
                </a:path>
              </a:pathLst>
            </a:custGeom>
            <a:ln w="57911">
              <a:solidFill>
                <a:srgbClr val="000000"/>
              </a:solidFill>
            </a:ln>
          </p:spPr>
          <p:txBody>
            <a:bodyPr wrap="square" lIns="0" tIns="0" rIns="0" bIns="0" rtlCol="0"/>
            <a:lstStyle/>
            <a:p>
              <a:endParaRPr/>
            </a:p>
          </p:txBody>
        </p:sp>
        <p:sp>
          <p:nvSpPr>
            <p:cNvPr id="6" name="object 6"/>
            <p:cNvSpPr/>
            <p:nvPr/>
          </p:nvSpPr>
          <p:spPr>
            <a:xfrm>
              <a:off x="4875276" y="4181855"/>
              <a:ext cx="417195" cy="438784"/>
            </a:xfrm>
            <a:custGeom>
              <a:avLst/>
              <a:gdLst/>
              <a:ahLst/>
              <a:cxnLst/>
              <a:rect l="l" t="t" r="r" b="b"/>
              <a:pathLst>
                <a:path w="417195" h="438785">
                  <a:moveTo>
                    <a:pt x="0" y="0"/>
                  </a:moveTo>
                  <a:lnTo>
                    <a:pt x="416813" y="438785"/>
                  </a:lnTo>
                </a:path>
                <a:path w="417195" h="438785">
                  <a:moveTo>
                    <a:pt x="416813" y="0"/>
                  </a:moveTo>
                  <a:lnTo>
                    <a:pt x="0" y="438785"/>
                  </a:lnTo>
                </a:path>
              </a:pathLst>
            </a:custGeom>
            <a:ln w="57912">
              <a:solidFill>
                <a:srgbClr val="001F50"/>
              </a:solidFill>
            </a:ln>
          </p:spPr>
          <p:txBody>
            <a:bodyPr wrap="square" lIns="0" tIns="0" rIns="0" bIns="0" rtlCol="0"/>
            <a:lstStyle/>
            <a:p>
              <a:endParaRPr/>
            </a:p>
          </p:txBody>
        </p:sp>
      </p:grpSp>
      <p:grpSp>
        <p:nvGrpSpPr>
          <p:cNvPr id="7" name="object 7"/>
          <p:cNvGrpSpPr/>
          <p:nvPr/>
        </p:nvGrpSpPr>
        <p:grpSpPr>
          <a:xfrm>
            <a:off x="5814062" y="4067559"/>
            <a:ext cx="643255" cy="673735"/>
            <a:chOff x="5814059" y="4067555"/>
            <a:chExt cx="643255" cy="673735"/>
          </a:xfrm>
        </p:grpSpPr>
        <p:sp>
          <p:nvSpPr>
            <p:cNvPr id="8" name="object 8"/>
            <p:cNvSpPr/>
            <p:nvPr/>
          </p:nvSpPr>
          <p:spPr>
            <a:xfrm>
              <a:off x="5843015" y="4096511"/>
              <a:ext cx="585470" cy="615950"/>
            </a:xfrm>
            <a:custGeom>
              <a:avLst/>
              <a:gdLst/>
              <a:ahLst/>
              <a:cxnLst/>
              <a:rect l="l" t="t" r="r" b="b"/>
              <a:pathLst>
                <a:path w="585470" h="615950">
                  <a:moveTo>
                    <a:pt x="0" y="307848"/>
                  </a:moveTo>
                  <a:lnTo>
                    <a:pt x="3831" y="257905"/>
                  </a:lnTo>
                  <a:lnTo>
                    <a:pt x="14923" y="210531"/>
                  </a:lnTo>
                  <a:lnTo>
                    <a:pt x="32671" y="166359"/>
                  </a:lnTo>
                  <a:lnTo>
                    <a:pt x="56473" y="126022"/>
                  </a:lnTo>
                  <a:lnTo>
                    <a:pt x="85724" y="90154"/>
                  </a:lnTo>
                  <a:lnTo>
                    <a:pt x="119822" y="59387"/>
                  </a:lnTo>
                  <a:lnTo>
                    <a:pt x="158163" y="34355"/>
                  </a:lnTo>
                  <a:lnTo>
                    <a:pt x="200143" y="15691"/>
                  </a:lnTo>
                  <a:lnTo>
                    <a:pt x="245159" y="4028"/>
                  </a:lnTo>
                  <a:lnTo>
                    <a:pt x="292608" y="0"/>
                  </a:lnTo>
                  <a:lnTo>
                    <a:pt x="340056" y="4028"/>
                  </a:lnTo>
                  <a:lnTo>
                    <a:pt x="385072" y="15691"/>
                  </a:lnTo>
                  <a:lnTo>
                    <a:pt x="427052" y="34355"/>
                  </a:lnTo>
                  <a:lnTo>
                    <a:pt x="465393" y="59387"/>
                  </a:lnTo>
                  <a:lnTo>
                    <a:pt x="499491" y="90154"/>
                  </a:lnTo>
                  <a:lnTo>
                    <a:pt x="528742" y="126022"/>
                  </a:lnTo>
                  <a:lnTo>
                    <a:pt x="552544" y="166359"/>
                  </a:lnTo>
                  <a:lnTo>
                    <a:pt x="570292" y="210531"/>
                  </a:lnTo>
                  <a:lnTo>
                    <a:pt x="581384" y="257905"/>
                  </a:lnTo>
                  <a:lnTo>
                    <a:pt x="585216" y="307848"/>
                  </a:lnTo>
                  <a:lnTo>
                    <a:pt x="581384" y="357790"/>
                  </a:lnTo>
                  <a:lnTo>
                    <a:pt x="570292" y="405164"/>
                  </a:lnTo>
                  <a:lnTo>
                    <a:pt x="552544" y="449336"/>
                  </a:lnTo>
                  <a:lnTo>
                    <a:pt x="528742" y="489673"/>
                  </a:lnTo>
                  <a:lnTo>
                    <a:pt x="499491" y="525541"/>
                  </a:lnTo>
                  <a:lnTo>
                    <a:pt x="465393" y="556308"/>
                  </a:lnTo>
                  <a:lnTo>
                    <a:pt x="427052" y="581340"/>
                  </a:lnTo>
                  <a:lnTo>
                    <a:pt x="385072" y="600004"/>
                  </a:lnTo>
                  <a:lnTo>
                    <a:pt x="340056" y="611667"/>
                  </a:lnTo>
                  <a:lnTo>
                    <a:pt x="292608" y="615695"/>
                  </a:lnTo>
                  <a:lnTo>
                    <a:pt x="245159" y="611667"/>
                  </a:lnTo>
                  <a:lnTo>
                    <a:pt x="200143" y="600004"/>
                  </a:lnTo>
                  <a:lnTo>
                    <a:pt x="158163" y="581340"/>
                  </a:lnTo>
                  <a:lnTo>
                    <a:pt x="119822" y="556308"/>
                  </a:lnTo>
                  <a:lnTo>
                    <a:pt x="85725" y="525541"/>
                  </a:lnTo>
                  <a:lnTo>
                    <a:pt x="56473" y="489673"/>
                  </a:lnTo>
                  <a:lnTo>
                    <a:pt x="32671" y="449336"/>
                  </a:lnTo>
                  <a:lnTo>
                    <a:pt x="14923" y="405164"/>
                  </a:lnTo>
                  <a:lnTo>
                    <a:pt x="3831" y="357790"/>
                  </a:lnTo>
                  <a:lnTo>
                    <a:pt x="0" y="307848"/>
                  </a:lnTo>
                  <a:close/>
                </a:path>
              </a:pathLst>
            </a:custGeom>
            <a:ln w="57912">
              <a:solidFill>
                <a:srgbClr val="000000"/>
              </a:solidFill>
            </a:ln>
          </p:spPr>
          <p:txBody>
            <a:bodyPr wrap="square" lIns="0" tIns="0" rIns="0" bIns="0" rtlCol="0"/>
            <a:lstStyle/>
            <a:p>
              <a:endParaRPr/>
            </a:p>
          </p:txBody>
        </p:sp>
        <p:sp>
          <p:nvSpPr>
            <p:cNvPr id="9" name="object 9"/>
            <p:cNvSpPr/>
            <p:nvPr/>
          </p:nvSpPr>
          <p:spPr>
            <a:xfrm>
              <a:off x="5843015" y="4186427"/>
              <a:ext cx="499745" cy="218440"/>
            </a:xfrm>
            <a:custGeom>
              <a:avLst/>
              <a:gdLst/>
              <a:ahLst/>
              <a:cxnLst/>
              <a:rect l="l" t="t" r="r" b="b"/>
              <a:pathLst>
                <a:path w="499745" h="218439">
                  <a:moveTo>
                    <a:pt x="0" y="217932"/>
                  </a:moveTo>
                  <a:lnTo>
                    <a:pt x="307086" y="217932"/>
                  </a:lnTo>
                </a:path>
                <a:path w="499745" h="218439">
                  <a:moveTo>
                    <a:pt x="292608" y="217805"/>
                  </a:moveTo>
                  <a:lnTo>
                    <a:pt x="499491" y="0"/>
                  </a:lnTo>
                </a:path>
              </a:pathLst>
            </a:custGeom>
            <a:ln w="57912">
              <a:solidFill>
                <a:srgbClr val="001F50"/>
              </a:solidFill>
            </a:ln>
          </p:spPr>
          <p:txBody>
            <a:bodyPr wrap="square" lIns="0" tIns="0" rIns="0" bIns="0" rtlCol="0"/>
            <a:lstStyle/>
            <a:p>
              <a:endParaRPr/>
            </a:p>
          </p:txBody>
        </p:sp>
      </p:grpSp>
      <p:sp>
        <p:nvSpPr>
          <p:cNvPr id="10" name="object 10"/>
          <p:cNvSpPr/>
          <p:nvPr/>
        </p:nvSpPr>
        <p:spPr>
          <a:xfrm>
            <a:off x="6842762" y="4178812"/>
            <a:ext cx="673735" cy="421005"/>
          </a:xfrm>
          <a:custGeom>
            <a:avLst/>
            <a:gdLst/>
            <a:ahLst/>
            <a:cxnLst/>
            <a:rect l="l" t="t" r="r" b="b"/>
            <a:pathLst>
              <a:path w="673734" h="421004">
                <a:moveTo>
                  <a:pt x="0" y="0"/>
                </a:moveTo>
                <a:lnTo>
                  <a:pt x="0" y="420624"/>
                </a:lnTo>
                <a:lnTo>
                  <a:pt x="673608" y="210312"/>
                </a:lnTo>
                <a:lnTo>
                  <a:pt x="0" y="0"/>
                </a:lnTo>
                <a:close/>
              </a:path>
            </a:pathLst>
          </a:custGeom>
          <a:solidFill>
            <a:srgbClr val="001F50"/>
          </a:solidFill>
        </p:spPr>
        <p:txBody>
          <a:bodyPr wrap="square" lIns="0" tIns="0" rIns="0" bIns="0" rtlCol="0"/>
          <a:lstStyle/>
          <a:p>
            <a:endParaRPr/>
          </a:p>
        </p:txBody>
      </p:sp>
      <p:pic>
        <p:nvPicPr>
          <p:cNvPr id="11" name="object 11"/>
          <p:cNvPicPr/>
          <p:nvPr/>
        </p:nvPicPr>
        <p:blipFill>
          <a:blip r:embed="rId3" cstate="print"/>
          <a:stretch>
            <a:fillRect/>
          </a:stretch>
        </p:blipFill>
        <p:spPr>
          <a:xfrm>
            <a:off x="4985765" y="2727451"/>
            <a:ext cx="165835" cy="1161796"/>
          </a:xfrm>
          <a:prstGeom prst="rect">
            <a:avLst/>
          </a:prstGeom>
        </p:spPr>
      </p:pic>
      <p:pic>
        <p:nvPicPr>
          <p:cNvPr id="12" name="object 12"/>
          <p:cNvPicPr/>
          <p:nvPr/>
        </p:nvPicPr>
        <p:blipFill>
          <a:blip r:embed="rId4" cstate="print"/>
          <a:stretch>
            <a:fillRect/>
          </a:stretch>
        </p:blipFill>
        <p:spPr>
          <a:xfrm>
            <a:off x="6015736" y="3031235"/>
            <a:ext cx="163195" cy="537590"/>
          </a:xfrm>
          <a:prstGeom prst="rect">
            <a:avLst/>
          </a:prstGeom>
        </p:spPr>
      </p:pic>
      <p:pic>
        <p:nvPicPr>
          <p:cNvPr id="13" name="object 13"/>
          <p:cNvPicPr/>
          <p:nvPr/>
        </p:nvPicPr>
        <p:blipFill>
          <a:blip r:embed="rId5" cstate="print"/>
          <a:stretch>
            <a:fillRect/>
          </a:stretch>
        </p:blipFill>
        <p:spPr>
          <a:xfrm>
            <a:off x="7093713" y="2953770"/>
            <a:ext cx="207519" cy="717169"/>
          </a:xfrm>
          <a:prstGeom prst="rect">
            <a:avLst/>
          </a:prstGeom>
        </p:spPr>
      </p:pic>
      <p:graphicFrame>
        <p:nvGraphicFramePr>
          <p:cNvPr id="14" name="object 14"/>
          <p:cNvGraphicFramePr>
            <a:graphicFrameLocks noGrp="1"/>
          </p:cNvGraphicFramePr>
          <p:nvPr/>
        </p:nvGraphicFramePr>
        <p:xfrm>
          <a:off x="1688591" y="2437007"/>
          <a:ext cx="2337432" cy="2267185"/>
        </p:xfrm>
        <a:graphic>
          <a:graphicData uri="http://schemas.openxmlformats.org/drawingml/2006/table">
            <a:tbl>
              <a:tblPr firstRow="1" bandRow="1">
                <a:tableStyleId>{2D5ABB26-0587-4C30-8999-92F81FD0307C}</a:tableStyleId>
              </a:tblPr>
              <a:tblGrid>
                <a:gridCol w="259715"/>
                <a:gridCol w="259715"/>
                <a:gridCol w="259715"/>
                <a:gridCol w="259715"/>
                <a:gridCol w="259715"/>
                <a:gridCol w="259715"/>
                <a:gridCol w="259715"/>
                <a:gridCol w="259715"/>
                <a:gridCol w="259715"/>
              </a:tblGrid>
              <a:tr h="251903">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55244">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55244">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55244">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51977">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45"/>
                        </a:spcBef>
                      </a:pPr>
                      <a:r>
                        <a:rPr sz="1500" dirty="0">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55244">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55244">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55244">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45"/>
                        </a:spcBef>
                      </a:pPr>
                      <a:r>
                        <a:rPr sz="1500" dirty="0">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51959">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5090">
                        <a:lnSpc>
                          <a:spcPct val="100000"/>
                        </a:lnSpc>
                        <a:spcBef>
                          <a:spcPts val="45"/>
                        </a:spcBef>
                      </a:pPr>
                      <a:r>
                        <a:rPr sz="1500" dirty="0">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55244">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55244">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45"/>
                        </a:spcBef>
                      </a:pPr>
                      <a:r>
                        <a:rPr sz="1500" dirty="0">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51959">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55244">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5090">
                        <a:lnSpc>
                          <a:spcPct val="100000"/>
                        </a:lnSpc>
                        <a:spcBef>
                          <a:spcPts val="45"/>
                        </a:spcBef>
                      </a:pPr>
                      <a:r>
                        <a:rPr sz="1500" dirty="0">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55244">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7620" algn="ctr">
                        <a:lnSpc>
                          <a:spcPct val="100000"/>
                        </a:lnSpc>
                        <a:spcBef>
                          <a:spcPts val="45"/>
                        </a:spcBef>
                      </a:pPr>
                      <a:r>
                        <a:rPr sz="1500" dirty="0">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51959">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55244">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55244">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5090">
                        <a:lnSpc>
                          <a:spcPct val="100000"/>
                        </a:lnSpc>
                        <a:spcBef>
                          <a:spcPts val="45"/>
                        </a:spcBef>
                      </a:pPr>
                      <a:r>
                        <a:rPr sz="1500" dirty="0">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51959">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55244">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5090">
                        <a:lnSpc>
                          <a:spcPct val="100000"/>
                        </a:lnSpc>
                        <a:spcBef>
                          <a:spcPts val="45"/>
                        </a:spcBef>
                      </a:pPr>
                      <a:r>
                        <a:rPr sz="1500" dirty="0">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55244">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7620" algn="ctr">
                        <a:lnSpc>
                          <a:spcPct val="100000"/>
                        </a:lnSpc>
                        <a:spcBef>
                          <a:spcPts val="45"/>
                        </a:spcBef>
                      </a:pPr>
                      <a:r>
                        <a:rPr sz="1500" dirty="0">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51752">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5090">
                        <a:lnSpc>
                          <a:spcPct val="100000"/>
                        </a:lnSpc>
                        <a:spcBef>
                          <a:spcPts val="45"/>
                        </a:spcBef>
                      </a:pPr>
                      <a:r>
                        <a:rPr sz="1500" dirty="0">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55244">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55244">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45"/>
                        </a:spcBef>
                      </a:pPr>
                      <a:r>
                        <a:rPr sz="1500" dirty="0">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51753">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45"/>
                        </a:spcBef>
                      </a:pPr>
                      <a:r>
                        <a:rPr sz="1500" dirty="0">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55244">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55244">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55244">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45"/>
                        </a:spcBef>
                      </a:pPr>
                      <a:r>
                        <a:rPr sz="1500" dirty="0">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tcPr>
                </a:tc>
                <a:tc>
                  <a:txBody>
                    <a:bodyPr/>
                    <a:lstStyle/>
                    <a:p>
                      <a:pPr marL="8890"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r h="251964">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55244">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55244">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55244">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255"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c>
                  <a:txBody>
                    <a:bodyPr/>
                    <a:lstStyle/>
                    <a:p>
                      <a:pPr marL="8890" algn="ctr">
                        <a:lnSpc>
                          <a:spcPct val="100000"/>
                        </a:lnSpc>
                        <a:spcBef>
                          <a:spcPts val="45"/>
                        </a:spcBef>
                      </a:pPr>
                      <a:r>
                        <a:rPr sz="1500" spc="5" dirty="0">
                          <a:solidFill>
                            <a:srgbClr val="FFFFFF"/>
                          </a:solidFill>
                          <a:latin typeface="Calibri"/>
                          <a:cs typeface="Calibri"/>
                        </a:rPr>
                        <a:t>-1</a:t>
                      </a:r>
                      <a:endParaRPr sz="1500">
                        <a:latin typeface="Calibri"/>
                        <a:cs typeface="Calibri"/>
                      </a:endParaRPr>
                    </a:p>
                  </a:txBody>
                  <a:tcPr marL="0" marR="0" marT="5715" marB="0">
                    <a:lnL w="9525">
                      <a:solidFill>
                        <a:srgbClr val="BEBEBE"/>
                      </a:solidFill>
                      <a:prstDash val="solid"/>
                    </a:lnL>
                    <a:lnR w="9525">
                      <a:solidFill>
                        <a:srgbClr val="BEBEBE"/>
                      </a:solidFill>
                      <a:prstDash val="solid"/>
                    </a:lnR>
                    <a:lnT w="9525">
                      <a:solidFill>
                        <a:srgbClr val="BEBEBE"/>
                      </a:solidFill>
                      <a:prstDash val="solid"/>
                    </a:lnT>
                    <a:lnB w="9525">
                      <a:solidFill>
                        <a:srgbClr val="BEBEBE"/>
                      </a:solidFill>
                      <a:prstDash val="solid"/>
                    </a:lnB>
                    <a:solidFill>
                      <a:srgbClr val="000000"/>
                    </a:solidFill>
                  </a:tcPr>
                </a:tc>
              </a:tr>
            </a:tbl>
          </a:graphicData>
        </a:graphic>
      </p:graphicFrame>
      <p:sp>
        <p:nvSpPr>
          <p:cNvPr id="15" name="object 15"/>
          <p:cNvSpPr/>
          <p:nvPr/>
        </p:nvSpPr>
        <p:spPr>
          <a:xfrm>
            <a:off x="1948525" y="2688843"/>
            <a:ext cx="520065" cy="504190"/>
          </a:xfrm>
          <a:custGeom>
            <a:avLst/>
            <a:gdLst/>
            <a:ahLst/>
            <a:cxnLst/>
            <a:rect l="l" t="t" r="r" b="b"/>
            <a:pathLst>
              <a:path w="520064" h="504189">
                <a:moveTo>
                  <a:pt x="259905" y="0"/>
                </a:moveTo>
                <a:lnTo>
                  <a:pt x="0" y="0"/>
                </a:lnTo>
                <a:lnTo>
                  <a:pt x="0" y="251993"/>
                </a:lnTo>
                <a:lnTo>
                  <a:pt x="259905" y="251993"/>
                </a:lnTo>
                <a:lnTo>
                  <a:pt x="259905" y="0"/>
                </a:lnTo>
                <a:close/>
              </a:path>
              <a:path w="520064" h="504189">
                <a:moveTo>
                  <a:pt x="519836" y="251993"/>
                </a:moveTo>
                <a:lnTo>
                  <a:pt x="259905" y="251993"/>
                </a:lnTo>
                <a:lnTo>
                  <a:pt x="259905" y="503961"/>
                </a:lnTo>
                <a:lnTo>
                  <a:pt x="519836" y="503961"/>
                </a:lnTo>
                <a:lnTo>
                  <a:pt x="519836" y="251993"/>
                </a:lnTo>
                <a:close/>
              </a:path>
            </a:pathLst>
          </a:custGeom>
          <a:solidFill>
            <a:srgbClr val="FFFFFF"/>
          </a:solidFill>
        </p:spPr>
        <p:txBody>
          <a:bodyPr wrap="square" lIns="0" tIns="0" rIns="0" bIns="0" rtlCol="0"/>
          <a:lstStyle/>
          <a:p>
            <a:endParaRPr/>
          </a:p>
        </p:txBody>
      </p:sp>
      <p:sp>
        <p:nvSpPr>
          <p:cNvPr id="16" name="object 16"/>
          <p:cNvSpPr/>
          <p:nvPr/>
        </p:nvSpPr>
        <p:spPr>
          <a:xfrm>
            <a:off x="3248142" y="2688843"/>
            <a:ext cx="520065" cy="504190"/>
          </a:xfrm>
          <a:custGeom>
            <a:avLst/>
            <a:gdLst/>
            <a:ahLst/>
            <a:cxnLst/>
            <a:rect l="l" t="t" r="r" b="b"/>
            <a:pathLst>
              <a:path w="520064" h="504189">
                <a:moveTo>
                  <a:pt x="259524" y="251993"/>
                </a:moveTo>
                <a:lnTo>
                  <a:pt x="0" y="251993"/>
                </a:lnTo>
                <a:lnTo>
                  <a:pt x="0" y="503961"/>
                </a:lnTo>
                <a:lnTo>
                  <a:pt x="259524" y="503961"/>
                </a:lnTo>
                <a:lnTo>
                  <a:pt x="259524" y="251993"/>
                </a:lnTo>
                <a:close/>
              </a:path>
              <a:path w="520064" h="504189">
                <a:moveTo>
                  <a:pt x="519493" y="0"/>
                </a:moveTo>
                <a:lnTo>
                  <a:pt x="259524" y="0"/>
                </a:lnTo>
                <a:lnTo>
                  <a:pt x="259524" y="251993"/>
                </a:lnTo>
                <a:lnTo>
                  <a:pt x="519493" y="251993"/>
                </a:lnTo>
                <a:lnTo>
                  <a:pt x="519493" y="0"/>
                </a:lnTo>
                <a:close/>
              </a:path>
            </a:pathLst>
          </a:custGeom>
          <a:solidFill>
            <a:srgbClr val="FFFFFF"/>
          </a:solidFill>
        </p:spPr>
        <p:txBody>
          <a:bodyPr wrap="square" lIns="0" tIns="0" rIns="0" bIns="0" rtlCol="0"/>
          <a:lstStyle/>
          <a:p>
            <a:endParaRPr/>
          </a:p>
        </p:txBody>
      </p:sp>
      <p:sp>
        <p:nvSpPr>
          <p:cNvPr id="17" name="object 17"/>
          <p:cNvSpPr/>
          <p:nvPr/>
        </p:nvSpPr>
        <p:spPr>
          <a:xfrm>
            <a:off x="2728287" y="3444760"/>
            <a:ext cx="260351" cy="252095"/>
          </a:xfrm>
          <a:custGeom>
            <a:avLst/>
            <a:gdLst/>
            <a:ahLst/>
            <a:cxnLst/>
            <a:rect l="l" t="t" r="r" b="b"/>
            <a:pathLst>
              <a:path w="260350" h="252095">
                <a:moveTo>
                  <a:pt x="0" y="251959"/>
                </a:moveTo>
                <a:lnTo>
                  <a:pt x="259931" y="251959"/>
                </a:lnTo>
                <a:lnTo>
                  <a:pt x="259931" y="0"/>
                </a:lnTo>
                <a:lnTo>
                  <a:pt x="0" y="0"/>
                </a:lnTo>
                <a:lnTo>
                  <a:pt x="0" y="251959"/>
                </a:lnTo>
                <a:close/>
              </a:path>
            </a:pathLst>
          </a:custGeom>
          <a:solidFill>
            <a:srgbClr val="FFFFFF"/>
          </a:solidFill>
        </p:spPr>
        <p:txBody>
          <a:bodyPr wrap="square" lIns="0" tIns="0" rIns="0" bIns="0" rtlCol="0"/>
          <a:lstStyle/>
          <a:p>
            <a:endParaRPr/>
          </a:p>
        </p:txBody>
      </p:sp>
      <p:sp>
        <p:nvSpPr>
          <p:cNvPr id="18" name="object 18"/>
          <p:cNvSpPr/>
          <p:nvPr/>
        </p:nvSpPr>
        <p:spPr>
          <a:xfrm>
            <a:off x="1948525" y="3948687"/>
            <a:ext cx="520065" cy="503555"/>
          </a:xfrm>
          <a:custGeom>
            <a:avLst/>
            <a:gdLst/>
            <a:ahLst/>
            <a:cxnLst/>
            <a:rect l="l" t="t" r="r" b="b"/>
            <a:pathLst>
              <a:path w="520064" h="503554">
                <a:moveTo>
                  <a:pt x="259905" y="251548"/>
                </a:moveTo>
                <a:lnTo>
                  <a:pt x="0" y="251548"/>
                </a:lnTo>
                <a:lnTo>
                  <a:pt x="0" y="503516"/>
                </a:lnTo>
                <a:lnTo>
                  <a:pt x="259905" y="503516"/>
                </a:lnTo>
                <a:lnTo>
                  <a:pt x="259905" y="251548"/>
                </a:lnTo>
                <a:close/>
              </a:path>
              <a:path w="520064" h="503554">
                <a:moveTo>
                  <a:pt x="519836" y="0"/>
                </a:moveTo>
                <a:lnTo>
                  <a:pt x="259905" y="0"/>
                </a:lnTo>
                <a:lnTo>
                  <a:pt x="259905" y="251548"/>
                </a:lnTo>
                <a:lnTo>
                  <a:pt x="519836" y="251548"/>
                </a:lnTo>
                <a:lnTo>
                  <a:pt x="519836" y="0"/>
                </a:lnTo>
                <a:close/>
              </a:path>
            </a:pathLst>
          </a:custGeom>
          <a:solidFill>
            <a:srgbClr val="FFFFFF"/>
          </a:solidFill>
        </p:spPr>
        <p:txBody>
          <a:bodyPr wrap="square" lIns="0" tIns="0" rIns="0" bIns="0" rtlCol="0"/>
          <a:lstStyle/>
          <a:p>
            <a:endParaRPr/>
          </a:p>
        </p:txBody>
      </p:sp>
      <p:sp>
        <p:nvSpPr>
          <p:cNvPr id="19" name="object 19"/>
          <p:cNvSpPr/>
          <p:nvPr/>
        </p:nvSpPr>
        <p:spPr>
          <a:xfrm>
            <a:off x="3248142" y="3948687"/>
            <a:ext cx="520065" cy="503555"/>
          </a:xfrm>
          <a:custGeom>
            <a:avLst/>
            <a:gdLst/>
            <a:ahLst/>
            <a:cxnLst/>
            <a:rect l="l" t="t" r="r" b="b"/>
            <a:pathLst>
              <a:path w="520064" h="503554">
                <a:moveTo>
                  <a:pt x="259524" y="0"/>
                </a:moveTo>
                <a:lnTo>
                  <a:pt x="0" y="0"/>
                </a:lnTo>
                <a:lnTo>
                  <a:pt x="0" y="251548"/>
                </a:lnTo>
                <a:lnTo>
                  <a:pt x="259524" y="251548"/>
                </a:lnTo>
                <a:lnTo>
                  <a:pt x="259524" y="0"/>
                </a:lnTo>
                <a:close/>
              </a:path>
              <a:path w="520064" h="503554">
                <a:moveTo>
                  <a:pt x="519493" y="251548"/>
                </a:moveTo>
                <a:lnTo>
                  <a:pt x="259524" y="251548"/>
                </a:lnTo>
                <a:lnTo>
                  <a:pt x="259524" y="503516"/>
                </a:lnTo>
                <a:lnTo>
                  <a:pt x="519493" y="503516"/>
                </a:lnTo>
                <a:lnTo>
                  <a:pt x="519493" y="251548"/>
                </a:lnTo>
                <a:close/>
              </a:path>
            </a:pathLst>
          </a:custGeom>
          <a:solidFill>
            <a:srgbClr val="FFFFFF"/>
          </a:solidFill>
        </p:spPr>
        <p:txBody>
          <a:bodyPr wrap="square" lIns="0" tIns="0" rIns="0" bIns="0" rtlCol="0"/>
          <a:lstStyle/>
          <a:p>
            <a:endParaRPr/>
          </a:p>
        </p:txBody>
      </p:sp>
      <p:graphicFrame>
        <p:nvGraphicFramePr>
          <p:cNvPr id="20" name="object 20"/>
          <p:cNvGraphicFramePr>
            <a:graphicFrameLocks noGrp="1"/>
          </p:cNvGraphicFramePr>
          <p:nvPr/>
        </p:nvGraphicFramePr>
        <p:xfrm>
          <a:off x="8534401" y="1607807"/>
          <a:ext cx="1262379" cy="1257534"/>
        </p:xfrm>
        <a:graphic>
          <a:graphicData uri="http://schemas.openxmlformats.org/drawingml/2006/table">
            <a:tbl>
              <a:tblPr firstRow="1" bandRow="1">
                <a:tableStyleId>{2D5ABB26-0587-4C30-8999-92F81FD0307C}</a:tableStyleId>
              </a:tblPr>
              <a:tblGrid>
                <a:gridCol w="315595"/>
                <a:gridCol w="315595"/>
                <a:gridCol w="315595"/>
                <a:gridCol w="315595"/>
              </a:tblGrid>
              <a:tr h="314255">
                <a:tc>
                  <a:txBody>
                    <a:bodyPr/>
                    <a:lstStyle/>
                    <a:p>
                      <a:pPr marL="4445" algn="ctr">
                        <a:lnSpc>
                          <a:spcPct val="100000"/>
                        </a:lnSpc>
                        <a:spcBef>
                          <a:spcPts val="705"/>
                        </a:spcBef>
                      </a:pPr>
                      <a:r>
                        <a:rPr sz="850" spc="5" dirty="0">
                          <a:latin typeface="Calibri"/>
                          <a:cs typeface="Calibri"/>
                        </a:rPr>
                        <a:t>1.00</a:t>
                      </a:r>
                      <a:endParaRPr sz="850">
                        <a:latin typeface="Calibri"/>
                        <a:cs typeface="Calibri"/>
                      </a:endParaRPr>
                    </a:p>
                  </a:txBody>
                  <a:tcPr marL="0" marR="0" marT="895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080" algn="ctr">
                        <a:lnSpc>
                          <a:spcPct val="100000"/>
                        </a:lnSpc>
                        <a:spcBef>
                          <a:spcPts val="705"/>
                        </a:spcBef>
                      </a:pPr>
                      <a:r>
                        <a:rPr sz="850" spc="5" dirty="0">
                          <a:latin typeface="Calibri"/>
                          <a:cs typeface="Calibri"/>
                        </a:rPr>
                        <a:t>0.33</a:t>
                      </a:r>
                      <a:endParaRPr sz="850">
                        <a:latin typeface="Calibri"/>
                        <a:cs typeface="Calibri"/>
                      </a:endParaRPr>
                    </a:p>
                  </a:txBody>
                  <a:tcPr marL="0" marR="0" marT="895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R="48895" algn="r">
                        <a:lnSpc>
                          <a:spcPct val="100000"/>
                        </a:lnSpc>
                        <a:spcBef>
                          <a:spcPts val="705"/>
                        </a:spcBef>
                      </a:pPr>
                      <a:r>
                        <a:rPr sz="850" spc="5" dirty="0">
                          <a:latin typeface="Calibri"/>
                          <a:cs typeface="Calibri"/>
                        </a:rPr>
                        <a:t>0.55</a:t>
                      </a:r>
                      <a:endParaRPr sz="850">
                        <a:latin typeface="Calibri"/>
                        <a:cs typeface="Calibri"/>
                      </a:endParaRPr>
                    </a:p>
                  </a:txBody>
                  <a:tcPr marL="0" marR="0" marT="895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c>
                  <a:txBody>
                    <a:bodyPr/>
                    <a:lstStyle/>
                    <a:p>
                      <a:pPr marL="4445" algn="ctr">
                        <a:lnSpc>
                          <a:spcPct val="100000"/>
                        </a:lnSpc>
                        <a:spcBef>
                          <a:spcPts val="705"/>
                        </a:spcBef>
                      </a:pPr>
                      <a:r>
                        <a:rPr sz="850" spc="5" dirty="0">
                          <a:latin typeface="Calibri"/>
                          <a:cs typeface="Calibri"/>
                        </a:rPr>
                        <a:t>0.33</a:t>
                      </a:r>
                      <a:endParaRPr sz="850">
                        <a:latin typeface="Calibri"/>
                        <a:cs typeface="Calibri"/>
                      </a:endParaRPr>
                    </a:p>
                  </a:txBody>
                  <a:tcPr marL="0" marR="0" marT="895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r>
              <a:tr h="314502">
                <a:tc>
                  <a:txBody>
                    <a:bodyPr/>
                    <a:lstStyle/>
                    <a:p>
                      <a:pPr marL="4445" algn="ctr">
                        <a:lnSpc>
                          <a:spcPct val="100000"/>
                        </a:lnSpc>
                        <a:spcBef>
                          <a:spcPts val="705"/>
                        </a:spcBef>
                      </a:pPr>
                      <a:r>
                        <a:rPr sz="850" spc="5" dirty="0">
                          <a:latin typeface="Calibri"/>
                          <a:cs typeface="Calibri"/>
                        </a:rPr>
                        <a:t>0.33</a:t>
                      </a:r>
                      <a:endParaRPr sz="850">
                        <a:latin typeface="Calibri"/>
                        <a:cs typeface="Calibri"/>
                      </a:endParaRPr>
                    </a:p>
                  </a:txBody>
                  <a:tcPr marL="0" marR="0" marT="895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5080" algn="ctr">
                        <a:lnSpc>
                          <a:spcPct val="100000"/>
                        </a:lnSpc>
                        <a:spcBef>
                          <a:spcPts val="705"/>
                        </a:spcBef>
                      </a:pPr>
                      <a:r>
                        <a:rPr sz="850" spc="5" dirty="0">
                          <a:latin typeface="Calibri"/>
                          <a:cs typeface="Calibri"/>
                        </a:rPr>
                        <a:t>1.00</a:t>
                      </a:r>
                      <a:endParaRPr sz="850">
                        <a:latin typeface="Calibri"/>
                        <a:cs typeface="Calibri"/>
                      </a:endParaRPr>
                    </a:p>
                  </a:txBody>
                  <a:tcPr marL="0" marR="0" marT="895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48895" algn="r">
                        <a:lnSpc>
                          <a:spcPct val="100000"/>
                        </a:lnSpc>
                        <a:spcBef>
                          <a:spcPts val="705"/>
                        </a:spcBef>
                      </a:pPr>
                      <a:r>
                        <a:rPr sz="850" spc="5" dirty="0">
                          <a:latin typeface="Calibri"/>
                          <a:cs typeface="Calibri"/>
                        </a:rPr>
                        <a:t>0.33</a:t>
                      </a:r>
                      <a:endParaRPr sz="850">
                        <a:latin typeface="Calibri"/>
                        <a:cs typeface="Calibri"/>
                      </a:endParaRPr>
                    </a:p>
                  </a:txBody>
                  <a:tcPr marL="0" marR="0" marT="895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4445" algn="ctr">
                        <a:lnSpc>
                          <a:spcPct val="100000"/>
                        </a:lnSpc>
                        <a:spcBef>
                          <a:spcPts val="705"/>
                        </a:spcBef>
                      </a:pPr>
                      <a:r>
                        <a:rPr sz="850" spc="5" dirty="0">
                          <a:latin typeface="Calibri"/>
                          <a:cs typeface="Calibri"/>
                        </a:rPr>
                        <a:t>0.55</a:t>
                      </a:r>
                      <a:endParaRPr sz="850">
                        <a:latin typeface="Calibri"/>
                        <a:cs typeface="Calibri"/>
                      </a:endParaRPr>
                    </a:p>
                  </a:txBody>
                  <a:tcPr marL="0" marR="0" marT="895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r>
              <a:tr h="314275">
                <a:tc>
                  <a:txBody>
                    <a:bodyPr/>
                    <a:lstStyle/>
                    <a:p>
                      <a:pPr marL="4445" algn="ctr">
                        <a:lnSpc>
                          <a:spcPct val="100000"/>
                        </a:lnSpc>
                        <a:spcBef>
                          <a:spcPts val="705"/>
                        </a:spcBef>
                      </a:pPr>
                      <a:r>
                        <a:rPr sz="850" spc="5" dirty="0">
                          <a:latin typeface="Calibri"/>
                          <a:cs typeface="Calibri"/>
                        </a:rPr>
                        <a:t>0.55</a:t>
                      </a:r>
                      <a:endParaRPr sz="850">
                        <a:latin typeface="Calibri"/>
                        <a:cs typeface="Calibri"/>
                      </a:endParaRPr>
                    </a:p>
                  </a:txBody>
                  <a:tcPr marL="0" marR="0" marT="895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c>
                  <a:txBody>
                    <a:bodyPr/>
                    <a:lstStyle/>
                    <a:p>
                      <a:pPr marL="5080" algn="ctr">
                        <a:lnSpc>
                          <a:spcPct val="100000"/>
                        </a:lnSpc>
                        <a:spcBef>
                          <a:spcPts val="705"/>
                        </a:spcBef>
                      </a:pPr>
                      <a:r>
                        <a:rPr sz="850" spc="5" dirty="0">
                          <a:latin typeface="Calibri"/>
                          <a:cs typeface="Calibri"/>
                        </a:rPr>
                        <a:t>0.33</a:t>
                      </a:r>
                      <a:endParaRPr sz="850">
                        <a:latin typeface="Calibri"/>
                        <a:cs typeface="Calibri"/>
                      </a:endParaRPr>
                    </a:p>
                  </a:txBody>
                  <a:tcPr marL="0" marR="0" marT="895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R="48895" algn="r">
                        <a:lnSpc>
                          <a:spcPct val="100000"/>
                        </a:lnSpc>
                        <a:spcBef>
                          <a:spcPts val="705"/>
                        </a:spcBef>
                      </a:pPr>
                      <a:r>
                        <a:rPr sz="850" spc="5" dirty="0">
                          <a:latin typeface="Calibri"/>
                          <a:cs typeface="Calibri"/>
                        </a:rPr>
                        <a:t>1.00</a:t>
                      </a:r>
                      <a:endParaRPr sz="850">
                        <a:latin typeface="Calibri"/>
                        <a:cs typeface="Calibri"/>
                      </a:endParaRPr>
                    </a:p>
                  </a:txBody>
                  <a:tcPr marL="0" marR="0" marT="895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445" algn="ctr">
                        <a:lnSpc>
                          <a:spcPct val="100000"/>
                        </a:lnSpc>
                        <a:spcBef>
                          <a:spcPts val="705"/>
                        </a:spcBef>
                      </a:pPr>
                      <a:r>
                        <a:rPr sz="850" spc="5" dirty="0">
                          <a:solidFill>
                            <a:srgbClr val="FFFFFF"/>
                          </a:solidFill>
                          <a:latin typeface="Calibri"/>
                          <a:cs typeface="Calibri"/>
                        </a:rPr>
                        <a:t>0.11</a:t>
                      </a:r>
                      <a:endParaRPr sz="850">
                        <a:latin typeface="Calibri"/>
                        <a:cs typeface="Calibri"/>
                      </a:endParaRPr>
                    </a:p>
                  </a:txBody>
                  <a:tcPr marL="0" marR="0" marT="895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r>
              <a:tr h="314502">
                <a:tc>
                  <a:txBody>
                    <a:bodyPr/>
                    <a:lstStyle/>
                    <a:p>
                      <a:pPr marL="4445" algn="ctr">
                        <a:lnSpc>
                          <a:spcPct val="100000"/>
                        </a:lnSpc>
                        <a:spcBef>
                          <a:spcPts val="705"/>
                        </a:spcBef>
                      </a:pPr>
                      <a:r>
                        <a:rPr sz="850" spc="5" dirty="0">
                          <a:latin typeface="Calibri"/>
                          <a:cs typeface="Calibri"/>
                        </a:rPr>
                        <a:t>0.33</a:t>
                      </a:r>
                      <a:endParaRPr sz="850">
                        <a:latin typeface="Calibri"/>
                        <a:cs typeface="Calibri"/>
                      </a:endParaRPr>
                    </a:p>
                  </a:txBody>
                  <a:tcPr marL="0" marR="0" marT="895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CCCC"/>
                    </a:solidFill>
                  </a:tcPr>
                </a:tc>
                <a:tc>
                  <a:txBody>
                    <a:bodyPr/>
                    <a:lstStyle/>
                    <a:p>
                      <a:pPr marL="5080" algn="ctr">
                        <a:lnSpc>
                          <a:spcPct val="100000"/>
                        </a:lnSpc>
                        <a:spcBef>
                          <a:spcPts val="705"/>
                        </a:spcBef>
                      </a:pPr>
                      <a:r>
                        <a:rPr sz="850" spc="5" dirty="0">
                          <a:latin typeface="Calibri"/>
                          <a:cs typeface="Calibri"/>
                        </a:rPr>
                        <a:t>0.55</a:t>
                      </a:r>
                      <a:endParaRPr sz="850">
                        <a:latin typeface="Calibri"/>
                        <a:cs typeface="Calibri"/>
                      </a:endParaRPr>
                    </a:p>
                  </a:txBody>
                  <a:tcPr marL="0" marR="0" marT="895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c>
                  <a:txBody>
                    <a:bodyPr/>
                    <a:lstStyle/>
                    <a:p>
                      <a:pPr marR="48895" algn="r">
                        <a:lnSpc>
                          <a:spcPct val="100000"/>
                        </a:lnSpc>
                        <a:spcBef>
                          <a:spcPts val="705"/>
                        </a:spcBef>
                      </a:pPr>
                      <a:r>
                        <a:rPr sz="850" spc="5" dirty="0">
                          <a:solidFill>
                            <a:srgbClr val="FFFFFF"/>
                          </a:solidFill>
                          <a:latin typeface="Calibri"/>
                          <a:cs typeface="Calibri"/>
                        </a:rPr>
                        <a:t>0.11</a:t>
                      </a:r>
                      <a:endParaRPr sz="850">
                        <a:latin typeface="Calibri"/>
                        <a:cs typeface="Calibri"/>
                      </a:endParaRPr>
                    </a:p>
                  </a:txBody>
                  <a:tcPr marL="0" marR="0" marT="895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9999"/>
                    </a:solidFill>
                  </a:tcPr>
                </a:tc>
                <a:tc>
                  <a:txBody>
                    <a:bodyPr/>
                    <a:lstStyle/>
                    <a:p>
                      <a:pPr marL="4445" algn="ctr">
                        <a:lnSpc>
                          <a:spcPct val="100000"/>
                        </a:lnSpc>
                        <a:spcBef>
                          <a:spcPts val="705"/>
                        </a:spcBef>
                      </a:pPr>
                      <a:r>
                        <a:rPr sz="850" spc="5" dirty="0">
                          <a:latin typeface="Calibri"/>
                          <a:cs typeface="Calibri"/>
                        </a:rPr>
                        <a:t>0.77</a:t>
                      </a:r>
                      <a:endParaRPr sz="850">
                        <a:latin typeface="Calibri"/>
                        <a:cs typeface="Calibri"/>
                      </a:endParaRPr>
                    </a:p>
                  </a:txBody>
                  <a:tcPr marL="0" marR="0" marT="895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2F5F4"/>
                    </a:solidFill>
                  </a:tcPr>
                </a:tc>
              </a:tr>
            </a:tbl>
          </a:graphicData>
        </a:graphic>
      </p:graphicFrame>
      <p:graphicFrame>
        <p:nvGraphicFramePr>
          <p:cNvPr id="21" name="object 21"/>
          <p:cNvGraphicFramePr>
            <a:graphicFrameLocks noGrp="1"/>
          </p:cNvGraphicFramePr>
          <p:nvPr/>
        </p:nvGraphicFramePr>
        <p:xfrm>
          <a:off x="8534402" y="4599449"/>
          <a:ext cx="1254759" cy="1251428"/>
        </p:xfrm>
        <a:graphic>
          <a:graphicData uri="http://schemas.openxmlformats.org/drawingml/2006/table">
            <a:tbl>
              <a:tblPr firstRow="1" bandRow="1">
                <a:tableStyleId>{2D5ABB26-0587-4C30-8999-92F81FD0307C}</a:tableStyleId>
              </a:tblPr>
              <a:tblGrid>
                <a:gridCol w="313691"/>
                <a:gridCol w="313691"/>
                <a:gridCol w="313689"/>
                <a:gridCol w="313691"/>
              </a:tblGrid>
              <a:tr h="312729">
                <a:tc>
                  <a:txBody>
                    <a:bodyPr/>
                    <a:lstStyle/>
                    <a:p>
                      <a:pPr marL="4445" algn="ctr">
                        <a:lnSpc>
                          <a:spcPct val="100000"/>
                        </a:lnSpc>
                        <a:spcBef>
                          <a:spcPts val="695"/>
                        </a:spcBef>
                      </a:pPr>
                      <a:r>
                        <a:rPr sz="850" spc="5" dirty="0">
                          <a:latin typeface="Calibri"/>
                          <a:cs typeface="Calibri"/>
                        </a:rPr>
                        <a:t>0.33</a:t>
                      </a:r>
                      <a:endParaRPr sz="850">
                        <a:latin typeface="Calibri"/>
                        <a:cs typeface="Calibri"/>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33CC"/>
                    </a:solidFill>
                  </a:tcPr>
                </a:tc>
                <a:tc>
                  <a:txBody>
                    <a:bodyPr/>
                    <a:lstStyle/>
                    <a:p>
                      <a:pPr marL="5080" algn="ctr">
                        <a:lnSpc>
                          <a:spcPct val="100000"/>
                        </a:lnSpc>
                        <a:spcBef>
                          <a:spcPts val="695"/>
                        </a:spcBef>
                      </a:pPr>
                      <a:r>
                        <a:rPr sz="850" spc="5" dirty="0">
                          <a:latin typeface="Calibri"/>
                          <a:cs typeface="Calibri"/>
                        </a:rPr>
                        <a:t>0.55</a:t>
                      </a:r>
                      <a:endParaRPr sz="850">
                        <a:latin typeface="Calibri"/>
                        <a:cs typeface="Calibri"/>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99FF"/>
                    </a:solidFill>
                  </a:tcPr>
                </a:tc>
                <a:tc>
                  <a:txBody>
                    <a:bodyPr/>
                    <a:lstStyle/>
                    <a:p>
                      <a:pPr marL="4445" algn="ctr">
                        <a:lnSpc>
                          <a:spcPct val="100000"/>
                        </a:lnSpc>
                        <a:spcBef>
                          <a:spcPts val="695"/>
                        </a:spcBef>
                      </a:pPr>
                      <a:r>
                        <a:rPr sz="850" spc="5" dirty="0">
                          <a:latin typeface="Calibri"/>
                          <a:cs typeface="Calibri"/>
                        </a:rPr>
                        <a:t>1.00</a:t>
                      </a:r>
                      <a:endParaRPr sz="850">
                        <a:latin typeface="Calibri"/>
                        <a:cs typeface="Calibri"/>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445" algn="ctr">
                        <a:lnSpc>
                          <a:spcPct val="100000"/>
                        </a:lnSpc>
                        <a:spcBef>
                          <a:spcPts val="695"/>
                        </a:spcBef>
                      </a:pPr>
                      <a:r>
                        <a:rPr sz="850" spc="5" dirty="0">
                          <a:latin typeface="Calibri"/>
                          <a:cs typeface="Calibri"/>
                        </a:rPr>
                        <a:t>0.77</a:t>
                      </a:r>
                      <a:endParaRPr sz="850">
                        <a:latin typeface="Calibri"/>
                        <a:cs typeface="Calibri"/>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CFF"/>
                    </a:solidFill>
                  </a:tcPr>
                </a:tc>
              </a:tr>
              <a:tr h="312975">
                <a:tc>
                  <a:txBody>
                    <a:bodyPr/>
                    <a:lstStyle/>
                    <a:p>
                      <a:pPr marL="4445" algn="ctr">
                        <a:lnSpc>
                          <a:spcPct val="100000"/>
                        </a:lnSpc>
                        <a:spcBef>
                          <a:spcPts val="695"/>
                        </a:spcBef>
                      </a:pPr>
                      <a:r>
                        <a:rPr sz="850" spc="5" dirty="0">
                          <a:latin typeface="Calibri"/>
                          <a:cs typeface="Calibri"/>
                        </a:rPr>
                        <a:t>0.55</a:t>
                      </a:r>
                      <a:endParaRPr sz="850">
                        <a:latin typeface="Calibri"/>
                        <a:cs typeface="Calibri"/>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99FF"/>
                    </a:solidFill>
                  </a:tcPr>
                </a:tc>
                <a:tc>
                  <a:txBody>
                    <a:bodyPr/>
                    <a:lstStyle/>
                    <a:p>
                      <a:pPr marL="5080" algn="ctr">
                        <a:lnSpc>
                          <a:spcPct val="100000"/>
                        </a:lnSpc>
                        <a:spcBef>
                          <a:spcPts val="695"/>
                        </a:spcBef>
                      </a:pPr>
                      <a:r>
                        <a:rPr sz="850" spc="5" dirty="0">
                          <a:latin typeface="Calibri"/>
                          <a:cs typeface="Calibri"/>
                        </a:rPr>
                        <a:t>0.55</a:t>
                      </a:r>
                      <a:endParaRPr sz="850">
                        <a:latin typeface="Calibri"/>
                        <a:cs typeface="Calibri"/>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99FF"/>
                    </a:solidFill>
                  </a:tcPr>
                </a:tc>
                <a:tc>
                  <a:txBody>
                    <a:bodyPr/>
                    <a:lstStyle/>
                    <a:p>
                      <a:pPr marL="4445" algn="ctr">
                        <a:lnSpc>
                          <a:spcPct val="100000"/>
                        </a:lnSpc>
                        <a:spcBef>
                          <a:spcPts val="695"/>
                        </a:spcBef>
                      </a:pPr>
                      <a:r>
                        <a:rPr sz="850" spc="5" dirty="0">
                          <a:latin typeface="Calibri"/>
                          <a:cs typeface="Calibri"/>
                        </a:rPr>
                        <a:t>1.00</a:t>
                      </a:r>
                      <a:endParaRPr sz="850">
                        <a:latin typeface="Calibri"/>
                        <a:cs typeface="Calibri"/>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445" algn="ctr">
                        <a:lnSpc>
                          <a:spcPct val="100000"/>
                        </a:lnSpc>
                        <a:spcBef>
                          <a:spcPts val="695"/>
                        </a:spcBef>
                      </a:pPr>
                      <a:r>
                        <a:rPr sz="850" spc="5" dirty="0">
                          <a:latin typeface="Calibri"/>
                          <a:cs typeface="Calibri"/>
                        </a:rPr>
                        <a:t>0.33</a:t>
                      </a:r>
                      <a:endParaRPr sz="850">
                        <a:latin typeface="Calibri"/>
                        <a:cs typeface="Calibri"/>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33CC"/>
                    </a:solidFill>
                  </a:tcPr>
                </a:tc>
              </a:tr>
              <a:tr h="312749">
                <a:tc>
                  <a:txBody>
                    <a:bodyPr/>
                    <a:lstStyle/>
                    <a:p>
                      <a:pPr marL="4445" algn="ctr">
                        <a:lnSpc>
                          <a:spcPct val="100000"/>
                        </a:lnSpc>
                        <a:spcBef>
                          <a:spcPts val="695"/>
                        </a:spcBef>
                      </a:pPr>
                      <a:r>
                        <a:rPr sz="850" spc="5" dirty="0">
                          <a:latin typeface="Calibri"/>
                          <a:cs typeface="Calibri"/>
                        </a:rPr>
                        <a:t>1.00</a:t>
                      </a:r>
                      <a:endParaRPr sz="850">
                        <a:latin typeface="Calibri"/>
                        <a:cs typeface="Calibri"/>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080" algn="ctr">
                        <a:lnSpc>
                          <a:spcPct val="100000"/>
                        </a:lnSpc>
                        <a:spcBef>
                          <a:spcPts val="695"/>
                        </a:spcBef>
                      </a:pPr>
                      <a:r>
                        <a:rPr sz="850" spc="5" dirty="0">
                          <a:latin typeface="Calibri"/>
                          <a:cs typeface="Calibri"/>
                        </a:rPr>
                        <a:t>1.00</a:t>
                      </a:r>
                      <a:endParaRPr sz="850">
                        <a:latin typeface="Calibri"/>
                        <a:cs typeface="Calibri"/>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445" algn="ctr">
                        <a:lnSpc>
                          <a:spcPct val="100000"/>
                        </a:lnSpc>
                        <a:spcBef>
                          <a:spcPts val="695"/>
                        </a:spcBef>
                      </a:pPr>
                      <a:r>
                        <a:rPr sz="850" spc="5" dirty="0">
                          <a:solidFill>
                            <a:srgbClr val="FFFFFF"/>
                          </a:solidFill>
                          <a:latin typeface="Calibri"/>
                          <a:cs typeface="Calibri"/>
                        </a:rPr>
                        <a:t>0.11</a:t>
                      </a:r>
                      <a:endParaRPr sz="850">
                        <a:latin typeface="Calibri"/>
                        <a:cs typeface="Calibri"/>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0099"/>
                    </a:solidFill>
                  </a:tcPr>
                </a:tc>
                <a:tc>
                  <a:txBody>
                    <a:bodyPr/>
                    <a:lstStyle/>
                    <a:p>
                      <a:pPr marL="4445" algn="ctr">
                        <a:lnSpc>
                          <a:spcPct val="100000"/>
                        </a:lnSpc>
                        <a:spcBef>
                          <a:spcPts val="695"/>
                        </a:spcBef>
                      </a:pPr>
                      <a:r>
                        <a:rPr sz="850" spc="5" dirty="0">
                          <a:latin typeface="Calibri"/>
                          <a:cs typeface="Calibri"/>
                        </a:rPr>
                        <a:t>0.55</a:t>
                      </a:r>
                      <a:endParaRPr sz="850">
                        <a:latin typeface="Calibri"/>
                        <a:cs typeface="Calibri"/>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99FF"/>
                    </a:solidFill>
                  </a:tcPr>
                </a:tc>
              </a:tr>
              <a:tr h="312975">
                <a:tc>
                  <a:txBody>
                    <a:bodyPr/>
                    <a:lstStyle/>
                    <a:p>
                      <a:pPr marL="4445" algn="ctr">
                        <a:lnSpc>
                          <a:spcPct val="100000"/>
                        </a:lnSpc>
                        <a:spcBef>
                          <a:spcPts val="695"/>
                        </a:spcBef>
                      </a:pPr>
                      <a:r>
                        <a:rPr sz="850" spc="5" dirty="0">
                          <a:latin typeface="Calibri"/>
                          <a:cs typeface="Calibri"/>
                        </a:rPr>
                        <a:t>0.77</a:t>
                      </a:r>
                      <a:endParaRPr sz="850">
                        <a:latin typeface="Calibri"/>
                        <a:cs typeface="Calibri"/>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CFF"/>
                    </a:solidFill>
                  </a:tcPr>
                </a:tc>
                <a:tc>
                  <a:txBody>
                    <a:bodyPr/>
                    <a:lstStyle/>
                    <a:p>
                      <a:pPr marL="5080" algn="ctr">
                        <a:lnSpc>
                          <a:spcPct val="100000"/>
                        </a:lnSpc>
                        <a:spcBef>
                          <a:spcPts val="695"/>
                        </a:spcBef>
                      </a:pPr>
                      <a:r>
                        <a:rPr sz="850" spc="5" dirty="0">
                          <a:latin typeface="Calibri"/>
                          <a:cs typeface="Calibri"/>
                        </a:rPr>
                        <a:t>0.33</a:t>
                      </a:r>
                      <a:endParaRPr sz="850">
                        <a:latin typeface="Calibri"/>
                        <a:cs typeface="Calibri"/>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33CC"/>
                    </a:solidFill>
                  </a:tcPr>
                </a:tc>
                <a:tc>
                  <a:txBody>
                    <a:bodyPr/>
                    <a:lstStyle/>
                    <a:p>
                      <a:pPr marL="4445" algn="ctr">
                        <a:lnSpc>
                          <a:spcPct val="100000"/>
                        </a:lnSpc>
                        <a:spcBef>
                          <a:spcPts val="695"/>
                        </a:spcBef>
                      </a:pPr>
                      <a:r>
                        <a:rPr sz="850" spc="5" dirty="0">
                          <a:latin typeface="Calibri"/>
                          <a:cs typeface="Calibri"/>
                        </a:rPr>
                        <a:t>0.55</a:t>
                      </a:r>
                      <a:endParaRPr sz="850">
                        <a:latin typeface="Calibri"/>
                        <a:cs typeface="Calibri"/>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99FF"/>
                    </a:solidFill>
                  </a:tcPr>
                </a:tc>
                <a:tc>
                  <a:txBody>
                    <a:bodyPr/>
                    <a:lstStyle/>
                    <a:p>
                      <a:pPr marL="4445" algn="ctr">
                        <a:lnSpc>
                          <a:spcPct val="100000"/>
                        </a:lnSpc>
                        <a:spcBef>
                          <a:spcPts val="695"/>
                        </a:spcBef>
                      </a:pPr>
                      <a:r>
                        <a:rPr sz="850" spc="5" dirty="0">
                          <a:latin typeface="Calibri"/>
                          <a:cs typeface="Calibri"/>
                        </a:rPr>
                        <a:t>0.33</a:t>
                      </a:r>
                      <a:endParaRPr sz="850">
                        <a:latin typeface="Calibri"/>
                        <a:cs typeface="Calibri"/>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33CC"/>
                    </a:solidFill>
                  </a:tcPr>
                </a:tc>
              </a:tr>
            </a:tbl>
          </a:graphicData>
        </a:graphic>
      </p:graphicFrame>
      <p:graphicFrame>
        <p:nvGraphicFramePr>
          <p:cNvPr id="22" name="object 22"/>
          <p:cNvGraphicFramePr>
            <a:graphicFrameLocks noGrp="1"/>
          </p:cNvGraphicFramePr>
          <p:nvPr/>
        </p:nvGraphicFramePr>
        <p:xfrm>
          <a:off x="8534402" y="3087641"/>
          <a:ext cx="1254759" cy="1251428"/>
        </p:xfrm>
        <a:graphic>
          <a:graphicData uri="http://schemas.openxmlformats.org/drawingml/2006/table">
            <a:tbl>
              <a:tblPr firstRow="1" bandRow="1">
                <a:tableStyleId>{2D5ABB26-0587-4C30-8999-92F81FD0307C}</a:tableStyleId>
              </a:tblPr>
              <a:tblGrid>
                <a:gridCol w="313691"/>
                <a:gridCol w="313691"/>
                <a:gridCol w="313689"/>
                <a:gridCol w="313691"/>
              </a:tblGrid>
              <a:tr h="312729">
                <a:tc>
                  <a:txBody>
                    <a:bodyPr/>
                    <a:lstStyle/>
                    <a:p>
                      <a:pPr marL="4445" algn="ctr">
                        <a:lnSpc>
                          <a:spcPct val="100000"/>
                        </a:lnSpc>
                        <a:spcBef>
                          <a:spcPts val="695"/>
                        </a:spcBef>
                      </a:pPr>
                      <a:r>
                        <a:rPr sz="850" spc="5" dirty="0">
                          <a:latin typeface="Calibri"/>
                          <a:cs typeface="Calibri"/>
                        </a:rPr>
                        <a:t>0.55</a:t>
                      </a:r>
                      <a:endParaRPr sz="850">
                        <a:latin typeface="Calibri"/>
                        <a:cs typeface="Calibri"/>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BE92"/>
                    </a:solidFill>
                  </a:tcPr>
                </a:tc>
                <a:tc>
                  <a:txBody>
                    <a:bodyPr/>
                    <a:lstStyle/>
                    <a:p>
                      <a:pPr marL="5080" algn="ctr">
                        <a:lnSpc>
                          <a:spcPct val="100000"/>
                        </a:lnSpc>
                        <a:spcBef>
                          <a:spcPts val="695"/>
                        </a:spcBef>
                      </a:pPr>
                      <a:r>
                        <a:rPr sz="850" spc="5" dirty="0">
                          <a:latin typeface="Calibri"/>
                          <a:cs typeface="Calibri"/>
                        </a:rPr>
                        <a:t>0.33</a:t>
                      </a:r>
                      <a:endParaRPr sz="850">
                        <a:latin typeface="Calibri"/>
                        <a:cs typeface="Calibri"/>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893A"/>
                    </a:solidFill>
                  </a:tcPr>
                </a:tc>
                <a:tc>
                  <a:txBody>
                    <a:bodyPr/>
                    <a:lstStyle/>
                    <a:p>
                      <a:pPr marL="4445" algn="ctr">
                        <a:lnSpc>
                          <a:spcPct val="100000"/>
                        </a:lnSpc>
                        <a:spcBef>
                          <a:spcPts val="695"/>
                        </a:spcBef>
                      </a:pPr>
                      <a:r>
                        <a:rPr sz="850" spc="5" dirty="0">
                          <a:latin typeface="Calibri"/>
                          <a:cs typeface="Calibri"/>
                        </a:rPr>
                        <a:t>0.55</a:t>
                      </a:r>
                      <a:endParaRPr sz="850">
                        <a:latin typeface="Calibri"/>
                        <a:cs typeface="Calibri"/>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BE92"/>
                    </a:solidFill>
                  </a:tcPr>
                </a:tc>
                <a:tc>
                  <a:txBody>
                    <a:bodyPr/>
                    <a:lstStyle/>
                    <a:p>
                      <a:pPr marL="4445" algn="ctr">
                        <a:lnSpc>
                          <a:spcPct val="100000"/>
                        </a:lnSpc>
                        <a:spcBef>
                          <a:spcPts val="695"/>
                        </a:spcBef>
                      </a:pPr>
                      <a:r>
                        <a:rPr sz="850" spc="5" dirty="0">
                          <a:latin typeface="Calibri"/>
                          <a:cs typeface="Calibri"/>
                        </a:rPr>
                        <a:t>0.33</a:t>
                      </a:r>
                      <a:endParaRPr sz="850">
                        <a:latin typeface="Calibri"/>
                        <a:cs typeface="Calibri"/>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893A"/>
                    </a:solidFill>
                  </a:tcPr>
                </a:tc>
              </a:tr>
              <a:tr h="312975">
                <a:tc>
                  <a:txBody>
                    <a:bodyPr/>
                    <a:lstStyle/>
                    <a:p>
                      <a:pPr marL="4445" algn="ctr">
                        <a:lnSpc>
                          <a:spcPct val="100000"/>
                        </a:lnSpc>
                        <a:spcBef>
                          <a:spcPts val="695"/>
                        </a:spcBef>
                      </a:pPr>
                      <a:r>
                        <a:rPr sz="850" spc="5" dirty="0">
                          <a:latin typeface="Calibri"/>
                          <a:cs typeface="Calibri"/>
                        </a:rPr>
                        <a:t>0.33</a:t>
                      </a:r>
                      <a:endParaRPr sz="850">
                        <a:latin typeface="Calibri"/>
                        <a:cs typeface="Calibri"/>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893A"/>
                    </a:solidFill>
                  </a:tcPr>
                </a:tc>
                <a:tc>
                  <a:txBody>
                    <a:bodyPr/>
                    <a:lstStyle/>
                    <a:p>
                      <a:pPr marL="5080" algn="ctr">
                        <a:lnSpc>
                          <a:spcPct val="100000"/>
                        </a:lnSpc>
                        <a:spcBef>
                          <a:spcPts val="695"/>
                        </a:spcBef>
                      </a:pPr>
                      <a:r>
                        <a:rPr sz="850" spc="5" dirty="0">
                          <a:latin typeface="Calibri"/>
                          <a:cs typeface="Calibri"/>
                        </a:rPr>
                        <a:t>1.00</a:t>
                      </a:r>
                      <a:endParaRPr sz="850">
                        <a:latin typeface="Calibri"/>
                        <a:cs typeface="Calibri"/>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445" algn="ctr">
                        <a:lnSpc>
                          <a:spcPct val="100000"/>
                        </a:lnSpc>
                        <a:spcBef>
                          <a:spcPts val="695"/>
                        </a:spcBef>
                      </a:pPr>
                      <a:r>
                        <a:rPr sz="850" spc="5" dirty="0">
                          <a:latin typeface="Calibri"/>
                          <a:cs typeface="Calibri"/>
                        </a:rPr>
                        <a:t>0.55</a:t>
                      </a:r>
                      <a:endParaRPr sz="850">
                        <a:latin typeface="Calibri"/>
                        <a:cs typeface="Calibri"/>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BE92"/>
                    </a:solidFill>
                  </a:tcPr>
                </a:tc>
                <a:tc>
                  <a:txBody>
                    <a:bodyPr/>
                    <a:lstStyle/>
                    <a:p>
                      <a:pPr marL="4445" algn="ctr">
                        <a:lnSpc>
                          <a:spcPct val="100000"/>
                        </a:lnSpc>
                        <a:spcBef>
                          <a:spcPts val="695"/>
                        </a:spcBef>
                      </a:pPr>
                      <a:r>
                        <a:rPr sz="850" spc="5" dirty="0">
                          <a:latin typeface="Calibri"/>
                          <a:cs typeface="Calibri"/>
                        </a:rPr>
                        <a:t>0.11</a:t>
                      </a:r>
                      <a:endParaRPr sz="850">
                        <a:latin typeface="Calibri"/>
                        <a:cs typeface="Calibri"/>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66300"/>
                    </a:solidFill>
                  </a:tcPr>
                </a:tc>
              </a:tr>
              <a:tr h="312749">
                <a:tc>
                  <a:txBody>
                    <a:bodyPr/>
                    <a:lstStyle/>
                    <a:p>
                      <a:pPr marL="4445" algn="ctr">
                        <a:lnSpc>
                          <a:spcPct val="100000"/>
                        </a:lnSpc>
                        <a:spcBef>
                          <a:spcPts val="695"/>
                        </a:spcBef>
                      </a:pPr>
                      <a:r>
                        <a:rPr sz="850" spc="5" dirty="0">
                          <a:latin typeface="Calibri"/>
                          <a:cs typeface="Calibri"/>
                        </a:rPr>
                        <a:t>0.55</a:t>
                      </a:r>
                      <a:endParaRPr sz="850">
                        <a:latin typeface="Calibri"/>
                        <a:cs typeface="Calibri"/>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BE92"/>
                    </a:solidFill>
                  </a:tcPr>
                </a:tc>
                <a:tc>
                  <a:txBody>
                    <a:bodyPr/>
                    <a:lstStyle/>
                    <a:p>
                      <a:pPr marL="5080" algn="ctr">
                        <a:lnSpc>
                          <a:spcPct val="100000"/>
                        </a:lnSpc>
                        <a:spcBef>
                          <a:spcPts val="695"/>
                        </a:spcBef>
                      </a:pPr>
                      <a:r>
                        <a:rPr sz="850" spc="5" dirty="0">
                          <a:latin typeface="Calibri"/>
                          <a:cs typeface="Calibri"/>
                        </a:rPr>
                        <a:t>0.55</a:t>
                      </a:r>
                      <a:endParaRPr sz="850">
                        <a:latin typeface="Calibri"/>
                        <a:cs typeface="Calibri"/>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BE92"/>
                    </a:solidFill>
                  </a:tcPr>
                </a:tc>
                <a:tc>
                  <a:txBody>
                    <a:bodyPr/>
                    <a:lstStyle/>
                    <a:p>
                      <a:pPr marL="4445" algn="ctr">
                        <a:lnSpc>
                          <a:spcPct val="100000"/>
                        </a:lnSpc>
                        <a:spcBef>
                          <a:spcPts val="695"/>
                        </a:spcBef>
                      </a:pPr>
                      <a:r>
                        <a:rPr sz="850" spc="5" dirty="0">
                          <a:latin typeface="Calibri"/>
                          <a:cs typeface="Calibri"/>
                        </a:rPr>
                        <a:t>0.55</a:t>
                      </a:r>
                      <a:endParaRPr sz="850">
                        <a:latin typeface="Calibri"/>
                        <a:cs typeface="Calibri"/>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BE92"/>
                    </a:solidFill>
                  </a:tcPr>
                </a:tc>
                <a:tc>
                  <a:txBody>
                    <a:bodyPr/>
                    <a:lstStyle/>
                    <a:p>
                      <a:pPr marL="4445" algn="ctr">
                        <a:lnSpc>
                          <a:spcPct val="100000"/>
                        </a:lnSpc>
                        <a:spcBef>
                          <a:spcPts val="695"/>
                        </a:spcBef>
                      </a:pPr>
                      <a:r>
                        <a:rPr sz="850" spc="5" dirty="0">
                          <a:latin typeface="Calibri"/>
                          <a:cs typeface="Calibri"/>
                        </a:rPr>
                        <a:t>0.11</a:t>
                      </a:r>
                      <a:endParaRPr sz="850">
                        <a:latin typeface="Calibri"/>
                        <a:cs typeface="Calibri"/>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66300"/>
                    </a:solidFill>
                  </a:tcPr>
                </a:tc>
              </a:tr>
              <a:tr h="312975">
                <a:tc>
                  <a:txBody>
                    <a:bodyPr/>
                    <a:lstStyle/>
                    <a:p>
                      <a:pPr marL="4445" algn="ctr">
                        <a:lnSpc>
                          <a:spcPct val="100000"/>
                        </a:lnSpc>
                        <a:spcBef>
                          <a:spcPts val="695"/>
                        </a:spcBef>
                      </a:pPr>
                      <a:r>
                        <a:rPr sz="850" spc="5" dirty="0">
                          <a:latin typeface="Calibri"/>
                          <a:cs typeface="Calibri"/>
                        </a:rPr>
                        <a:t>0.33</a:t>
                      </a:r>
                      <a:endParaRPr sz="850">
                        <a:latin typeface="Calibri"/>
                        <a:cs typeface="Calibri"/>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893A"/>
                    </a:solidFill>
                  </a:tcPr>
                </a:tc>
                <a:tc>
                  <a:txBody>
                    <a:bodyPr/>
                    <a:lstStyle/>
                    <a:p>
                      <a:pPr marL="5080" algn="ctr">
                        <a:lnSpc>
                          <a:spcPct val="100000"/>
                        </a:lnSpc>
                        <a:spcBef>
                          <a:spcPts val="695"/>
                        </a:spcBef>
                      </a:pPr>
                      <a:r>
                        <a:rPr sz="850" spc="5" dirty="0">
                          <a:latin typeface="Calibri"/>
                          <a:cs typeface="Calibri"/>
                        </a:rPr>
                        <a:t>0.11</a:t>
                      </a:r>
                      <a:endParaRPr sz="850">
                        <a:latin typeface="Calibri"/>
                        <a:cs typeface="Calibri"/>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66300"/>
                    </a:solidFill>
                  </a:tcPr>
                </a:tc>
                <a:tc>
                  <a:txBody>
                    <a:bodyPr/>
                    <a:lstStyle/>
                    <a:p>
                      <a:pPr marL="4445" algn="ctr">
                        <a:lnSpc>
                          <a:spcPct val="100000"/>
                        </a:lnSpc>
                        <a:spcBef>
                          <a:spcPts val="695"/>
                        </a:spcBef>
                      </a:pPr>
                      <a:r>
                        <a:rPr sz="850" spc="5" dirty="0">
                          <a:latin typeface="Calibri"/>
                          <a:cs typeface="Calibri"/>
                        </a:rPr>
                        <a:t>0.11</a:t>
                      </a:r>
                      <a:endParaRPr sz="850">
                        <a:latin typeface="Calibri"/>
                        <a:cs typeface="Calibri"/>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66300"/>
                    </a:solidFill>
                  </a:tcPr>
                </a:tc>
                <a:tc>
                  <a:txBody>
                    <a:bodyPr/>
                    <a:lstStyle/>
                    <a:p>
                      <a:pPr marL="4445" algn="ctr">
                        <a:lnSpc>
                          <a:spcPct val="100000"/>
                        </a:lnSpc>
                        <a:spcBef>
                          <a:spcPts val="695"/>
                        </a:spcBef>
                      </a:pPr>
                      <a:r>
                        <a:rPr sz="850" spc="5" dirty="0">
                          <a:latin typeface="Calibri"/>
                          <a:cs typeface="Calibri"/>
                        </a:rPr>
                        <a:t>0.33</a:t>
                      </a:r>
                      <a:endParaRPr sz="850">
                        <a:latin typeface="Calibri"/>
                        <a:cs typeface="Calibri"/>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893A"/>
                    </a:solidFill>
                  </a:tcPr>
                </a:tc>
              </a:tr>
            </a:tbl>
          </a:graphicData>
        </a:graphic>
      </p:graphicFrame>
      <p:sp>
        <p:nvSpPr>
          <p:cNvPr id="23" name="object 23"/>
          <p:cNvSpPr/>
          <p:nvPr/>
        </p:nvSpPr>
        <p:spPr>
          <a:xfrm>
            <a:off x="8848212" y="3400397"/>
            <a:ext cx="313691" cy="313055"/>
          </a:xfrm>
          <a:custGeom>
            <a:avLst/>
            <a:gdLst/>
            <a:ahLst/>
            <a:cxnLst/>
            <a:rect l="l" t="t" r="r" b="b"/>
            <a:pathLst>
              <a:path w="313690" h="313054">
                <a:moveTo>
                  <a:pt x="0" y="312985"/>
                </a:moveTo>
                <a:lnTo>
                  <a:pt x="313584" y="312985"/>
                </a:lnTo>
                <a:lnTo>
                  <a:pt x="313584" y="0"/>
                </a:lnTo>
                <a:lnTo>
                  <a:pt x="0" y="0"/>
                </a:lnTo>
                <a:lnTo>
                  <a:pt x="0" y="312985"/>
                </a:lnTo>
                <a:close/>
              </a:path>
            </a:pathLst>
          </a:custGeom>
          <a:solidFill>
            <a:srgbClr val="FFFFFF"/>
          </a:solidFill>
        </p:spPr>
        <p:txBody>
          <a:bodyPr wrap="square" lIns="0" tIns="0" rIns="0" bIns="0" rtlCol="0"/>
          <a:lstStyle/>
          <a:p>
            <a:endParaRPr/>
          </a:p>
        </p:txBody>
      </p:sp>
      <p:sp>
        <p:nvSpPr>
          <p:cNvPr id="24" name="object 24"/>
          <p:cNvSpPr/>
          <p:nvPr/>
        </p:nvSpPr>
        <p:spPr>
          <a:xfrm>
            <a:off x="7482840" y="3476244"/>
            <a:ext cx="664845" cy="228600"/>
          </a:xfrm>
          <a:custGeom>
            <a:avLst/>
            <a:gdLst/>
            <a:ahLst/>
            <a:cxnLst/>
            <a:rect l="l" t="t" r="r" b="b"/>
            <a:pathLst>
              <a:path w="664845" h="228600">
                <a:moveTo>
                  <a:pt x="436117" y="0"/>
                </a:moveTo>
                <a:lnTo>
                  <a:pt x="436117" y="228599"/>
                </a:lnTo>
                <a:lnTo>
                  <a:pt x="588517" y="152399"/>
                </a:lnTo>
                <a:lnTo>
                  <a:pt x="474217" y="152399"/>
                </a:lnTo>
                <a:lnTo>
                  <a:pt x="474217" y="76200"/>
                </a:lnTo>
                <a:lnTo>
                  <a:pt x="588517" y="76200"/>
                </a:lnTo>
                <a:lnTo>
                  <a:pt x="436117" y="0"/>
                </a:lnTo>
                <a:close/>
              </a:path>
              <a:path w="664845" h="228600">
                <a:moveTo>
                  <a:pt x="436117" y="76200"/>
                </a:moveTo>
                <a:lnTo>
                  <a:pt x="0" y="76200"/>
                </a:lnTo>
                <a:lnTo>
                  <a:pt x="0" y="152399"/>
                </a:lnTo>
                <a:lnTo>
                  <a:pt x="436117" y="152399"/>
                </a:lnTo>
                <a:lnTo>
                  <a:pt x="436117" y="76200"/>
                </a:lnTo>
                <a:close/>
              </a:path>
              <a:path w="664845" h="228600">
                <a:moveTo>
                  <a:pt x="588517" y="76200"/>
                </a:moveTo>
                <a:lnTo>
                  <a:pt x="474217" y="76200"/>
                </a:lnTo>
                <a:lnTo>
                  <a:pt x="474217" y="152399"/>
                </a:lnTo>
                <a:lnTo>
                  <a:pt x="588517" y="152399"/>
                </a:lnTo>
                <a:lnTo>
                  <a:pt x="664717" y="114300"/>
                </a:lnTo>
                <a:lnTo>
                  <a:pt x="588517" y="76200"/>
                </a:lnTo>
                <a:close/>
              </a:path>
            </a:pathLst>
          </a:custGeom>
          <a:solidFill>
            <a:srgbClr val="000000"/>
          </a:solidFill>
        </p:spPr>
        <p:txBody>
          <a:bodyPr wrap="square" lIns="0" tIns="0" rIns="0" bIns="0" rtlCol="0"/>
          <a:lstStyle/>
          <a:p>
            <a:endParaRPr/>
          </a:p>
        </p:txBody>
      </p:sp>
      <p:sp>
        <p:nvSpPr>
          <p:cNvPr id="25" name="object 25"/>
          <p:cNvSpPr/>
          <p:nvPr/>
        </p:nvSpPr>
        <p:spPr>
          <a:xfrm>
            <a:off x="4110228" y="3392423"/>
            <a:ext cx="664845" cy="228600"/>
          </a:xfrm>
          <a:custGeom>
            <a:avLst/>
            <a:gdLst/>
            <a:ahLst/>
            <a:cxnLst/>
            <a:rect l="l" t="t" r="r" b="b"/>
            <a:pathLst>
              <a:path w="664845" h="228600">
                <a:moveTo>
                  <a:pt x="436118" y="0"/>
                </a:moveTo>
                <a:lnTo>
                  <a:pt x="436118" y="228600"/>
                </a:lnTo>
                <a:lnTo>
                  <a:pt x="588518" y="152400"/>
                </a:lnTo>
                <a:lnTo>
                  <a:pt x="474218" y="152400"/>
                </a:lnTo>
                <a:lnTo>
                  <a:pt x="474218" y="76200"/>
                </a:lnTo>
                <a:lnTo>
                  <a:pt x="588518" y="76200"/>
                </a:lnTo>
                <a:lnTo>
                  <a:pt x="436118" y="0"/>
                </a:lnTo>
                <a:close/>
              </a:path>
              <a:path w="664845" h="228600">
                <a:moveTo>
                  <a:pt x="436118" y="76200"/>
                </a:moveTo>
                <a:lnTo>
                  <a:pt x="0" y="76200"/>
                </a:lnTo>
                <a:lnTo>
                  <a:pt x="0" y="152400"/>
                </a:lnTo>
                <a:lnTo>
                  <a:pt x="436118" y="152400"/>
                </a:lnTo>
                <a:lnTo>
                  <a:pt x="436118" y="76200"/>
                </a:lnTo>
                <a:close/>
              </a:path>
              <a:path w="664845" h="228600">
                <a:moveTo>
                  <a:pt x="588518" y="76200"/>
                </a:moveTo>
                <a:lnTo>
                  <a:pt x="474218" y="76200"/>
                </a:lnTo>
                <a:lnTo>
                  <a:pt x="474218" y="152400"/>
                </a:lnTo>
                <a:lnTo>
                  <a:pt x="588518" y="152400"/>
                </a:lnTo>
                <a:lnTo>
                  <a:pt x="664718" y="114300"/>
                </a:lnTo>
                <a:lnTo>
                  <a:pt x="588518" y="76200"/>
                </a:lnTo>
                <a:close/>
              </a:path>
            </a:pathLst>
          </a:custGeom>
          <a:solidFill>
            <a:srgbClr val="000000"/>
          </a:solidFill>
        </p:spPr>
        <p:txBody>
          <a:bodyPr wrap="square" lIns="0" tIns="0" rIns="0" bIns="0" rtlCol="0"/>
          <a:lstStyle/>
          <a:p>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503" y="106175"/>
            <a:ext cx="4020820" cy="350737"/>
          </a:xfrm>
          <a:prstGeom prst="rect">
            <a:avLst/>
          </a:prstGeom>
        </p:spPr>
        <p:txBody>
          <a:bodyPr vert="horz" wrap="square" lIns="0" tIns="12065" rIns="0" bIns="0" rtlCol="0">
            <a:spAutoFit/>
          </a:bodyPr>
          <a:lstStyle/>
          <a:p>
            <a:pPr marL="12700">
              <a:lnSpc>
                <a:spcPct val="100000"/>
              </a:lnSpc>
              <a:spcBef>
                <a:spcPts val="95"/>
              </a:spcBef>
            </a:pPr>
            <a:r>
              <a:rPr sz="2200" b="1" spc="-10" dirty="0">
                <a:solidFill>
                  <a:srgbClr val="000000"/>
                </a:solidFill>
                <a:latin typeface="Arial"/>
                <a:cs typeface="Arial"/>
              </a:rPr>
              <a:t>Layers</a:t>
            </a:r>
            <a:r>
              <a:rPr sz="2200" b="1" spc="30" dirty="0">
                <a:solidFill>
                  <a:srgbClr val="000000"/>
                </a:solidFill>
                <a:latin typeface="Arial"/>
                <a:cs typeface="Arial"/>
              </a:rPr>
              <a:t> </a:t>
            </a:r>
            <a:r>
              <a:rPr sz="2200" b="1" spc="-5" dirty="0">
                <a:solidFill>
                  <a:srgbClr val="000000"/>
                </a:solidFill>
                <a:latin typeface="Arial"/>
                <a:cs typeface="Arial"/>
              </a:rPr>
              <a:t>Get</a:t>
            </a:r>
            <a:r>
              <a:rPr sz="2200" b="1" spc="5" dirty="0">
                <a:solidFill>
                  <a:srgbClr val="000000"/>
                </a:solidFill>
                <a:latin typeface="Arial"/>
                <a:cs typeface="Arial"/>
              </a:rPr>
              <a:t> </a:t>
            </a:r>
            <a:r>
              <a:rPr sz="2200" b="1" spc="-5" dirty="0">
                <a:solidFill>
                  <a:srgbClr val="000000"/>
                </a:solidFill>
                <a:latin typeface="Arial"/>
                <a:cs typeface="Arial"/>
              </a:rPr>
              <a:t>Stacked</a:t>
            </a:r>
            <a:r>
              <a:rPr sz="2200" b="1" spc="20" dirty="0">
                <a:solidFill>
                  <a:srgbClr val="000000"/>
                </a:solidFill>
                <a:latin typeface="Arial"/>
                <a:cs typeface="Arial"/>
              </a:rPr>
              <a:t> </a:t>
            </a:r>
            <a:r>
              <a:rPr sz="2200" b="1" spc="-5" dirty="0">
                <a:solidFill>
                  <a:srgbClr val="000000"/>
                </a:solidFill>
                <a:latin typeface="Arial"/>
                <a:cs typeface="Arial"/>
              </a:rPr>
              <a:t>-</a:t>
            </a:r>
            <a:r>
              <a:rPr sz="2200" b="1" spc="10" dirty="0">
                <a:solidFill>
                  <a:srgbClr val="000000"/>
                </a:solidFill>
                <a:latin typeface="Arial"/>
                <a:cs typeface="Arial"/>
              </a:rPr>
              <a:t> </a:t>
            </a:r>
            <a:r>
              <a:rPr sz="2200" b="1" spc="-5" dirty="0">
                <a:solidFill>
                  <a:srgbClr val="000000"/>
                </a:solidFill>
                <a:latin typeface="Arial"/>
                <a:cs typeface="Arial"/>
              </a:rPr>
              <a:t>Example</a:t>
            </a:r>
            <a:endParaRPr sz="2200">
              <a:latin typeface="Arial"/>
              <a:cs typeface="Arial"/>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71</a:t>
            </a:fld>
            <a:endParaRPr spc="-5" dirty="0"/>
          </a:p>
        </p:txBody>
      </p:sp>
      <p:pic>
        <p:nvPicPr>
          <p:cNvPr id="3" name="object 3"/>
          <p:cNvPicPr/>
          <p:nvPr/>
        </p:nvPicPr>
        <p:blipFill>
          <a:blip r:embed="rId2" cstate="print"/>
          <a:stretch>
            <a:fillRect/>
          </a:stretch>
        </p:blipFill>
        <p:spPr>
          <a:xfrm>
            <a:off x="2598423" y="2339339"/>
            <a:ext cx="1146047" cy="3243072"/>
          </a:xfrm>
          <a:prstGeom prst="rect">
            <a:avLst/>
          </a:prstGeom>
        </p:spPr>
      </p:pic>
      <p:pic>
        <p:nvPicPr>
          <p:cNvPr id="4" name="object 4"/>
          <p:cNvPicPr/>
          <p:nvPr/>
        </p:nvPicPr>
        <p:blipFill>
          <a:blip r:embed="rId2" cstate="print"/>
          <a:stretch>
            <a:fillRect/>
          </a:stretch>
        </p:blipFill>
        <p:spPr>
          <a:xfrm>
            <a:off x="5163311" y="2308860"/>
            <a:ext cx="1144524" cy="3243072"/>
          </a:xfrm>
          <a:prstGeom prst="rect">
            <a:avLst/>
          </a:prstGeom>
        </p:spPr>
      </p:pic>
      <p:sp>
        <p:nvSpPr>
          <p:cNvPr id="5" name="object 5"/>
          <p:cNvSpPr txBox="1"/>
          <p:nvPr/>
        </p:nvSpPr>
        <p:spPr>
          <a:xfrm>
            <a:off x="2245867" y="1957578"/>
            <a:ext cx="1633220" cy="321242"/>
          </a:xfrm>
          <a:prstGeom prst="rect">
            <a:avLst/>
          </a:prstGeom>
        </p:spPr>
        <p:txBody>
          <a:bodyPr vert="horz" wrap="square" lIns="0" tIns="13335" rIns="0" bIns="0" rtlCol="0">
            <a:spAutoFit/>
          </a:bodyPr>
          <a:lstStyle/>
          <a:p>
            <a:pPr marL="12700">
              <a:lnSpc>
                <a:spcPct val="100000"/>
              </a:lnSpc>
              <a:spcBef>
                <a:spcPts val="105"/>
              </a:spcBef>
            </a:pPr>
            <a:r>
              <a:rPr sz="2000" b="1" dirty="0">
                <a:latin typeface="Arial"/>
                <a:cs typeface="Arial"/>
              </a:rPr>
              <a:t>224</a:t>
            </a:r>
            <a:r>
              <a:rPr sz="2000" b="1" spc="-35" dirty="0">
                <a:latin typeface="Arial"/>
                <a:cs typeface="Arial"/>
              </a:rPr>
              <a:t> </a:t>
            </a:r>
            <a:r>
              <a:rPr sz="2000" b="1" dirty="0">
                <a:latin typeface="Arial"/>
                <a:cs typeface="Arial"/>
              </a:rPr>
              <a:t>X</a:t>
            </a:r>
            <a:r>
              <a:rPr sz="2000" b="1" spc="-30" dirty="0">
                <a:latin typeface="Arial"/>
                <a:cs typeface="Arial"/>
              </a:rPr>
              <a:t> </a:t>
            </a:r>
            <a:r>
              <a:rPr sz="2000" b="1" dirty="0">
                <a:latin typeface="Arial"/>
                <a:cs typeface="Arial"/>
              </a:rPr>
              <a:t>224</a:t>
            </a:r>
            <a:r>
              <a:rPr sz="2000" b="1" spc="-35" dirty="0">
                <a:latin typeface="Arial"/>
                <a:cs typeface="Arial"/>
              </a:rPr>
              <a:t> </a:t>
            </a:r>
            <a:r>
              <a:rPr sz="2000" b="1" dirty="0">
                <a:latin typeface="Arial"/>
                <a:cs typeface="Arial"/>
              </a:rPr>
              <a:t>X</a:t>
            </a:r>
            <a:r>
              <a:rPr sz="2000" b="1" spc="-30" dirty="0">
                <a:latin typeface="Arial"/>
                <a:cs typeface="Arial"/>
              </a:rPr>
              <a:t> </a:t>
            </a:r>
            <a:r>
              <a:rPr sz="2000" b="1" dirty="0">
                <a:latin typeface="Arial"/>
                <a:cs typeface="Arial"/>
              </a:rPr>
              <a:t>3</a:t>
            </a:r>
            <a:endParaRPr sz="2000">
              <a:latin typeface="Arial"/>
              <a:cs typeface="Arial"/>
            </a:endParaRPr>
          </a:p>
        </p:txBody>
      </p:sp>
      <p:sp>
        <p:nvSpPr>
          <p:cNvPr id="6" name="object 6"/>
          <p:cNvSpPr txBox="1"/>
          <p:nvPr/>
        </p:nvSpPr>
        <p:spPr>
          <a:xfrm>
            <a:off x="4736341" y="1957578"/>
            <a:ext cx="1774825" cy="321242"/>
          </a:xfrm>
          <a:prstGeom prst="rect">
            <a:avLst/>
          </a:prstGeom>
        </p:spPr>
        <p:txBody>
          <a:bodyPr vert="horz" wrap="square" lIns="0" tIns="13335" rIns="0" bIns="0" rtlCol="0">
            <a:spAutoFit/>
          </a:bodyPr>
          <a:lstStyle/>
          <a:p>
            <a:pPr marL="12700">
              <a:lnSpc>
                <a:spcPct val="100000"/>
              </a:lnSpc>
              <a:spcBef>
                <a:spcPts val="105"/>
              </a:spcBef>
            </a:pPr>
            <a:r>
              <a:rPr sz="2000" b="1" dirty="0">
                <a:latin typeface="Arial"/>
                <a:cs typeface="Arial"/>
              </a:rPr>
              <a:t>224</a:t>
            </a:r>
            <a:r>
              <a:rPr sz="2000" b="1" spc="-35" dirty="0">
                <a:latin typeface="Arial"/>
                <a:cs typeface="Arial"/>
              </a:rPr>
              <a:t> </a:t>
            </a:r>
            <a:r>
              <a:rPr sz="2000" b="1" dirty="0">
                <a:latin typeface="Arial"/>
                <a:cs typeface="Arial"/>
              </a:rPr>
              <a:t>X</a:t>
            </a:r>
            <a:r>
              <a:rPr sz="2000" b="1" spc="-30" dirty="0">
                <a:latin typeface="Arial"/>
                <a:cs typeface="Arial"/>
              </a:rPr>
              <a:t> </a:t>
            </a:r>
            <a:r>
              <a:rPr sz="2000" b="1" dirty="0">
                <a:latin typeface="Arial"/>
                <a:cs typeface="Arial"/>
              </a:rPr>
              <a:t>224</a:t>
            </a:r>
            <a:r>
              <a:rPr sz="2000" b="1" spc="-35" dirty="0">
                <a:latin typeface="Arial"/>
                <a:cs typeface="Arial"/>
              </a:rPr>
              <a:t> </a:t>
            </a:r>
            <a:r>
              <a:rPr sz="2000" b="1" dirty="0">
                <a:latin typeface="Arial"/>
                <a:cs typeface="Arial"/>
              </a:rPr>
              <a:t>X</a:t>
            </a:r>
            <a:r>
              <a:rPr sz="2000" b="1" spc="-30" dirty="0">
                <a:latin typeface="Arial"/>
                <a:cs typeface="Arial"/>
              </a:rPr>
              <a:t> </a:t>
            </a:r>
            <a:r>
              <a:rPr sz="2000" b="1" dirty="0">
                <a:latin typeface="Arial"/>
                <a:cs typeface="Arial"/>
              </a:rPr>
              <a:t>64</a:t>
            </a:r>
            <a:endParaRPr sz="2000">
              <a:latin typeface="Arial"/>
              <a:cs typeface="Arial"/>
            </a:endParaRPr>
          </a:p>
        </p:txBody>
      </p:sp>
      <p:sp>
        <p:nvSpPr>
          <p:cNvPr id="7" name="object 7"/>
          <p:cNvSpPr txBox="1"/>
          <p:nvPr/>
        </p:nvSpPr>
        <p:spPr>
          <a:xfrm>
            <a:off x="4961001" y="5697424"/>
            <a:ext cx="2138680" cy="628377"/>
          </a:xfrm>
          <a:prstGeom prst="rect">
            <a:avLst/>
          </a:prstGeom>
        </p:spPr>
        <p:txBody>
          <a:bodyPr vert="horz" wrap="square" lIns="0" tIns="12700" rIns="0" bIns="0" rtlCol="0">
            <a:spAutoFit/>
          </a:bodyPr>
          <a:lstStyle/>
          <a:p>
            <a:pPr marL="12700">
              <a:lnSpc>
                <a:spcPct val="100000"/>
              </a:lnSpc>
              <a:spcBef>
                <a:spcPts val="100"/>
              </a:spcBef>
            </a:pPr>
            <a:r>
              <a:rPr sz="2000" b="1" dirty="0">
                <a:latin typeface="Arial"/>
                <a:cs typeface="Arial"/>
              </a:rPr>
              <a:t>CONVOLUTION</a:t>
            </a:r>
            <a:endParaRPr sz="2000">
              <a:latin typeface="Arial"/>
              <a:cs typeface="Arial"/>
            </a:endParaRPr>
          </a:p>
          <a:p>
            <a:pPr marL="12700">
              <a:lnSpc>
                <a:spcPct val="100000"/>
              </a:lnSpc>
            </a:pPr>
            <a:r>
              <a:rPr sz="2000" b="1" dirty="0">
                <a:latin typeface="Arial"/>
                <a:cs typeface="Arial"/>
              </a:rPr>
              <a:t>WITH</a:t>
            </a:r>
            <a:r>
              <a:rPr sz="2000" b="1" spc="-40" dirty="0">
                <a:latin typeface="Arial"/>
                <a:cs typeface="Arial"/>
              </a:rPr>
              <a:t> </a:t>
            </a:r>
            <a:r>
              <a:rPr sz="2000" b="1" dirty="0">
                <a:latin typeface="Arial"/>
                <a:cs typeface="Arial"/>
              </a:rPr>
              <a:t>64</a:t>
            </a:r>
            <a:r>
              <a:rPr sz="2000" b="1" spc="-35" dirty="0">
                <a:latin typeface="Arial"/>
                <a:cs typeface="Arial"/>
              </a:rPr>
              <a:t> </a:t>
            </a:r>
            <a:r>
              <a:rPr sz="2000" b="1" spc="-25" dirty="0">
                <a:latin typeface="Arial"/>
                <a:cs typeface="Arial"/>
              </a:rPr>
              <a:t>FILTERS</a:t>
            </a:r>
            <a:endParaRPr sz="2000">
              <a:latin typeface="Arial"/>
              <a:cs typeface="Arial"/>
            </a:endParaRPr>
          </a:p>
        </p:txBody>
      </p:sp>
      <p:grpSp>
        <p:nvGrpSpPr>
          <p:cNvPr id="8" name="object 8"/>
          <p:cNvGrpSpPr/>
          <p:nvPr/>
        </p:nvGrpSpPr>
        <p:grpSpPr>
          <a:xfrm>
            <a:off x="3910586" y="3877055"/>
            <a:ext cx="870585" cy="182880"/>
            <a:chOff x="3910584" y="3877055"/>
            <a:chExt cx="870585" cy="182880"/>
          </a:xfrm>
        </p:grpSpPr>
        <p:sp>
          <p:nvSpPr>
            <p:cNvPr id="9" name="object 9"/>
            <p:cNvSpPr/>
            <p:nvPr/>
          </p:nvSpPr>
          <p:spPr>
            <a:xfrm>
              <a:off x="3923538" y="3890009"/>
              <a:ext cx="844550" cy="157480"/>
            </a:xfrm>
            <a:custGeom>
              <a:avLst/>
              <a:gdLst/>
              <a:ahLst/>
              <a:cxnLst/>
              <a:rect l="l" t="t" r="r" b="b"/>
              <a:pathLst>
                <a:path w="844550" h="157479">
                  <a:moveTo>
                    <a:pt x="765810" y="0"/>
                  </a:moveTo>
                  <a:lnTo>
                    <a:pt x="765810" y="39242"/>
                  </a:lnTo>
                  <a:lnTo>
                    <a:pt x="0" y="39242"/>
                  </a:lnTo>
                  <a:lnTo>
                    <a:pt x="0" y="117728"/>
                  </a:lnTo>
                  <a:lnTo>
                    <a:pt x="765810" y="117728"/>
                  </a:lnTo>
                  <a:lnTo>
                    <a:pt x="765810" y="156971"/>
                  </a:lnTo>
                  <a:lnTo>
                    <a:pt x="844296" y="78485"/>
                  </a:lnTo>
                  <a:lnTo>
                    <a:pt x="765810" y="0"/>
                  </a:lnTo>
                  <a:close/>
                </a:path>
              </a:pathLst>
            </a:custGeom>
            <a:solidFill>
              <a:srgbClr val="000000"/>
            </a:solidFill>
          </p:spPr>
          <p:txBody>
            <a:bodyPr wrap="square" lIns="0" tIns="0" rIns="0" bIns="0" rtlCol="0"/>
            <a:lstStyle/>
            <a:p>
              <a:endParaRPr/>
            </a:p>
          </p:txBody>
        </p:sp>
        <p:sp>
          <p:nvSpPr>
            <p:cNvPr id="10" name="object 10"/>
            <p:cNvSpPr/>
            <p:nvPr/>
          </p:nvSpPr>
          <p:spPr>
            <a:xfrm>
              <a:off x="3923538" y="3890009"/>
              <a:ext cx="844550" cy="157480"/>
            </a:xfrm>
            <a:custGeom>
              <a:avLst/>
              <a:gdLst/>
              <a:ahLst/>
              <a:cxnLst/>
              <a:rect l="l" t="t" r="r" b="b"/>
              <a:pathLst>
                <a:path w="844550" h="157479">
                  <a:moveTo>
                    <a:pt x="0" y="39242"/>
                  </a:moveTo>
                  <a:lnTo>
                    <a:pt x="765810" y="39242"/>
                  </a:lnTo>
                  <a:lnTo>
                    <a:pt x="765810" y="0"/>
                  </a:lnTo>
                  <a:lnTo>
                    <a:pt x="844296" y="78485"/>
                  </a:lnTo>
                  <a:lnTo>
                    <a:pt x="765810" y="156971"/>
                  </a:lnTo>
                  <a:lnTo>
                    <a:pt x="765810" y="117728"/>
                  </a:lnTo>
                  <a:lnTo>
                    <a:pt x="0" y="117728"/>
                  </a:lnTo>
                  <a:lnTo>
                    <a:pt x="0" y="39242"/>
                  </a:lnTo>
                  <a:close/>
                </a:path>
              </a:pathLst>
            </a:custGeom>
            <a:ln w="25908">
              <a:solidFill>
                <a:srgbClr val="000000"/>
              </a:solidFill>
            </a:ln>
          </p:spPr>
          <p:txBody>
            <a:bodyPr wrap="square" lIns="0" tIns="0" rIns="0" bIns="0" rtlCol="0"/>
            <a:lstStyle/>
            <a:p>
              <a:endParaRPr/>
            </a:p>
          </p:txBody>
        </p:sp>
      </p:grpSp>
      <p:grpSp>
        <p:nvGrpSpPr>
          <p:cNvPr id="11" name="object 11"/>
          <p:cNvGrpSpPr/>
          <p:nvPr/>
        </p:nvGrpSpPr>
        <p:grpSpPr>
          <a:xfrm>
            <a:off x="6603493" y="3877055"/>
            <a:ext cx="803275" cy="182880"/>
            <a:chOff x="6603492" y="3877055"/>
            <a:chExt cx="803275" cy="182880"/>
          </a:xfrm>
        </p:grpSpPr>
        <p:sp>
          <p:nvSpPr>
            <p:cNvPr id="12" name="object 12"/>
            <p:cNvSpPr/>
            <p:nvPr/>
          </p:nvSpPr>
          <p:spPr>
            <a:xfrm>
              <a:off x="6616446" y="3890009"/>
              <a:ext cx="777240" cy="157480"/>
            </a:xfrm>
            <a:custGeom>
              <a:avLst/>
              <a:gdLst/>
              <a:ahLst/>
              <a:cxnLst/>
              <a:rect l="l" t="t" r="r" b="b"/>
              <a:pathLst>
                <a:path w="777240" h="157479">
                  <a:moveTo>
                    <a:pt x="698753" y="0"/>
                  </a:moveTo>
                  <a:lnTo>
                    <a:pt x="698753" y="39242"/>
                  </a:lnTo>
                  <a:lnTo>
                    <a:pt x="0" y="39242"/>
                  </a:lnTo>
                  <a:lnTo>
                    <a:pt x="0" y="117728"/>
                  </a:lnTo>
                  <a:lnTo>
                    <a:pt x="698753" y="117728"/>
                  </a:lnTo>
                  <a:lnTo>
                    <a:pt x="698753" y="156971"/>
                  </a:lnTo>
                  <a:lnTo>
                    <a:pt x="777239" y="78485"/>
                  </a:lnTo>
                  <a:lnTo>
                    <a:pt x="698753" y="0"/>
                  </a:lnTo>
                  <a:close/>
                </a:path>
              </a:pathLst>
            </a:custGeom>
            <a:solidFill>
              <a:srgbClr val="000000"/>
            </a:solidFill>
          </p:spPr>
          <p:txBody>
            <a:bodyPr wrap="square" lIns="0" tIns="0" rIns="0" bIns="0" rtlCol="0"/>
            <a:lstStyle/>
            <a:p>
              <a:endParaRPr/>
            </a:p>
          </p:txBody>
        </p:sp>
        <p:sp>
          <p:nvSpPr>
            <p:cNvPr id="13" name="object 13"/>
            <p:cNvSpPr/>
            <p:nvPr/>
          </p:nvSpPr>
          <p:spPr>
            <a:xfrm>
              <a:off x="6616446" y="3890009"/>
              <a:ext cx="777240" cy="157480"/>
            </a:xfrm>
            <a:custGeom>
              <a:avLst/>
              <a:gdLst/>
              <a:ahLst/>
              <a:cxnLst/>
              <a:rect l="l" t="t" r="r" b="b"/>
              <a:pathLst>
                <a:path w="777240" h="157479">
                  <a:moveTo>
                    <a:pt x="0" y="39242"/>
                  </a:moveTo>
                  <a:lnTo>
                    <a:pt x="698753" y="39242"/>
                  </a:lnTo>
                  <a:lnTo>
                    <a:pt x="698753" y="0"/>
                  </a:lnTo>
                  <a:lnTo>
                    <a:pt x="777239" y="78485"/>
                  </a:lnTo>
                  <a:lnTo>
                    <a:pt x="698753" y="156971"/>
                  </a:lnTo>
                  <a:lnTo>
                    <a:pt x="698753" y="117728"/>
                  </a:lnTo>
                  <a:lnTo>
                    <a:pt x="0" y="117728"/>
                  </a:lnTo>
                  <a:lnTo>
                    <a:pt x="0" y="39242"/>
                  </a:lnTo>
                  <a:close/>
                </a:path>
              </a:pathLst>
            </a:custGeom>
            <a:ln w="25908">
              <a:solidFill>
                <a:srgbClr val="000000"/>
              </a:solidFill>
            </a:ln>
          </p:spPr>
          <p:txBody>
            <a:bodyPr wrap="square" lIns="0" tIns="0" rIns="0" bIns="0" rtlCol="0"/>
            <a:lstStyle/>
            <a:p>
              <a:endParaRPr/>
            </a:p>
          </p:txBody>
        </p:sp>
      </p:grpSp>
      <p:pic>
        <p:nvPicPr>
          <p:cNvPr id="14" name="object 14"/>
          <p:cNvPicPr/>
          <p:nvPr/>
        </p:nvPicPr>
        <p:blipFill>
          <a:blip r:embed="rId3" cstate="print"/>
          <a:stretch>
            <a:fillRect/>
          </a:stretch>
        </p:blipFill>
        <p:spPr>
          <a:xfrm>
            <a:off x="7699247" y="2340864"/>
            <a:ext cx="1146048" cy="3244596"/>
          </a:xfrm>
          <a:prstGeom prst="rect">
            <a:avLst/>
          </a:prstGeom>
        </p:spPr>
      </p:pic>
      <p:sp>
        <p:nvSpPr>
          <p:cNvPr id="15" name="object 15"/>
          <p:cNvSpPr txBox="1"/>
          <p:nvPr/>
        </p:nvSpPr>
        <p:spPr>
          <a:xfrm>
            <a:off x="7356729" y="1939290"/>
            <a:ext cx="1747520" cy="321242"/>
          </a:xfrm>
          <a:prstGeom prst="rect">
            <a:avLst/>
          </a:prstGeom>
        </p:spPr>
        <p:txBody>
          <a:bodyPr vert="horz" wrap="square" lIns="0" tIns="13335" rIns="0" bIns="0" rtlCol="0">
            <a:spAutoFit/>
          </a:bodyPr>
          <a:lstStyle/>
          <a:p>
            <a:pPr marL="12700">
              <a:lnSpc>
                <a:spcPct val="100000"/>
              </a:lnSpc>
              <a:spcBef>
                <a:spcPts val="105"/>
              </a:spcBef>
            </a:pPr>
            <a:r>
              <a:rPr sz="2000" b="1" spc="-35" dirty="0">
                <a:latin typeface="Arial"/>
                <a:cs typeface="Arial"/>
              </a:rPr>
              <a:t>112</a:t>
            </a:r>
            <a:r>
              <a:rPr sz="2000" b="1" spc="-40" dirty="0">
                <a:latin typeface="Arial"/>
                <a:cs typeface="Arial"/>
              </a:rPr>
              <a:t> </a:t>
            </a:r>
            <a:r>
              <a:rPr sz="2000" b="1" dirty="0">
                <a:latin typeface="Arial"/>
                <a:cs typeface="Arial"/>
              </a:rPr>
              <a:t>X</a:t>
            </a:r>
            <a:r>
              <a:rPr sz="2000" b="1" spc="-30" dirty="0">
                <a:latin typeface="Arial"/>
                <a:cs typeface="Arial"/>
              </a:rPr>
              <a:t> </a:t>
            </a:r>
            <a:r>
              <a:rPr sz="2000" b="1" spc="-35" dirty="0">
                <a:latin typeface="Arial"/>
                <a:cs typeface="Arial"/>
              </a:rPr>
              <a:t>112 </a:t>
            </a:r>
            <a:r>
              <a:rPr sz="2000" b="1" dirty="0">
                <a:latin typeface="Arial"/>
                <a:cs typeface="Arial"/>
              </a:rPr>
              <a:t>X</a:t>
            </a:r>
            <a:r>
              <a:rPr sz="2000" b="1" spc="-30" dirty="0">
                <a:latin typeface="Arial"/>
                <a:cs typeface="Arial"/>
              </a:rPr>
              <a:t> </a:t>
            </a:r>
            <a:r>
              <a:rPr sz="2000" b="1" dirty="0">
                <a:latin typeface="Arial"/>
                <a:cs typeface="Arial"/>
              </a:rPr>
              <a:t>64</a:t>
            </a:r>
            <a:endParaRPr sz="2000">
              <a:latin typeface="Arial"/>
              <a:cs typeface="Arial"/>
            </a:endParaRPr>
          </a:p>
        </p:txBody>
      </p:sp>
      <p:sp>
        <p:nvSpPr>
          <p:cNvPr id="16" name="object 16"/>
          <p:cNvSpPr txBox="1"/>
          <p:nvPr/>
        </p:nvSpPr>
        <p:spPr>
          <a:xfrm>
            <a:off x="7735952" y="5697424"/>
            <a:ext cx="2345691" cy="628377"/>
          </a:xfrm>
          <a:prstGeom prst="rect">
            <a:avLst/>
          </a:prstGeom>
        </p:spPr>
        <p:txBody>
          <a:bodyPr vert="horz" wrap="square" lIns="0" tIns="12700" rIns="0" bIns="0" rtlCol="0">
            <a:spAutoFit/>
          </a:bodyPr>
          <a:lstStyle/>
          <a:p>
            <a:pPr marL="12700">
              <a:lnSpc>
                <a:spcPct val="100000"/>
              </a:lnSpc>
              <a:spcBef>
                <a:spcPts val="100"/>
              </a:spcBef>
            </a:pPr>
            <a:r>
              <a:rPr sz="2000" b="1" dirty="0">
                <a:latin typeface="Arial"/>
                <a:cs typeface="Arial"/>
              </a:rPr>
              <a:t>POOLING</a:t>
            </a:r>
            <a:endParaRPr sz="2000">
              <a:latin typeface="Arial"/>
              <a:cs typeface="Arial"/>
            </a:endParaRPr>
          </a:p>
          <a:p>
            <a:pPr marL="12700">
              <a:lnSpc>
                <a:spcPct val="100000"/>
              </a:lnSpc>
            </a:pPr>
            <a:r>
              <a:rPr sz="2000" b="1" dirty="0">
                <a:latin typeface="Arial"/>
                <a:cs typeface="Arial"/>
              </a:rPr>
              <a:t>(DOWNSAMPLING)</a:t>
            </a:r>
            <a:endParaRPr sz="2000">
              <a:latin typeface="Arial"/>
              <a:cs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504" y="106175"/>
            <a:ext cx="1919605"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Deep</a:t>
            </a:r>
            <a:r>
              <a:rPr sz="2200" b="1" spc="-50" dirty="0">
                <a:solidFill>
                  <a:srgbClr val="000000"/>
                </a:solidFill>
                <a:latin typeface="Arial"/>
                <a:cs typeface="Arial"/>
              </a:rPr>
              <a:t> </a:t>
            </a:r>
            <a:r>
              <a:rPr sz="2200" b="1" spc="-5" dirty="0">
                <a:solidFill>
                  <a:srgbClr val="000000"/>
                </a:solidFill>
                <a:latin typeface="Arial"/>
                <a:cs typeface="Arial"/>
              </a:rPr>
              <a:t>stacking</a:t>
            </a:r>
            <a:endParaRPr sz="2200">
              <a:latin typeface="Arial"/>
              <a:cs typeface="Arial"/>
            </a:endParaRPr>
          </a:p>
        </p:txBody>
      </p:sp>
      <p:sp>
        <p:nvSpPr>
          <p:cNvPr id="47" name="object 47"/>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72</a:t>
            </a:fld>
            <a:endParaRPr spc="-5" dirty="0"/>
          </a:p>
        </p:txBody>
      </p:sp>
      <p:pic>
        <p:nvPicPr>
          <p:cNvPr id="3" name="object 3"/>
          <p:cNvPicPr/>
          <p:nvPr/>
        </p:nvPicPr>
        <p:blipFill>
          <a:blip r:embed="rId2" cstate="print"/>
          <a:stretch>
            <a:fillRect/>
          </a:stretch>
        </p:blipFill>
        <p:spPr>
          <a:xfrm>
            <a:off x="1732662" y="1121032"/>
            <a:ext cx="5415788" cy="238887"/>
          </a:xfrm>
          <a:prstGeom prst="rect">
            <a:avLst/>
          </a:prstGeom>
        </p:spPr>
      </p:pic>
      <p:graphicFrame>
        <p:nvGraphicFramePr>
          <p:cNvPr id="4" name="object 4"/>
          <p:cNvGraphicFramePr>
            <a:graphicFrameLocks noGrp="1"/>
          </p:cNvGraphicFramePr>
          <p:nvPr/>
        </p:nvGraphicFramePr>
        <p:xfrm>
          <a:off x="1726691" y="2453658"/>
          <a:ext cx="1474468" cy="1430507"/>
        </p:xfrm>
        <a:graphic>
          <a:graphicData uri="http://schemas.openxmlformats.org/drawingml/2006/table">
            <a:tbl>
              <a:tblPr firstRow="1" bandRow="1">
                <a:tableStyleId>{2D5ABB26-0587-4C30-8999-92F81FD0307C}</a:tableStyleId>
              </a:tblPr>
              <a:tblGrid>
                <a:gridCol w="163831"/>
                <a:gridCol w="163831"/>
                <a:gridCol w="163831"/>
                <a:gridCol w="163829"/>
                <a:gridCol w="163829"/>
                <a:gridCol w="163831"/>
                <a:gridCol w="163831"/>
                <a:gridCol w="163831"/>
                <a:gridCol w="163831"/>
              </a:tblGrid>
              <a:tr h="158962">
                <a:tc>
                  <a:txBody>
                    <a:bodyPr/>
                    <a:lstStyle/>
                    <a:p>
                      <a:pPr marR="21590" algn="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R="21590" algn="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080"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34925">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080"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080"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080"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34925">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58985">
                <a:tc>
                  <a:txBody>
                    <a:bodyPr/>
                    <a:lstStyle/>
                    <a:p>
                      <a:pPr marR="21590" algn="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R="40640" algn="r">
                        <a:lnSpc>
                          <a:spcPts val="1125"/>
                        </a:lnSpc>
                        <a:spcBef>
                          <a:spcPts val="25"/>
                        </a:spcBef>
                      </a:pPr>
                      <a:r>
                        <a:rPr sz="950" dirty="0">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5080"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34925">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080"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080"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080"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3340">
                        <a:lnSpc>
                          <a:spcPts val="1125"/>
                        </a:lnSpc>
                        <a:spcBef>
                          <a:spcPts val="25"/>
                        </a:spcBef>
                      </a:pPr>
                      <a:r>
                        <a:rPr sz="950" dirty="0">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5715"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58974">
                <a:tc>
                  <a:txBody>
                    <a:bodyPr/>
                    <a:lstStyle/>
                    <a:p>
                      <a:pPr marR="21590" algn="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R="21590" algn="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080" algn="ctr">
                        <a:lnSpc>
                          <a:spcPts val="1125"/>
                        </a:lnSpc>
                        <a:spcBef>
                          <a:spcPts val="25"/>
                        </a:spcBef>
                      </a:pPr>
                      <a:r>
                        <a:rPr sz="950" dirty="0">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34925">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080"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080"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080" algn="ctr">
                        <a:lnSpc>
                          <a:spcPts val="1125"/>
                        </a:lnSpc>
                        <a:spcBef>
                          <a:spcPts val="25"/>
                        </a:spcBef>
                      </a:pPr>
                      <a:r>
                        <a:rPr sz="950" dirty="0">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34925">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58974">
                <a:tc>
                  <a:txBody>
                    <a:bodyPr/>
                    <a:lstStyle/>
                    <a:p>
                      <a:pPr marR="21590" algn="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R="21590" algn="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080"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3340">
                        <a:lnSpc>
                          <a:spcPts val="1125"/>
                        </a:lnSpc>
                        <a:spcBef>
                          <a:spcPts val="25"/>
                        </a:spcBef>
                      </a:pPr>
                      <a:r>
                        <a:rPr sz="950" dirty="0">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5080"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080" algn="ctr">
                        <a:lnSpc>
                          <a:spcPts val="1125"/>
                        </a:lnSpc>
                        <a:spcBef>
                          <a:spcPts val="25"/>
                        </a:spcBef>
                      </a:pPr>
                      <a:r>
                        <a:rPr sz="950" dirty="0">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5080"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34925">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58974">
                <a:tc>
                  <a:txBody>
                    <a:bodyPr/>
                    <a:lstStyle/>
                    <a:p>
                      <a:pPr marR="21590" algn="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R="21590" algn="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080"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34925">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080" algn="ctr">
                        <a:lnSpc>
                          <a:spcPts val="1125"/>
                        </a:lnSpc>
                        <a:spcBef>
                          <a:spcPts val="25"/>
                        </a:spcBef>
                      </a:pPr>
                      <a:r>
                        <a:rPr sz="950" dirty="0">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5080"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080"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34925">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58974">
                <a:tc>
                  <a:txBody>
                    <a:bodyPr/>
                    <a:lstStyle/>
                    <a:p>
                      <a:pPr marR="21590" algn="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R="21590" algn="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080"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3340">
                        <a:lnSpc>
                          <a:spcPts val="1125"/>
                        </a:lnSpc>
                        <a:spcBef>
                          <a:spcPts val="25"/>
                        </a:spcBef>
                      </a:pPr>
                      <a:r>
                        <a:rPr sz="950" dirty="0">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5080"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080" algn="ctr">
                        <a:lnSpc>
                          <a:spcPts val="1125"/>
                        </a:lnSpc>
                        <a:spcBef>
                          <a:spcPts val="25"/>
                        </a:spcBef>
                      </a:pPr>
                      <a:r>
                        <a:rPr sz="950" dirty="0">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5080"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34925">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58843">
                <a:tc>
                  <a:txBody>
                    <a:bodyPr/>
                    <a:lstStyle/>
                    <a:p>
                      <a:pPr marR="21590" algn="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R="21590" algn="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080" algn="ctr">
                        <a:lnSpc>
                          <a:spcPts val="1125"/>
                        </a:lnSpc>
                        <a:spcBef>
                          <a:spcPts val="25"/>
                        </a:spcBef>
                      </a:pPr>
                      <a:r>
                        <a:rPr sz="950" dirty="0">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34925">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080"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080"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080" algn="ctr">
                        <a:lnSpc>
                          <a:spcPts val="1125"/>
                        </a:lnSpc>
                        <a:spcBef>
                          <a:spcPts val="25"/>
                        </a:spcBef>
                      </a:pPr>
                      <a:r>
                        <a:rPr sz="950" dirty="0">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34925">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58844">
                <a:tc>
                  <a:txBody>
                    <a:bodyPr/>
                    <a:lstStyle/>
                    <a:p>
                      <a:pPr marR="21590" algn="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R="40640" algn="r">
                        <a:lnSpc>
                          <a:spcPts val="1125"/>
                        </a:lnSpc>
                        <a:spcBef>
                          <a:spcPts val="25"/>
                        </a:spcBef>
                      </a:pPr>
                      <a:r>
                        <a:rPr sz="950" dirty="0">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5080"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34925">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080"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080"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080"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3340">
                        <a:lnSpc>
                          <a:spcPts val="1125"/>
                        </a:lnSpc>
                        <a:spcBef>
                          <a:spcPts val="25"/>
                        </a:spcBef>
                      </a:pPr>
                      <a:r>
                        <a:rPr sz="950" dirty="0">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5715"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58977">
                <a:tc>
                  <a:txBody>
                    <a:bodyPr/>
                    <a:lstStyle/>
                    <a:p>
                      <a:pPr marR="21590" algn="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R="21590" algn="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080"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34925">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080"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080"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080"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34925">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5715" algn="ctr">
                        <a:lnSpc>
                          <a:spcPts val="1125"/>
                        </a:lnSpc>
                        <a:spcBef>
                          <a:spcPts val="25"/>
                        </a:spcBef>
                      </a:pPr>
                      <a:r>
                        <a:rPr sz="950" dirty="0">
                          <a:solidFill>
                            <a:srgbClr val="FFFFFF"/>
                          </a:solidFill>
                          <a:latin typeface="Calibri"/>
                          <a:cs typeface="Calibri"/>
                        </a:rPr>
                        <a:t>-1</a:t>
                      </a:r>
                      <a:endParaRPr sz="950">
                        <a:latin typeface="Calibri"/>
                        <a:cs typeface="Calibri"/>
                      </a:endParaRPr>
                    </a:p>
                  </a:txBody>
                  <a:tcPr marL="0" marR="0" marT="317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bl>
          </a:graphicData>
        </a:graphic>
      </p:graphicFrame>
      <p:sp>
        <p:nvSpPr>
          <p:cNvPr id="5" name="object 5"/>
          <p:cNvSpPr/>
          <p:nvPr/>
        </p:nvSpPr>
        <p:spPr>
          <a:xfrm>
            <a:off x="1890572" y="2612609"/>
            <a:ext cx="1147445" cy="1113155"/>
          </a:xfrm>
          <a:custGeom>
            <a:avLst/>
            <a:gdLst/>
            <a:ahLst/>
            <a:cxnLst/>
            <a:rect l="l" t="t" r="r" b="b"/>
            <a:pathLst>
              <a:path w="1147445" h="1113154">
                <a:moveTo>
                  <a:pt x="163880" y="953604"/>
                </a:moveTo>
                <a:lnTo>
                  <a:pt x="0" y="953604"/>
                </a:lnTo>
                <a:lnTo>
                  <a:pt x="0" y="1112583"/>
                </a:lnTo>
                <a:lnTo>
                  <a:pt x="163880" y="1112583"/>
                </a:lnTo>
                <a:lnTo>
                  <a:pt x="163880" y="953604"/>
                </a:lnTo>
                <a:close/>
              </a:path>
              <a:path w="1147445" h="1113154">
                <a:moveTo>
                  <a:pt x="163880" y="0"/>
                </a:moveTo>
                <a:lnTo>
                  <a:pt x="0" y="0"/>
                </a:lnTo>
                <a:lnTo>
                  <a:pt x="0" y="158991"/>
                </a:lnTo>
                <a:lnTo>
                  <a:pt x="163880" y="158991"/>
                </a:lnTo>
                <a:lnTo>
                  <a:pt x="163880" y="0"/>
                </a:lnTo>
                <a:close/>
              </a:path>
              <a:path w="1147445" h="1113154">
                <a:moveTo>
                  <a:pt x="327761" y="794893"/>
                </a:moveTo>
                <a:lnTo>
                  <a:pt x="163880" y="794893"/>
                </a:lnTo>
                <a:lnTo>
                  <a:pt x="163880" y="953604"/>
                </a:lnTo>
                <a:lnTo>
                  <a:pt x="327761" y="953604"/>
                </a:lnTo>
                <a:lnTo>
                  <a:pt x="327761" y="794893"/>
                </a:lnTo>
                <a:close/>
              </a:path>
              <a:path w="1147445" h="1113154">
                <a:moveTo>
                  <a:pt x="327761" y="158991"/>
                </a:moveTo>
                <a:lnTo>
                  <a:pt x="163880" y="158991"/>
                </a:lnTo>
                <a:lnTo>
                  <a:pt x="163880" y="317969"/>
                </a:lnTo>
                <a:lnTo>
                  <a:pt x="327761" y="317969"/>
                </a:lnTo>
                <a:lnTo>
                  <a:pt x="327761" y="158991"/>
                </a:lnTo>
                <a:close/>
              </a:path>
              <a:path w="1147445" h="1113154">
                <a:moveTo>
                  <a:pt x="491642" y="635927"/>
                </a:moveTo>
                <a:lnTo>
                  <a:pt x="327761" y="635927"/>
                </a:lnTo>
                <a:lnTo>
                  <a:pt x="327761" y="794893"/>
                </a:lnTo>
                <a:lnTo>
                  <a:pt x="491642" y="794893"/>
                </a:lnTo>
                <a:lnTo>
                  <a:pt x="491642" y="635927"/>
                </a:lnTo>
                <a:close/>
              </a:path>
              <a:path w="1147445" h="1113154">
                <a:moveTo>
                  <a:pt x="491642" y="317969"/>
                </a:moveTo>
                <a:lnTo>
                  <a:pt x="327761" y="317969"/>
                </a:lnTo>
                <a:lnTo>
                  <a:pt x="327761" y="476948"/>
                </a:lnTo>
                <a:lnTo>
                  <a:pt x="491642" y="476948"/>
                </a:lnTo>
                <a:lnTo>
                  <a:pt x="491642" y="317969"/>
                </a:lnTo>
                <a:close/>
              </a:path>
              <a:path w="1147445" h="1113154">
                <a:moveTo>
                  <a:pt x="655523" y="476948"/>
                </a:moveTo>
                <a:lnTo>
                  <a:pt x="491642" y="476948"/>
                </a:lnTo>
                <a:lnTo>
                  <a:pt x="491642" y="635927"/>
                </a:lnTo>
                <a:lnTo>
                  <a:pt x="655523" y="635927"/>
                </a:lnTo>
                <a:lnTo>
                  <a:pt x="655523" y="476948"/>
                </a:lnTo>
                <a:close/>
              </a:path>
              <a:path w="1147445" h="1113154">
                <a:moveTo>
                  <a:pt x="819416" y="635927"/>
                </a:moveTo>
                <a:lnTo>
                  <a:pt x="655523" y="635927"/>
                </a:lnTo>
                <a:lnTo>
                  <a:pt x="655523" y="794893"/>
                </a:lnTo>
                <a:lnTo>
                  <a:pt x="819416" y="794893"/>
                </a:lnTo>
                <a:lnTo>
                  <a:pt x="819416" y="635927"/>
                </a:lnTo>
                <a:close/>
              </a:path>
              <a:path w="1147445" h="1113154">
                <a:moveTo>
                  <a:pt x="819416" y="317969"/>
                </a:moveTo>
                <a:lnTo>
                  <a:pt x="655523" y="317969"/>
                </a:lnTo>
                <a:lnTo>
                  <a:pt x="655523" y="476948"/>
                </a:lnTo>
                <a:lnTo>
                  <a:pt x="819416" y="476948"/>
                </a:lnTo>
                <a:lnTo>
                  <a:pt x="819416" y="317969"/>
                </a:lnTo>
                <a:close/>
              </a:path>
              <a:path w="1147445" h="1113154">
                <a:moveTo>
                  <a:pt x="983030" y="794893"/>
                </a:moveTo>
                <a:lnTo>
                  <a:pt x="819416" y="794893"/>
                </a:lnTo>
                <a:lnTo>
                  <a:pt x="819416" y="953604"/>
                </a:lnTo>
                <a:lnTo>
                  <a:pt x="983030" y="953604"/>
                </a:lnTo>
                <a:lnTo>
                  <a:pt x="983030" y="794893"/>
                </a:lnTo>
                <a:close/>
              </a:path>
              <a:path w="1147445" h="1113154">
                <a:moveTo>
                  <a:pt x="983030" y="158991"/>
                </a:moveTo>
                <a:lnTo>
                  <a:pt x="819416" y="158991"/>
                </a:lnTo>
                <a:lnTo>
                  <a:pt x="819416" y="317969"/>
                </a:lnTo>
                <a:lnTo>
                  <a:pt x="983030" y="317969"/>
                </a:lnTo>
                <a:lnTo>
                  <a:pt x="983030" y="158991"/>
                </a:lnTo>
                <a:close/>
              </a:path>
              <a:path w="1147445" h="1113154">
                <a:moveTo>
                  <a:pt x="1146949" y="953604"/>
                </a:moveTo>
                <a:lnTo>
                  <a:pt x="983030" y="953604"/>
                </a:lnTo>
                <a:lnTo>
                  <a:pt x="983030" y="1112583"/>
                </a:lnTo>
                <a:lnTo>
                  <a:pt x="1146949" y="1112583"/>
                </a:lnTo>
                <a:lnTo>
                  <a:pt x="1146949" y="953604"/>
                </a:lnTo>
                <a:close/>
              </a:path>
              <a:path w="1147445" h="1113154">
                <a:moveTo>
                  <a:pt x="1146949" y="0"/>
                </a:moveTo>
                <a:lnTo>
                  <a:pt x="983030" y="0"/>
                </a:lnTo>
                <a:lnTo>
                  <a:pt x="983030" y="158991"/>
                </a:lnTo>
                <a:lnTo>
                  <a:pt x="1146949" y="158991"/>
                </a:lnTo>
                <a:lnTo>
                  <a:pt x="1146949" y="0"/>
                </a:lnTo>
                <a:close/>
              </a:path>
            </a:pathLst>
          </a:custGeom>
          <a:solidFill>
            <a:srgbClr val="FFFFFF"/>
          </a:solidFill>
        </p:spPr>
        <p:txBody>
          <a:bodyPr wrap="square" lIns="0" tIns="0" rIns="0" bIns="0" rtlCol="0"/>
          <a:lstStyle/>
          <a:p>
            <a:endParaRPr/>
          </a:p>
        </p:txBody>
      </p:sp>
      <p:sp>
        <p:nvSpPr>
          <p:cNvPr id="6" name="object 6"/>
          <p:cNvSpPr/>
          <p:nvPr/>
        </p:nvSpPr>
        <p:spPr>
          <a:xfrm>
            <a:off x="3294890" y="3032760"/>
            <a:ext cx="392431" cy="228600"/>
          </a:xfrm>
          <a:custGeom>
            <a:avLst/>
            <a:gdLst/>
            <a:ahLst/>
            <a:cxnLst/>
            <a:rect l="l" t="t" r="r" b="b"/>
            <a:pathLst>
              <a:path w="392429" h="228600">
                <a:moveTo>
                  <a:pt x="163575" y="0"/>
                </a:moveTo>
                <a:lnTo>
                  <a:pt x="163575" y="228600"/>
                </a:lnTo>
                <a:lnTo>
                  <a:pt x="315975" y="152400"/>
                </a:lnTo>
                <a:lnTo>
                  <a:pt x="201675" y="152400"/>
                </a:lnTo>
                <a:lnTo>
                  <a:pt x="201675" y="76200"/>
                </a:lnTo>
                <a:lnTo>
                  <a:pt x="315975" y="76200"/>
                </a:lnTo>
                <a:lnTo>
                  <a:pt x="163575" y="0"/>
                </a:lnTo>
                <a:close/>
              </a:path>
              <a:path w="392429" h="228600">
                <a:moveTo>
                  <a:pt x="163575" y="76200"/>
                </a:moveTo>
                <a:lnTo>
                  <a:pt x="0" y="76200"/>
                </a:lnTo>
                <a:lnTo>
                  <a:pt x="0" y="152400"/>
                </a:lnTo>
                <a:lnTo>
                  <a:pt x="163575" y="152400"/>
                </a:lnTo>
                <a:lnTo>
                  <a:pt x="163575" y="76200"/>
                </a:lnTo>
                <a:close/>
              </a:path>
              <a:path w="392429" h="228600">
                <a:moveTo>
                  <a:pt x="315975" y="76200"/>
                </a:moveTo>
                <a:lnTo>
                  <a:pt x="201675" y="76200"/>
                </a:lnTo>
                <a:lnTo>
                  <a:pt x="201675" y="152400"/>
                </a:lnTo>
                <a:lnTo>
                  <a:pt x="315975" y="152400"/>
                </a:lnTo>
                <a:lnTo>
                  <a:pt x="392175" y="114300"/>
                </a:lnTo>
                <a:lnTo>
                  <a:pt x="315975" y="76200"/>
                </a:lnTo>
                <a:close/>
              </a:path>
            </a:pathLst>
          </a:custGeom>
          <a:solidFill>
            <a:srgbClr val="000000"/>
          </a:solidFill>
        </p:spPr>
        <p:txBody>
          <a:bodyPr wrap="square" lIns="0" tIns="0" rIns="0" bIns="0" rtlCol="0"/>
          <a:lstStyle/>
          <a:p>
            <a:endParaRPr/>
          </a:p>
        </p:txBody>
      </p:sp>
      <p:sp>
        <p:nvSpPr>
          <p:cNvPr id="7" name="object 7"/>
          <p:cNvSpPr/>
          <p:nvPr/>
        </p:nvSpPr>
        <p:spPr>
          <a:xfrm>
            <a:off x="8817866" y="2965704"/>
            <a:ext cx="392431" cy="228600"/>
          </a:xfrm>
          <a:custGeom>
            <a:avLst/>
            <a:gdLst/>
            <a:ahLst/>
            <a:cxnLst/>
            <a:rect l="l" t="t" r="r" b="b"/>
            <a:pathLst>
              <a:path w="392429" h="228600">
                <a:moveTo>
                  <a:pt x="163575" y="0"/>
                </a:moveTo>
                <a:lnTo>
                  <a:pt x="163575" y="228600"/>
                </a:lnTo>
                <a:lnTo>
                  <a:pt x="315975" y="152400"/>
                </a:lnTo>
                <a:lnTo>
                  <a:pt x="201675" y="152400"/>
                </a:lnTo>
                <a:lnTo>
                  <a:pt x="201675" y="76200"/>
                </a:lnTo>
                <a:lnTo>
                  <a:pt x="315975" y="76200"/>
                </a:lnTo>
                <a:lnTo>
                  <a:pt x="163575" y="0"/>
                </a:lnTo>
                <a:close/>
              </a:path>
              <a:path w="392429" h="228600">
                <a:moveTo>
                  <a:pt x="163575" y="76200"/>
                </a:moveTo>
                <a:lnTo>
                  <a:pt x="0" y="76200"/>
                </a:lnTo>
                <a:lnTo>
                  <a:pt x="0" y="152400"/>
                </a:lnTo>
                <a:lnTo>
                  <a:pt x="163575" y="152400"/>
                </a:lnTo>
                <a:lnTo>
                  <a:pt x="163575" y="76200"/>
                </a:lnTo>
                <a:close/>
              </a:path>
              <a:path w="392429" h="228600">
                <a:moveTo>
                  <a:pt x="315975" y="76200"/>
                </a:moveTo>
                <a:lnTo>
                  <a:pt x="201675" y="76200"/>
                </a:lnTo>
                <a:lnTo>
                  <a:pt x="201675" y="152400"/>
                </a:lnTo>
                <a:lnTo>
                  <a:pt x="315975" y="152400"/>
                </a:lnTo>
                <a:lnTo>
                  <a:pt x="392175" y="114300"/>
                </a:lnTo>
                <a:lnTo>
                  <a:pt x="315975" y="76200"/>
                </a:lnTo>
                <a:close/>
              </a:path>
            </a:pathLst>
          </a:custGeom>
          <a:solidFill>
            <a:srgbClr val="000000"/>
          </a:solidFill>
        </p:spPr>
        <p:txBody>
          <a:bodyPr wrap="square" lIns="0" tIns="0" rIns="0" bIns="0" rtlCol="0"/>
          <a:lstStyle/>
          <a:p>
            <a:endParaRPr/>
          </a:p>
        </p:txBody>
      </p:sp>
      <p:grpSp>
        <p:nvGrpSpPr>
          <p:cNvPr id="8" name="object 8"/>
          <p:cNvGrpSpPr/>
          <p:nvPr/>
        </p:nvGrpSpPr>
        <p:grpSpPr>
          <a:xfrm>
            <a:off x="5074922" y="2185289"/>
            <a:ext cx="586740" cy="1880870"/>
            <a:chOff x="5074920" y="2185289"/>
            <a:chExt cx="586740" cy="1880870"/>
          </a:xfrm>
        </p:grpSpPr>
        <p:sp>
          <p:nvSpPr>
            <p:cNvPr id="9" name="object 9"/>
            <p:cNvSpPr/>
            <p:nvPr/>
          </p:nvSpPr>
          <p:spPr>
            <a:xfrm>
              <a:off x="5166360" y="3381756"/>
              <a:ext cx="373380" cy="393700"/>
            </a:xfrm>
            <a:custGeom>
              <a:avLst/>
              <a:gdLst/>
              <a:ahLst/>
              <a:cxnLst/>
              <a:rect l="l" t="t" r="r" b="b"/>
              <a:pathLst>
                <a:path w="373379" h="393700">
                  <a:moveTo>
                    <a:pt x="0" y="196596"/>
                  </a:moveTo>
                  <a:lnTo>
                    <a:pt x="4929" y="151515"/>
                  </a:lnTo>
                  <a:lnTo>
                    <a:pt x="18972" y="110134"/>
                  </a:lnTo>
                  <a:lnTo>
                    <a:pt x="41008" y="73631"/>
                  </a:lnTo>
                  <a:lnTo>
                    <a:pt x="69917" y="43187"/>
                  </a:lnTo>
                  <a:lnTo>
                    <a:pt x="104580" y="19980"/>
                  </a:lnTo>
                  <a:lnTo>
                    <a:pt x="143878" y="5191"/>
                  </a:lnTo>
                  <a:lnTo>
                    <a:pt x="186689" y="0"/>
                  </a:lnTo>
                  <a:lnTo>
                    <a:pt x="229501" y="5191"/>
                  </a:lnTo>
                  <a:lnTo>
                    <a:pt x="268799" y="19980"/>
                  </a:lnTo>
                  <a:lnTo>
                    <a:pt x="303462" y="43187"/>
                  </a:lnTo>
                  <a:lnTo>
                    <a:pt x="332371" y="73631"/>
                  </a:lnTo>
                  <a:lnTo>
                    <a:pt x="354407" y="110134"/>
                  </a:lnTo>
                  <a:lnTo>
                    <a:pt x="368450" y="151515"/>
                  </a:lnTo>
                  <a:lnTo>
                    <a:pt x="373379" y="196596"/>
                  </a:lnTo>
                  <a:lnTo>
                    <a:pt x="368450" y="241676"/>
                  </a:lnTo>
                  <a:lnTo>
                    <a:pt x="354407" y="283057"/>
                  </a:lnTo>
                  <a:lnTo>
                    <a:pt x="332371" y="319560"/>
                  </a:lnTo>
                  <a:lnTo>
                    <a:pt x="303462" y="350004"/>
                  </a:lnTo>
                  <a:lnTo>
                    <a:pt x="268799" y="373211"/>
                  </a:lnTo>
                  <a:lnTo>
                    <a:pt x="229501" y="388000"/>
                  </a:lnTo>
                  <a:lnTo>
                    <a:pt x="186689" y="393192"/>
                  </a:lnTo>
                  <a:lnTo>
                    <a:pt x="143878" y="388000"/>
                  </a:lnTo>
                  <a:lnTo>
                    <a:pt x="104580" y="373211"/>
                  </a:lnTo>
                  <a:lnTo>
                    <a:pt x="69917" y="350004"/>
                  </a:lnTo>
                  <a:lnTo>
                    <a:pt x="41008" y="319560"/>
                  </a:lnTo>
                  <a:lnTo>
                    <a:pt x="18972" y="283057"/>
                  </a:lnTo>
                  <a:lnTo>
                    <a:pt x="4929" y="241676"/>
                  </a:lnTo>
                  <a:lnTo>
                    <a:pt x="0" y="196596"/>
                  </a:lnTo>
                  <a:close/>
                </a:path>
              </a:pathLst>
            </a:custGeom>
            <a:ln w="57911">
              <a:solidFill>
                <a:srgbClr val="000000"/>
              </a:solidFill>
            </a:ln>
          </p:spPr>
          <p:txBody>
            <a:bodyPr wrap="square" lIns="0" tIns="0" rIns="0" bIns="0" rtlCol="0"/>
            <a:lstStyle/>
            <a:p>
              <a:endParaRPr/>
            </a:p>
          </p:txBody>
        </p:sp>
        <p:sp>
          <p:nvSpPr>
            <p:cNvPr id="10" name="object 10"/>
            <p:cNvSpPr/>
            <p:nvPr/>
          </p:nvSpPr>
          <p:spPr>
            <a:xfrm>
              <a:off x="5221224" y="3439668"/>
              <a:ext cx="264160" cy="278130"/>
            </a:xfrm>
            <a:custGeom>
              <a:avLst/>
              <a:gdLst/>
              <a:ahLst/>
              <a:cxnLst/>
              <a:rect l="l" t="t" r="r" b="b"/>
              <a:pathLst>
                <a:path w="264160" h="278129">
                  <a:moveTo>
                    <a:pt x="0" y="0"/>
                  </a:moveTo>
                  <a:lnTo>
                    <a:pt x="263778" y="277749"/>
                  </a:lnTo>
                </a:path>
                <a:path w="264160" h="278129">
                  <a:moveTo>
                    <a:pt x="263778" y="0"/>
                  </a:moveTo>
                  <a:lnTo>
                    <a:pt x="0" y="277749"/>
                  </a:lnTo>
                </a:path>
              </a:pathLst>
            </a:custGeom>
            <a:ln w="57912">
              <a:solidFill>
                <a:srgbClr val="001F50"/>
              </a:solidFill>
            </a:ln>
          </p:spPr>
          <p:txBody>
            <a:bodyPr wrap="square" lIns="0" tIns="0" rIns="0" bIns="0" rtlCol="0"/>
            <a:lstStyle/>
            <a:p>
              <a:endParaRPr/>
            </a:p>
          </p:txBody>
        </p:sp>
        <p:sp>
          <p:nvSpPr>
            <p:cNvPr id="11" name="object 11"/>
            <p:cNvSpPr/>
            <p:nvPr/>
          </p:nvSpPr>
          <p:spPr>
            <a:xfrm>
              <a:off x="5084826" y="2393442"/>
              <a:ext cx="567055" cy="1663064"/>
            </a:xfrm>
            <a:custGeom>
              <a:avLst/>
              <a:gdLst/>
              <a:ahLst/>
              <a:cxnLst/>
              <a:rect l="l" t="t" r="r" b="b"/>
              <a:pathLst>
                <a:path w="567054" h="1663064">
                  <a:moveTo>
                    <a:pt x="0" y="1662683"/>
                  </a:moveTo>
                  <a:lnTo>
                    <a:pt x="566927" y="1662683"/>
                  </a:lnTo>
                  <a:lnTo>
                    <a:pt x="566927" y="0"/>
                  </a:lnTo>
                  <a:lnTo>
                    <a:pt x="0" y="0"/>
                  </a:lnTo>
                  <a:lnTo>
                    <a:pt x="0" y="1662683"/>
                  </a:lnTo>
                  <a:close/>
                </a:path>
              </a:pathLst>
            </a:custGeom>
            <a:ln w="19812">
              <a:solidFill>
                <a:srgbClr val="FFFFFF"/>
              </a:solidFill>
            </a:ln>
          </p:spPr>
          <p:txBody>
            <a:bodyPr wrap="square" lIns="0" tIns="0" rIns="0" bIns="0" rtlCol="0"/>
            <a:lstStyle/>
            <a:p>
              <a:endParaRPr/>
            </a:p>
          </p:txBody>
        </p:sp>
        <p:pic>
          <p:nvPicPr>
            <p:cNvPr id="12" name="object 12"/>
            <p:cNvPicPr/>
            <p:nvPr/>
          </p:nvPicPr>
          <p:blipFill>
            <a:blip r:embed="rId3" cstate="print"/>
            <a:stretch>
              <a:fillRect/>
            </a:stretch>
          </p:blipFill>
          <p:spPr>
            <a:xfrm>
              <a:off x="5266055" y="2185289"/>
              <a:ext cx="149952" cy="1153668"/>
            </a:xfrm>
            <a:prstGeom prst="rect">
              <a:avLst/>
            </a:prstGeom>
          </p:spPr>
        </p:pic>
      </p:grpSp>
      <p:grpSp>
        <p:nvGrpSpPr>
          <p:cNvPr id="13" name="object 13"/>
          <p:cNvGrpSpPr/>
          <p:nvPr/>
        </p:nvGrpSpPr>
        <p:grpSpPr>
          <a:xfrm>
            <a:off x="5725668" y="2378964"/>
            <a:ext cx="588645" cy="1682750"/>
            <a:chOff x="5725667" y="2378964"/>
            <a:chExt cx="588645" cy="1682750"/>
          </a:xfrm>
        </p:grpSpPr>
        <p:sp>
          <p:nvSpPr>
            <p:cNvPr id="14" name="object 14"/>
            <p:cNvSpPr/>
            <p:nvPr/>
          </p:nvSpPr>
          <p:spPr>
            <a:xfrm>
              <a:off x="5833871" y="3386328"/>
              <a:ext cx="370840" cy="390525"/>
            </a:xfrm>
            <a:custGeom>
              <a:avLst/>
              <a:gdLst/>
              <a:ahLst/>
              <a:cxnLst/>
              <a:rect l="l" t="t" r="r" b="b"/>
              <a:pathLst>
                <a:path w="370839" h="390525">
                  <a:moveTo>
                    <a:pt x="0" y="195072"/>
                  </a:moveTo>
                  <a:lnTo>
                    <a:pt x="4891" y="150356"/>
                  </a:lnTo>
                  <a:lnTo>
                    <a:pt x="18825" y="109301"/>
                  </a:lnTo>
                  <a:lnTo>
                    <a:pt x="40688" y="73080"/>
                  </a:lnTo>
                  <a:lnTo>
                    <a:pt x="69366" y="42867"/>
                  </a:lnTo>
                  <a:lnTo>
                    <a:pt x="103747" y="19834"/>
                  </a:lnTo>
                  <a:lnTo>
                    <a:pt x="142718" y="5154"/>
                  </a:lnTo>
                  <a:lnTo>
                    <a:pt x="185165" y="0"/>
                  </a:lnTo>
                  <a:lnTo>
                    <a:pt x="227613" y="5154"/>
                  </a:lnTo>
                  <a:lnTo>
                    <a:pt x="266584" y="19834"/>
                  </a:lnTo>
                  <a:lnTo>
                    <a:pt x="300965" y="42867"/>
                  </a:lnTo>
                  <a:lnTo>
                    <a:pt x="329643" y="73080"/>
                  </a:lnTo>
                  <a:lnTo>
                    <a:pt x="351506" y="109301"/>
                  </a:lnTo>
                  <a:lnTo>
                    <a:pt x="365440" y="150356"/>
                  </a:lnTo>
                  <a:lnTo>
                    <a:pt x="370331" y="195072"/>
                  </a:lnTo>
                  <a:lnTo>
                    <a:pt x="365440" y="239787"/>
                  </a:lnTo>
                  <a:lnTo>
                    <a:pt x="351506" y="280842"/>
                  </a:lnTo>
                  <a:lnTo>
                    <a:pt x="329643" y="317063"/>
                  </a:lnTo>
                  <a:lnTo>
                    <a:pt x="300965" y="347276"/>
                  </a:lnTo>
                  <a:lnTo>
                    <a:pt x="266584" y="370309"/>
                  </a:lnTo>
                  <a:lnTo>
                    <a:pt x="227613" y="384989"/>
                  </a:lnTo>
                  <a:lnTo>
                    <a:pt x="185165" y="390144"/>
                  </a:lnTo>
                  <a:lnTo>
                    <a:pt x="142718" y="384989"/>
                  </a:lnTo>
                  <a:lnTo>
                    <a:pt x="103747" y="370309"/>
                  </a:lnTo>
                  <a:lnTo>
                    <a:pt x="69366" y="347276"/>
                  </a:lnTo>
                  <a:lnTo>
                    <a:pt x="40688" y="317063"/>
                  </a:lnTo>
                  <a:lnTo>
                    <a:pt x="18825" y="280842"/>
                  </a:lnTo>
                  <a:lnTo>
                    <a:pt x="4891" y="239787"/>
                  </a:lnTo>
                  <a:lnTo>
                    <a:pt x="0" y="195072"/>
                  </a:lnTo>
                  <a:close/>
                </a:path>
              </a:pathLst>
            </a:custGeom>
            <a:ln w="57912">
              <a:solidFill>
                <a:srgbClr val="000000"/>
              </a:solidFill>
            </a:ln>
          </p:spPr>
          <p:txBody>
            <a:bodyPr wrap="square" lIns="0" tIns="0" rIns="0" bIns="0" rtlCol="0"/>
            <a:lstStyle/>
            <a:p>
              <a:endParaRPr/>
            </a:p>
          </p:txBody>
        </p:sp>
        <p:sp>
          <p:nvSpPr>
            <p:cNvPr id="15" name="object 15"/>
            <p:cNvSpPr/>
            <p:nvPr/>
          </p:nvSpPr>
          <p:spPr>
            <a:xfrm>
              <a:off x="5833871" y="3442716"/>
              <a:ext cx="316865" cy="139065"/>
            </a:xfrm>
            <a:custGeom>
              <a:avLst/>
              <a:gdLst/>
              <a:ahLst/>
              <a:cxnLst/>
              <a:rect l="l" t="t" r="r" b="b"/>
              <a:pathLst>
                <a:path w="316864" h="139064">
                  <a:moveTo>
                    <a:pt x="0" y="138684"/>
                  </a:moveTo>
                  <a:lnTo>
                    <a:pt x="194310" y="138684"/>
                  </a:lnTo>
                </a:path>
                <a:path w="316864" h="139064">
                  <a:moveTo>
                    <a:pt x="185927" y="137795"/>
                  </a:moveTo>
                  <a:lnTo>
                    <a:pt x="316864" y="0"/>
                  </a:lnTo>
                </a:path>
              </a:pathLst>
            </a:custGeom>
            <a:ln w="57912">
              <a:solidFill>
                <a:srgbClr val="001F50"/>
              </a:solidFill>
            </a:ln>
          </p:spPr>
          <p:txBody>
            <a:bodyPr wrap="square" lIns="0" tIns="0" rIns="0" bIns="0" rtlCol="0"/>
            <a:lstStyle/>
            <a:p>
              <a:endParaRPr/>
            </a:p>
          </p:txBody>
        </p:sp>
        <p:sp>
          <p:nvSpPr>
            <p:cNvPr id="16" name="object 16"/>
            <p:cNvSpPr/>
            <p:nvPr/>
          </p:nvSpPr>
          <p:spPr>
            <a:xfrm>
              <a:off x="5735573" y="2388870"/>
              <a:ext cx="568960" cy="1663064"/>
            </a:xfrm>
            <a:custGeom>
              <a:avLst/>
              <a:gdLst/>
              <a:ahLst/>
              <a:cxnLst/>
              <a:rect l="l" t="t" r="r" b="b"/>
              <a:pathLst>
                <a:path w="568960" h="1663064">
                  <a:moveTo>
                    <a:pt x="0" y="1662683"/>
                  </a:moveTo>
                  <a:lnTo>
                    <a:pt x="568451" y="1662683"/>
                  </a:lnTo>
                  <a:lnTo>
                    <a:pt x="568451" y="0"/>
                  </a:lnTo>
                  <a:lnTo>
                    <a:pt x="0" y="0"/>
                  </a:lnTo>
                  <a:lnTo>
                    <a:pt x="0" y="1662683"/>
                  </a:lnTo>
                  <a:close/>
                </a:path>
              </a:pathLst>
            </a:custGeom>
            <a:ln w="19812">
              <a:solidFill>
                <a:srgbClr val="FFFFFF"/>
              </a:solidFill>
            </a:ln>
          </p:spPr>
          <p:txBody>
            <a:bodyPr wrap="square" lIns="0" tIns="0" rIns="0" bIns="0" rtlCol="0"/>
            <a:lstStyle/>
            <a:p>
              <a:endParaRPr/>
            </a:p>
          </p:txBody>
        </p:sp>
        <p:pic>
          <p:nvPicPr>
            <p:cNvPr id="17" name="object 17"/>
            <p:cNvPicPr/>
            <p:nvPr/>
          </p:nvPicPr>
          <p:blipFill>
            <a:blip r:embed="rId4" cstate="print"/>
            <a:stretch>
              <a:fillRect/>
            </a:stretch>
          </p:blipFill>
          <p:spPr>
            <a:xfrm>
              <a:off x="5918707" y="2501900"/>
              <a:ext cx="147574" cy="497966"/>
            </a:xfrm>
            <a:prstGeom prst="rect">
              <a:avLst/>
            </a:prstGeom>
          </p:spPr>
        </p:pic>
      </p:grpSp>
      <p:grpSp>
        <p:nvGrpSpPr>
          <p:cNvPr id="18" name="object 18"/>
          <p:cNvGrpSpPr/>
          <p:nvPr/>
        </p:nvGrpSpPr>
        <p:grpSpPr>
          <a:xfrm>
            <a:off x="6387086" y="2383535"/>
            <a:ext cx="586740" cy="1682750"/>
            <a:chOff x="6387084" y="2383535"/>
            <a:chExt cx="586740" cy="1682750"/>
          </a:xfrm>
        </p:grpSpPr>
        <p:sp>
          <p:nvSpPr>
            <p:cNvPr id="19" name="object 19"/>
            <p:cNvSpPr/>
            <p:nvPr/>
          </p:nvSpPr>
          <p:spPr>
            <a:xfrm>
              <a:off x="6466332" y="3438143"/>
              <a:ext cx="426720" cy="265430"/>
            </a:xfrm>
            <a:custGeom>
              <a:avLst/>
              <a:gdLst/>
              <a:ahLst/>
              <a:cxnLst/>
              <a:rect l="l" t="t" r="r" b="b"/>
              <a:pathLst>
                <a:path w="426720" h="265429">
                  <a:moveTo>
                    <a:pt x="0" y="0"/>
                  </a:moveTo>
                  <a:lnTo>
                    <a:pt x="0" y="265175"/>
                  </a:lnTo>
                  <a:lnTo>
                    <a:pt x="426719" y="132587"/>
                  </a:lnTo>
                  <a:lnTo>
                    <a:pt x="0" y="0"/>
                  </a:lnTo>
                  <a:close/>
                </a:path>
              </a:pathLst>
            </a:custGeom>
            <a:solidFill>
              <a:srgbClr val="001F50"/>
            </a:solidFill>
          </p:spPr>
          <p:txBody>
            <a:bodyPr wrap="square" lIns="0" tIns="0" rIns="0" bIns="0" rtlCol="0"/>
            <a:lstStyle/>
            <a:p>
              <a:endParaRPr/>
            </a:p>
          </p:txBody>
        </p:sp>
        <p:sp>
          <p:nvSpPr>
            <p:cNvPr id="20" name="object 20"/>
            <p:cNvSpPr/>
            <p:nvPr/>
          </p:nvSpPr>
          <p:spPr>
            <a:xfrm>
              <a:off x="6396990" y="2393441"/>
              <a:ext cx="567055" cy="1663064"/>
            </a:xfrm>
            <a:custGeom>
              <a:avLst/>
              <a:gdLst/>
              <a:ahLst/>
              <a:cxnLst/>
              <a:rect l="l" t="t" r="r" b="b"/>
              <a:pathLst>
                <a:path w="567054" h="1663064">
                  <a:moveTo>
                    <a:pt x="0" y="1662683"/>
                  </a:moveTo>
                  <a:lnTo>
                    <a:pt x="566928" y="1662683"/>
                  </a:lnTo>
                  <a:lnTo>
                    <a:pt x="566928" y="0"/>
                  </a:lnTo>
                  <a:lnTo>
                    <a:pt x="0" y="0"/>
                  </a:lnTo>
                  <a:lnTo>
                    <a:pt x="0" y="1662683"/>
                  </a:lnTo>
                  <a:close/>
                </a:path>
              </a:pathLst>
            </a:custGeom>
            <a:ln w="19812">
              <a:solidFill>
                <a:srgbClr val="FFFFFF"/>
              </a:solidFill>
            </a:ln>
          </p:spPr>
          <p:txBody>
            <a:bodyPr wrap="square" lIns="0" tIns="0" rIns="0" bIns="0" rtlCol="0"/>
            <a:lstStyle/>
            <a:p>
              <a:endParaRPr/>
            </a:p>
          </p:txBody>
        </p:sp>
        <p:pic>
          <p:nvPicPr>
            <p:cNvPr id="21" name="object 21"/>
            <p:cNvPicPr/>
            <p:nvPr/>
          </p:nvPicPr>
          <p:blipFill>
            <a:blip r:embed="rId5" cstate="print"/>
            <a:stretch>
              <a:fillRect/>
            </a:stretch>
          </p:blipFill>
          <p:spPr>
            <a:xfrm>
              <a:off x="6600952" y="2402712"/>
              <a:ext cx="187695" cy="714883"/>
            </a:xfrm>
            <a:prstGeom prst="rect">
              <a:avLst/>
            </a:prstGeom>
          </p:spPr>
        </p:pic>
      </p:grpSp>
      <p:grpSp>
        <p:nvGrpSpPr>
          <p:cNvPr id="22" name="object 22"/>
          <p:cNvGrpSpPr/>
          <p:nvPr/>
        </p:nvGrpSpPr>
        <p:grpSpPr>
          <a:xfrm>
            <a:off x="3790190" y="2189860"/>
            <a:ext cx="586740" cy="1880870"/>
            <a:chOff x="3790188" y="2189860"/>
            <a:chExt cx="586740" cy="1880870"/>
          </a:xfrm>
        </p:grpSpPr>
        <p:sp>
          <p:nvSpPr>
            <p:cNvPr id="23" name="object 23"/>
            <p:cNvSpPr/>
            <p:nvPr/>
          </p:nvSpPr>
          <p:spPr>
            <a:xfrm>
              <a:off x="3881628" y="3386327"/>
              <a:ext cx="373380" cy="393700"/>
            </a:xfrm>
            <a:custGeom>
              <a:avLst/>
              <a:gdLst/>
              <a:ahLst/>
              <a:cxnLst/>
              <a:rect l="l" t="t" r="r" b="b"/>
              <a:pathLst>
                <a:path w="373379" h="393700">
                  <a:moveTo>
                    <a:pt x="0" y="196596"/>
                  </a:moveTo>
                  <a:lnTo>
                    <a:pt x="4929" y="151515"/>
                  </a:lnTo>
                  <a:lnTo>
                    <a:pt x="18972" y="110134"/>
                  </a:lnTo>
                  <a:lnTo>
                    <a:pt x="41008" y="73631"/>
                  </a:lnTo>
                  <a:lnTo>
                    <a:pt x="69917" y="43187"/>
                  </a:lnTo>
                  <a:lnTo>
                    <a:pt x="104580" y="19980"/>
                  </a:lnTo>
                  <a:lnTo>
                    <a:pt x="143878" y="5191"/>
                  </a:lnTo>
                  <a:lnTo>
                    <a:pt x="186689" y="0"/>
                  </a:lnTo>
                  <a:lnTo>
                    <a:pt x="229501" y="5191"/>
                  </a:lnTo>
                  <a:lnTo>
                    <a:pt x="268799" y="19980"/>
                  </a:lnTo>
                  <a:lnTo>
                    <a:pt x="303462" y="43187"/>
                  </a:lnTo>
                  <a:lnTo>
                    <a:pt x="332371" y="73631"/>
                  </a:lnTo>
                  <a:lnTo>
                    <a:pt x="354407" y="110134"/>
                  </a:lnTo>
                  <a:lnTo>
                    <a:pt x="368450" y="151515"/>
                  </a:lnTo>
                  <a:lnTo>
                    <a:pt x="373380" y="196596"/>
                  </a:lnTo>
                  <a:lnTo>
                    <a:pt x="368450" y="241676"/>
                  </a:lnTo>
                  <a:lnTo>
                    <a:pt x="354407" y="283057"/>
                  </a:lnTo>
                  <a:lnTo>
                    <a:pt x="332371" y="319560"/>
                  </a:lnTo>
                  <a:lnTo>
                    <a:pt x="303462" y="350004"/>
                  </a:lnTo>
                  <a:lnTo>
                    <a:pt x="268799" y="373211"/>
                  </a:lnTo>
                  <a:lnTo>
                    <a:pt x="229501" y="388000"/>
                  </a:lnTo>
                  <a:lnTo>
                    <a:pt x="186689" y="393192"/>
                  </a:lnTo>
                  <a:lnTo>
                    <a:pt x="143878" y="388000"/>
                  </a:lnTo>
                  <a:lnTo>
                    <a:pt x="104580" y="373211"/>
                  </a:lnTo>
                  <a:lnTo>
                    <a:pt x="69917" y="350004"/>
                  </a:lnTo>
                  <a:lnTo>
                    <a:pt x="41008" y="319560"/>
                  </a:lnTo>
                  <a:lnTo>
                    <a:pt x="18972" y="283057"/>
                  </a:lnTo>
                  <a:lnTo>
                    <a:pt x="4929" y="241676"/>
                  </a:lnTo>
                  <a:lnTo>
                    <a:pt x="0" y="196596"/>
                  </a:lnTo>
                  <a:close/>
                </a:path>
              </a:pathLst>
            </a:custGeom>
            <a:ln w="57912">
              <a:solidFill>
                <a:srgbClr val="000000"/>
              </a:solidFill>
            </a:ln>
          </p:spPr>
          <p:txBody>
            <a:bodyPr wrap="square" lIns="0" tIns="0" rIns="0" bIns="0" rtlCol="0"/>
            <a:lstStyle/>
            <a:p>
              <a:endParaRPr/>
            </a:p>
          </p:txBody>
        </p:sp>
        <p:sp>
          <p:nvSpPr>
            <p:cNvPr id="24" name="object 24"/>
            <p:cNvSpPr/>
            <p:nvPr/>
          </p:nvSpPr>
          <p:spPr>
            <a:xfrm>
              <a:off x="3936492" y="3444239"/>
              <a:ext cx="264160" cy="278130"/>
            </a:xfrm>
            <a:custGeom>
              <a:avLst/>
              <a:gdLst/>
              <a:ahLst/>
              <a:cxnLst/>
              <a:rect l="l" t="t" r="r" b="b"/>
              <a:pathLst>
                <a:path w="264160" h="278129">
                  <a:moveTo>
                    <a:pt x="0" y="0"/>
                  </a:moveTo>
                  <a:lnTo>
                    <a:pt x="263779" y="277749"/>
                  </a:lnTo>
                </a:path>
                <a:path w="264160" h="278129">
                  <a:moveTo>
                    <a:pt x="263779" y="0"/>
                  </a:moveTo>
                  <a:lnTo>
                    <a:pt x="0" y="277749"/>
                  </a:lnTo>
                </a:path>
              </a:pathLst>
            </a:custGeom>
            <a:ln w="57912">
              <a:solidFill>
                <a:srgbClr val="001F50"/>
              </a:solidFill>
            </a:ln>
          </p:spPr>
          <p:txBody>
            <a:bodyPr wrap="square" lIns="0" tIns="0" rIns="0" bIns="0" rtlCol="0"/>
            <a:lstStyle/>
            <a:p>
              <a:endParaRPr/>
            </a:p>
          </p:txBody>
        </p:sp>
        <p:sp>
          <p:nvSpPr>
            <p:cNvPr id="25" name="object 25"/>
            <p:cNvSpPr/>
            <p:nvPr/>
          </p:nvSpPr>
          <p:spPr>
            <a:xfrm>
              <a:off x="3800094" y="2398013"/>
              <a:ext cx="567055" cy="1663064"/>
            </a:xfrm>
            <a:custGeom>
              <a:avLst/>
              <a:gdLst/>
              <a:ahLst/>
              <a:cxnLst/>
              <a:rect l="l" t="t" r="r" b="b"/>
              <a:pathLst>
                <a:path w="567054" h="1663064">
                  <a:moveTo>
                    <a:pt x="0" y="1662683"/>
                  </a:moveTo>
                  <a:lnTo>
                    <a:pt x="566927" y="1662683"/>
                  </a:lnTo>
                  <a:lnTo>
                    <a:pt x="566927" y="0"/>
                  </a:lnTo>
                  <a:lnTo>
                    <a:pt x="0" y="0"/>
                  </a:lnTo>
                  <a:lnTo>
                    <a:pt x="0" y="1662683"/>
                  </a:lnTo>
                  <a:close/>
                </a:path>
              </a:pathLst>
            </a:custGeom>
            <a:ln w="19812">
              <a:solidFill>
                <a:srgbClr val="FFFFFF"/>
              </a:solidFill>
            </a:ln>
          </p:spPr>
          <p:txBody>
            <a:bodyPr wrap="square" lIns="0" tIns="0" rIns="0" bIns="0" rtlCol="0"/>
            <a:lstStyle/>
            <a:p>
              <a:endParaRPr/>
            </a:p>
          </p:txBody>
        </p:sp>
        <p:pic>
          <p:nvPicPr>
            <p:cNvPr id="26" name="object 26"/>
            <p:cNvPicPr/>
            <p:nvPr/>
          </p:nvPicPr>
          <p:blipFill>
            <a:blip r:embed="rId6" cstate="print"/>
            <a:stretch>
              <a:fillRect/>
            </a:stretch>
          </p:blipFill>
          <p:spPr>
            <a:xfrm>
              <a:off x="3980688" y="2189860"/>
              <a:ext cx="149952" cy="1153667"/>
            </a:xfrm>
            <a:prstGeom prst="rect">
              <a:avLst/>
            </a:prstGeom>
          </p:spPr>
        </p:pic>
      </p:grpSp>
      <p:grpSp>
        <p:nvGrpSpPr>
          <p:cNvPr id="27" name="object 27"/>
          <p:cNvGrpSpPr/>
          <p:nvPr/>
        </p:nvGrpSpPr>
        <p:grpSpPr>
          <a:xfrm>
            <a:off x="4440935" y="2383535"/>
            <a:ext cx="586740" cy="1682750"/>
            <a:chOff x="4440935" y="2383535"/>
            <a:chExt cx="586740" cy="1682750"/>
          </a:xfrm>
        </p:grpSpPr>
        <p:sp>
          <p:nvSpPr>
            <p:cNvPr id="28" name="object 28"/>
            <p:cNvSpPr/>
            <p:nvPr/>
          </p:nvSpPr>
          <p:spPr>
            <a:xfrm>
              <a:off x="4549139" y="3390899"/>
              <a:ext cx="370840" cy="390525"/>
            </a:xfrm>
            <a:custGeom>
              <a:avLst/>
              <a:gdLst/>
              <a:ahLst/>
              <a:cxnLst/>
              <a:rect l="l" t="t" r="r" b="b"/>
              <a:pathLst>
                <a:path w="370839" h="390525">
                  <a:moveTo>
                    <a:pt x="0" y="195072"/>
                  </a:moveTo>
                  <a:lnTo>
                    <a:pt x="4891" y="150356"/>
                  </a:lnTo>
                  <a:lnTo>
                    <a:pt x="18825" y="109301"/>
                  </a:lnTo>
                  <a:lnTo>
                    <a:pt x="40688" y="73080"/>
                  </a:lnTo>
                  <a:lnTo>
                    <a:pt x="69366" y="42867"/>
                  </a:lnTo>
                  <a:lnTo>
                    <a:pt x="103747" y="19834"/>
                  </a:lnTo>
                  <a:lnTo>
                    <a:pt x="142718" y="5154"/>
                  </a:lnTo>
                  <a:lnTo>
                    <a:pt x="185165" y="0"/>
                  </a:lnTo>
                  <a:lnTo>
                    <a:pt x="227613" y="5154"/>
                  </a:lnTo>
                  <a:lnTo>
                    <a:pt x="266584" y="19834"/>
                  </a:lnTo>
                  <a:lnTo>
                    <a:pt x="300965" y="42867"/>
                  </a:lnTo>
                  <a:lnTo>
                    <a:pt x="329643" y="73080"/>
                  </a:lnTo>
                  <a:lnTo>
                    <a:pt x="351506" y="109301"/>
                  </a:lnTo>
                  <a:lnTo>
                    <a:pt x="365440" y="150356"/>
                  </a:lnTo>
                  <a:lnTo>
                    <a:pt x="370332" y="195072"/>
                  </a:lnTo>
                  <a:lnTo>
                    <a:pt x="365440" y="239787"/>
                  </a:lnTo>
                  <a:lnTo>
                    <a:pt x="351506" y="280842"/>
                  </a:lnTo>
                  <a:lnTo>
                    <a:pt x="329643" y="317063"/>
                  </a:lnTo>
                  <a:lnTo>
                    <a:pt x="300965" y="347276"/>
                  </a:lnTo>
                  <a:lnTo>
                    <a:pt x="266584" y="370309"/>
                  </a:lnTo>
                  <a:lnTo>
                    <a:pt x="227613" y="384989"/>
                  </a:lnTo>
                  <a:lnTo>
                    <a:pt x="185165" y="390144"/>
                  </a:lnTo>
                  <a:lnTo>
                    <a:pt x="142718" y="384989"/>
                  </a:lnTo>
                  <a:lnTo>
                    <a:pt x="103747" y="370309"/>
                  </a:lnTo>
                  <a:lnTo>
                    <a:pt x="69366" y="347276"/>
                  </a:lnTo>
                  <a:lnTo>
                    <a:pt x="40688" y="317063"/>
                  </a:lnTo>
                  <a:lnTo>
                    <a:pt x="18825" y="280842"/>
                  </a:lnTo>
                  <a:lnTo>
                    <a:pt x="4891" y="239787"/>
                  </a:lnTo>
                  <a:lnTo>
                    <a:pt x="0" y="195072"/>
                  </a:lnTo>
                  <a:close/>
                </a:path>
              </a:pathLst>
            </a:custGeom>
            <a:ln w="57912">
              <a:solidFill>
                <a:srgbClr val="000000"/>
              </a:solidFill>
            </a:ln>
          </p:spPr>
          <p:txBody>
            <a:bodyPr wrap="square" lIns="0" tIns="0" rIns="0" bIns="0" rtlCol="0"/>
            <a:lstStyle/>
            <a:p>
              <a:endParaRPr/>
            </a:p>
          </p:txBody>
        </p:sp>
        <p:sp>
          <p:nvSpPr>
            <p:cNvPr id="29" name="object 29"/>
            <p:cNvSpPr/>
            <p:nvPr/>
          </p:nvSpPr>
          <p:spPr>
            <a:xfrm>
              <a:off x="4549139" y="3447287"/>
              <a:ext cx="315595" cy="139065"/>
            </a:xfrm>
            <a:custGeom>
              <a:avLst/>
              <a:gdLst/>
              <a:ahLst/>
              <a:cxnLst/>
              <a:rect l="l" t="t" r="r" b="b"/>
              <a:pathLst>
                <a:path w="315595" h="139064">
                  <a:moveTo>
                    <a:pt x="0" y="138684"/>
                  </a:moveTo>
                  <a:lnTo>
                    <a:pt x="194310" y="138684"/>
                  </a:lnTo>
                </a:path>
                <a:path w="315595" h="139064">
                  <a:moveTo>
                    <a:pt x="184404" y="137795"/>
                  </a:moveTo>
                  <a:lnTo>
                    <a:pt x="315340" y="0"/>
                  </a:lnTo>
                </a:path>
              </a:pathLst>
            </a:custGeom>
            <a:ln w="57912">
              <a:solidFill>
                <a:srgbClr val="001F50"/>
              </a:solidFill>
            </a:ln>
          </p:spPr>
          <p:txBody>
            <a:bodyPr wrap="square" lIns="0" tIns="0" rIns="0" bIns="0" rtlCol="0"/>
            <a:lstStyle/>
            <a:p>
              <a:endParaRPr/>
            </a:p>
          </p:txBody>
        </p:sp>
        <p:sp>
          <p:nvSpPr>
            <p:cNvPr id="30" name="object 30"/>
            <p:cNvSpPr/>
            <p:nvPr/>
          </p:nvSpPr>
          <p:spPr>
            <a:xfrm>
              <a:off x="4450841" y="2393441"/>
              <a:ext cx="567055" cy="1663064"/>
            </a:xfrm>
            <a:custGeom>
              <a:avLst/>
              <a:gdLst/>
              <a:ahLst/>
              <a:cxnLst/>
              <a:rect l="l" t="t" r="r" b="b"/>
              <a:pathLst>
                <a:path w="567054" h="1663064">
                  <a:moveTo>
                    <a:pt x="0" y="1662683"/>
                  </a:moveTo>
                  <a:lnTo>
                    <a:pt x="566927" y="1662683"/>
                  </a:lnTo>
                  <a:lnTo>
                    <a:pt x="566927" y="0"/>
                  </a:lnTo>
                  <a:lnTo>
                    <a:pt x="0" y="0"/>
                  </a:lnTo>
                  <a:lnTo>
                    <a:pt x="0" y="1662683"/>
                  </a:lnTo>
                  <a:close/>
                </a:path>
              </a:pathLst>
            </a:custGeom>
            <a:ln w="19812">
              <a:solidFill>
                <a:srgbClr val="FFFFFF"/>
              </a:solidFill>
            </a:ln>
          </p:spPr>
          <p:txBody>
            <a:bodyPr wrap="square" lIns="0" tIns="0" rIns="0" bIns="0" rtlCol="0"/>
            <a:lstStyle/>
            <a:p>
              <a:endParaRPr/>
            </a:p>
          </p:txBody>
        </p:sp>
        <p:pic>
          <p:nvPicPr>
            <p:cNvPr id="31" name="object 31"/>
            <p:cNvPicPr/>
            <p:nvPr/>
          </p:nvPicPr>
          <p:blipFill>
            <a:blip r:embed="rId7" cstate="print"/>
            <a:stretch>
              <a:fillRect/>
            </a:stretch>
          </p:blipFill>
          <p:spPr>
            <a:xfrm>
              <a:off x="4633340" y="2506471"/>
              <a:ext cx="147574" cy="497966"/>
            </a:xfrm>
            <a:prstGeom prst="rect">
              <a:avLst/>
            </a:prstGeom>
          </p:spPr>
        </p:pic>
      </p:grpSp>
      <p:grpSp>
        <p:nvGrpSpPr>
          <p:cNvPr id="32" name="object 32"/>
          <p:cNvGrpSpPr/>
          <p:nvPr/>
        </p:nvGrpSpPr>
        <p:grpSpPr>
          <a:xfrm>
            <a:off x="7028690" y="2177037"/>
            <a:ext cx="586740" cy="1880235"/>
            <a:chOff x="7028688" y="2177033"/>
            <a:chExt cx="586740" cy="1880235"/>
          </a:xfrm>
        </p:grpSpPr>
        <p:sp>
          <p:nvSpPr>
            <p:cNvPr id="33" name="object 33"/>
            <p:cNvSpPr/>
            <p:nvPr/>
          </p:nvSpPr>
          <p:spPr>
            <a:xfrm>
              <a:off x="7120128" y="3374136"/>
              <a:ext cx="373380" cy="391795"/>
            </a:xfrm>
            <a:custGeom>
              <a:avLst/>
              <a:gdLst/>
              <a:ahLst/>
              <a:cxnLst/>
              <a:rect l="l" t="t" r="r" b="b"/>
              <a:pathLst>
                <a:path w="373379" h="391795">
                  <a:moveTo>
                    <a:pt x="0" y="195834"/>
                  </a:moveTo>
                  <a:lnTo>
                    <a:pt x="4929" y="150915"/>
                  </a:lnTo>
                  <a:lnTo>
                    <a:pt x="18972" y="109690"/>
                  </a:lnTo>
                  <a:lnTo>
                    <a:pt x="41008" y="73329"/>
                  </a:lnTo>
                  <a:lnTo>
                    <a:pt x="69917" y="43007"/>
                  </a:lnTo>
                  <a:lnTo>
                    <a:pt x="104580" y="19896"/>
                  </a:lnTo>
                  <a:lnTo>
                    <a:pt x="143878" y="5169"/>
                  </a:lnTo>
                  <a:lnTo>
                    <a:pt x="186690" y="0"/>
                  </a:lnTo>
                  <a:lnTo>
                    <a:pt x="229501" y="5169"/>
                  </a:lnTo>
                  <a:lnTo>
                    <a:pt x="268799" y="19896"/>
                  </a:lnTo>
                  <a:lnTo>
                    <a:pt x="303462" y="43007"/>
                  </a:lnTo>
                  <a:lnTo>
                    <a:pt x="332371" y="73329"/>
                  </a:lnTo>
                  <a:lnTo>
                    <a:pt x="354407" y="109690"/>
                  </a:lnTo>
                  <a:lnTo>
                    <a:pt x="368450" y="150915"/>
                  </a:lnTo>
                  <a:lnTo>
                    <a:pt x="373379" y="195834"/>
                  </a:lnTo>
                  <a:lnTo>
                    <a:pt x="368450" y="240752"/>
                  </a:lnTo>
                  <a:lnTo>
                    <a:pt x="354407" y="281977"/>
                  </a:lnTo>
                  <a:lnTo>
                    <a:pt x="332371" y="318338"/>
                  </a:lnTo>
                  <a:lnTo>
                    <a:pt x="303462" y="348660"/>
                  </a:lnTo>
                  <a:lnTo>
                    <a:pt x="268799" y="371771"/>
                  </a:lnTo>
                  <a:lnTo>
                    <a:pt x="229501" y="386498"/>
                  </a:lnTo>
                  <a:lnTo>
                    <a:pt x="186690" y="391668"/>
                  </a:lnTo>
                  <a:lnTo>
                    <a:pt x="143878" y="386498"/>
                  </a:lnTo>
                  <a:lnTo>
                    <a:pt x="104580" y="371771"/>
                  </a:lnTo>
                  <a:lnTo>
                    <a:pt x="69917" y="348660"/>
                  </a:lnTo>
                  <a:lnTo>
                    <a:pt x="41008" y="318338"/>
                  </a:lnTo>
                  <a:lnTo>
                    <a:pt x="18972" y="281977"/>
                  </a:lnTo>
                  <a:lnTo>
                    <a:pt x="4929" y="240752"/>
                  </a:lnTo>
                  <a:lnTo>
                    <a:pt x="0" y="195834"/>
                  </a:lnTo>
                  <a:close/>
                </a:path>
              </a:pathLst>
            </a:custGeom>
            <a:ln w="57912">
              <a:solidFill>
                <a:srgbClr val="000000"/>
              </a:solidFill>
            </a:ln>
          </p:spPr>
          <p:txBody>
            <a:bodyPr wrap="square" lIns="0" tIns="0" rIns="0" bIns="0" rtlCol="0"/>
            <a:lstStyle/>
            <a:p>
              <a:endParaRPr/>
            </a:p>
          </p:txBody>
        </p:sp>
        <p:sp>
          <p:nvSpPr>
            <p:cNvPr id="34" name="object 34"/>
            <p:cNvSpPr/>
            <p:nvPr/>
          </p:nvSpPr>
          <p:spPr>
            <a:xfrm>
              <a:off x="7174992" y="3430523"/>
              <a:ext cx="264160" cy="278130"/>
            </a:xfrm>
            <a:custGeom>
              <a:avLst/>
              <a:gdLst/>
              <a:ahLst/>
              <a:cxnLst/>
              <a:rect l="l" t="t" r="r" b="b"/>
              <a:pathLst>
                <a:path w="264159" h="278129">
                  <a:moveTo>
                    <a:pt x="0" y="0"/>
                  </a:moveTo>
                  <a:lnTo>
                    <a:pt x="263778" y="277749"/>
                  </a:lnTo>
                </a:path>
                <a:path w="264159" h="278129">
                  <a:moveTo>
                    <a:pt x="263778" y="0"/>
                  </a:moveTo>
                  <a:lnTo>
                    <a:pt x="0" y="277749"/>
                  </a:lnTo>
                </a:path>
              </a:pathLst>
            </a:custGeom>
            <a:ln w="57912">
              <a:solidFill>
                <a:srgbClr val="001F50"/>
              </a:solidFill>
            </a:ln>
          </p:spPr>
          <p:txBody>
            <a:bodyPr wrap="square" lIns="0" tIns="0" rIns="0" bIns="0" rtlCol="0"/>
            <a:lstStyle/>
            <a:p>
              <a:endParaRPr/>
            </a:p>
          </p:txBody>
        </p:sp>
        <p:sp>
          <p:nvSpPr>
            <p:cNvPr id="35" name="object 35"/>
            <p:cNvSpPr/>
            <p:nvPr/>
          </p:nvSpPr>
          <p:spPr>
            <a:xfrm>
              <a:off x="7038594" y="2385821"/>
              <a:ext cx="567055" cy="1661160"/>
            </a:xfrm>
            <a:custGeom>
              <a:avLst/>
              <a:gdLst/>
              <a:ahLst/>
              <a:cxnLst/>
              <a:rect l="l" t="t" r="r" b="b"/>
              <a:pathLst>
                <a:path w="567054" h="1661160">
                  <a:moveTo>
                    <a:pt x="0" y="1661159"/>
                  </a:moveTo>
                  <a:lnTo>
                    <a:pt x="566927" y="1661159"/>
                  </a:lnTo>
                  <a:lnTo>
                    <a:pt x="566927" y="0"/>
                  </a:lnTo>
                  <a:lnTo>
                    <a:pt x="0" y="0"/>
                  </a:lnTo>
                  <a:lnTo>
                    <a:pt x="0" y="1661159"/>
                  </a:lnTo>
                  <a:close/>
                </a:path>
              </a:pathLst>
            </a:custGeom>
            <a:ln w="19812">
              <a:solidFill>
                <a:srgbClr val="FFFFFF"/>
              </a:solidFill>
            </a:ln>
          </p:spPr>
          <p:txBody>
            <a:bodyPr wrap="square" lIns="0" tIns="0" rIns="0" bIns="0" rtlCol="0"/>
            <a:lstStyle/>
            <a:p>
              <a:endParaRPr/>
            </a:p>
          </p:txBody>
        </p:sp>
        <p:pic>
          <p:nvPicPr>
            <p:cNvPr id="36" name="object 36"/>
            <p:cNvPicPr/>
            <p:nvPr/>
          </p:nvPicPr>
          <p:blipFill>
            <a:blip r:embed="rId3" cstate="print"/>
            <a:stretch>
              <a:fillRect/>
            </a:stretch>
          </p:blipFill>
          <p:spPr>
            <a:xfrm>
              <a:off x="7219950" y="2177033"/>
              <a:ext cx="149952" cy="1153667"/>
            </a:xfrm>
            <a:prstGeom prst="rect">
              <a:avLst/>
            </a:prstGeom>
          </p:spPr>
        </p:pic>
      </p:grpSp>
      <p:grpSp>
        <p:nvGrpSpPr>
          <p:cNvPr id="37" name="object 37"/>
          <p:cNvGrpSpPr/>
          <p:nvPr/>
        </p:nvGrpSpPr>
        <p:grpSpPr>
          <a:xfrm>
            <a:off x="7680959" y="2371344"/>
            <a:ext cx="586740" cy="1681480"/>
            <a:chOff x="7680959" y="2371344"/>
            <a:chExt cx="586740" cy="1681480"/>
          </a:xfrm>
        </p:grpSpPr>
        <p:sp>
          <p:nvSpPr>
            <p:cNvPr id="38" name="object 38"/>
            <p:cNvSpPr/>
            <p:nvPr/>
          </p:nvSpPr>
          <p:spPr>
            <a:xfrm>
              <a:off x="7787639" y="3377183"/>
              <a:ext cx="370840" cy="390525"/>
            </a:xfrm>
            <a:custGeom>
              <a:avLst/>
              <a:gdLst/>
              <a:ahLst/>
              <a:cxnLst/>
              <a:rect l="l" t="t" r="r" b="b"/>
              <a:pathLst>
                <a:path w="370840" h="390525">
                  <a:moveTo>
                    <a:pt x="0" y="195071"/>
                  </a:moveTo>
                  <a:lnTo>
                    <a:pt x="4891" y="150356"/>
                  </a:lnTo>
                  <a:lnTo>
                    <a:pt x="18825" y="109301"/>
                  </a:lnTo>
                  <a:lnTo>
                    <a:pt x="40688" y="73080"/>
                  </a:lnTo>
                  <a:lnTo>
                    <a:pt x="69366" y="42867"/>
                  </a:lnTo>
                  <a:lnTo>
                    <a:pt x="103747" y="19834"/>
                  </a:lnTo>
                  <a:lnTo>
                    <a:pt x="142718" y="5154"/>
                  </a:lnTo>
                  <a:lnTo>
                    <a:pt x="185165" y="0"/>
                  </a:lnTo>
                  <a:lnTo>
                    <a:pt x="227613" y="5154"/>
                  </a:lnTo>
                  <a:lnTo>
                    <a:pt x="266584" y="19834"/>
                  </a:lnTo>
                  <a:lnTo>
                    <a:pt x="300965" y="42867"/>
                  </a:lnTo>
                  <a:lnTo>
                    <a:pt x="329643" y="73080"/>
                  </a:lnTo>
                  <a:lnTo>
                    <a:pt x="351506" y="109301"/>
                  </a:lnTo>
                  <a:lnTo>
                    <a:pt x="365440" y="150356"/>
                  </a:lnTo>
                  <a:lnTo>
                    <a:pt x="370331" y="195071"/>
                  </a:lnTo>
                  <a:lnTo>
                    <a:pt x="365440" y="239787"/>
                  </a:lnTo>
                  <a:lnTo>
                    <a:pt x="351506" y="280842"/>
                  </a:lnTo>
                  <a:lnTo>
                    <a:pt x="329643" y="317063"/>
                  </a:lnTo>
                  <a:lnTo>
                    <a:pt x="300965" y="347276"/>
                  </a:lnTo>
                  <a:lnTo>
                    <a:pt x="266584" y="370309"/>
                  </a:lnTo>
                  <a:lnTo>
                    <a:pt x="227613" y="384989"/>
                  </a:lnTo>
                  <a:lnTo>
                    <a:pt x="185165" y="390143"/>
                  </a:lnTo>
                  <a:lnTo>
                    <a:pt x="142718" y="384989"/>
                  </a:lnTo>
                  <a:lnTo>
                    <a:pt x="103747" y="370309"/>
                  </a:lnTo>
                  <a:lnTo>
                    <a:pt x="69366" y="347276"/>
                  </a:lnTo>
                  <a:lnTo>
                    <a:pt x="40688" y="317063"/>
                  </a:lnTo>
                  <a:lnTo>
                    <a:pt x="18825" y="280842"/>
                  </a:lnTo>
                  <a:lnTo>
                    <a:pt x="4891" y="239787"/>
                  </a:lnTo>
                  <a:lnTo>
                    <a:pt x="0" y="195071"/>
                  </a:lnTo>
                  <a:close/>
                </a:path>
              </a:pathLst>
            </a:custGeom>
            <a:ln w="57912">
              <a:solidFill>
                <a:srgbClr val="000000"/>
              </a:solidFill>
            </a:ln>
          </p:spPr>
          <p:txBody>
            <a:bodyPr wrap="square" lIns="0" tIns="0" rIns="0" bIns="0" rtlCol="0"/>
            <a:lstStyle/>
            <a:p>
              <a:endParaRPr/>
            </a:p>
          </p:txBody>
        </p:sp>
        <p:sp>
          <p:nvSpPr>
            <p:cNvPr id="39" name="object 39"/>
            <p:cNvSpPr/>
            <p:nvPr/>
          </p:nvSpPr>
          <p:spPr>
            <a:xfrm>
              <a:off x="7787639" y="3435096"/>
              <a:ext cx="316865" cy="137795"/>
            </a:xfrm>
            <a:custGeom>
              <a:avLst/>
              <a:gdLst/>
              <a:ahLst/>
              <a:cxnLst/>
              <a:rect l="l" t="t" r="r" b="b"/>
              <a:pathLst>
                <a:path w="316865" h="137795">
                  <a:moveTo>
                    <a:pt x="0" y="137159"/>
                  </a:moveTo>
                  <a:lnTo>
                    <a:pt x="194309" y="137159"/>
                  </a:lnTo>
                </a:path>
                <a:path w="316865" h="137795">
                  <a:moveTo>
                    <a:pt x="185927" y="137794"/>
                  </a:moveTo>
                  <a:lnTo>
                    <a:pt x="316864" y="0"/>
                  </a:lnTo>
                </a:path>
              </a:pathLst>
            </a:custGeom>
            <a:ln w="57912">
              <a:solidFill>
                <a:srgbClr val="001F50"/>
              </a:solidFill>
            </a:ln>
          </p:spPr>
          <p:txBody>
            <a:bodyPr wrap="square" lIns="0" tIns="0" rIns="0" bIns="0" rtlCol="0"/>
            <a:lstStyle/>
            <a:p>
              <a:endParaRPr/>
            </a:p>
          </p:txBody>
        </p:sp>
        <p:sp>
          <p:nvSpPr>
            <p:cNvPr id="40" name="object 40"/>
            <p:cNvSpPr/>
            <p:nvPr/>
          </p:nvSpPr>
          <p:spPr>
            <a:xfrm>
              <a:off x="7690865" y="2381250"/>
              <a:ext cx="567055" cy="1661160"/>
            </a:xfrm>
            <a:custGeom>
              <a:avLst/>
              <a:gdLst/>
              <a:ahLst/>
              <a:cxnLst/>
              <a:rect l="l" t="t" r="r" b="b"/>
              <a:pathLst>
                <a:path w="567054" h="1661160">
                  <a:moveTo>
                    <a:pt x="0" y="1661160"/>
                  </a:moveTo>
                  <a:lnTo>
                    <a:pt x="566927" y="1661160"/>
                  </a:lnTo>
                  <a:lnTo>
                    <a:pt x="566927" y="0"/>
                  </a:lnTo>
                  <a:lnTo>
                    <a:pt x="0" y="0"/>
                  </a:lnTo>
                  <a:lnTo>
                    <a:pt x="0" y="1661160"/>
                  </a:lnTo>
                  <a:close/>
                </a:path>
              </a:pathLst>
            </a:custGeom>
            <a:ln w="19812">
              <a:solidFill>
                <a:srgbClr val="FFFFFF"/>
              </a:solidFill>
            </a:ln>
          </p:spPr>
          <p:txBody>
            <a:bodyPr wrap="square" lIns="0" tIns="0" rIns="0" bIns="0" rtlCol="0"/>
            <a:lstStyle/>
            <a:p>
              <a:endParaRPr/>
            </a:p>
          </p:txBody>
        </p:sp>
        <p:pic>
          <p:nvPicPr>
            <p:cNvPr id="41" name="object 41"/>
            <p:cNvPicPr/>
            <p:nvPr/>
          </p:nvPicPr>
          <p:blipFill>
            <a:blip r:embed="rId8" cstate="print"/>
            <a:stretch>
              <a:fillRect/>
            </a:stretch>
          </p:blipFill>
          <p:spPr>
            <a:xfrm>
              <a:off x="7872602" y="2493645"/>
              <a:ext cx="147574" cy="497966"/>
            </a:xfrm>
            <a:prstGeom prst="rect">
              <a:avLst/>
            </a:prstGeom>
          </p:spPr>
        </p:pic>
      </p:grpSp>
      <p:sp>
        <p:nvSpPr>
          <p:cNvPr id="42" name="object 42"/>
          <p:cNvSpPr/>
          <p:nvPr/>
        </p:nvSpPr>
        <p:spPr>
          <a:xfrm>
            <a:off x="8420100" y="3430523"/>
            <a:ext cx="426720" cy="265430"/>
          </a:xfrm>
          <a:custGeom>
            <a:avLst/>
            <a:gdLst/>
            <a:ahLst/>
            <a:cxnLst/>
            <a:rect l="l" t="t" r="r" b="b"/>
            <a:pathLst>
              <a:path w="426720" h="265429">
                <a:moveTo>
                  <a:pt x="0" y="0"/>
                </a:moveTo>
                <a:lnTo>
                  <a:pt x="0" y="265175"/>
                </a:lnTo>
                <a:lnTo>
                  <a:pt x="426720" y="132587"/>
                </a:lnTo>
                <a:lnTo>
                  <a:pt x="0" y="0"/>
                </a:lnTo>
                <a:close/>
              </a:path>
            </a:pathLst>
          </a:custGeom>
          <a:solidFill>
            <a:srgbClr val="001F50"/>
          </a:solidFill>
        </p:spPr>
        <p:txBody>
          <a:bodyPr wrap="square" lIns="0" tIns="0" rIns="0" bIns="0" rtlCol="0"/>
          <a:lstStyle/>
          <a:p>
            <a:endParaRPr/>
          </a:p>
        </p:txBody>
      </p:sp>
      <p:pic>
        <p:nvPicPr>
          <p:cNvPr id="43" name="object 43"/>
          <p:cNvPicPr/>
          <p:nvPr/>
        </p:nvPicPr>
        <p:blipFill>
          <a:blip r:embed="rId9" cstate="print"/>
          <a:stretch>
            <a:fillRect/>
          </a:stretch>
        </p:blipFill>
        <p:spPr>
          <a:xfrm>
            <a:off x="8554849" y="2394457"/>
            <a:ext cx="187695" cy="714882"/>
          </a:xfrm>
          <a:prstGeom prst="rect">
            <a:avLst/>
          </a:prstGeom>
        </p:spPr>
      </p:pic>
      <p:graphicFrame>
        <p:nvGraphicFramePr>
          <p:cNvPr id="44" name="object 44"/>
          <p:cNvGraphicFramePr>
            <a:graphicFrameLocks noGrp="1"/>
          </p:cNvGraphicFramePr>
          <p:nvPr/>
        </p:nvGraphicFramePr>
        <p:xfrm>
          <a:off x="9322309" y="2029935"/>
          <a:ext cx="829311" cy="826834"/>
        </p:xfrm>
        <a:graphic>
          <a:graphicData uri="http://schemas.openxmlformats.org/drawingml/2006/table">
            <a:tbl>
              <a:tblPr firstRow="1" bandRow="1">
                <a:tableStyleId>{2D5ABB26-0587-4C30-8999-92F81FD0307C}</a:tableStyleId>
              </a:tblPr>
              <a:tblGrid>
                <a:gridCol w="414655"/>
                <a:gridCol w="414655"/>
              </a:tblGrid>
              <a:tr h="413386">
                <a:tc>
                  <a:txBody>
                    <a:bodyPr/>
                    <a:lstStyle/>
                    <a:p>
                      <a:pPr marL="81280">
                        <a:lnSpc>
                          <a:spcPct val="100000"/>
                        </a:lnSpc>
                        <a:spcBef>
                          <a:spcPts val="894"/>
                        </a:spcBef>
                      </a:pPr>
                      <a:r>
                        <a:rPr sz="1150" spc="-5" dirty="0">
                          <a:latin typeface="Calibri"/>
                          <a:cs typeface="Calibri"/>
                        </a:rPr>
                        <a:t>1.00</a:t>
                      </a:r>
                      <a:endParaRPr sz="1150">
                        <a:latin typeface="Calibri"/>
                        <a:cs typeface="Calibri"/>
                      </a:endParaRPr>
                    </a:p>
                  </a:txBody>
                  <a:tcPr marL="0" marR="0" marT="11366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1280">
                        <a:lnSpc>
                          <a:spcPct val="100000"/>
                        </a:lnSpc>
                        <a:spcBef>
                          <a:spcPts val="894"/>
                        </a:spcBef>
                      </a:pPr>
                      <a:r>
                        <a:rPr sz="1150" spc="-5" dirty="0">
                          <a:latin typeface="Calibri"/>
                          <a:cs typeface="Calibri"/>
                        </a:rPr>
                        <a:t>0.55</a:t>
                      </a:r>
                      <a:endParaRPr sz="1150">
                        <a:latin typeface="Calibri"/>
                        <a:cs typeface="Calibri"/>
                      </a:endParaRPr>
                    </a:p>
                  </a:txBody>
                  <a:tcPr marL="0" marR="0" marT="11366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r>
              <a:tr h="413448">
                <a:tc>
                  <a:txBody>
                    <a:bodyPr/>
                    <a:lstStyle/>
                    <a:p>
                      <a:pPr marL="81280">
                        <a:lnSpc>
                          <a:spcPct val="100000"/>
                        </a:lnSpc>
                        <a:spcBef>
                          <a:spcPts val="894"/>
                        </a:spcBef>
                      </a:pPr>
                      <a:r>
                        <a:rPr sz="1150" spc="-5" dirty="0">
                          <a:latin typeface="Calibri"/>
                          <a:cs typeface="Calibri"/>
                        </a:rPr>
                        <a:t>0.55</a:t>
                      </a:r>
                      <a:endParaRPr sz="1150">
                        <a:latin typeface="Calibri"/>
                        <a:cs typeface="Calibri"/>
                      </a:endParaRPr>
                    </a:p>
                  </a:txBody>
                  <a:tcPr marL="0" marR="0" marT="11366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c>
                  <a:txBody>
                    <a:bodyPr/>
                    <a:lstStyle/>
                    <a:p>
                      <a:pPr marL="81280">
                        <a:lnSpc>
                          <a:spcPct val="100000"/>
                        </a:lnSpc>
                        <a:spcBef>
                          <a:spcPts val="894"/>
                        </a:spcBef>
                      </a:pPr>
                      <a:r>
                        <a:rPr sz="1150" spc="-5" dirty="0">
                          <a:latin typeface="Calibri"/>
                          <a:cs typeface="Calibri"/>
                        </a:rPr>
                        <a:t>1.00</a:t>
                      </a:r>
                      <a:endParaRPr sz="1150">
                        <a:latin typeface="Calibri"/>
                        <a:cs typeface="Calibri"/>
                      </a:endParaRPr>
                    </a:p>
                  </a:txBody>
                  <a:tcPr marL="0" marR="0" marT="11366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graphicFrame>
        <p:nvGraphicFramePr>
          <p:cNvPr id="45" name="object 45"/>
          <p:cNvGraphicFramePr>
            <a:graphicFrameLocks noGrp="1"/>
          </p:cNvGraphicFramePr>
          <p:nvPr/>
        </p:nvGraphicFramePr>
        <p:xfrm>
          <a:off x="9322310" y="3905986"/>
          <a:ext cx="833119" cy="829859"/>
        </p:xfrm>
        <a:graphic>
          <a:graphicData uri="http://schemas.openxmlformats.org/drawingml/2006/table">
            <a:tbl>
              <a:tblPr firstRow="1" bandRow="1">
                <a:tableStyleId>{2D5ABB26-0587-4C30-8999-92F81FD0307C}</a:tableStyleId>
              </a:tblPr>
              <a:tblGrid>
                <a:gridCol w="416559"/>
                <a:gridCol w="416559"/>
              </a:tblGrid>
              <a:tr h="414898">
                <a:tc>
                  <a:txBody>
                    <a:bodyPr/>
                    <a:lstStyle/>
                    <a:p>
                      <a:pPr marL="81280">
                        <a:lnSpc>
                          <a:spcPct val="100000"/>
                        </a:lnSpc>
                        <a:spcBef>
                          <a:spcPts val="900"/>
                        </a:spcBef>
                      </a:pPr>
                      <a:r>
                        <a:rPr sz="1150" spc="-5" dirty="0">
                          <a:latin typeface="Calibri"/>
                          <a:cs typeface="Calibri"/>
                        </a:rPr>
                        <a:t>0.55</a:t>
                      </a:r>
                      <a:endParaRPr sz="1150">
                        <a:latin typeface="Calibri"/>
                        <a:cs typeface="Calibri"/>
                      </a:endParaRPr>
                    </a:p>
                  </a:txBody>
                  <a:tcPr marL="0" marR="0" marT="1143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99FF"/>
                    </a:solidFill>
                  </a:tcPr>
                </a:tc>
                <a:tc>
                  <a:txBody>
                    <a:bodyPr/>
                    <a:lstStyle/>
                    <a:p>
                      <a:pPr marL="81280">
                        <a:lnSpc>
                          <a:spcPct val="100000"/>
                        </a:lnSpc>
                        <a:spcBef>
                          <a:spcPts val="900"/>
                        </a:spcBef>
                      </a:pPr>
                      <a:r>
                        <a:rPr sz="1150" spc="-5" dirty="0">
                          <a:latin typeface="Calibri"/>
                          <a:cs typeface="Calibri"/>
                        </a:rPr>
                        <a:t>1.00</a:t>
                      </a:r>
                      <a:endParaRPr sz="1150">
                        <a:latin typeface="Calibri"/>
                        <a:cs typeface="Calibri"/>
                      </a:endParaRPr>
                    </a:p>
                  </a:txBody>
                  <a:tcPr marL="0" marR="0" marT="1143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14961">
                <a:tc>
                  <a:txBody>
                    <a:bodyPr/>
                    <a:lstStyle/>
                    <a:p>
                      <a:pPr marL="81280">
                        <a:lnSpc>
                          <a:spcPct val="100000"/>
                        </a:lnSpc>
                        <a:spcBef>
                          <a:spcPts val="900"/>
                        </a:spcBef>
                      </a:pPr>
                      <a:r>
                        <a:rPr sz="1150" spc="-5" dirty="0">
                          <a:latin typeface="Calibri"/>
                          <a:cs typeface="Calibri"/>
                        </a:rPr>
                        <a:t>1.00</a:t>
                      </a:r>
                      <a:endParaRPr sz="1150">
                        <a:latin typeface="Calibri"/>
                        <a:cs typeface="Calibri"/>
                      </a:endParaRPr>
                    </a:p>
                  </a:txBody>
                  <a:tcPr marL="0" marR="0" marT="1143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1280">
                        <a:lnSpc>
                          <a:spcPct val="100000"/>
                        </a:lnSpc>
                        <a:spcBef>
                          <a:spcPts val="900"/>
                        </a:spcBef>
                      </a:pPr>
                      <a:r>
                        <a:rPr sz="1150" spc="-5" dirty="0">
                          <a:latin typeface="Calibri"/>
                          <a:cs typeface="Calibri"/>
                        </a:rPr>
                        <a:t>0.55</a:t>
                      </a:r>
                      <a:endParaRPr sz="1150">
                        <a:latin typeface="Calibri"/>
                        <a:cs typeface="Calibri"/>
                      </a:endParaRPr>
                    </a:p>
                  </a:txBody>
                  <a:tcPr marL="0" marR="0" marT="1143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99FF"/>
                    </a:solidFill>
                  </a:tcPr>
                </a:tc>
              </a:tr>
            </a:tbl>
          </a:graphicData>
        </a:graphic>
      </p:graphicFrame>
      <p:graphicFrame>
        <p:nvGraphicFramePr>
          <p:cNvPr id="46" name="object 46"/>
          <p:cNvGraphicFramePr>
            <a:graphicFrameLocks noGrp="1"/>
          </p:cNvGraphicFramePr>
          <p:nvPr/>
        </p:nvGraphicFramePr>
        <p:xfrm>
          <a:off x="9322309" y="2967196"/>
          <a:ext cx="829311" cy="828351"/>
        </p:xfrm>
        <a:graphic>
          <a:graphicData uri="http://schemas.openxmlformats.org/drawingml/2006/table">
            <a:tbl>
              <a:tblPr firstRow="1" bandRow="1">
                <a:tableStyleId>{2D5ABB26-0587-4C30-8999-92F81FD0307C}</a:tableStyleId>
              </a:tblPr>
              <a:tblGrid>
                <a:gridCol w="414655"/>
                <a:gridCol w="414655"/>
              </a:tblGrid>
              <a:tr h="414144">
                <a:tc>
                  <a:txBody>
                    <a:bodyPr/>
                    <a:lstStyle/>
                    <a:p>
                      <a:pPr marL="81280">
                        <a:lnSpc>
                          <a:spcPct val="100000"/>
                        </a:lnSpc>
                        <a:spcBef>
                          <a:spcPts val="900"/>
                        </a:spcBef>
                      </a:pPr>
                      <a:r>
                        <a:rPr sz="1150" spc="-5" dirty="0">
                          <a:latin typeface="Calibri"/>
                          <a:cs typeface="Calibri"/>
                        </a:rPr>
                        <a:t>1.00</a:t>
                      </a:r>
                      <a:endParaRPr sz="1150">
                        <a:latin typeface="Calibri"/>
                        <a:cs typeface="Calibri"/>
                      </a:endParaRPr>
                    </a:p>
                  </a:txBody>
                  <a:tcPr marL="0" marR="0" marT="1143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1280">
                        <a:lnSpc>
                          <a:spcPct val="100000"/>
                        </a:lnSpc>
                        <a:spcBef>
                          <a:spcPts val="900"/>
                        </a:spcBef>
                      </a:pPr>
                      <a:r>
                        <a:rPr sz="1150" spc="-5" dirty="0">
                          <a:latin typeface="Calibri"/>
                          <a:cs typeface="Calibri"/>
                        </a:rPr>
                        <a:t>0.55</a:t>
                      </a:r>
                      <a:endParaRPr sz="1150">
                        <a:latin typeface="Calibri"/>
                        <a:cs typeface="Calibri"/>
                      </a:endParaRPr>
                    </a:p>
                  </a:txBody>
                  <a:tcPr marL="0" marR="0" marT="1143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BE92"/>
                    </a:solidFill>
                  </a:tcPr>
                </a:tc>
              </a:tr>
              <a:tr h="414207">
                <a:tc>
                  <a:txBody>
                    <a:bodyPr/>
                    <a:lstStyle/>
                    <a:p>
                      <a:pPr marL="81280">
                        <a:lnSpc>
                          <a:spcPct val="100000"/>
                        </a:lnSpc>
                        <a:spcBef>
                          <a:spcPts val="900"/>
                        </a:spcBef>
                      </a:pPr>
                      <a:r>
                        <a:rPr sz="1150" spc="-5" dirty="0">
                          <a:latin typeface="Calibri"/>
                          <a:cs typeface="Calibri"/>
                        </a:rPr>
                        <a:t>0.55</a:t>
                      </a:r>
                      <a:endParaRPr sz="1150">
                        <a:latin typeface="Calibri"/>
                        <a:cs typeface="Calibri"/>
                      </a:endParaRPr>
                    </a:p>
                  </a:txBody>
                  <a:tcPr marL="0" marR="0" marT="1143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BE92"/>
                    </a:solidFill>
                  </a:tcPr>
                </a:tc>
                <a:tc>
                  <a:txBody>
                    <a:bodyPr/>
                    <a:lstStyle/>
                    <a:p>
                      <a:pPr marL="81280">
                        <a:lnSpc>
                          <a:spcPct val="100000"/>
                        </a:lnSpc>
                        <a:spcBef>
                          <a:spcPts val="900"/>
                        </a:spcBef>
                      </a:pPr>
                      <a:r>
                        <a:rPr sz="1150" spc="-5" dirty="0">
                          <a:latin typeface="Calibri"/>
                          <a:cs typeface="Calibri"/>
                        </a:rPr>
                        <a:t>0.55</a:t>
                      </a:r>
                      <a:endParaRPr sz="1150">
                        <a:latin typeface="Calibri"/>
                        <a:cs typeface="Calibri"/>
                      </a:endParaRPr>
                    </a:p>
                  </a:txBody>
                  <a:tcPr marL="0" marR="0" marT="1143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BE92"/>
                    </a:solidFill>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504" y="106175"/>
            <a:ext cx="2884805"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Fully connected</a:t>
            </a:r>
            <a:r>
              <a:rPr sz="2200" b="1" spc="20" dirty="0">
                <a:solidFill>
                  <a:srgbClr val="000000"/>
                </a:solidFill>
                <a:latin typeface="Arial"/>
                <a:cs typeface="Arial"/>
              </a:rPr>
              <a:t> </a:t>
            </a:r>
            <a:r>
              <a:rPr sz="2200" b="1" spc="-10" dirty="0">
                <a:solidFill>
                  <a:srgbClr val="000000"/>
                </a:solidFill>
                <a:latin typeface="Arial"/>
                <a:cs typeface="Arial"/>
              </a:rPr>
              <a:t>layer</a:t>
            </a:r>
            <a:endParaRPr sz="2200">
              <a:latin typeface="Arial"/>
              <a:cs typeface="Arial"/>
            </a:endParaRPr>
          </a:p>
        </p:txBody>
      </p:sp>
      <p:sp>
        <p:nvSpPr>
          <p:cNvPr id="55" name="object 55"/>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73</a:t>
            </a:fld>
            <a:endParaRPr spc="-5" dirty="0"/>
          </a:p>
        </p:txBody>
      </p:sp>
      <p:sp>
        <p:nvSpPr>
          <p:cNvPr id="3" name="object 3"/>
          <p:cNvSpPr txBox="1"/>
          <p:nvPr/>
        </p:nvSpPr>
        <p:spPr>
          <a:xfrm>
            <a:off x="1811529" y="1039116"/>
            <a:ext cx="4846955" cy="629018"/>
          </a:xfrm>
          <a:prstGeom prst="rect">
            <a:avLst/>
          </a:prstGeom>
        </p:spPr>
        <p:txBody>
          <a:bodyPr vert="horz" wrap="square" lIns="0" tIns="13335" rIns="0" bIns="0" rtlCol="0">
            <a:spAutoFit/>
          </a:bodyPr>
          <a:lstStyle/>
          <a:p>
            <a:pPr marL="193675" marR="5080" indent="-181610">
              <a:lnSpc>
                <a:spcPct val="100000"/>
              </a:lnSpc>
              <a:spcBef>
                <a:spcPts val="105"/>
              </a:spcBef>
              <a:buFont typeface="Wingdings"/>
              <a:buChar char=""/>
              <a:tabLst>
                <a:tab pos="194310" algn="l"/>
              </a:tabLst>
            </a:pPr>
            <a:r>
              <a:rPr sz="2000" dirty="0">
                <a:latin typeface="Arial MT"/>
                <a:cs typeface="Arial MT"/>
              </a:rPr>
              <a:t>Fully</a:t>
            </a:r>
            <a:r>
              <a:rPr sz="2000" spc="-10" dirty="0">
                <a:latin typeface="Arial MT"/>
                <a:cs typeface="Arial MT"/>
              </a:rPr>
              <a:t> </a:t>
            </a:r>
            <a:r>
              <a:rPr sz="2000" dirty="0">
                <a:latin typeface="Arial MT"/>
                <a:cs typeface="Arial MT"/>
              </a:rPr>
              <a:t>connected</a:t>
            </a:r>
            <a:r>
              <a:rPr sz="2000" spc="-50" dirty="0">
                <a:latin typeface="Arial MT"/>
                <a:cs typeface="Arial MT"/>
              </a:rPr>
              <a:t> </a:t>
            </a:r>
            <a:r>
              <a:rPr sz="2000" dirty="0">
                <a:latin typeface="Arial MT"/>
                <a:cs typeface="Arial MT"/>
              </a:rPr>
              <a:t>layers</a:t>
            </a:r>
            <a:r>
              <a:rPr sz="2000" spc="-25" dirty="0">
                <a:latin typeface="Arial MT"/>
                <a:cs typeface="Arial MT"/>
              </a:rPr>
              <a:t> </a:t>
            </a:r>
            <a:r>
              <a:rPr sz="2000" dirty="0">
                <a:latin typeface="Arial MT"/>
                <a:cs typeface="Arial MT"/>
              </a:rPr>
              <a:t>are</a:t>
            </a:r>
            <a:r>
              <a:rPr sz="2000" spc="-20" dirty="0">
                <a:latin typeface="Arial MT"/>
                <a:cs typeface="Arial MT"/>
              </a:rPr>
              <a:t> </a:t>
            </a:r>
            <a:r>
              <a:rPr sz="2000" dirty="0">
                <a:latin typeface="Arial MT"/>
                <a:cs typeface="Arial MT"/>
              </a:rPr>
              <a:t>the</a:t>
            </a:r>
            <a:r>
              <a:rPr sz="2000" spc="-25" dirty="0">
                <a:latin typeface="Arial MT"/>
                <a:cs typeface="Arial MT"/>
              </a:rPr>
              <a:t> </a:t>
            </a:r>
            <a:r>
              <a:rPr sz="2000" dirty="0">
                <a:latin typeface="Arial MT"/>
                <a:cs typeface="Arial MT"/>
              </a:rPr>
              <a:t>normal</a:t>
            </a:r>
            <a:r>
              <a:rPr sz="2000" spc="-30" dirty="0">
                <a:latin typeface="Arial MT"/>
                <a:cs typeface="Arial MT"/>
              </a:rPr>
              <a:t> </a:t>
            </a:r>
            <a:r>
              <a:rPr sz="2000" dirty="0">
                <a:latin typeface="Arial MT"/>
                <a:cs typeface="Arial MT"/>
              </a:rPr>
              <a:t>flat </a:t>
            </a:r>
            <a:r>
              <a:rPr sz="2000" spc="-540" dirty="0">
                <a:latin typeface="Arial MT"/>
                <a:cs typeface="Arial MT"/>
              </a:rPr>
              <a:t> </a:t>
            </a:r>
            <a:r>
              <a:rPr sz="2000" dirty="0">
                <a:latin typeface="Arial MT"/>
                <a:cs typeface="Arial MT"/>
              </a:rPr>
              <a:t>feed-forward</a:t>
            </a:r>
            <a:r>
              <a:rPr sz="2000" spc="-50" dirty="0">
                <a:latin typeface="Arial MT"/>
                <a:cs typeface="Arial MT"/>
              </a:rPr>
              <a:t> </a:t>
            </a:r>
            <a:r>
              <a:rPr sz="2000" dirty="0">
                <a:latin typeface="Arial MT"/>
                <a:cs typeface="Arial MT"/>
              </a:rPr>
              <a:t>neural</a:t>
            </a:r>
            <a:r>
              <a:rPr sz="2000" spc="-20" dirty="0">
                <a:latin typeface="Arial MT"/>
                <a:cs typeface="Arial MT"/>
              </a:rPr>
              <a:t> </a:t>
            </a:r>
            <a:r>
              <a:rPr sz="2000" dirty="0">
                <a:latin typeface="Arial MT"/>
                <a:cs typeface="Arial MT"/>
              </a:rPr>
              <a:t>network</a:t>
            </a:r>
            <a:r>
              <a:rPr sz="2000" spc="-35" dirty="0">
                <a:latin typeface="Arial MT"/>
                <a:cs typeface="Arial MT"/>
              </a:rPr>
              <a:t> </a:t>
            </a:r>
            <a:r>
              <a:rPr sz="2000" dirty="0">
                <a:latin typeface="Arial MT"/>
                <a:cs typeface="Arial MT"/>
              </a:rPr>
              <a:t>layers.</a:t>
            </a:r>
            <a:endParaRPr sz="2000">
              <a:latin typeface="Arial MT"/>
              <a:cs typeface="Arial MT"/>
            </a:endParaRPr>
          </a:p>
        </p:txBody>
      </p:sp>
      <p:sp>
        <p:nvSpPr>
          <p:cNvPr id="4" name="object 4"/>
          <p:cNvSpPr txBox="1"/>
          <p:nvPr/>
        </p:nvSpPr>
        <p:spPr>
          <a:xfrm>
            <a:off x="1811530" y="2197739"/>
            <a:ext cx="4848225" cy="936795"/>
          </a:xfrm>
          <a:prstGeom prst="rect">
            <a:avLst/>
          </a:prstGeom>
        </p:spPr>
        <p:txBody>
          <a:bodyPr vert="horz" wrap="square" lIns="0" tIns="13335" rIns="0" bIns="0" rtlCol="0">
            <a:spAutoFit/>
          </a:bodyPr>
          <a:lstStyle/>
          <a:p>
            <a:pPr marL="193675" marR="5080" indent="-181610">
              <a:lnSpc>
                <a:spcPct val="100000"/>
              </a:lnSpc>
              <a:spcBef>
                <a:spcPts val="105"/>
              </a:spcBef>
              <a:buFont typeface="Wingdings"/>
              <a:buChar char=""/>
              <a:tabLst>
                <a:tab pos="194310" algn="l"/>
              </a:tabLst>
            </a:pPr>
            <a:r>
              <a:rPr sz="2000" dirty="0">
                <a:latin typeface="Arial MT"/>
                <a:cs typeface="Arial MT"/>
              </a:rPr>
              <a:t>These layers may have a non-linear </a:t>
            </a:r>
            <a:r>
              <a:rPr sz="2000" spc="5" dirty="0">
                <a:latin typeface="Arial MT"/>
                <a:cs typeface="Arial MT"/>
              </a:rPr>
              <a:t> </a:t>
            </a:r>
            <a:r>
              <a:rPr sz="2000" dirty="0">
                <a:latin typeface="Arial MT"/>
                <a:cs typeface="Arial MT"/>
              </a:rPr>
              <a:t>activation</a:t>
            </a:r>
            <a:r>
              <a:rPr sz="2000" spc="-35" dirty="0">
                <a:latin typeface="Arial MT"/>
                <a:cs typeface="Arial MT"/>
              </a:rPr>
              <a:t> </a:t>
            </a:r>
            <a:r>
              <a:rPr sz="2000" dirty="0">
                <a:latin typeface="Arial MT"/>
                <a:cs typeface="Arial MT"/>
              </a:rPr>
              <a:t>function</a:t>
            </a:r>
            <a:r>
              <a:rPr sz="2000" spc="-40" dirty="0">
                <a:latin typeface="Arial MT"/>
                <a:cs typeface="Arial MT"/>
              </a:rPr>
              <a:t> </a:t>
            </a:r>
            <a:r>
              <a:rPr sz="2000" dirty="0">
                <a:latin typeface="Arial MT"/>
                <a:cs typeface="Arial MT"/>
              </a:rPr>
              <a:t>or</a:t>
            </a:r>
            <a:r>
              <a:rPr sz="2000" spc="-30" dirty="0">
                <a:latin typeface="Arial MT"/>
                <a:cs typeface="Arial MT"/>
              </a:rPr>
              <a:t> </a:t>
            </a:r>
            <a:r>
              <a:rPr sz="2000" dirty="0">
                <a:latin typeface="Arial MT"/>
                <a:cs typeface="Arial MT"/>
              </a:rPr>
              <a:t>a</a:t>
            </a:r>
            <a:r>
              <a:rPr sz="2000" spc="-20" dirty="0">
                <a:latin typeface="Arial MT"/>
                <a:cs typeface="Arial MT"/>
              </a:rPr>
              <a:t> </a:t>
            </a:r>
            <a:r>
              <a:rPr sz="2000" dirty="0">
                <a:latin typeface="Arial MT"/>
                <a:cs typeface="Arial MT"/>
              </a:rPr>
              <a:t>softmax</a:t>
            </a:r>
            <a:r>
              <a:rPr sz="2000" spc="-35" dirty="0">
                <a:latin typeface="Arial MT"/>
                <a:cs typeface="Arial MT"/>
              </a:rPr>
              <a:t> </a:t>
            </a:r>
            <a:r>
              <a:rPr sz="2000" dirty="0">
                <a:latin typeface="Arial MT"/>
                <a:cs typeface="Arial MT"/>
              </a:rPr>
              <a:t>activation </a:t>
            </a:r>
            <a:r>
              <a:rPr sz="2000" spc="-540" dirty="0">
                <a:latin typeface="Arial MT"/>
                <a:cs typeface="Arial MT"/>
              </a:rPr>
              <a:t> </a:t>
            </a:r>
            <a:r>
              <a:rPr sz="2000" dirty="0">
                <a:latin typeface="Arial MT"/>
                <a:cs typeface="Arial MT"/>
              </a:rPr>
              <a:t>in</a:t>
            </a:r>
            <a:r>
              <a:rPr sz="2000" spc="-5" dirty="0">
                <a:latin typeface="Arial MT"/>
                <a:cs typeface="Arial MT"/>
              </a:rPr>
              <a:t> </a:t>
            </a:r>
            <a:r>
              <a:rPr sz="2000" dirty="0">
                <a:latin typeface="Arial MT"/>
                <a:cs typeface="Arial MT"/>
              </a:rPr>
              <a:t>order</a:t>
            </a:r>
            <a:r>
              <a:rPr sz="2000" spc="-35" dirty="0">
                <a:latin typeface="Arial MT"/>
                <a:cs typeface="Arial MT"/>
              </a:rPr>
              <a:t> </a:t>
            </a:r>
            <a:r>
              <a:rPr sz="2000" dirty="0">
                <a:latin typeface="Arial MT"/>
                <a:cs typeface="Arial MT"/>
              </a:rPr>
              <a:t>to</a:t>
            </a:r>
            <a:r>
              <a:rPr sz="2000" spc="-10" dirty="0">
                <a:latin typeface="Arial MT"/>
                <a:cs typeface="Arial MT"/>
              </a:rPr>
              <a:t> </a:t>
            </a:r>
            <a:r>
              <a:rPr sz="2000" dirty="0">
                <a:latin typeface="Arial MT"/>
                <a:cs typeface="Arial MT"/>
              </a:rPr>
              <a:t>predict</a:t>
            </a:r>
            <a:r>
              <a:rPr sz="2000" spc="-40" dirty="0">
                <a:latin typeface="Arial MT"/>
                <a:cs typeface="Arial MT"/>
              </a:rPr>
              <a:t> </a:t>
            </a:r>
            <a:r>
              <a:rPr sz="2000" dirty="0">
                <a:latin typeface="Arial MT"/>
                <a:cs typeface="Arial MT"/>
              </a:rPr>
              <a:t>classes.</a:t>
            </a:r>
            <a:endParaRPr sz="2000">
              <a:latin typeface="Arial MT"/>
              <a:cs typeface="Arial MT"/>
            </a:endParaRPr>
          </a:p>
        </p:txBody>
      </p:sp>
      <p:sp>
        <p:nvSpPr>
          <p:cNvPr id="5" name="object 5"/>
          <p:cNvSpPr txBox="1"/>
          <p:nvPr/>
        </p:nvSpPr>
        <p:spPr>
          <a:xfrm>
            <a:off x="1811527" y="3661029"/>
            <a:ext cx="4396740" cy="936154"/>
          </a:xfrm>
          <a:prstGeom prst="rect">
            <a:avLst/>
          </a:prstGeom>
        </p:spPr>
        <p:txBody>
          <a:bodyPr vert="horz" wrap="square" lIns="0" tIns="12700" rIns="0" bIns="0" rtlCol="0">
            <a:spAutoFit/>
          </a:bodyPr>
          <a:lstStyle/>
          <a:p>
            <a:pPr marL="193675" marR="5080" indent="-181610" algn="just">
              <a:lnSpc>
                <a:spcPct val="100000"/>
              </a:lnSpc>
              <a:spcBef>
                <a:spcPts val="100"/>
              </a:spcBef>
              <a:buFont typeface="Wingdings"/>
              <a:buChar char=""/>
              <a:tabLst>
                <a:tab pos="194310" algn="l"/>
              </a:tabLst>
            </a:pPr>
            <a:r>
              <a:rPr sz="2000" dirty="0">
                <a:latin typeface="Arial MT"/>
                <a:cs typeface="Arial MT"/>
              </a:rPr>
              <a:t>To</a:t>
            </a:r>
            <a:r>
              <a:rPr sz="2000" spc="-10" dirty="0">
                <a:latin typeface="Arial MT"/>
                <a:cs typeface="Arial MT"/>
              </a:rPr>
              <a:t> </a:t>
            </a:r>
            <a:r>
              <a:rPr sz="2000" dirty="0">
                <a:latin typeface="Arial MT"/>
                <a:cs typeface="Arial MT"/>
              </a:rPr>
              <a:t>compute</a:t>
            </a:r>
            <a:r>
              <a:rPr sz="2000" spc="-50" dirty="0">
                <a:latin typeface="Arial MT"/>
                <a:cs typeface="Arial MT"/>
              </a:rPr>
              <a:t> </a:t>
            </a:r>
            <a:r>
              <a:rPr sz="2000" dirty="0">
                <a:latin typeface="Arial MT"/>
                <a:cs typeface="Arial MT"/>
              </a:rPr>
              <a:t>our</a:t>
            </a:r>
            <a:r>
              <a:rPr sz="2000" spc="-30" dirty="0">
                <a:latin typeface="Arial MT"/>
                <a:cs typeface="Arial MT"/>
              </a:rPr>
              <a:t> </a:t>
            </a:r>
            <a:r>
              <a:rPr sz="2000" dirty="0">
                <a:latin typeface="Arial MT"/>
                <a:cs typeface="Arial MT"/>
              </a:rPr>
              <a:t>output,</a:t>
            </a:r>
            <a:r>
              <a:rPr sz="2000" spc="-35" dirty="0">
                <a:latin typeface="Arial MT"/>
                <a:cs typeface="Arial MT"/>
              </a:rPr>
              <a:t> </a:t>
            </a:r>
            <a:r>
              <a:rPr sz="2000" dirty="0">
                <a:latin typeface="Arial MT"/>
                <a:cs typeface="Arial MT"/>
              </a:rPr>
              <a:t>we</a:t>
            </a:r>
            <a:r>
              <a:rPr sz="2000" spc="-20" dirty="0">
                <a:latin typeface="Arial MT"/>
                <a:cs typeface="Arial MT"/>
              </a:rPr>
              <a:t> </a:t>
            </a:r>
            <a:r>
              <a:rPr sz="2000" dirty="0">
                <a:latin typeface="Arial MT"/>
                <a:cs typeface="Arial MT"/>
              </a:rPr>
              <a:t>simply</a:t>
            </a:r>
            <a:r>
              <a:rPr sz="2000" spc="-10" dirty="0">
                <a:latin typeface="Arial MT"/>
                <a:cs typeface="Arial MT"/>
              </a:rPr>
              <a:t> </a:t>
            </a:r>
            <a:r>
              <a:rPr sz="2000" spc="5" dirty="0">
                <a:latin typeface="Arial MT"/>
                <a:cs typeface="Arial MT"/>
              </a:rPr>
              <a:t>re- </a:t>
            </a:r>
            <a:r>
              <a:rPr sz="2000" spc="-545" dirty="0">
                <a:latin typeface="Arial MT"/>
                <a:cs typeface="Arial MT"/>
              </a:rPr>
              <a:t> </a:t>
            </a:r>
            <a:r>
              <a:rPr sz="2000" dirty="0">
                <a:latin typeface="Arial MT"/>
                <a:cs typeface="Arial MT"/>
              </a:rPr>
              <a:t>arrange the output matrices as a </a:t>
            </a:r>
            <a:r>
              <a:rPr sz="2000" spc="5" dirty="0">
                <a:latin typeface="Arial MT"/>
                <a:cs typeface="Arial MT"/>
              </a:rPr>
              <a:t>1-D </a:t>
            </a:r>
            <a:r>
              <a:rPr sz="2000" spc="-545" dirty="0">
                <a:latin typeface="Arial MT"/>
                <a:cs typeface="Arial MT"/>
              </a:rPr>
              <a:t> </a:t>
            </a:r>
            <a:r>
              <a:rPr sz="2000" dirty="0">
                <a:latin typeface="Arial MT"/>
                <a:cs typeface="Arial MT"/>
              </a:rPr>
              <a:t>array.</a:t>
            </a:r>
            <a:endParaRPr sz="2000">
              <a:latin typeface="Arial MT"/>
              <a:cs typeface="Arial MT"/>
            </a:endParaRPr>
          </a:p>
        </p:txBody>
      </p:sp>
      <p:sp>
        <p:nvSpPr>
          <p:cNvPr id="6" name="object 6"/>
          <p:cNvSpPr/>
          <p:nvPr/>
        </p:nvSpPr>
        <p:spPr>
          <a:xfrm>
            <a:off x="7936993" y="3718559"/>
            <a:ext cx="716915" cy="228600"/>
          </a:xfrm>
          <a:custGeom>
            <a:avLst/>
            <a:gdLst/>
            <a:ahLst/>
            <a:cxnLst/>
            <a:rect l="l" t="t" r="r" b="b"/>
            <a:pathLst>
              <a:path w="716915" h="228600">
                <a:moveTo>
                  <a:pt x="488060" y="0"/>
                </a:moveTo>
                <a:lnTo>
                  <a:pt x="488060" y="228600"/>
                </a:lnTo>
                <a:lnTo>
                  <a:pt x="640460" y="152400"/>
                </a:lnTo>
                <a:lnTo>
                  <a:pt x="526160" y="152400"/>
                </a:lnTo>
                <a:lnTo>
                  <a:pt x="526160" y="76200"/>
                </a:lnTo>
                <a:lnTo>
                  <a:pt x="640460" y="76200"/>
                </a:lnTo>
                <a:lnTo>
                  <a:pt x="488060" y="0"/>
                </a:lnTo>
                <a:close/>
              </a:path>
              <a:path w="716915" h="228600">
                <a:moveTo>
                  <a:pt x="488060" y="76200"/>
                </a:moveTo>
                <a:lnTo>
                  <a:pt x="0" y="76200"/>
                </a:lnTo>
                <a:lnTo>
                  <a:pt x="0" y="152400"/>
                </a:lnTo>
                <a:lnTo>
                  <a:pt x="488060" y="152400"/>
                </a:lnTo>
                <a:lnTo>
                  <a:pt x="488060" y="76200"/>
                </a:lnTo>
                <a:close/>
              </a:path>
              <a:path w="716915" h="228600">
                <a:moveTo>
                  <a:pt x="640460" y="76200"/>
                </a:moveTo>
                <a:lnTo>
                  <a:pt x="526160" y="76200"/>
                </a:lnTo>
                <a:lnTo>
                  <a:pt x="526160" y="152400"/>
                </a:lnTo>
                <a:lnTo>
                  <a:pt x="640460" y="152400"/>
                </a:lnTo>
                <a:lnTo>
                  <a:pt x="716660" y="114300"/>
                </a:lnTo>
                <a:lnTo>
                  <a:pt x="640460" y="76200"/>
                </a:lnTo>
                <a:close/>
              </a:path>
            </a:pathLst>
          </a:custGeom>
          <a:solidFill>
            <a:srgbClr val="000000"/>
          </a:solidFill>
        </p:spPr>
        <p:txBody>
          <a:bodyPr wrap="square" lIns="0" tIns="0" rIns="0" bIns="0" rtlCol="0"/>
          <a:lstStyle/>
          <a:p>
            <a:endParaRPr/>
          </a:p>
        </p:txBody>
      </p:sp>
      <p:sp>
        <p:nvSpPr>
          <p:cNvPr id="7" name="object 7"/>
          <p:cNvSpPr/>
          <p:nvPr/>
        </p:nvSpPr>
        <p:spPr>
          <a:xfrm>
            <a:off x="7254176" y="2346286"/>
            <a:ext cx="486409" cy="400685"/>
          </a:xfrm>
          <a:custGeom>
            <a:avLst/>
            <a:gdLst/>
            <a:ahLst/>
            <a:cxnLst/>
            <a:rect l="l" t="t" r="r" b="b"/>
            <a:pathLst>
              <a:path w="486409" h="400685">
                <a:moveTo>
                  <a:pt x="0" y="400369"/>
                </a:moveTo>
                <a:lnTo>
                  <a:pt x="486263" y="400369"/>
                </a:lnTo>
                <a:lnTo>
                  <a:pt x="486263" y="0"/>
                </a:lnTo>
                <a:lnTo>
                  <a:pt x="0" y="0"/>
                </a:lnTo>
                <a:lnTo>
                  <a:pt x="0" y="400369"/>
                </a:lnTo>
                <a:close/>
              </a:path>
            </a:pathLst>
          </a:custGeom>
          <a:solidFill>
            <a:srgbClr val="A1EAE8"/>
          </a:solidFill>
        </p:spPr>
        <p:txBody>
          <a:bodyPr wrap="square" lIns="0" tIns="0" rIns="0" bIns="0" rtlCol="0"/>
          <a:lstStyle/>
          <a:p>
            <a:endParaRPr/>
          </a:p>
        </p:txBody>
      </p:sp>
      <p:sp>
        <p:nvSpPr>
          <p:cNvPr id="8" name="object 8"/>
          <p:cNvSpPr txBox="1"/>
          <p:nvPr/>
        </p:nvSpPr>
        <p:spPr>
          <a:xfrm>
            <a:off x="6777401" y="2343562"/>
            <a:ext cx="480059" cy="285335"/>
          </a:xfrm>
          <a:prstGeom prst="rect">
            <a:avLst/>
          </a:prstGeom>
          <a:ln w="6447">
            <a:solidFill>
              <a:srgbClr val="000000"/>
            </a:solidFill>
          </a:ln>
        </p:spPr>
        <p:txBody>
          <a:bodyPr vert="horz" wrap="square" lIns="0" tIns="114935" rIns="0" bIns="0" rtlCol="0">
            <a:spAutoFit/>
          </a:bodyPr>
          <a:lstStyle/>
          <a:p>
            <a:pPr marL="93980">
              <a:lnSpc>
                <a:spcPct val="100000"/>
              </a:lnSpc>
              <a:spcBef>
                <a:spcPts val="905"/>
              </a:spcBef>
            </a:pPr>
            <a:r>
              <a:rPr sz="1100" spc="100" dirty="0">
                <a:latin typeface="Calibri"/>
                <a:cs typeface="Calibri"/>
              </a:rPr>
              <a:t>1.00</a:t>
            </a:r>
            <a:endParaRPr sz="1100">
              <a:latin typeface="Calibri"/>
              <a:cs typeface="Calibri"/>
            </a:endParaRPr>
          </a:p>
        </p:txBody>
      </p:sp>
      <p:sp>
        <p:nvSpPr>
          <p:cNvPr id="9" name="object 9"/>
          <p:cNvSpPr txBox="1"/>
          <p:nvPr/>
        </p:nvSpPr>
        <p:spPr>
          <a:xfrm>
            <a:off x="7257393" y="2343562"/>
            <a:ext cx="480059" cy="285335"/>
          </a:xfrm>
          <a:prstGeom prst="rect">
            <a:avLst/>
          </a:prstGeom>
          <a:ln w="6288">
            <a:solidFill>
              <a:srgbClr val="000000"/>
            </a:solidFill>
          </a:ln>
        </p:spPr>
        <p:txBody>
          <a:bodyPr vert="horz" wrap="square" lIns="0" tIns="114935" rIns="0" bIns="0" rtlCol="0">
            <a:spAutoFit/>
          </a:bodyPr>
          <a:lstStyle/>
          <a:p>
            <a:pPr marL="93980">
              <a:lnSpc>
                <a:spcPct val="100000"/>
              </a:lnSpc>
              <a:spcBef>
                <a:spcPts val="905"/>
              </a:spcBef>
            </a:pPr>
            <a:r>
              <a:rPr sz="1100" spc="100" dirty="0">
                <a:latin typeface="Calibri"/>
                <a:cs typeface="Calibri"/>
              </a:rPr>
              <a:t>0.55</a:t>
            </a:r>
            <a:endParaRPr sz="1100">
              <a:latin typeface="Calibri"/>
              <a:cs typeface="Calibri"/>
            </a:endParaRPr>
          </a:p>
        </p:txBody>
      </p:sp>
      <p:sp>
        <p:nvSpPr>
          <p:cNvPr id="10" name="object 10"/>
          <p:cNvSpPr txBox="1"/>
          <p:nvPr/>
        </p:nvSpPr>
        <p:spPr>
          <a:xfrm>
            <a:off x="6777401" y="2749376"/>
            <a:ext cx="480059" cy="285335"/>
          </a:xfrm>
          <a:prstGeom prst="rect">
            <a:avLst/>
          </a:prstGeom>
          <a:solidFill>
            <a:srgbClr val="A1EAE8"/>
          </a:solidFill>
          <a:ln w="6447">
            <a:solidFill>
              <a:srgbClr val="000000"/>
            </a:solidFill>
          </a:ln>
        </p:spPr>
        <p:txBody>
          <a:bodyPr vert="horz" wrap="square" lIns="0" tIns="114935" rIns="0" bIns="0" rtlCol="0">
            <a:spAutoFit/>
          </a:bodyPr>
          <a:lstStyle/>
          <a:p>
            <a:pPr marL="93980">
              <a:lnSpc>
                <a:spcPct val="100000"/>
              </a:lnSpc>
              <a:spcBef>
                <a:spcPts val="905"/>
              </a:spcBef>
            </a:pPr>
            <a:r>
              <a:rPr sz="1100" spc="100" dirty="0">
                <a:latin typeface="Calibri"/>
                <a:cs typeface="Calibri"/>
              </a:rPr>
              <a:t>0.55</a:t>
            </a:r>
            <a:endParaRPr sz="1100">
              <a:latin typeface="Calibri"/>
              <a:cs typeface="Calibri"/>
            </a:endParaRPr>
          </a:p>
        </p:txBody>
      </p:sp>
      <p:sp>
        <p:nvSpPr>
          <p:cNvPr id="11" name="object 11"/>
          <p:cNvSpPr txBox="1"/>
          <p:nvPr/>
        </p:nvSpPr>
        <p:spPr>
          <a:xfrm>
            <a:off x="7260619" y="2849252"/>
            <a:ext cx="473709" cy="184666"/>
          </a:xfrm>
          <a:prstGeom prst="rect">
            <a:avLst/>
          </a:prstGeom>
        </p:spPr>
        <p:txBody>
          <a:bodyPr vert="horz" wrap="square" lIns="0" tIns="15240" rIns="0" bIns="0" rtlCol="0">
            <a:spAutoFit/>
          </a:bodyPr>
          <a:lstStyle/>
          <a:p>
            <a:pPr marL="90805">
              <a:lnSpc>
                <a:spcPct val="100000"/>
              </a:lnSpc>
              <a:spcBef>
                <a:spcPts val="120"/>
              </a:spcBef>
            </a:pPr>
            <a:r>
              <a:rPr sz="1100" spc="100" dirty="0">
                <a:latin typeface="Calibri"/>
                <a:cs typeface="Calibri"/>
              </a:rPr>
              <a:t>1.00</a:t>
            </a:r>
            <a:endParaRPr sz="1100">
              <a:latin typeface="Calibri"/>
              <a:cs typeface="Calibri"/>
            </a:endParaRPr>
          </a:p>
        </p:txBody>
      </p:sp>
      <p:grpSp>
        <p:nvGrpSpPr>
          <p:cNvPr id="12" name="object 12"/>
          <p:cNvGrpSpPr/>
          <p:nvPr/>
        </p:nvGrpSpPr>
        <p:grpSpPr>
          <a:xfrm>
            <a:off x="6774180" y="2340835"/>
            <a:ext cx="966469" cy="817244"/>
            <a:chOff x="6774179" y="2340835"/>
            <a:chExt cx="966469" cy="817244"/>
          </a:xfrm>
        </p:grpSpPr>
        <p:sp>
          <p:nvSpPr>
            <p:cNvPr id="13" name="object 13"/>
            <p:cNvSpPr/>
            <p:nvPr/>
          </p:nvSpPr>
          <p:spPr>
            <a:xfrm>
              <a:off x="7254169" y="2343555"/>
              <a:ext cx="6985" cy="814705"/>
            </a:xfrm>
            <a:custGeom>
              <a:avLst/>
              <a:gdLst/>
              <a:ahLst/>
              <a:cxnLst/>
              <a:rect l="l" t="t" r="r" b="b"/>
              <a:pathLst>
                <a:path w="6984" h="814705">
                  <a:moveTo>
                    <a:pt x="6442" y="0"/>
                  </a:moveTo>
                  <a:lnTo>
                    <a:pt x="0" y="0"/>
                  </a:lnTo>
                  <a:lnTo>
                    <a:pt x="0" y="814172"/>
                  </a:lnTo>
                  <a:lnTo>
                    <a:pt x="6443" y="814172"/>
                  </a:lnTo>
                  <a:lnTo>
                    <a:pt x="6442" y="0"/>
                  </a:lnTo>
                  <a:close/>
                </a:path>
              </a:pathLst>
            </a:custGeom>
            <a:solidFill>
              <a:srgbClr val="000000"/>
            </a:solidFill>
          </p:spPr>
          <p:txBody>
            <a:bodyPr wrap="square" lIns="0" tIns="0" rIns="0" bIns="0" rtlCol="0"/>
            <a:lstStyle/>
            <a:p>
              <a:endParaRPr/>
            </a:p>
          </p:txBody>
        </p:sp>
        <p:sp>
          <p:nvSpPr>
            <p:cNvPr id="14" name="object 14"/>
            <p:cNvSpPr/>
            <p:nvPr/>
          </p:nvSpPr>
          <p:spPr>
            <a:xfrm>
              <a:off x="7254174" y="2340837"/>
              <a:ext cx="6985" cy="817244"/>
            </a:xfrm>
            <a:custGeom>
              <a:avLst/>
              <a:gdLst/>
              <a:ahLst/>
              <a:cxnLst/>
              <a:rect l="l" t="t" r="r" b="b"/>
              <a:pathLst>
                <a:path w="6984" h="817244">
                  <a:moveTo>
                    <a:pt x="6442" y="0"/>
                  </a:moveTo>
                  <a:lnTo>
                    <a:pt x="0" y="0"/>
                  </a:lnTo>
                  <a:lnTo>
                    <a:pt x="0" y="816890"/>
                  </a:lnTo>
                  <a:lnTo>
                    <a:pt x="6443" y="816890"/>
                  </a:lnTo>
                  <a:lnTo>
                    <a:pt x="6442" y="0"/>
                  </a:lnTo>
                  <a:close/>
                </a:path>
              </a:pathLst>
            </a:custGeom>
            <a:solidFill>
              <a:srgbClr val="000000"/>
            </a:solidFill>
          </p:spPr>
          <p:txBody>
            <a:bodyPr wrap="square" lIns="0" tIns="0" rIns="0" bIns="0" rtlCol="0"/>
            <a:lstStyle/>
            <a:p>
              <a:endParaRPr/>
            </a:p>
          </p:txBody>
        </p:sp>
        <p:sp>
          <p:nvSpPr>
            <p:cNvPr id="15" name="object 15"/>
            <p:cNvSpPr/>
            <p:nvPr/>
          </p:nvSpPr>
          <p:spPr>
            <a:xfrm>
              <a:off x="7734149" y="2343555"/>
              <a:ext cx="6350" cy="814705"/>
            </a:xfrm>
            <a:custGeom>
              <a:avLst/>
              <a:gdLst/>
              <a:ahLst/>
              <a:cxnLst/>
              <a:rect l="l" t="t" r="r" b="b"/>
              <a:pathLst>
                <a:path w="6350" h="814705">
                  <a:moveTo>
                    <a:pt x="6287" y="0"/>
                  </a:moveTo>
                  <a:lnTo>
                    <a:pt x="0" y="0"/>
                  </a:lnTo>
                  <a:lnTo>
                    <a:pt x="0" y="814172"/>
                  </a:lnTo>
                  <a:lnTo>
                    <a:pt x="6288" y="814172"/>
                  </a:lnTo>
                  <a:lnTo>
                    <a:pt x="6287" y="0"/>
                  </a:lnTo>
                  <a:close/>
                </a:path>
              </a:pathLst>
            </a:custGeom>
            <a:solidFill>
              <a:srgbClr val="000000"/>
            </a:solidFill>
          </p:spPr>
          <p:txBody>
            <a:bodyPr wrap="square" lIns="0" tIns="0" rIns="0" bIns="0" rtlCol="0"/>
            <a:lstStyle/>
            <a:p>
              <a:endParaRPr/>
            </a:p>
          </p:txBody>
        </p:sp>
        <p:sp>
          <p:nvSpPr>
            <p:cNvPr id="16" name="object 16"/>
            <p:cNvSpPr/>
            <p:nvPr/>
          </p:nvSpPr>
          <p:spPr>
            <a:xfrm>
              <a:off x="7734153" y="2340837"/>
              <a:ext cx="6350" cy="817244"/>
            </a:xfrm>
            <a:custGeom>
              <a:avLst/>
              <a:gdLst/>
              <a:ahLst/>
              <a:cxnLst/>
              <a:rect l="l" t="t" r="r" b="b"/>
              <a:pathLst>
                <a:path w="6350" h="817244">
                  <a:moveTo>
                    <a:pt x="6283" y="0"/>
                  </a:moveTo>
                  <a:lnTo>
                    <a:pt x="0" y="0"/>
                  </a:lnTo>
                  <a:lnTo>
                    <a:pt x="0" y="816890"/>
                  </a:lnTo>
                  <a:lnTo>
                    <a:pt x="6284" y="816890"/>
                  </a:lnTo>
                  <a:lnTo>
                    <a:pt x="6283" y="0"/>
                  </a:lnTo>
                  <a:close/>
                </a:path>
              </a:pathLst>
            </a:custGeom>
            <a:solidFill>
              <a:srgbClr val="000000"/>
            </a:solidFill>
          </p:spPr>
          <p:txBody>
            <a:bodyPr wrap="square" lIns="0" tIns="0" rIns="0" bIns="0" rtlCol="0"/>
            <a:lstStyle/>
            <a:p>
              <a:endParaRPr/>
            </a:p>
          </p:txBody>
        </p:sp>
        <p:sp>
          <p:nvSpPr>
            <p:cNvPr id="17" name="object 17"/>
            <p:cNvSpPr/>
            <p:nvPr/>
          </p:nvSpPr>
          <p:spPr>
            <a:xfrm>
              <a:off x="6774179" y="2343555"/>
              <a:ext cx="6985" cy="814705"/>
            </a:xfrm>
            <a:custGeom>
              <a:avLst/>
              <a:gdLst/>
              <a:ahLst/>
              <a:cxnLst/>
              <a:rect l="l" t="t" r="r" b="b"/>
              <a:pathLst>
                <a:path w="6984" h="814705">
                  <a:moveTo>
                    <a:pt x="6442" y="0"/>
                  </a:moveTo>
                  <a:lnTo>
                    <a:pt x="0" y="0"/>
                  </a:lnTo>
                  <a:lnTo>
                    <a:pt x="0" y="814172"/>
                  </a:lnTo>
                  <a:lnTo>
                    <a:pt x="6443" y="814172"/>
                  </a:lnTo>
                  <a:lnTo>
                    <a:pt x="6442" y="0"/>
                  </a:lnTo>
                  <a:close/>
                </a:path>
              </a:pathLst>
            </a:custGeom>
            <a:solidFill>
              <a:srgbClr val="000000"/>
            </a:solidFill>
          </p:spPr>
          <p:txBody>
            <a:bodyPr wrap="square" lIns="0" tIns="0" rIns="0" bIns="0" rtlCol="0"/>
            <a:lstStyle/>
            <a:p>
              <a:endParaRPr/>
            </a:p>
          </p:txBody>
        </p:sp>
        <p:sp>
          <p:nvSpPr>
            <p:cNvPr id="18" name="object 18"/>
            <p:cNvSpPr/>
            <p:nvPr/>
          </p:nvSpPr>
          <p:spPr>
            <a:xfrm>
              <a:off x="6774179" y="2340837"/>
              <a:ext cx="6985" cy="817244"/>
            </a:xfrm>
            <a:custGeom>
              <a:avLst/>
              <a:gdLst/>
              <a:ahLst/>
              <a:cxnLst/>
              <a:rect l="l" t="t" r="r" b="b"/>
              <a:pathLst>
                <a:path w="6984" h="817244">
                  <a:moveTo>
                    <a:pt x="6442" y="0"/>
                  </a:moveTo>
                  <a:lnTo>
                    <a:pt x="0" y="0"/>
                  </a:lnTo>
                  <a:lnTo>
                    <a:pt x="0" y="816890"/>
                  </a:lnTo>
                  <a:lnTo>
                    <a:pt x="6443" y="816890"/>
                  </a:lnTo>
                  <a:lnTo>
                    <a:pt x="6442" y="0"/>
                  </a:lnTo>
                  <a:close/>
                </a:path>
              </a:pathLst>
            </a:custGeom>
            <a:solidFill>
              <a:srgbClr val="000000"/>
            </a:solidFill>
          </p:spPr>
          <p:txBody>
            <a:bodyPr wrap="square" lIns="0" tIns="0" rIns="0" bIns="0" rtlCol="0"/>
            <a:lstStyle/>
            <a:p>
              <a:endParaRPr/>
            </a:p>
          </p:txBody>
        </p:sp>
        <p:sp>
          <p:nvSpPr>
            <p:cNvPr id="19" name="object 19"/>
            <p:cNvSpPr/>
            <p:nvPr/>
          </p:nvSpPr>
          <p:spPr>
            <a:xfrm>
              <a:off x="6777400" y="2340835"/>
              <a:ext cx="963294" cy="5715"/>
            </a:xfrm>
            <a:custGeom>
              <a:avLst/>
              <a:gdLst/>
              <a:ahLst/>
              <a:cxnLst/>
              <a:rect l="l" t="t" r="r" b="b"/>
              <a:pathLst>
                <a:path w="963295" h="5714">
                  <a:moveTo>
                    <a:pt x="0" y="5443"/>
                  </a:moveTo>
                  <a:lnTo>
                    <a:pt x="963036" y="5444"/>
                  </a:lnTo>
                  <a:lnTo>
                    <a:pt x="963036" y="0"/>
                  </a:lnTo>
                  <a:lnTo>
                    <a:pt x="0" y="0"/>
                  </a:lnTo>
                  <a:lnTo>
                    <a:pt x="0" y="5443"/>
                  </a:lnTo>
                  <a:close/>
                </a:path>
              </a:pathLst>
            </a:custGeom>
            <a:solidFill>
              <a:srgbClr val="000000"/>
            </a:solidFill>
          </p:spPr>
          <p:txBody>
            <a:bodyPr wrap="square" lIns="0" tIns="0" rIns="0" bIns="0" rtlCol="0"/>
            <a:lstStyle/>
            <a:p>
              <a:endParaRPr/>
            </a:p>
          </p:txBody>
        </p:sp>
        <p:sp>
          <p:nvSpPr>
            <p:cNvPr id="20" name="object 20"/>
            <p:cNvSpPr/>
            <p:nvPr/>
          </p:nvSpPr>
          <p:spPr>
            <a:xfrm>
              <a:off x="6774179" y="2340840"/>
              <a:ext cx="966469" cy="5715"/>
            </a:xfrm>
            <a:custGeom>
              <a:avLst/>
              <a:gdLst/>
              <a:ahLst/>
              <a:cxnLst/>
              <a:rect l="l" t="t" r="r" b="b"/>
              <a:pathLst>
                <a:path w="966470" h="5714">
                  <a:moveTo>
                    <a:pt x="0" y="5447"/>
                  </a:moveTo>
                  <a:lnTo>
                    <a:pt x="966257" y="5447"/>
                  </a:lnTo>
                  <a:lnTo>
                    <a:pt x="966257" y="0"/>
                  </a:lnTo>
                  <a:lnTo>
                    <a:pt x="0" y="0"/>
                  </a:lnTo>
                  <a:lnTo>
                    <a:pt x="0" y="5447"/>
                  </a:lnTo>
                  <a:close/>
                </a:path>
              </a:pathLst>
            </a:custGeom>
            <a:solidFill>
              <a:srgbClr val="000000"/>
            </a:solidFill>
          </p:spPr>
          <p:txBody>
            <a:bodyPr wrap="square" lIns="0" tIns="0" rIns="0" bIns="0" rtlCol="0"/>
            <a:lstStyle/>
            <a:p>
              <a:endParaRPr/>
            </a:p>
          </p:txBody>
        </p:sp>
        <p:sp>
          <p:nvSpPr>
            <p:cNvPr id="21" name="object 21"/>
            <p:cNvSpPr/>
            <p:nvPr/>
          </p:nvSpPr>
          <p:spPr>
            <a:xfrm>
              <a:off x="6777401" y="2746653"/>
              <a:ext cx="963294" cy="5715"/>
            </a:xfrm>
            <a:custGeom>
              <a:avLst/>
              <a:gdLst/>
              <a:ahLst/>
              <a:cxnLst/>
              <a:rect l="l" t="t" r="r" b="b"/>
              <a:pathLst>
                <a:path w="963295" h="5714">
                  <a:moveTo>
                    <a:pt x="0" y="5447"/>
                  </a:moveTo>
                  <a:lnTo>
                    <a:pt x="963036" y="5447"/>
                  </a:lnTo>
                  <a:lnTo>
                    <a:pt x="963036" y="0"/>
                  </a:lnTo>
                  <a:lnTo>
                    <a:pt x="0" y="0"/>
                  </a:lnTo>
                  <a:lnTo>
                    <a:pt x="0" y="5447"/>
                  </a:lnTo>
                  <a:close/>
                </a:path>
              </a:pathLst>
            </a:custGeom>
            <a:solidFill>
              <a:srgbClr val="000000"/>
            </a:solidFill>
          </p:spPr>
          <p:txBody>
            <a:bodyPr wrap="square" lIns="0" tIns="0" rIns="0" bIns="0" rtlCol="0"/>
            <a:lstStyle/>
            <a:p>
              <a:endParaRPr/>
            </a:p>
          </p:txBody>
        </p:sp>
        <p:sp>
          <p:nvSpPr>
            <p:cNvPr id="22" name="object 22"/>
            <p:cNvSpPr/>
            <p:nvPr/>
          </p:nvSpPr>
          <p:spPr>
            <a:xfrm>
              <a:off x="6774179" y="2746649"/>
              <a:ext cx="966469" cy="5715"/>
            </a:xfrm>
            <a:custGeom>
              <a:avLst/>
              <a:gdLst/>
              <a:ahLst/>
              <a:cxnLst/>
              <a:rect l="l" t="t" r="r" b="b"/>
              <a:pathLst>
                <a:path w="966470" h="5714">
                  <a:moveTo>
                    <a:pt x="0" y="5447"/>
                  </a:moveTo>
                  <a:lnTo>
                    <a:pt x="966257" y="5447"/>
                  </a:lnTo>
                  <a:lnTo>
                    <a:pt x="966257" y="0"/>
                  </a:lnTo>
                  <a:lnTo>
                    <a:pt x="0" y="0"/>
                  </a:lnTo>
                  <a:lnTo>
                    <a:pt x="0" y="5447"/>
                  </a:lnTo>
                  <a:close/>
                </a:path>
              </a:pathLst>
            </a:custGeom>
            <a:solidFill>
              <a:srgbClr val="000000"/>
            </a:solidFill>
          </p:spPr>
          <p:txBody>
            <a:bodyPr wrap="square" lIns="0" tIns="0" rIns="0" bIns="0" rtlCol="0"/>
            <a:lstStyle/>
            <a:p>
              <a:endParaRPr/>
            </a:p>
          </p:txBody>
        </p:sp>
        <p:sp>
          <p:nvSpPr>
            <p:cNvPr id="23" name="object 23"/>
            <p:cNvSpPr/>
            <p:nvPr/>
          </p:nvSpPr>
          <p:spPr>
            <a:xfrm>
              <a:off x="6777401" y="3152771"/>
              <a:ext cx="963294" cy="5080"/>
            </a:xfrm>
            <a:custGeom>
              <a:avLst/>
              <a:gdLst/>
              <a:ahLst/>
              <a:cxnLst/>
              <a:rect l="l" t="t" r="r" b="b"/>
              <a:pathLst>
                <a:path w="963295" h="5080">
                  <a:moveTo>
                    <a:pt x="963036" y="0"/>
                  </a:moveTo>
                  <a:lnTo>
                    <a:pt x="0" y="0"/>
                  </a:lnTo>
                  <a:lnTo>
                    <a:pt x="0" y="4956"/>
                  </a:lnTo>
                  <a:lnTo>
                    <a:pt x="963036" y="4956"/>
                  </a:lnTo>
                  <a:lnTo>
                    <a:pt x="963036" y="0"/>
                  </a:lnTo>
                  <a:close/>
                </a:path>
              </a:pathLst>
            </a:custGeom>
            <a:solidFill>
              <a:srgbClr val="000000"/>
            </a:solidFill>
          </p:spPr>
          <p:txBody>
            <a:bodyPr wrap="square" lIns="0" tIns="0" rIns="0" bIns="0" rtlCol="0"/>
            <a:lstStyle/>
            <a:p>
              <a:endParaRPr/>
            </a:p>
          </p:txBody>
        </p:sp>
        <p:sp>
          <p:nvSpPr>
            <p:cNvPr id="24" name="object 24"/>
            <p:cNvSpPr/>
            <p:nvPr/>
          </p:nvSpPr>
          <p:spPr>
            <a:xfrm>
              <a:off x="6774180" y="3152771"/>
              <a:ext cx="966469" cy="5080"/>
            </a:xfrm>
            <a:custGeom>
              <a:avLst/>
              <a:gdLst/>
              <a:ahLst/>
              <a:cxnLst/>
              <a:rect l="l" t="t" r="r" b="b"/>
              <a:pathLst>
                <a:path w="966470" h="5080">
                  <a:moveTo>
                    <a:pt x="966257" y="0"/>
                  </a:moveTo>
                  <a:lnTo>
                    <a:pt x="0" y="0"/>
                  </a:lnTo>
                  <a:lnTo>
                    <a:pt x="0" y="4956"/>
                  </a:lnTo>
                  <a:lnTo>
                    <a:pt x="966257" y="4956"/>
                  </a:lnTo>
                  <a:lnTo>
                    <a:pt x="966257" y="0"/>
                  </a:lnTo>
                  <a:close/>
                </a:path>
              </a:pathLst>
            </a:custGeom>
            <a:solidFill>
              <a:srgbClr val="000000"/>
            </a:solidFill>
          </p:spPr>
          <p:txBody>
            <a:bodyPr wrap="square" lIns="0" tIns="0" rIns="0" bIns="0" rtlCol="0"/>
            <a:lstStyle/>
            <a:p>
              <a:endParaRPr/>
            </a:p>
          </p:txBody>
        </p:sp>
      </p:grpSp>
      <p:graphicFrame>
        <p:nvGraphicFramePr>
          <p:cNvPr id="25" name="object 25"/>
          <p:cNvGraphicFramePr>
            <a:graphicFrameLocks noGrp="1"/>
          </p:cNvGraphicFramePr>
          <p:nvPr/>
        </p:nvGraphicFramePr>
        <p:xfrm>
          <a:off x="6771133" y="4386047"/>
          <a:ext cx="960119" cy="811687"/>
        </p:xfrm>
        <a:graphic>
          <a:graphicData uri="http://schemas.openxmlformats.org/drawingml/2006/table">
            <a:tbl>
              <a:tblPr firstRow="1" bandRow="1">
                <a:tableStyleId>{2D5ABB26-0587-4C30-8999-92F81FD0307C}</a:tableStyleId>
              </a:tblPr>
              <a:tblGrid>
                <a:gridCol w="480059"/>
                <a:gridCol w="480059"/>
              </a:tblGrid>
              <a:tr h="405813">
                <a:tc>
                  <a:txBody>
                    <a:bodyPr/>
                    <a:lstStyle/>
                    <a:p>
                      <a:pPr marL="7620" algn="ctr">
                        <a:lnSpc>
                          <a:spcPct val="100000"/>
                        </a:lnSpc>
                        <a:spcBef>
                          <a:spcPts val="905"/>
                        </a:spcBef>
                      </a:pPr>
                      <a:r>
                        <a:rPr sz="1100" spc="100" dirty="0">
                          <a:latin typeface="Calibri"/>
                          <a:cs typeface="Calibri"/>
                        </a:rPr>
                        <a:t>0.55</a:t>
                      </a:r>
                      <a:endParaRPr sz="1100">
                        <a:latin typeface="Calibri"/>
                        <a:cs typeface="Calibri"/>
                      </a:endParaRPr>
                    </a:p>
                  </a:txBody>
                  <a:tcPr marL="0" marR="0" marT="114935"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solidFill>
                      <a:srgbClr val="FF99FF"/>
                    </a:solidFill>
                  </a:tcPr>
                </a:tc>
                <a:tc>
                  <a:txBody>
                    <a:bodyPr/>
                    <a:lstStyle/>
                    <a:p>
                      <a:pPr marR="78105" algn="r">
                        <a:lnSpc>
                          <a:spcPct val="100000"/>
                        </a:lnSpc>
                        <a:spcBef>
                          <a:spcPts val="905"/>
                        </a:spcBef>
                      </a:pPr>
                      <a:r>
                        <a:rPr sz="1100" spc="100" dirty="0">
                          <a:latin typeface="Calibri"/>
                          <a:cs typeface="Calibri"/>
                        </a:rPr>
                        <a:t>1.00</a:t>
                      </a:r>
                      <a:endParaRPr sz="1100">
                        <a:latin typeface="Calibri"/>
                        <a:cs typeface="Calibri"/>
                      </a:endParaRPr>
                    </a:p>
                  </a:txBody>
                  <a:tcPr marL="0" marR="0" marT="114935" marB="0">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5874">
                <a:tc>
                  <a:txBody>
                    <a:bodyPr/>
                    <a:lstStyle/>
                    <a:p>
                      <a:pPr marL="7620" algn="ctr">
                        <a:lnSpc>
                          <a:spcPct val="100000"/>
                        </a:lnSpc>
                        <a:spcBef>
                          <a:spcPts val="905"/>
                        </a:spcBef>
                      </a:pPr>
                      <a:r>
                        <a:rPr sz="1100" spc="100" dirty="0">
                          <a:latin typeface="Calibri"/>
                          <a:cs typeface="Calibri"/>
                        </a:rPr>
                        <a:t>1.00</a:t>
                      </a:r>
                      <a:endParaRPr sz="1100">
                        <a:latin typeface="Calibri"/>
                        <a:cs typeface="Calibri"/>
                      </a:endParaRPr>
                    </a:p>
                  </a:txBody>
                  <a:tcPr marL="0" marR="0" marT="114935"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R="78105" algn="r">
                        <a:lnSpc>
                          <a:spcPct val="100000"/>
                        </a:lnSpc>
                        <a:spcBef>
                          <a:spcPts val="905"/>
                        </a:spcBef>
                      </a:pPr>
                      <a:r>
                        <a:rPr sz="1100" spc="100" dirty="0">
                          <a:latin typeface="Calibri"/>
                          <a:cs typeface="Calibri"/>
                        </a:rPr>
                        <a:t>0.55</a:t>
                      </a:r>
                      <a:endParaRPr sz="1100">
                        <a:latin typeface="Calibri"/>
                        <a:cs typeface="Calibri"/>
                      </a:endParaRPr>
                    </a:p>
                  </a:txBody>
                  <a:tcPr marL="0" marR="0" marT="114935" marB="0">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99FF"/>
                    </a:solidFill>
                  </a:tcPr>
                </a:tc>
              </a:tr>
            </a:tbl>
          </a:graphicData>
        </a:graphic>
      </p:graphicFrame>
      <p:graphicFrame>
        <p:nvGraphicFramePr>
          <p:cNvPr id="26" name="object 26"/>
          <p:cNvGraphicFramePr>
            <a:graphicFrameLocks noGrp="1"/>
          </p:cNvGraphicFramePr>
          <p:nvPr/>
        </p:nvGraphicFramePr>
        <p:xfrm>
          <a:off x="6771133" y="3390875"/>
          <a:ext cx="960119" cy="811687"/>
        </p:xfrm>
        <a:graphic>
          <a:graphicData uri="http://schemas.openxmlformats.org/drawingml/2006/table">
            <a:tbl>
              <a:tblPr firstRow="1" bandRow="1">
                <a:tableStyleId>{2D5ABB26-0587-4C30-8999-92F81FD0307C}</a:tableStyleId>
              </a:tblPr>
              <a:tblGrid>
                <a:gridCol w="480059"/>
                <a:gridCol w="480059"/>
              </a:tblGrid>
              <a:tr h="405813">
                <a:tc>
                  <a:txBody>
                    <a:bodyPr/>
                    <a:lstStyle/>
                    <a:p>
                      <a:pPr marL="7620" algn="ctr">
                        <a:lnSpc>
                          <a:spcPct val="100000"/>
                        </a:lnSpc>
                        <a:spcBef>
                          <a:spcPts val="905"/>
                        </a:spcBef>
                      </a:pPr>
                      <a:r>
                        <a:rPr sz="1100" spc="100" dirty="0">
                          <a:latin typeface="Calibri"/>
                          <a:cs typeface="Calibri"/>
                        </a:rPr>
                        <a:t>1.00</a:t>
                      </a:r>
                      <a:endParaRPr sz="1100">
                        <a:latin typeface="Calibri"/>
                        <a:cs typeface="Calibri"/>
                      </a:endParaRPr>
                    </a:p>
                  </a:txBody>
                  <a:tcPr marL="0" marR="0" marT="114935"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R="78105" algn="r">
                        <a:lnSpc>
                          <a:spcPct val="100000"/>
                        </a:lnSpc>
                        <a:spcBef>
                          <a:spcPts val="905"/>
                        </a:spcBef>
                      </a:pPr>
                      <a:r>
                        <a:rPr sz="1100" spc="100" dirty="0">
                          <a:latin typeface="Calibri"/>
                          <a:cs typeface="Calibri"/>
                        </a:rPr>
                        <a:t>0.55</a:t>
                      </a:r>
                      <a:endParaRPr sz="1100">
                        <a:latin typeface="Calibri"/>
                        <a:cs typeface="Calibri"/>
                      </a:endParaRPr>
                    </a:p>
                  </a:txBody>
                  <a:tcPr marL="0" marR="0" marT="114935" marB="0">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BE92"/>
                    </a:solidFill>
                  </a:tcPr>
                </a:tc>
              </a:tr>
              <a:tr h="405874">
                <a:tc>
                  <a:txBody>
                    <a:bodyPr/>
                    <a:lstStyle/>
                    <a:p>
                      <a:pPr marL="7620" algn="ctr">
                        <a:lnSpc>
                          <a:spcPct val="100000"/>
                        </a:lnSpc>
                        <a:spcBef>
                          <a:spcPts val="905"/>
                        </a:spcBef>
                      </a:pPr>
                      <a:r>
                        <a:rPr sz="1100" spc="100" dirty="0">
                          <a:latin typeface="Calibri"/>
                          <a:cs typeface="Calibri"/>
                        </a:rPr>
                        <a:t>0.55</a:t>
                      </a:r>
                      <a:endParaRPr sz="1100">
                        <a:latin typeface="Calibri"/>
                        <a:cs typeface="Calibri"/>
                      </a:endParaRPr>
                    </a:p>
                  </a:txBody>
                  <a:tcPr marL="0" marR="0" marT="114935"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solidFill>
                      <a:srgbClr val="FFBE92"/>
                    </a:solidFill>
                  </a:tcPr>
                </a:tc>
                <a:tc>
                  <a:txBody>
                    <a:bodyPr/>
                    <a:lstStyle/>
                    <a:p>
                      <a:pPr marR="78105" algn="r">
                        <a:lnSpc>
                          <a:spcPct val="100000"/>
                        </a:lnSpc>
                        <a:spcBef>
                          <a:spcPts val="905"/>
                        </a:spcBef>
                      </a:pPr>
                      <a:r>
                        <a:rPr sz="1100" spc="100" dirty="0">
                          <a:latin typeface="Calibri"/>
                          <a:cs typeface="Calibri"/>
                        </a:rPr>
                        <a:t>0.55</a:t>
                      </a:r>
                      <a:endParaRPr sz="1100">
                        <a:latin typeface="Calibri"/>
                        <a:cs typeface="Calibri"/>
                      </a:endParaRPr>
                    </a:p>
                  </a:txBody>
                  <a:tcPr marL="0" marR="0" marT="114935" marB="0">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BE92"/>
                    </a:solidFill>
                  </a:tcPr>
                </a:tc>
              </a:tr>
            </a:tbl>
          </a:graphicData>
        </a:graphic>
      </p:graphicFrame>
      <p:grpSp>
        <p:nvGrpSpPr>
          <p:cNvPr id="27" name="object 27"/>
          <p:cNvGrpSpPr/>
          <p:nvPr/>
        </p:nvGrpSpPr>
        <p:grpSpPr>
          <a:xfrm>
            <a:off x="8888309" y="1840408"/>
            <a:ext cx="483235" cy="2829560"/>
            <a:chOff x="8888310" y="1840408"/>
            <a:chExt cx="483234" cy="2829560"/>
          </a:xfrm>
        </p:grpSpPr>
        <p:sp>
          <p:nvSpPr>
            <p:cNvPr id="28" name="object 28"/>
            <p:cNvSpPr/>
            <p:nvPr/>
          </p:nvSpPr>
          <p:spPr>
            <a:xfrm>
              <a:off x="8888310" y="1840408"/>
              <a:ext cx="483234" cy="812800"/>
            </a:xfrm>
            <a:custGeom>
              <a:avLst/>
              <a:gdLst/>
              <a:ahLst/>
              <a:cxnLst/>
              <a:rect l="l" t="t" r="r" b="b"/>
              <a:pathLst>
                <a:path w="483234" h="812800">
                  <a:moveTo>
                    <a:pt x="0" y="0"/>
                  </a:moveTo>
                  <a:lnTo>
                    <a:pt x="0" y="812216"/>
                  </a:lnTo>
                  <a:lnTo>
                    <a:pt x="482759" y="812216"/>
                  </a:lnTo>
                  <a:lnTo>
                    <a:pt x="482758" y="0"/>
                  </a:lnTo>
                  <a:lnTo>
                    <a:pt x="0" y="0"/>
                  </a:lnTo>
                  <a:close/>
                </a:path>
              </a:pathLst>
            </a:custGeom>
            <a:solidFill>
              <a:srgbClr val="A1EAE8"/>
            </a:solidFill>
          </p:spPr>
          <p:txBody>
            <a:bodyPr wrap="square" lIns="0" tIns="0" rIns="0" bIns="0" rtlCol="0"/>
            <a:lstStyle/>
            <a:p>
              <a:endParaRPr/>
            </a:p>
          </p:txBody>
        </p:sp>
        <p:sp>
          <p:nvSpPr>
            <p:cNvPr id="29" name="object 29"/>
            <p:cNvSpPr/>
            <p:nvPr/>
          </p:nvSpPr>
          <p:spPr>
            <a:xfrm>
              <a:off x="8888310" y="3453965"/>
              <a:ext cx="483234" cy="1216025"/>
            </a:xfrm>
            <a:custGeom>
              <a:avLst/>
              <a:gdLst/>
              <a:ahLst/>
              <a:cxnLst/>
              <a:rect l="l" t="t" r="r" b="b"/>
              <a:pathLst>
                <a:path w="483234" h="1216025">
                  <a:moveTo>
                    <a:pt x="0" y="0"/>
                  </a:moveTo>
                  <a:lnTo>
                    <a:pt x="0" y="1215446"/>
                  </a:lnTo>
                  <a:lnTo>
                    <a:pt x="482759" y="1215446"/>
                  </a:lnTo>
                  <a:lnTo>
                    <a:pt x="482758" y="0"/>
                  </a:lnTo>
                  <a:lnTo>
                    <a:pt x="0" y="0"/>
                  </a:lnTo>
                  <a:close/>
                </a:path>
              </a:pathLst>
            </a:custGeom>
            <a:solidFill>
              <a:srgbClr val="FFBE92"/>
            </a:solidFill>
          </p:spPr>
          <p:txBody>
            <a:bodyPr wrap="square" lIns="0" tIns="0" rIns="0" bIns="0" rtlCol="0"/>
            <a:lstStyle/>
            <a:p>
              <a:endParaRPr/>
            </a:p>
          </p:txBody>
        </p:sp>
      </p:grpSp>
      <p:sp>
        <p:nvSpPr>
          <p:cNvPr id="30" name="object 30"/>
          <p:cNvSpPr txBox="1"/>
          <p:nvPr/>
        </p:nvSpPr>
        <p:spPr>
          <a:xfrm>
            <a:off x="8885089" y="1478069"/>
            <a:ext cx="483235" cy="262251"/>
          </a:xfrm>
          <a:prstGeom prst="rect">
            <a:avLst/>
          </a:prstGeom>
          <a:ln w="6329">
            <a:solidFill>
              <a:srgbClr val="000000"/>
            </a:solidFill>
          </a:ln>
        </p:spPr>
        <p:txBody>
          <a:bodyPr vert="horz" wrap="square" lIns="0" tIns="92075" rIns="0" bIns="0" rtlCol="0">
            <a:spAutoFit/>
          </a:bodyPr>
          <a:lstStyle/>
          <a:p>
            <a:pPr marL="94615">
              <a:lnSpc>
                <a:spcPct val="100000"/>
              </a:lnSpc>
              <a:spcBef>
                <a:spcPts val="725"/>
              </a:spcBef>
            </a:pPr>
            <a:r>
              <a:rPr sz="1100" spc="100" dirty="0">
                <a:latin typeface="Calibri"/>
                <a:cs typeface="Calibri"/>
              </a:rPr>
              <a:t>1.00</a:t>
            </a:r>
            <a:endParaRPr sz="1100">
              <a:latin typeface="Calibri"/>
              <a:cs typeface="Calibri"/>
            </a:endParaRPr>
          </a:p>
        </p:txBody>
      </p:sp>
      <p:sp>
        <p:nvSpPr>
          <p:cNvPr id="31" name="object 31"/>
          <p:cNvSpPr txBox="1"/>
          <p:nvPr/>
        </p:nvSpPr>
        <p:spPr>
          <a:xfrm>
            <a:off x="8885089" y="1843163"/>
            <a:ext cx="483235" cy="284051"/>
          </a:xfrm>
          <a:prstGeom prst="rect">
            <a:avLst/>
          </a:prstGeom>
          <a:solidFill>
            <a:srgbClr val="A1EAE8"/>
          </a:solidFill>
          <a:ln w="6329">
            <a:solidFill>
              <a:srgbClr val="000000"/>
            </a:solidFill>
          </a:ln>
        </p:spPr>
        <p:txBody>
          <a:bodyPr vert="horz" wrap="square" lIns="0" tIns="113664" rIns="0" bIns="0" rtlCol="0">
            <a:spAutoFit/>
          </a:bodyPr>
          <a:lstStyle/>
          <a:p>
            <a:pPr marL="94615">
              <a:lnSpc>
                <a:spcPct val="100000"/>
              </a:lnSpc>
              <a:spcBef>
                <a:spcPts val="894"/>
              </a:spcBef>
            </a:pPr>
            <a:r>
              <a:rPr sz="1100" spc="100" dirty="0">
                <a:latin typeface="Calibri"/>
                <a:cs typeface="Calibri"/>
              </a:rPr>
              <a:t>0.55</a:t>
            </a:r>
            <a:endParaRPr sz="1100">
              <a:latin typeface="Calibri"/>
              <a:cs typeface="Calibri"/>
            </a:endParaRPr>
          </a:p>
        </p:txBody>
      </p:sp>
      <p:sp>
        <p:nvSpPr>
          <p:cNvPr id="32" name="object 32"/>
          <p:cNvSpPr txBox="1"/>
          <p:nvPr/>
        </p:nvSpPr>
        <p:spPr>
          <a:xfrm>
            <a:off x="8885089" y="2246674"/>
            <a:ext cx="483235" cy="284051"/>
          </a:xfrm>
          <a:prstGeom prst="rect">
            <a:avLst/>
          </a:prstGeom>
          <a:solidFill>
            <a:srgbClr val="A1EAE8"/>
          </a:solidFill>
          <a:ln w="6329">
            <a:solidFill>
              <a:srgbClr val="000000"/>
            </a:solidFill>
          </a:ln>
        </p:spPr>
        <p:txBody>
          <a:bodyPr vert="horz" wrap="square" lIns="0" tIns="113664" rIns="0" bIns="0" rtlCol="0">
            <a:spAutoFit/>
          </a:bodyPr>
          <a:lstStyle/>
          <a:p>
            <a:pPr marL="94615">
              <a:lnSpc>
                <a:spcPct val="100000"/>
              </a:lnSpc>
              <a:spcBef>
                <a:spcPts val="894"/>
              </a:spcBef>
            </a:pPr>
            <a:r>
              <a:rPr sz="1100" spc="100" dirty="0">
                <a:latin typeface="Calibri"/>
                <a:cs typeface="Calibri"/>
              </a:rPr>
              <a:t>0.55</a:t>
            </a:r>
            <a:endParaRPr sz="1100">
              <a:latin typeface="Calibri"/>
              <a:cs typeface="Calibri"/>
            </a:endParaRPr>
          </a:p>
        </p:txBody>
      </p:sp>
      <p:sp>
        <p:nvSpPr>
          <p:cNvPr id="33" name="object 33"/>
          <p:cNvSpPr txBox="1"/>
          <p:nvPr/>
        </p:nvSpPr>
        <p:spPr>
          <a:xfrm>
            <a:off x="8885089" y="2649930"/>
            <a:ext cx="483235" cy="284051"/>
          </a:xfrm>
          <a:prstGeom prst="rect">
            <a:avLst/>
          </a:prstGeom>
          <a:ln w="6329">
            <a:solidFill>
              <a:srgbClr val="000000"/>
            </a:solidFill>
          </a:ln>
        </p:spPr>
        <p:txBody>
          <a:bodyPr vert="horz" wrap="square" lIns="0" tIns="113664" rIns="0" bIns="0" rtlCol="0">
            <a:spAutoFit/>
          </a:bodyPr>
          <a:lstStyle/>
          <a:p>
            <a:pPr marL="94615">
              <a:lnSpc>
                <a:spcPct val="100000"/>
              </a:lnSpc>
              <a:spcBef>
                <a:spcPts val="894"/>
              </a:spcBef>
            </a:pPr>
            <a:r>
              <a:rPr sz="1100" spc="100" dirty="0">
                <a:latin typeface="Calibri"/>
                <a:cs typeface="Calibri"/>
              </a:rPr>
              <a:t>1.00</a:t>
            </a:r>
            <a:endParaRPr sz="1100">
              <a:latin typeface="Calibri"/>
              <a:cs typeface="Calibri"/>
            </a:endParaRPr>
          </a:p>
        </p:txBody>
      </p:sp>
      <p:sp>
        <p:nvSpPr>
          <p:cNvPr id="34" name="object 34"/>
          <p:cNvSpPr txBox="1"/>
          <p:nvPr/>
        </p:nvSpPr>
        <p:spPr>
          <a:xfrm>
            <a:off x="8885089" y="3053440"/>
            <a:ext cx="483235" cy="284051"/>
          </a:xfrm>
          <a:prstGeom prst="rect">
            <a:avLst/>
          </a:prstGeom>
          <a:ln w="6329">
            <a:solidFill>
              <a:srgbClr val="000000"/>
            </a:solidFill>
          </a:ln>
        </p:spPr>
        <p:txBody>
          <a:bodyPr vert="horz" wrap="square" lIns="0" tIns="113664" rIns="0" bIns="0" rtlCol="0">
            <a:spAutoFit/>
          </a:bodyPr>
          <a:lstStyle/>
          <a:p>
            <a:pPr marL="94615">
              <a:lnSpc>
                <a:spcPct val="100000"/>
              </a:lnSpc>
              <a:spcBef>
                <a:spcPts val="894"/>
              </a:spcBef>
            </a:pPr>
            <a:r>
              <a:rPr sz="1100" spc="100" dirty="0">
                <a:latin typeface="Calibri"/>
                <a:cs typeface="Calibri"/>
              </a:rPr>
              <a:t>1.00</a:t>
            </a:r>
            <a:endParaRPr sz="1100">
              <a:latin typeface="Calibri"/>
              <a:cs typeface="Calibri"/>
            </a:endParaRPr>
          </a:p>
        </p:txBody>
      </p:sp>
      <p:sp>
        <p:nvSpPr>
          <p:cNvPr id="35" name="object 35"/>
          <p:cNvSpPr txBox="1"/>
          <p:nvPr/>
        </p:nvSpPr>
        <p:spPr>
          <a:xfrm>
            <a:off x="8885089" y="3456696"/>
            <a:ext cx="483235" cy="284051"/>
          </a:xfrm>
          <a:prstGeom prst="rect">
            <a:avLst/>
          </a:prstGeom>
          <a:solidFill>
            <a:srgbClr val="FFBE92"/>
          </a:solidFill>
          <a:ln w="6329">
            <a:solidFill>
              <a:srgbClr val="000000"/>
            </a:solidFill>
          </a:ln>
        </p:spPr>
        <p:txBody>
          <a:bodyPr vert="horz" wrap="square" lIns="0" tIns="113664" rIns="0" bIns="0" rtlCol="0">
            <a:spAutoFit/>
          </a:bodyPr>
          <a:lstStyle/>
          <a:p>
            <a:pPr marL="94615">
              <a:lnSpc>
                <a:spcPct val="100000"/>
              </a:lnSpc>
              <a:spcBef>
                <a:spcPts val="894"/>
              </a:spcBef>
            </a:pPr>
            <a:r>
              <a:rPr sz="1100" spc="100" dirty="0">
                <a:latin typeface="Calibri"/>
                <a:cs typeface="Calibri"/>
              </a:rPr>
              <a:t>0.55</a:t>
            </a:r>
            <a:endParaRPr sz="1100">
              <a:latin typeface="Calibri"/>
              <a:cs typeface="Calibri"/>
            </a:endParaRPr>
          </a:p>
        </p:txBody>
      </p:sp>
      <p:sp>
        <p:nvSpPr>
          <p:cNvPr id="36" name="object 36"/>
          <p:cNvSpPr txBox="1"/>
          <p:nvPr/>
        </p:nvSpPr>
        <p:spPr>
          <a:xfrm>
            <a:off x="8885089" y="3860206"/>
            <a:ext cx="483235" cy="283411"/>
          </a:xfrm>
          <a:prstGeom prst="rect">
            <a:avLst/>
          </a:prstGeom>
          <a:solidFill>
            <a:srgbClr val="FFBE92"/>
          </a:solidFill>
          <a:ln w="6329">
            <a:solidFill>
              <a:srgbClr val="000000"/>
            </a:solidFill>
          </a:ln>
        </p:spPr>
        <p:txBody>
          <a:bodyPr vert="horz" wrap="square" lIns="0" tIns="113030" rIns="0" bIns="0" rtlCol="0">
            <a:spAutoFit/>
          </a:bodyPr>
          <a:lstStyle/>
          <a:p>
            <a:pPr marL="94615">
              <a:lnSpc>
                <a:spcPct val="100000"/>
              </a:lnSpc>
              <a:spcBef>
                <a:spcPts val="890"/>
              </a:spcBef>
            </a:pPr>
            <a:r>
              <a:rPr sz="1100" spc="100" dirty="0">
                <a:latin typeface="Calibri"/>
                <a:cs typeface="Calibri"/>
              </a:rPr>
              <a:t>0.55</a:t>
            </a:r>
            <a:endParaRPr sz="1100">
              <a:latin typeface="Calibri"/>
              <a:cs typeface="Calibri"/>
            </a:endParaRPr>
          </a:p>
        </p:txBody>
      </p:sp>
      <p:sp>
        <p:nvSpPr>
          <p:cNvPr id="37" name="object 37"/>
          <p:cNvSpPr txBox="1"/>
          <p:nvPr/>
        </p:nvSpPr>
        <p:spPr>
          <a:xfrm>
            <a:off x="8885089" y="4263463"/>
            <a:ext cx="483235" cy="284051"/>
          </a:xfrm>
          <a:prstGeom prst="rect">
            <a:avLst/>
          </a:prstGeom>
          <a:solidFill>
            <a:srgbClr val="FFBE92"/>
          </a:solidFill>
          <a:ln w="6329">
            <a:solidFill>
              <a:srgbClr val="000000"/>
            </a:solidFill>
          </a:ln>
        </p:spPr>
        <p:txBody>
          <a:bodyPr vert="horz" wrap="square" lIns="0" tIns="113664" rIns="0" bIns="0" rtlCol="0">
            <a:spAutoFit/>
          </a:bodyPr>
          <a:lstStyle/>
          <a:p>
            <a:pPr marL="94615">
              <a:lnSpc>
                <a:spcPct val="100000"/>
              </a:lnSpc>
              <a:spcBef>
                <a:spcPts val="894"/>
              </a:spcBef>
            </a:pPr>
            <a:r>
              <a:rPr sz="1100" spc="100" dirty="0">
                <a:latin typeface="Calibri"/>
                <a:cs typeface="Calibri"/>
              </a:rPr>
              <a:t>0.55</a:t>
            </a:r>
            <a:endParaRPr sz="1100">
              <a:latin typeface="Calibri"/>
              <a:cs typeface="Calibri"/>
            </a:endParaRPr>
          </a:p>
        </p:txBody>
      </p:sp>
      <p:sp>
        <p:nvSpPr>
          <p:cNvPr id="38" name="object 38"/>
          <p:cNvSpPr txBox="1"/>
          <p:nvPr/>
        </p:nvSpPr>
        <p:spPr>
          <a:xfrm>
            <a:off x="8885089" y="4666654"/>
            <a:ext cx="483235" cy="284051"/>
          </a:xfrm>
          <a:prstGeom prst="rect">
            <a:avLst/>
          </a:prstGeom>
          <a:solidFill>
            <a:srgbClr val="FF99FF"/>
          </a:solidFill>
          <a:ln w="6329">
            <a:solidFill>
              <a:srgbClr val="000000"/>
            </a:solidFill>
          </a:ln>
        </p:spPr>
        <p:txBody>
          <a:bodyPr vert="horz" wrap="square" lIns="0" tIns="113664" rIns="0" bIns="0" rtlCol="0">
            <a:spAutoFit/>
          </a:bodyPr>
          <a:lstStyle/>
          <a:p>
            <a:pPr marL="94615">
              <a:lnSpc>
                <a:spcPct val="100000"/>
              </a:lnSpc>
              <a:spcBef>
                <a:spcPts val="894"/>
              </a:spcBef>
            </a:pPr>
            <a:r>
              <a:rPr sz="1100" spc="100" dirty="0">
                <a:latin typeface="Calibri"/>
                <a:cs typeface="Calibri"/>
              </a:rPr>
              <a:t>0.55</a:t>
            </a:r>
            <a:endParaRPr sz="1100">
              <a:latin typeface="Calibri"/>
              <a:cs typeface="Calibri"/>
            </a:endParaRPr>
          </a:p>
        </p:txBody>
      </p:sp>
      <p:sp>
        <p:nvSpPr>
          <p:cNvPr id="39" name="object 39"/>
          <p:cNvSpPr txBox="1"/>
          <p:nvPr/>
        </p:nvSpPr>
        <p:spPr>
          <a:xfrm>
            <a:off x="8885089" y="5070202"/>
            <a:ext cx="483235" cy="284051"/>
          </a:xfrm>
          <a:prstGeom prst="rect">
            <a:avLst/>
          </a:prstGeom>
          <a:ln w="6329">
            <a:solidFill>
              <a:srgbClr val="000000"/>
            </a:solidFill>
          </a:ln>
        </p:spPr>
        <p:txBody>
          <a:bodyPr vert="horz" wrap="square" lIns="0" tIns="113664" rIns="0" bIns="0" rtlCol="0">
            <a:spAutoFit/>
          </a:bodyPr>
          <a:lstStyle/>
          <a:p>
            <a:pPr marL="94615">
              <a:lnSpc>
                <a:spcPct val="100000"/>
              </a:lnSpc>
              <a:spcBef>
                <a:spcPts val="894"/>
              </a:spcBef>
            </a:pPr>
            <a:r>
              <a:rPr sz="1100" spc="100" dirty="0">
                <a:latin typeface="Calibri"/>
                <a:cs typeface="Calibri"/>
              </a:rPr>
              <a:t>1.00</a:t>
            </a:r>
            <a:endParaRPr sz="1100">
              <a:latin typeface="Calibri"/>
              <a:cs typeface="Calibri"/>
            </a:endParaRPr>
          </a:p>
        </p:txBody>
      </p:sp>
      <p:sp>
        <p:nvSpPr>
          <p:cNvPr id="40" name="object 40"/>
          <p:cNvSpPr txBox="1"/>
          <p:nvPr/>
        </p:nvSpPr>
        <p:spPr>
          <a:xfrm>
            <a:off x="8885089" y="5473439"/>
            <a:ext cx="483235" cy="284051"/>
          </a:xfrm>
          <a:prstGeom prst="rect">
            <a:avLst/>
          </a:prstGeom>
          <a:ln w="6329">
            <a:solidFill>
              <a:srgbClr val="000000"/>
            </a:solidFill>
          </a:ln>
        </p:spPr>
        <p:txBody>
          <a:bodyPr vert="horz" wrap="square" lIns="0" tIns="113664" rIns="0" bIns="0" rtlCol="0">
            <a:spAutoFit/>
          </a:bodyPr>
          <a:lstStyle/>
          <a:p>
            <a:pPr marL="94615">
              <a:lnSpc>
                <a:spcPct val="100000"/>
              </a:lnSpc>
              <a:spcBef>
                <a:spcPts val="894"/>
              </a:spcBef>
            </a:pPr>
            <a:r>
              <a:rPr sz="1100" spc="100" dirty="0">
                <a:latin typeface="Calibri"/>
                <a:cs typeface="Calibri"/>
              </a:rPr>
              <a:t>1.00</a:t>
            </a:r>
            <a:endParaRPr sz="1100">
              <a:latin typeface="Calibri"/>
              <a:cs typeface="Calibri"/>
            </a:endParaRPr>
          </a:p>
        </p:txBody>
      </p:sp>
      <p:sp>
        <p:nvSpPr>
          <p:cNvPr id="41" name="object 41"/>
          <p:cNvSpPr txBox="1"/>
          <p:nvPr/>
        </p:nvSpPr>
        <p:spPr>
          <a:xfrm>
            <a:off x="8885089" y="5876968"/>
            <a:ext cx="483235" cy="284051"/>
          </a:xfrm>
          <a:prstGeom prst="rect">
            <a:avLst/>
          </a:prstGeom>
          <a:solidFill>
            <a:srgbClr val="FF99FF"/>
          </a:solidFill>
          <a:ln w="6329">
            <a:solidFill>
              <a:srgbClr val="000000"/>
            </a:solidFill>
          </a:ln>
        </p:spPr>
        <p:txBody>
          <a:bodyPr vert="horz" wrap="square" lIns="0" tIns="113664" rIns="0" bIns="0" rtlCol="0">
            <a:spAutoFit/>
          </a:bodyPr>
          <a:lstStyle/>
          <a:p>
            <a:pPr marL="94615">
              <a:lnSpc>
                <a:spcPct val="100000"/>
              </a:lnSpc>
              <a:spcBef>
                <a:spcPts val="894"/>
              </a:spcBef>
            </a:pPr>
            <a:r>
              <a:rPr sz="1100" spc="100" dirty="0">
                <a:latin typeface="Calibri"/>
                <a:cs typeface="Calibri"/>
              </a:rPr>
              <a:t>0.55</a:t>
            </a:r>
            <a:endParaRPr sz="1100">
              <a:latin typeface="Calibri"/>
              <a:cs typeface="Calibri"/>
            </a:endParaRPr>
          </a:p>
        </p:txBody>
      </p:sp>
      <p:grpSp>
        <p:nvGrpSpPr>
          <p:cNvPr id="42" name="object 42"/>
          <p:cNvGrpSpPr/>
          <p:nvPr/>
        </p:nvGrpSpPr>
        <p:grpSpPr>
          <a:xfrm>
            <a:off x="7684009" y="1475364"/>
            <a:ext cx="1687195" cy="4807585"/>
            <a:chOff x="7684007" y="1475362"/>
            <a:chExt cx="1687195" cy="4807585"/>
          </a:xfrm>
        </p:grpSpPr>
        <p:sp>
          <p:nvSpPr>
            <p:cNvPr id="43" name="object 43"/>
            <p:cNvSpPr/>
            <p:nvPr/>
          </p:nvSpPr>
          <p:spPr>
            <a:xfrm>
              <a:off x="8881871" y="1478049"/>
              <a:ext cx="6985" cy="763270"/>
            </a:xfrm>
            <a:custGeom>
              <a:avLst/>
              <a:gdLst/>
              <a:ahLst/>
              <a:cxnLst/>
              <a:rect l="l" t="t" r="r" b="b"/>
              <a:pathLst>
                <a:path w="6984" h="763269">
                  <a:moveTo>
                    <a:pt x="6438" y="0"/>
                  </a:moveTo>
                  <a:lnTo>
                    <a:pt x="0" y="0"/>
                  </a:lnTo>
                  <a:lnTo>
                    <a:pt x="0" y="763187"/>
                  </a:lnTo>
                  <a:lnTo>
                    <a:pt x="6438" y="763187"/>
                  </a:lnTo>
                  <a:lnTo>
                    <a:pt x="6438" y="0"/>
                  </a:lnTo>
                  <a:close/>
                </a:path>
              </a:pathLst>
            </a:custGeom>
            <a:solidFill>
              <a:srgbClr val="000000"/>
            </a:solidFill>
          </p:spPr>
          <p:txBody>
            <a:bodyPr wrap="square" lIns="0" tIns="0" rIns="0" bIns="0" rtlCol="0"/>
            <a:lstStyle/>
            <a:p>
              <a:endParaRPr/>
            </a:p>
          </p:txBody>
        </p:sp>
        <p:sp>
          <p:nvSpPr>
            <p:cNvPr id="44" name="object 44"/>
            <p:cNvSpPr/>
            <p:nvPr/>
          </p:nvSpPr>
          <p:spPr>
            <a:xfrm>
              <a:off x="8881871" y="1475362"/>
              <a:ext cx="6985" cy="768985"/>
            </a:xfrm>
            <a:custGeom>
              <a:avLst/>
              <a:gdLst/>
              <a:ahLst/>
              <a:cxnLst/>
              <a:rect l="l" t="t" r="r" b="b"/>
              <a:pathLst>
                <a:path w="6984" h="768985">
                  <a:moveTo>
                    <a:pt x="0" y="768542"/>
                  </a:moveTo>
                  <a:lnTo>
                    <a:pt x="6438" y="768542"/>
                  </a:lnTo>
                  <a:lnTo>
                    <a:pt x="6438" y="0"/>
                  </a:lnTo>
                  <a:lnTo>
                    <a:pt x="0" y="0"/>
                  </a:lnTo>
                  <a:lnTo>
                    <a:pt x="0" y="768542"/>
                  </a:lnTo>
                  <a:close/>
                </a:path>
              </a:pathLst>
            </a:custGeom>
            <a:solidFill>
              <a:srgbClr val="000000"/>
            </a:solidFill>
          </p:spPr>
          <p:txBody>
            <a:bodyPr wrap="square" lIns="0" tIns="0" rIns="0" bIns="0" rtlCol="0"/>
            <a:lstStyle/>
            <a:p>
              <a:endParaRPr/>
            </a:p>
          </p:txBody>
        </p:sp>
        <p:sp>
          <p:nvSpPr>
            <p:cNvPr id="45" name="object 45"/>
            <p:cNvSpPr/>
            <p:nvPr/>
          </p:nvSpPr>
          <p:spPr>
            <a:xfrm>
              <a:off x="8881871" y="2246700"/>
              <a:ext cx="6985" cy="801370"/>
            </a:xfrm>
            <a:custGeom>
              <a:avLst/>
              <a:gdLst/>
              <a:ahLst/>
              <a:cxnLst/>
              <a:rect l="l" t="t" r="r" b="b"/>
              <a:pathLst>
                <a:path w="6984" h="801369">
                  <a:moveTo>
                    <a:pt x="6438" y="0"/>
                  </a:moveTo>
                  <a:lnTo>
                    <a:pt x="0" y="0"/>
                  </a:lnTo>
                  <a:lnTo>
                    <a:pt x="0" y="801302"/>
                  </a:lnTo>
                  <a:lnTo>
                    <a:pt x="6438" y="801302"/>
                  </a:lnTo>
                  <a:lnTo>
                    <a:pt x="6438" y="0"/>
                  </a:lnTo>
                  <a:close/>
                </a:path>
              </a:pathLst>
            </a:custGeom>
            <a:solidFill>
              <a:srgbClr val="000000"/>
            </a:solidFill>
          </p:spPr>
          <p:txBody>
            <a:bodyPr wrap="square" lIns="0" tIns="0" rIns="0" bIns="0" rtlCol="0"/>
            <a:lstStyle/>
            <a:p>
              <a:endParaRPr/>
            </a:p>
          </p:txBody>
        </p:sp>
        <p:sp>
          <p:nvSpPr>
            <p:cNvPr id="46" name="object 46"/>
            <p:cNvSpPr/>
            <p:nvPr/>
          </p:nvSpPr>
          <p:spPr>
            <a:xfrm>
              <a:off x="8881871" y="2243905"/>
              <a:ext cx="6985" cy="807085"/>
            </a:xfrm>
            <a:custGeom>
              <a:avLst/>
              <a:gdLst/>
              <a:ahLst/>
              <a:cxnLst/>
              <a:rect l="l" t="t" r="r" b="b"/>
              <a:pathLst>
                <a:path w="6984" h="807085">
                  <a:moveTo>
                    <a:pt x="6438" y="0"/>
                  </a:moveTo>
                  <a:lnTo>
                    <a:pt x="0" y="0"/>
                  </a:lnTo>
                  <a:lnTo>
                    <a:pt x="0" y="806765"/>
                  </a:lnTo>
                  <a:lnTo>
                    <a:pt x="6438" y="806765"/>
                  </a:lnTo>
                  <a:lnTo>
                    <a:pt x="6438" y="0"/>
                  </a:lnTo>
                  <a:close/>
                </a:path>
              </a:pathLst>
            </a:custGeom>
            <a:solidFill>
              <a:srgbClr val="000000"/>
            </a:solidFill>
          </p:spPr>
          <p:txBody>
            <a:bodyPr wrap="square" lIns="0" tIns="0" rIns="0" bIns="0" rtlCol="0"/>
            <a:lstStyle/>
            <a:p>
              <a:endParaRPr/>
            </a:p>
          </p:txBody>
        </p:sp>
        <p:sp>
          <p:nvSpPr>
            <p:cNvPr id="47" name="object 47"/>
            <p:cNvSpPr/>
            <p:nvPr/>
          </p:nvSpPr>
          <p:spPr>
            <a:xfrm>
              <a:off x="9364739" y="1478049"/>
              <a:ext cx="6350" cy="3990340"/>
            </a:xfrm>
            <a:custGeom>
              <a:avLst/>
              <a:gdLst/>
              <a:ahLst/>
              <a:cxnLst/>
              <a:rect l="l" t="t" r="r" b="b"/>
              <a:pathLst>
                <a:path w="6350" h="3990340">
                  <a:moveTo>
                    <a:pt x="0" y="3989946"/>
                  </a:moveTo>
                  <a:lnTo>
                    <a:pt x="6329" y="3989946"/>
                  </a:lnTo>
                  <a:lnTo>
                    <a:pt x="6329" y="0"/>
                  </a:lnTo>
                  <a:lnTo>
                    <a:pt x="0" y="0"/>
                  </a:lnTo>
                  <a:lnTo>
                    <a:pt x="0" y="3989946"/>
                  </a:lnTo>
                  <a:close/>
                </a:path>
              </a:pathLst>
            </a:custGeom>
            <a:solidFill>
              <a:srgbClr val="000000"/>
            </a:solidFill>
          </p:spPr>
          <p:txBody>
            <a:bodyPr wrap="square" lIns="0" tIns="0" rIns="0" bIns="0" rtlCol="0"/>
            <a:lstStyle/>
            <a:p>
              <a:endParaRPr/>
            </a:p>
          </p:txBody>
        </p:sp>
        <p:sp>
          <p:nvSpPr>
            <p:cNvPr id="48" name="object 48"/>
            <p:cNvSpPr/>
            <p:nvPr/>
          </p:nvSpPr>
          <p:spPr>
            <a:xfrm>
              <a:off x="9364743" y="1475362"/>
              <a:ext cx="6350" cy="3995420"/>
            </a:xfrm>
            <a:custGeom>
              <a:avLst/>
              <a:gdLst/>
              <a:ahLst/>
              <a:cxnLst/>
              <a:rect l="l" t="t" r="r" b="b"/>
              <a:pathLst>
                <a:path w="6350" h="3995420">
                  <a:moveTo>
                    <a:pt x="0" y="3995351"/>
                  </a:moveTo>
                  <a:lnTo>
                    <a:pt x="6325" y="3995351"/>
                  </a:lnTo>
                  <a:lnTo>
                    <a:pt x="6324" y="0"/>
                  </a:lnTo>
                  <a:lnTo>
                    <a:pt x="0" y="0"/>
                  </a:lnTo>
                  <a:lnTo>
                    <a:pt x="0" y="3995351"/>
                  </a:lnTo>
                  <a:close/>
                </a:path>
              </a:pathLst>
            </a:custGeom>
            <a:solidFill>
              <a:srgbClr val="000000"/>
            </a:solidFill>
          </p:spPr>
          <p:txBody>
            <a:bodyPr wrap="square" lIns="0" tIns="0" rIns="0" bIns="0" rtlCol="0"/>
            <a:lstStyle/>
            <a:p>
              <a:endParaRPr/>
            </a:p>
          </p:txBody>
        </p:sp>
        <p:sp>
          <p:nvSpPr>
            <p:cNvPr id="49" name="object 49"/>
            <p:cNvSpPr/>
            <p:nvPr/>
          </p:nvSpPr>
          <p:spPr>
            <a:xfrm>
              <a:off x="8881871" y="3058929"/>
              <a:ext cx="6985" cy="3216275"/>
            </a:xfrm>
            <a:custGeom>
              <a:avLst/>
              <a:gdLst/>
              <a:ahLst/>
              <a:cxnLst/>
              <a:rect l="l" t="t" r="r" b="b"/>
              <a:pathLst>
                <a:path w="6984" h="3216275">
                  <a:moveTo>
                    <a:pt x="0" y="3215827"/>
                  </a:moveTo>
                  <a:lnTo>
                    <a:pt x="6438" y="3215827"/>
                  </a:lnTo>
                  <a:lnTo>
                    <a:pt x="6438" y="0"/>
                  </a:lnTo>
                  <a:lnTo>
                    <a:pt x="0" y="0"/>
                  </a:lnTo>
                  <a:lnTo>
                    <a:pt x="0" y="3215827"/>
                  </a:lnTo>
                  <a:close/>
                </a:path>
              </a:pathLst>
            </a:custGeom>
            <a:solidFill>
              <a:srgbClr val="000000"/>
            </a:solidFill>
          </p:spPr>
          <p:txBody>
            <a:bodyPr wrap="square" lIns="0" tIns="0" rIns="0" bIns="0" rtlCol="0"/>
            <a:lstStyle/>
            <a:p>
              <a:endParaRPr/>
            </a:p>
          </p:txBody>
        </p:sp>
        <p:sp>
          <p:nvSpPr>
            <p:cNvPr id="50" name="object 50"/>
            <p:cNvSpPr/>
            <p:nvPr/>
          </p:nvSpPr>
          <p:spPr>
            <a:xfrm>
              <a:off x="8881871" y="3056133"/>
              <a:ext cx="6985" cy="3221355"/>
            </a:xfrm>
            <a:custGeom>
              <a:avLst/>
              <a:gdLst/>
              <a:ahLst/>
              <a:cxnLst/>
              <a:rect l="l" t="t" r="r" b="b"/>
              <a:pathLst>
                <a:path w="6984" h="3221354">
                  <a:moveTo>
                    <a:pt x="0" y="3221346"/>
                  </a:moveTo>
                  <a:lnTo>
                    <a:pt x="6438" y="3221346"/>
                  </a:lnTo>
                  <a:lnTo>
                    <a:pt x="6438" y="0"/>
                  </a:lnTo>
                  <a:lnTo>
                    <a:pt x="0" y="0"/>
                  </a:lnTo>
                  <a:lnTo>
                    <a:pt x="0" y="3221346"/>
                  </a:lnTo>
                  <a:close/>
                </a:path>
              </a:pathLst>
            </a:custGeom>
            <a:solidFill>
              <a:srgbClr val="000000"/>
            </a:solidFill>
          </p:spPr>
          <p:txBody>
            <a:bodyPr wrap="square" lIns="0" tIns="0" rIns="0" bIns="0" rtlCol="0"/>
            <a:lstStyle/>
            <a:p>
              <a:endParaRPr/>
            </a:p>
          </p:txBody>
        </p:sp>
        <p:sp>
          <p:nvSpPr>
            <p:cNvPr id="51" name="object 51"/>
            <p:cNvSpPr/>
            <p:nvPr/>
          </p:nvSpPr>
          <p:spPr>
            <a:xfrm>
              <a:off x="9364740" y="5473433"/>
              <a:ext cx="6350" cy="809625"/>
            </a:xfrm>
            <a:custGeom>
              <a:avLst/>
              <a:gdLst/>
              <a:ahLst/>
              <a:cxnLst/>
              <a:rect l="l" t="t" r="r" b="b"/>
              <a:pathLst>
                <a:path w="6350" h="809625">
                  <a:moveTo>
                    <a:pt x="6329" y="0"/>
                  </a:moveTo>
                  <a:lnTo>
                    <a:pt x="0" y="0"/>
                  </a:lnTo>
                  <a:lnTo>
                    <a:pt x="0" y="809491"/>
                  </a:lnTo>
                  <a:lnTo>
                    <a:pt x="6329" y="809491"/>
                  </a:lnTo>
                  <a:lnTo>
                    <a:pt x="6329" y="0"/>
                  </a:lnTo>
                  <a:close/>
                </a:path>
              </a:pathLst>
            </a:custGeom>
            <a:solidFill>
              <a:srgbClr val="000000"/>
            </a:solidFill>
          </p:spPr>
          <p:txBody>
            <a:bodyPr wrap="square" lIns="0" tIns="0" rIns="0" bIns="0" rtlCol="0"/>
            <a:lstStyle/>
            <a:p>
              <a:endParaRPr/>
            </a:p>
          </p:txBody>
        </p:sp>
        <p:sp>
          <p:nvSpPr>
            <p:cNvPr id="52" name="object 52"/>
            <p:cNvSpPr/>
            <p:nvPr/>
          </p:nvSpPr>
          <p:spPr>
            <a:xfrm>
              <a:off x="9364744" y="5470715"/>
              <a:ext cx="6350" cy="812800"/>
            </a:xfrm>
            <a:custGeom>
              <a:avLst/>
              <a:gdLst/>
              <a:ahLst/>
              <a:cxnLst/>
              <a:rect l="l" t="t" r="r" b="b"/>
              <a:pathLst>
                <a:path w="6350" h="812800">
                  <a:moveTo>
                    <a:pt x="6324" y="0"/>
                  </a:moveTo>
                  <a:lnTo>
                    <a:pt x="0" y="0"/>
                  </a:lnTo>
                  <a:lnTo>
                    <a:pt x="0" y="812208"/>
                  </a:lnTo>
                  <a:lnTo>
                    <a:pt x="6324" y="812208"/>
                  </a:lnTo>
                  <a:lnTo>
                    <a:pt x="6324" y="0"/>
                  </a:lnTo>
                  <a:close/>
                </a:path>
              </a:pathLst>
            </a:custGeom>
            <a:solidFill>
              <a:srgbClr val="000000"/>
            </a:solidFill>
          </p:spPr>
          <p:txBody>
            <a:bodyPr wrap="square" lIns="0" tIns="0" rIns="0" bIns="0" rtlCol="0"/>
            <a:lstStyle/>
            <a:p>
              <a:endParaRPr/>
            </a:p>
          </p:txBody>
        </p:sp>
        <p:sp>
          <p:nvSpPr>
            <p:cNvPr id="53" name="object 53"/>
            <p:cNvSpPr/>
            <p:nvPr/>
          </p:nvSpPr>
          <p:spPr>
            <a:xfrm>
              <a:off x="7688579" y="1659635"/>
              <a:ext cx="1216660" cy="4450715"/>
            </a:xfrm>
            <a:custGeom>
              <a:avLst/>
              <a:gdLst/>
              <a:ahLst/>
              <a:cxnLst/>
              <a:rect l="l" t="t" r="r" b="b"/>
              <a:pathLst>
                <a:path w="1216659" h="4450715">
                  <a:moveTo>
                    <a:pt x="6096" y="752093"/>
                  </a:moveTo>
                  <a:lnTo>
                    <a:pt x="1216533" y="0"/>
                  </a:lnTo>
                </a:path>
                <a:path w="1216659" h="4450715">
                  <a:moveTo>
                    <a:pt x="6096" y="1459991"/>
                  </a:moveTo>
                  <a:lnTo>
                    <a:pt x="1216533" y="1459991"/>
                  </a:lnTo>
                </a:path>
                <a:path w="1216659" h="4450715">
                  <a:moveTo>
                    <a:pt x="6096" y="1783461"/>
                  </a:moveTo>
                  <a:lnTo>
                    <a:pt x="1213739" y="1444752"/>
                  </a:lnTo>
                </a:path>
                <a:path w="1216659" h="4450715">
                  <a:moveTo>
                    <a:pt x="3048" y="2491740"/>
                  </a:moveTo>
                  <a:lnTo>
                    <a:pt x="1213485" y="2914904"/>
                  </a:lnTo>
                </a:path>
                <a:path w="1216659" h="4450715">
                  <a:moveTo>
                    <a:pt x="0" y="2755391"/>
                  </a:moveTo>
                  <a:lnTo>
                    <a:pt x="1213103" y="2912999"/>
                  </a:lnTo>
                </a:path>
                <a:path w="1216659" h="4450715">
                  <a:moveTo>
                    <a:pt x="0" y="3461004"/>
                  </a:moveTo>
                  <a:lnTo>
                    <a:pt x="1213103" y="4450105"/>
                  </a:lnTo>
                </a:path>
              </a:pathLst>
            </a:custGeom>
            <a:ln w="9144">
              <a:solidFill>
                <a:srgbClr val="000000"/>
              </a:solidFill>
            </a:ln>
          </p:spPr>
          <p:txBody>
            <a:bodyPr wrap="square" lIns="0" tIns="0" rIns="0" bIns="0" rtlCol="0"/>
            <a:lstStyle/>
            <a:p>
              <a:endParaRPr/>
            </a:p>
          </p:txBody>
        </p:sp>
        <p:sp>
          <p:nvSpPr>
            <p:cNvPr id="54" name="object 54"/>
            <p:cNvSpPr/>
            <p:nvPr/>
          </p:nvSpPr>
          <p:spPr>
            <a:xfrm>
              <a:off x="7918958" y="2400299"/>
              <a:ext cx="837565" cy="2782570"/>
            </a:xfrm>
            <a:custGeom>
              <a:avLst/>
              <a:gdLst/>
              <a:ahLst/>
              <a:cxnLst/>
              <a:rect l="l" t="t" r="r" b="b"/>
              <a:pathLst>
                <a:path w="837565" h="2782570">
                  <a:moveTo>
                    <a:pt x="734695" y="2782316"/>
                  </a:moveTo>
                  <a:lnTo>
                    <a:pt x="694740" y="2725674"/>
                  </a:lnTo>
                  <a:lnTo>
                    <a:pt x="587375" y="2573401"/>
                  </a:lnTo>
                  <a:lnTo>
                    <a:pt x="551319" y="2640495"/>
                  </a:lnTo>
                  <a:lnTo>
                    <a:pt x="36068" y="2363724"/>
                  </a:lnTo>
                  <a:lnTo>
                    <a:pt x="0" y="2430780"/>
                  </a:lnTo>
                  <a:lnTo>
                    <a:pt x="515239" y="2707665"/>
                  </a:lnTo>
                  <a:lnTo>
                    <a:pt x="479171" y="2774823"/>
                  </a:lnTo>
                  <a:lnTo>
                    <a:pt x="734695" y="2782316"/>
                  </a:lnTo>
                  <a:close/>
                </a:path>
                <a:path w="837565" h="2782570">
                  <a:moveTo>
                    <a:pt x="837057" y="16764"/>
                  </a:moveTo>
                  <a:lnTo>
                    <a:pt x="582041" y="0"/>
                  </a:lnTo>
                  <a:lnTo>
                    <a:pt x="611555" y="70269"/>
                  </a:lnTo>
                  <a:lnTo>
                    <a:pt x="3302" y="325882"/>
                  </a:lnTo>
                  <a:lnTo>
                    <a:pt x="32766" y="396113"/>
                  </a:lnTo>
                  <a:lnTo>
                    <a:pt x="641057" y="140487"/>
                  </a:lnTo>
                  <a:lnTo>
                    <a:pt x="670560" y="210693"/>
                  </a:lnTo>
                  <a:lnTo>
                    <a:pt x="803795" y="55499"/>
                  </a:lnTo>
                  <a:lnTo>
                    <a:pt x="837057" y="16764"/>
                  </a:lnTo>
                  <a:close/>
                </a:path>
              </a:pathLst>
            </a:custGeom>
            <a:solidFill>
              <a:srgbClr val="000000"/>
            </a:solidFill>
          </p:spPr>
          <p:txBody>
            <a:bodyPr wrap="square" lIns="0" tIns="0" rIns="0" bIns="0" rtlCol="0"/>
            <a:lstStyle/>
            <a:p>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504" y="106175"/>
            <a:ext cx="2884805"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Fully connected</a:t>
            </a:r>
            <a:r>
              <a:rPr sz="2200" b="1" spc="20" dirty="0">
                <a:solidFill>
                  <a:srgbClr val="000000"/>
                </a:solidFill>
                <a:latin typeface="Arial"/>
                <a:cs typeface="Arial"/>
              </a:rPr>
              <a:t> </a:t>
            </a:r>
            <a:r>
              <a:rPr sz="2200" b="1" spc="-10" dirty="0">
                <a:solidFill>
                  <a:srgbClr val="000000"/>
                </a:solidFill>
                <a:latin typeface="Arial"/>
                <a:cs typeface="Arial"/>
              </a:rPr>
              <a:t>layer</a:t>
            </a:r>
            <a:endParaRPr sz="2200">
              <a:latin typeface="Arial"/>
              <a:cs typeface="Arial"/>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74</a:t>
            </a:fld>
            <a:endParaRPr spc="-5" dirty="0"/>
          </a:p>
        </p:txBody>
      </p:sp>
      <p:sp>
        <p:nvSpPr>
          <p:cNvPr id="3" name="object 3"/>
          <p:cNvSpPr txBox="1"/>
          <p:nvPr/>
        </p:nvSpPr>
        <p:spPr>
          <a:xfrm>
            <a:off x="381103" y="1040384"/>
            <a:ext cx="11107420" cy="321242"/>
          </a:xfrm>
          <a:prstGeom prst="rect">
            <a:avLst/>
          </a:prstGeom>
        </p:spPr>
        <p:txBody>
          <a:bodyPr vert="horz" wrap="square" lIns="0" tIns="13335" rIns="0" bIns="0" rtlCol="0">
            <a:spAutoFit/>
          </a:bodyPr>
          <a:lstStyle/>
          <a:p>
            <a:pPr marL="193675" indent="-181610">
              <a:lnSpc>
                <a:spcPct val="100000"/>
              </a:lnSpc>
              <a:spcBef>
                <a:spcPts val="105"/>
              </a:spcBef>
              <a:buFont typeface="Wingdings"/>
              <a:buChar char=""/>
              <a:tabLst>
                <a:tab pos="194310" algn="l"/>
              </a:tabLst>
            </a:pPr>
            <a:r>
              <a:rPr sz="2000" dirty="0">
                <a:latin typeface="Arial MT"/>
                <a:cs typeface="Arial MT"/>
              </a:rPr>
              <a:t>A</a:t>
            </a:r>
            <a:r>
              <a:rPr sz="2000" spc="-10" dirty="0">
                <a:latin typeface="Arial MT"/>
                <a:cs typeface="Arial MT"/>
              </a:rPr>
              <a:t> </a:t>
            </a:r>
            <a:r>
              <a:rPr sz="2000" dirty="0">
                <a:latin typeface="Arial MT"/>
                <a:cs typeface="Arial MT"/>
              </a:rPr>
              <a:t>summation</a:t>
            </a:r>
            <a:r>
              <a:rPr sz="2000" spc="-20" dirty="0">
                <a:latin typeface="Arial MT"/>
                <a:cs typeface="Arial MT"/>
              </a:rPr>
              <a:t> </a:t>
            </a:r>
            <a:r>
              <a:rPr sz="2000" dirty="0">
                <a:latin typeface="Arial MT"/>
                <a:cs typeface="Arial MT"/>
              </a:rPr>
              <a:t>of</a:t>
            </a:r>
            <a:r>
              <a:rPr sz="2000" spc="-15" dirty="0">
                <a:latin typeface="Arial MT"/>
                <a:cs typeface="Arial MT"/>
              </a:rPr>
              <a:t> </a:t>
            </a:r>
            <a:r>
              <a:rPr sz="2000" dirty="0">
                <a:latin typeface="Arial MT"/>
                <a:cs typeface="Arial MT"/>
              </a:rPr>
              <a:t>product</a:t>
            </a:r>
            <a:r>
              <a:rPr sz="2000" spc="-40" dirty="0">
                <a:latin typeface="Arial MT"/>
                <a:cs typeface="Arial MT"/>
              </a:rPr>
              <a:t> </a:t>
            </a:r>
            <a:r>
              <a:rPr sz="2000" dirty="0">
                <a:latin typeface="Arial MT"/>
                <a:cs typeface="Arial MT"/>
              </a:rPr>
              <a:t>of</a:t>
            </a:r>
            <a:r>
              <a:rPr sz="2000" spc="-10" dirty="0">
                <a:latin typeface="Arial MT"/>
                <a:cs typeface="Arial MT"/>
              </a:rPr>
              <a:t> </a:t>
            </a:r>
            <a:r>
              <a:rPr sz="2000" dirty="0">
                <a:latin typeface="Arial MT"/>
                <a:cs typeface="Arial MT"/>
              </a:rPr>
              <a:t>inputs</a:t>
            </a:r>
            <a:r>
              <a:rPr sz="2000" spc="-20" dirty="0">
                <a:latin typeface="Arial MT"/>
                <a:cs typeface="Arial MT"/>
              </a:rPr>
              <a:t> </a:t>
            </a:r>
            <a:r>
              <a:rPr sz="2000" dirty="0">
                <a:latin typeface="Arial MT"/>
                <a:cs typeface="Arial MT"/>
              </a:rPr>
              <a:t>and</a:t>
            </a:r>
            <a:r>
              <a:rPr sz="2000" spc="-10" dirty="0">
                <a:latin typeface="Arial MT"/>
                <a:cs typeface="Arial MT"/>
              </a:rPr>
              <a:t> </a:t>
            </a:r>
            <a:r>
              <a:rPr sz="2000" dirty="0">
                <a:latin typeface="Arial MT"/>
                <a:cs typeface="Arial MT"/>
              </a:rPr>
              <a:t>weights</a:t>
            </a:r>
            <a:r>
              <a:rPr sz="2000" spc="-10" dirty="0">
                <a:latin typeface="Arial MT"/>
                <a:cs typeface="Arial MT"/>
              </a:rPr>
              <a:t> </a:t>
            </a:r>
            <a:r>
              <a:rPr sz="2000" dirty="0">
                <a:latin typeface="Arial MT"/>
                <a:cs typeface="Arial MT"/>
              </a:rPr>
              <a:t>at</a:t>
            </a:r>
            <a:r>
              <a:rPr sz="2000" spc="-20" dirty="0">
                <a:latin typeface="Arial MT"/>
                <a:cs typeface="Arial MT"/>
              </a:rPr>
              <a:t> </a:t>
            </a:r>
            <a:r>
              <a:rPr sz="2000" dirty="0">
                <a:latin typeface="Arial MT"/>
                <a:cs typeface="Arial MT"/>
              </a:rPr>
              <a:t>each</a:t>
            </a:r>
            <a:r>
              <a:rPr sz="2000" spc="-25" dirty="0">
                <a:latin typeface="Arial MT"/>
                <a:cs typeface="Arial MT"/>
              </a:rPr>
              <a:t> </a:t>
            </a:r>
            <a:r>
              <a:rPr sz="2000" dirty="0">
                <a:latin typeface="Arial MT"/>
                <a:cs typeface="Arial MT"/>
              </a:rPr>
              <a:t>output</a:t>
            </a:r>
            <a:r>
              <a:rPr sz="2000" spc="-15" dirty="0">
                <a:latin typeface="Arial MT"/>
                <a:cs typeface="Arial MT"/>
              </a:rPr>
              <a:t> </a:t>
            </a:r>
            <a:r>
              <a:rPr sz="2000" dirty="0">
                <a:latin typeface="Arial MT"/>
                <a:cs typeface="Arial MT"/>
              </a:rPr>
              <a:t>node</a:t>
            </a:r>
            <a:r>
              <a:rPr sz="2000" spc="-20" dirty="0">
                <a:latin typeface="Arial MT"/>
                <a:cs typeface="Arial MT"/>
              </a:rPr>
              <a:t> </a:t>
            </a:r>
            <a:r>
              <a:rPr sz="2000" dirty="0">
                <a:latin typeface="Arial MT"/>
                <a:cs typeface="Arial MT"/>
              </a:rPr>
              <a:t>determines</a:t>
            </a:r>
            <a:r>
              <a:rPr sz="2000" spc="-35" dirty="0">
                <a:latin typeface="Arial MT"/>
                <a:cs typeface="Arial MT"/>
              </a:rPr>
              <a:t> </a:t>
            </a:r>
            <a:r>
              <a:rPr sz="2000" dirty="0">
                <a:latin typeface="Arial MT"/>
                <a:cs typeface="Arial MT"/>
              </a:rPr>
              <a:t>the</a:t>
            </a:r>
            <a:r>
              <a:rPr sz="2000" spc="-15" dirty="0">
                <a:latin typeface="Arial MT"/>
                <a:cs typeface="Arial MT"/>
              </a:rPr>
              <a:t> </a:t>
            </a:r>
            <a:r>
              <a:rPr sz="2000" dirty="0">
                <a:latin typeface="Arial MT"/>
                <a:cs typeface="Arial MT"/>
              </a:rPr>
              <a:t>final</a:t>
            </a:r>
            <a:r>
              <a:rPr sz="2000" spc="-5" dirty="0">
                <a:latin typeface="Arial MT"/>
                <a:cs typeface="Arial MT"/>
              </a:rPr>
              <a:t> </a:t>
            </a:r>
            <a:r>
              <a:rPr sz="2000" dirty="0">
                <a:latin typeface="Arial MT"/>
                <a:cs typeface="Arial MT"/>
              </a:rPr>
              <a:t>prediction</a:t>
            </a:r>
            <a:endParaRPr sz="2000">
              <a:latin typeface="Arial MT"/>
              <a:cs typeface="Arial MT"/>
            </a:endParaRPr>
          </a:p>
        </p:txBody>
      </p:sp>
      <p:sp>
        <p:nvSpPr>
          <p:cNvPr id="4" name="object 4"/>
          <p:cNvSpPr txBox="1"/>
          <p:nvPr/>
        </p:nvSpPr>
        <p:spPr>
          <a:xfrm>
            <a:off x="7016495" y="2517648"/>
            <a:ext cx="1247140" cy="1043234"/>
          </a:xfrm>
          <a:prstGeom prst="rect">
            <a:avLst/>
          </a:prstGeom>
          <a:solidFill>
            <a:srgbClr val="000000"/>
          </a:solidFill>
        </p:spPr>
        <p:txBody>
          <a:bodyPr vert="horz" wrap="square" lIns="0" tIns="141605" rIns="0" bIns="0" rtlCol="0">
            <a:spAutoFit/>
          </a:bodyPr>
          <a:lstStyle/>
          <a:p>
            <a:pPr marL="374650">
              <a:lnSpc>
                <a:spcPct val="100000"/>
              </a:lnSpc>
              <a:spcBef>
                <a:spcPts val="1115"/>
              </a:spcBef>
            </a:pPr>
            <a:r>
              <a:rPr sz="5850" b="1" spc="20" dirty="0">
                <a:solidFill>
                  <a:srgbClr val="7E7E7E"/>
                </a:solidFill>
                <a:latin typeface="Arial"/>
                <a:cs typeface="Arial"/>
              </a:rPr>
              <a:t>X</a:t>
            </a:r>
            <a:endParaRPr sz="5850">
              <a:latin typeface="Arial"/>
              <a:cs typeface="Arial"/>
            </a:endParaRPr>
          </a:p>
        </p:txBody>
      </p:sp>
      <p:sp>
        <p:nvSpPr>
          <p:cNvPr id="5" name="object 5"/>
          <p:cNvSpPr txBox="1"/>
          <p:nvPr/>
        </p:nvSpPr>
        <p:spPr>
          <a:xfrm>
            <a:off x="7016495" y="4498847"/>
            <a:ext cx="1247140" cy="1043234"/>
          </a:xfrm>
          <a:prstGeom prst="rect">
            <a:avLst/>
          </a:prstGeom>
          <a:solidFill>
            <a:srgbClr val="000000"/>
          </a:solidFill>
        </p:spPr>
        <p:txBody>
          <a:bodyPr vert="horz" wrap="square" lIns="0" tIns="141605" rIns="0" bIns="0" rtlCol="0">
            <a:spAutoFit/>
          </a:bodyPr>
          <a:lstStyle/>
          <a:p>
            <a:pPr marL="333375">
              <a:lnSpc>
                <a:spcPct val="100000"/>
              </a:lnSpc>
              <a:spcBef>
                <a:spcPts val="1115"/>
              </a:spcBef>
            </a:pPr>
            <a:r>
              <a:rPr sz="5850" b="1" spc="20" dirty="0">
                <a:solidFill>
                  <a:srgbClr val="7E7E7E"/>
                </a:solidFill>
                <a:latin typeface="Arial"/>
                <a:cs typeface="Arial"/>
              </a:rPr>
              <a:t>O</a:t>
            </a:r>
            <a:endParaRPr sz="5850">
              <a:latin typeface="Arial"/>
              <a:cs typeface="Arial"/>
            </a:endParaRPr>
          </a:p>
        </p:txBody>
      </p:sp>
      <p:grpSp>
        <p:nvGrpSpPr>
          <p:cNvPr id="6" name="object 6"/>
          <p:cNvGrpSpPr/>
          <p:nvPr/>
        </p:nvGrpSpPr>
        <p:grpSpPr>
          <a:xfrm>
            <a:off x="3391280" y="2344296"/>
            <a:ext cx="3627120" cy="3739515"/>
            <a:chOff x="3391280" y="2344292"/>
            <a:chExt cx="3627120" cy="3739515"/>
          </a:xfrm>
        </p:grpSpPr>
        <p:sp>
          <p:nvSpPr>
            <p:cNvPr id="7" name="object 7"/>
            <p:cNvSpPr/>
            <p:nvPr/>
          </p:nvSpPr>
          <p:spPr>
            <a:xfrm>
              <a:off x="3391281" y="2344292"/>
              <a:ext cx="3627120" cy="3379470"/>
            </a:xfrm>
            <a:custGeom>
              <a:avLst/>
              <a:gdLst/>
              <a:ahLst/>
              <a:cxnLst/>
              <a:rect l="l" t="t" r="r" b="b"/>
              <a:pathLst>
                <a:path w="3627120" h="3379470">
                  <a:moveTo>
                    <a:pt x="3626866" y="778510"/>
                  </a:moveTo>
                  <a:lnTo>
                    <a:pt x="3625583" y="777494"/>
                  </a:lnTo>
                  <a:lnTo>
                    <a:pt x="3526790" y="698881"/>
                  </a:lnTo>
                  <a:lnTo>
                    <a:pt x="3519411" y="733767"/>
                  </a:lnTo>
                  <a:lnTo>
                    <a:pt x="3509010" y="729361"/>
                  </a:lnTo>
                  <a:lnTo>
                    <a:pt x="3509314" y="734187"/>
                  </a:lnTo>
                  <a:lnTo>
                    <a:pt x="43942" y="0"/>
                  </a:lnTo>
                  <a:lnTo>
                    <a:pt x="36068" y="37338"/>
                  </a:lnTo>
                  <a:lnTo>
                    <a:pt x="3488753" y="768832"/>
                  </a:lnTo>
                  <a:lnTo>
                    <a:pt x="9906" y="988568"/>
                  </a:lnTo>
                  <a:lnTo>
                    <a:pt x="12192" y="1026541"/>
                  </a:lnTo>
                  <a:lnTo>
                    <a:pt x="3233915" y="823061"/>
                  </a:lnTo>
                  <a:lnTo>
                    <a:pt x="8001" y="1342009"/>
                  </a:lnTo>
                  <a:lnTo>
                    <a:pt x="14097" y="1379601"/>
                  </a:lnTo>
                  <a:lnTo>
                    <a:pt x="3513074" y="816711"/>
                  </a:lnTo>
                  <a:lnTo>
                    <a:pt x="3514661" y="818921"/>
                  </a:lnTo>
                  <a:lnTo>
                    <a:pt x="3515220" y="827544"/>
                  </a:lnTo>
                  <a:lnTo>
                    <a:pt x="762" y="3064002"/>
                  </a:lnTo>
                  <a:lnTo>
                    <a:pt x="21336" y="3096133"/>
                  </a:lnTo>
                  <a:lnTo>
                    <a:pt x="3040837" y="1174572"/>
                  </a:lnTo>
                  <a:lnTo>
                    <a:pt x="0" y="3348304"/>
                  </a:lnTo>
                  <a:lnTo>
                    <a:pt x="22098" y="3379292"/>
                  </a:lnTo>
                  <a:lnTo>
                    <a:pt x="3543795" y="861809"/>
                  </a:lnTo>
                  <a:lnTo>
                    <a:pt x="3560953" y="888746"/>
                  </a:lnTo>
                  <a:lnTo>
                    <a:pt x="3562591" y="886002"/>
                  </a:lnTo>
                  <a:lnTo>
                    <a:pt x="3566922" y="892048"/>
                  </a:lnTo>
                  <a:lnTo>
                    <a:pt x="3605606" y="819023"/>
                  </a:lnTo>
                  <a:lnTo>
                    <a:pt x="3626739" y="779145"/>
                  </a:lnTo>
                  <a:lnTo>
                    <a:pt x="3625850" y="778776"/>
                  </a:lnTo>
                  <a:lnTo>
                    <a:pt x="3626866" y="778510"/>
                  </a:lnTo>
                  <a:close/>
                </a:path>
              </a:pathLst>
            </a:custGeom>
            <a:solidFill>
              <a:srgbClr val="000000"/>
            </a:solidFill>
          </p:spPr>
          <p:txBody>
            <a:bodyPr wrap="square" lIns="0" tIns="0" rIns="0" bIns="0" rtlCol="0"/>
            <a:lstStyle/>
            <a:p>
              <a:endParaRPr/>
            </a:p>
          </p:txBody>
        </p:sp>
        <p:sp>
          <p:nvSpPr>
            <p:cNvPr id="8" name="object 8"/>
            <p:cNvSpPr/>
            <p:nvPr/>
          </p:nvSpPr>
          <p:spPr>
            <a:xfrm>
              <a:off x="3391789" y="2670174"/>
              <a:ext cx="3626485" cy="3413760"/>
            </a:xfrm>
            <a:custGeom>
              <a:avLst/>
              <a:gdLst/>
              <a:ahLst/>
              <a:cxnLst/>
              <a:rect l="l" t="t" r="r" b="b"/>
              <a:pathLst>
                <a:path w="3626484" h="3413760">
                  <a:moveTo>
                    <a:pt x="3626231" y="2434463"/>
                  </a:moveTo>
                  <a:lnTo>
                    <a:pt x="3625977" y="2434336"/>
                  </a:lnTo>
                  <a:lnTo>
                    <a:pt x="3625138" y="2433078"/>
                  </a:lnTo>
                  <a:lnTo>
                    <a:pt x="3605098" y="2397887"/>
                  </a:lnTo>
                  <a:lnTo>
                    <a:pt x="3562985" y="2323973"/>
                  </a:lnTo>
                  <a:lnTo>
                    <a:pt x="3558159" y="2331199"/>
                  </a:lnTo>
                  <a:lnTo>
                    <a:pt x="3556000" y="2327910"/>
                  </a:lnTo>
                  <a:lnTo>
                    <a:pt x="3540429" y="2354757"/>
                  </a:lnTo>
                  <a:lnTo>
                    <a:pt x="21082" y="0"/>
                  </a:lnTo>
                  <a:lnTo>
                    <a:pt x="0" y="31750"/>
                  </a:lnTo>
                  <a:lnTo>
                    <a:pt x="3118205" y="2118080"/>
                  </a:lnTo>
                  <a:lnTo>
                    <a:pt x="20066" y="320929"/>
                  </a:lnTo>
                  <a:lnTo>
                    <a:pt x="1016" y="353949"/>
                  </a:lnTo>
                  <a:lnTo>
                    <a:pt x="3511931" y="2390406"/>
                  </a:lnTo>
                  <a:lnTo>
                    <a:pt x="3511931" y="2400350"/>
                  </a:lnTo>
                  <a:lnTo>
                    <a:pt x="3505797" y="2409533"/>
                  </a:lnTo>
                  <a:lnTo>
                    <a:pt x="3501136" y="2408555"/>
                  </a:lnTo>
                  <a:lnTo>
                    <a:pt x="3502634" y="2414244"/>
                  </a:lnTo>
                  <a:lnTo>
                    <a:pt x="3501860" y="2415413"/>
                  </a:lnTo>
                  <a:lnTo>
                    <a:pt x="10541" y="2415413"/>
                  </a:lnTo>
                  <a:lnTo>
                    <a:pt x="10541" y="2453513"/>
                  </a:lnTo>
                  <a:lnTo>
                    <a:pt x="3480562" y="2453513"/>
                  </a:lnTo>
                  <a:lnTo>
                    <a:pt x="5588" y="3376612"/>
                  </a:lnTo>
                  <a:lnTo>
                    <a:pt x="15494" y="3413429"/>
                  </a:lnTo>
                  <a:lnTo>
                    <a:pt x="3511931" y="2484615"/>
                  </a:lnTo>
                  <a:lnTo>
                    <a:pt x="3511931" y="2491613"/>
                  </a:lnTo>
                  <a:lnTo>
                    <a:pt x="3521862" y="2486647"/>
                  </a:lnTo>
                  <a:lnTo>
                    <a:pt x="3530473" y="2519045"/>
                  </a:lnTo>
                  <a:lnTo>
                    <a:pt x="3619322" y="2440559"/>
                  </a:lnTo>
                  <a:lnTo>
                    <a:pt x="3625710" y="2434920"/>
                  </a:lnTo>
                  <a:lnTo>
                    <a:pt x="3626231" y="2434971"/>
                  </a:lnTo>
                  <a:lnTo>
                    <a:pt x="3626078" y="2434717"/>
                  </a:lnTo>
                  <a:lnTo>
                    <a:pt x="3626231" y="2434717"/>
                  </a:lnTo>
                  <a:lnTo>
                    <a:pt x="3626116" y="2434564"/>
                  </a:lnTo>
                  <a:close/>
                </a:path>
              </a:pathLst>
            </a:custGeom>
            <a:solidFill>
              <a:srgbClr val="00AF50"/>
            </a:solidFill>
          </p:spPr>
          <p:txBody>
            <a:bodyPr wrap="square" lIns="0" tIns="0" rIns="0" bIns="0" rtlCol="0"/>
            <a:lstStyle/>
            <a:p>
              <a:endParaRPr/>
            </a:p>
          </p:txBody>
        </p:sp>
        <p:sp>
          <p:nvSpPr>
            <p:cNvPr id="9" name="object 9"/>
            <p:cNvSpPr/>
            <p:nvPr/>
          </p:nvSpPr>
          <p:spPr>
            <a:xfrm>
              <a:off x="3391281" y="2344292"/>
              <a:ext cx="3627120" cy="3725545"/>
            </a:xfrm>
            <a:custGeom>
              <a:avLst/>
              <a:gdLst/>
              <a:ahLst/>
              <a:cxnLst/>
              <a:rect l="l" t="t" r="r" b="b"/>
              <a:pathLst>
                <a:path w="3627120" h="3725545">
                  <a:moveTo>
                    <a:pt x="3626866" y="778510"/>
                  </a:moveTo>
                  <a:lnTo>
                    <a:pt x="3625583" y="777494"/>
                  </a:lnTo>
                  <a:lnTo>
                    <a:pt x="3526790" y="698881"/>
                  </a:lnTo>
                  <a:lnTo>
                    <a:pt x="3519411" y="733767"/>
                  </a:lnTo>
                  <a:lnTo>
                    <a:pt x="3509010" y="729361"/>
                  </a:lnTo>
                  <a:lnTo>
                    <a:pt x="3509314" y="734187"/>
                  </a:lnTo>
                  <a:lnTo>
                    <a:pt x="43942" y="0"/>
                  </a:lnTo>
                  <a:lnTo>
                    <a:pt x="36068" y="37338"/>
                  </a:lnTo>
                  <a:lnTo>
                    <a:pt x="3346894" y="738784"/>
                  </a:lnTo>
                  <a:lnTo>
                    <a:pt x="11049" y="334645"/>
                  </a:lnTo>
                  <a:lnTo>
                    <a:pt x="9525" y="347345"/>
                  </a:lnTo>
                  <a:lnTo>
                    <a:pt x="3479139" y="767575"/>
                  </a:lnTo>
                  <a:lnTo>
                    <a:pt x="10541" y="656209"/>
                  </a:lnTo>
                  <a:lnTo>
                    <a:pt x="10033" y="668909"/>
                  </a:lnTo>
                  <a:lnTo>
                    <a:pt x="3365296" y="776630"/>
                  </a:lnTo>
                  <a:lnTo>
                    <a:pt x="9906" y="988568"/>
                  </a:lnTo>
                  <a:lnTo>
                    <a:pt x="12192" y="1026541"/>
                  </a:lnTo>
                  <a:lnTo>
                    <a:pt x="3233915" y="823061"/>
                  </a:lnTo>
                  <a:lnTo>
                    <a:pt x="8001" y="1342009"/>
                  </a:lnTo>
                  <a:lnTo>
                    <a:pt x="14097" y="1379601"/>
                  </a:lnTo>
                  <a:lnTo>
                    <a:pt x="3374567" y="839000"/>
                  </a:lnTo>
                  <a:lnTo>
                    <a:pt x="8636" y="1737868"/>
                  </a:lnTo>
                  <a:lnTo>
                    <a:pt x="11938" y="1750187"/>
                  </a:lnTo>
                  <a:lnTo>
                    <a:pt x="3457816" y="829843"/>
                  </a:lnTo>
                  <a:lnTo>
                    <a:pt x="8255" y="2024253"/>
                  </a:lnTo>
                  <a:lnTo>
                    <a:pt x="12319" y="2036191"/>
                  </a:lnTo>
                  <a:lnTo>
                    <a:pt x="3473183" y="838034"/>
                  </a:lnTo>
                  <a:lnTo>
                    <a:pt x="7747" y="2346325"/>
                  </a:lnTo>
                  <a:lnTo>
                    <a:pt x="12827" y="2357882"/>
                  </a:lnTo>
                  <a:lnTo>
                    <a:pt x="3485896" y="846213"/>
                  </a:lnTo>
                  <a:lnTo>
                    <a:pt x="3461029" y="862037"/>
                  </a:lnTo>
                  <a:lnTo>
                    <a:pt x="36195" y="2748915"/>
                  </a:lnTo>
                  <a:lnTo>
                    <a:pt x="42291" y="2759964"/>
                  </a:lnTo>
                  <a:lnTo>
                    <a:pt x="3291014" y="970216"/>
                  </a:lnTo>
                  <a:lnTo>
                    <a:pt x="762" y="3064002"/>
                  </a:lnTo>
                  <a:lnTo>
                    <a:pt x="21336" y="3096133"/>
                  </a:lnTo>
                  <a:lnTo>
                    <a:pt x="3040837" y="1174572"/>
                  </a:lnTo>
                  <a:lnTo>
                    <a:pt x="0" y="3348304"/>
                  </a:lnTo>
                  <a:lnTo>
                    <a:pt x="22098" y="3379292"/>
                  </a:lnTo>
                  <a:lnTo>
                    <a:pt x="3293770" y="1040549"/>
                  </a:lnTo>
                  <a:lnTo>
                    <a:pt x="6223" y="3715143"/>
                  </a:lnTo>
                  <a:lnTo>
                    <a:pt x="14351" y="3724999"/>
                  </a:lnTo>
                  <a:lnTo>
                    <a:pt x="3458857" y="922528"/>
                  </a:lnTo>
                  <a:lnTo>
                    <a:pt x="3543795" y="861809"/>
                  </a:lnTo>
                  <a:lnTo>
                    <a:pt x="3560953" y="888746"/>
                  </a:lnTo>
                  <a:lnTo>
                    <a:pt x="3562591" y="886002"/>
                  </a:lnTo>
                  <a:lnTo>
                    <a:pt x="3566922" y="892048"/>
                  </a:lnTo>
                  <a:lnTo>
                    <a:pt x="3587953" y="852347"/>
                  </a:lnTo>
                  <a:lnTo>
                    <a:pt x="3590925" y="855980"/>
                  </a:lnTo>
                  <a:lnTo>
                    <a:pt x="3610076" y="813562"/>
                  </a:lnTo>
                  <a:lnTo>
                    <a:pt x="3619208" y="793343"/>
                  </a:lnTo>
                  <a:lnTo>
                    <a:pt x="3626739" y="779145"/>
                  </a:lnTo>
                  <a:lnTo>
                    <a:pt x="3625850" y="778776"/>
                  </a:lnTo>
                  <a:lnTo>
                    <a:pt x="3626866" y="778510"/>
                  </a:lnTo>
                  <a:close/>
                </a:path>
              </a:pathLst>
            </a:custGeom>
            <a:solidFill>
              <a:srgbClr val="000000"/>
            </a:solidFill>
          </p:spPr>
          <p:txBody>
            <a:bodyPr wrap="square" lIns="0" tIns="0" rIns="0" bIns="0" rtlCol="0"/>
            <a:lstStyle/>
            <a:p>
              <a:endParaRPr/>
            </a:p>
          </p:txBody>
        </p:sp>
        <p:sp>
          <p:nvSpPr>
            <p:cNvPr id="10" name="object 10"/>
            <p:cNvSpPr/>
            <p:nvPr/>
          </p:nvSpPr>
          <p:spPr>
            <a:xfrm>
              <a:off x="3397758" y="2357119"/>
              <a:ext cx="3620135" cy="3356610"/>
            </a:xfrm>
            <a:custGeom>
              <a:avLst/>
              <a:gdLst/>
              <a:ahLst/>
              <a:cxnLst/>
              <a:rect l="l" t="t" r="r" b="b"/>
              <a:pathLst>
                <a:path w="3620134" h="3356610">
                  <a:moveTo>
                    <a:pt x="3619627" y="2747137"/>
                  </a:moveTo>
                  <a:lnTo>
                    <a:pt x="3619385" y="2746895"/>
                  </a:lnTo>
                  <a:lnTo>
                    <a:pt x="3619500" y="2746756"/>
                  </a:lnTo>
                  <a:lnTo>
                    <a:pt x="3619347" y="2746705"/>
                  </a:lnTo>
                  <a:lnTo>
                    <a:pt x="3618928" y="2746159"/>
                  </a:lnTo>
                  <a:lnTo>
                    <a:pt x="3619220" y="2746070"/>
                  </a:lnTo>
                  <a:lnTo>
                    <a:pt x="3619500" y="2746121"/>
                  </a:lnTo>
                  <a:lnTo>
                    <a:pt x="3619500" y="2745994"/>
                  </a:lnTo>
                  <a:lnTo>
                    <a:pt x="3603079" y="2712847"/>
                  </a:lnTo>
                  <a:lnTo>
                    <a:pt x="3581781" y="2669667"/>
                  </a:lnTo>
                  <a:lnTo>
                    <a:pt x="3571036" y="2683853"/>
                  </a:lnTo>
                  <a:lnTo>
                    <a:pt x="3567557" y="2679319"/>
                  </a:lnTo>
                  <a:lnTo>
                    <a:pt x="3564293" y="2686037"/>
                  </a:lnTo>
                  <a:lnTo>
                    <a:pt x="3562477" y="2684018"/>
                  </a:lnTo>
                  <a:lnTo>
                    <a:pt x="3559187" y="2692425"/>
                  </a:lnTo>
                  <a:lnTo>
                    <a:pt x="3558451" y="2691879"/>
                  </a:lnTo>
                  <a:lnTo>
                    <a:pt x="3556381" y="2689987"/>
                  </a:lnTo>
                  <a:lnTo>
                    <a:pt x="3556304" y="2690253"/>
                  </a:lnTo>
                  <a:lnTo>
                    <a:pt x="7620" y="0"/>
                  </a:lnTo>
                  <a:lnTo>
                    <a:pt x="0" y="10160"/>
                  </a:lnTo>
                  <a:lnTo>
                    <a:pt x="3550628" y="2701975"/>
                  </a:lnTo>
                  <a:lnTo>
                    <a:pt x="3550513" y="2702547"/>
                  </a:lnTo>
                  <a:lnTo>
                    <a:pt x="3547999" y="2700909"/>
                  </a:lnTo>
                  <a:lnTo>
                    <a:pt x="3547529" y="2704985"/>
                  </a:lnTo>
                  <a:lnTo>
                    <a:pt x="6604" y="988441"/>
                  </a:lnTo>
                  <a:lnTo>
                    <a:pt x="1016" y="999871"/>
                  </a:lnTo>
                  <a:lnTo>
                    <a:pt x="3475126" y="2684005"/>
                  </a:lnTo>
                  <a:lnTo>
                    <a:pt x="35052" y="1341755"/>
                  </a:lnTo>
                  <a:lnTo>
                    <a:pt x="30480" y="1353693"/>
                  </a:lnTo>
                  <a:lnTo>
                    <a:pt x="3498443" y="2706725"/>
                  </a:lnTo>
                  <a:lnTo>
                    <a:pt x="5588" y="1725676"/>
                  </a:lnTo>
                  <a:lnTo>
                    <a:pt x="2032" y="1737868"/>
                  </a:lnTo>
                  <a:lnTo>
                    <a:pt x="3439312" y="2703296"/>
                  </a:lnTo>
                  <a:lnTo>
                    <a:pt x="5080" y="2010537"/>
                  </a:lnTo>
                  <a:lnTo>
                    <a:pt x="2540" y="2022983"/>
                  </a:lnTo>
                  <a:lnTo>
                    <a:pt x="3487394" y="2725953"/>
                  </a:lnTo>
                  <a:lnTo>
                    <a:pt x="4572" y="2333498"/>
                  </a:lnTo>
                  <a:lnTo>
                    <a:pt x="3048" y="2346198"/>
                  </a:lnTo>
                  <a:lnTo>
                    <a:pt x="3536023" y="2744292"/>
                  </a:lnTo>
                  <a:lnTo>
                    <a:pt x="3534283" y="2747886"/>
                  </a:lnTo>
                  <a:lnTo>
                    <a:pt x="3302" y="3060192"/>
                  </a:lnTo>
                  <a:lnTo>
                    <a:pt x="4318" y="3072892"/>
                  </a:lnTo>
                  <a:lnTo>
                    <a:pt x="3456101" y="2767609"/>
                  </a:lnTo>
                  <a:lnTo>
                    <a:pt x="2794" y="3344011"/>
                  </a:lnTo>
                  <a:lnTo>
                    <a:pt x="4826" y="3356533"/>
                  </a:lnTo>
                  <a:lnTo>
                    <a:pt x="3537483" y="2766936"/>
                  </a:lnTo>
                  <a:lnTo>
                    <a:pt x="3537204" y="2768346"/>
                  </a:lnTo>
                  <a:lnTo>
                    <a:pt x="3540506" y="2767457"/>
                  </a:lnTo>
                  <a:lnTo>
                    <a:pt x="3539490" y="2776601"/>
                  </a:lnTo>
                  <a:lnTo>
                    <a:pt x="3545459" y="2774416"/>
                  </a:lnTo>
                  <a:lnTo>
                    <a:pt x="3546983" y="2791460"/>
                  </a:lnTo>
                  <a:lnTo>
                    <a:pt x="3549383" y="2789986"/>
                  </a:lnTo>
                  <a:lnTo>
                    <a:pt x="3550539" y="2796921"/>
                  </a:lnTo>
                  <a:lnTo>
                    <a:pt x="3613734" y="2750947"/>
                  </a:lnTo>
                  <a:lnTo>
                    <a:pt x="3618090" y="2747784"/>
                  </a:lnTo>
                  <a:lnTo>
                    <a:pt x="3619500" y="2747264"/>
                  </a:lnTo>
                  <a:lnTo>
                    <a:pt x="3619373" y="2747162"/>
                  </a:lnTo>
                  <a:lnTo>
                    <a:pt x="3619627" y="2747137"/>
                  </a:lnTo>
                  <a:close/>
                </a:path>
              </a:pathLst>
            </a:custGeom>
            <a:solidFill>
              <a:srgbClr val="00AF50"/>
            </a:solidFill>
          </p:spPr>
          <p:txBody>
            <a:bodyPr wrap="square" lIns="0" tIns="0" rIns="0" bIns="0" rtlCol="0"/>
            <a:lstStyle/>
            <a:p>
              <a:endParaRPr/>
            </a:p>
          </p:txBody>
        </p:sp>
      </p:grpSp>
      <p:graphicFrame>
        <p:nvGraphicFramePr>
          <p:cNvPr id="11" name="object 11"/>
          <p:cNvGraphicFramePr>
            <a:graphicFrameLocks noGrp="1"/>
          </p:cNvGraphicFramePr>
          <p:nvPr/>
        </p:nvGraphicFramePr>
        <p:xfrm>
          <a:off x="3090673" y="2202269"/>
          <a:ext cx="356235" cy="4050249"/>
        </p:xfrm>
        <a:graphic>
          <a:graphicData uri="http://schemas.openxmlformats.org/drawingml/2006/table">
            <a:tbl>
              <a:tblPr firstRow="1" bandRow="1">
                <a:tableStyleId>{2D5ABB26-0587-4C30-8999-92F81FD0307C}</a:tableStyleId>
              </a:tblPr>
              <a:tblGrid>
                <a:gridCol w="356235"/>
              </a:tblGrid>
              <a:tr h="307932">
                <a:tc>
                  <a:txBody>
                    <a:bodyPr/>
                    <a:lstStyle/>
                    <a:p>
                      <a:pPr marL="5080" algn="ctr">
                        <a:lnSpc>
                          <a:spcPct val="100000"/>
                        </a:lnSpc>
                        <a:spcBef>
                          <a:spcPts val="585"/>
                        </a:spcBef>
                      </a:pPr>
                      <a:r>
                        <a:rPr sz="950" spc="10" dirty="0">
                          <a:latin typeface="Calibri"/>
                          <a:cs typeface="Calibri"/>
                        </a:rPr>
                        <a:t>0.55</a:t>
                      </a:r>
                      <a:endParaRPr sz="950">
                        <a:latin typeface="Calibri"/>
                        <a:cs typeface="Calibri"/>
                      </a:endParaRPr>
                    </a:p>
                  </a:txBody>
                  <a:tcPr marL="0" marR="0" marT="742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r>
              <a:tr h="340331">
                <a:tc>
                  <a:txBody>
                    <a:bodyPr/>
                    <a:lstStyle/>
                    <a:p>
                      <a:pPr marL="5080" algn="ctr">
                        <a:lnSpc>
                          <a:spcPct val="100000"/>
                        </a:lnSpc>
                        <a:spcBef>
                          <a:spcPts val="730"/>
                        </a:spcBef>
                      </a:pPr>
                      <a:r>
                        <a:rPr sz="950" spc="10" dirty="0">
                          <a:latin typeface="Calibri"/>
                          <a:cs typeface="Calibri"/>
                        </a:rPr>
                        <a:t>1.00</a:t>
                      </a:r>
                      <a:endParaRPr sz="950">
                        <a:latin typeface="Calibri"/>
                        <a:cs typeface="Calibri"/>
                      </a:endParaRPr>
                    </a:p>
                  </a:txBody>
                  <a:tcPr marL="0" marR="0" marT="927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40117">
                <a:tc>
                  <a:txBody>
                    <a:bodyPr/>
                    <a:lstStyle/>
                    <a:p>
                      <a:pPr marL="5080" algn="ctr">
                        <a:lnSpc>
                          <a:spcPct val="100000"/>
                        </a:lnSpc>
                        <a:spcBef>
                          <a:spcPts val="730"/>
                        </a:spcBef>
                      </a:pPr>
                      <a:r>
                        <a:rPr sz="950" spc="10" dirty="0">
                          <a:latin typeface="Calibri"/>
                          <a:cs typeface="Calibri"/>
                        </a:rPr>
                        <a:t>1.00</a:t>
                      </a:r>
                      <a:endParaRPr sz="950">
                        <a:latin typeface="Calibri"/>
                        <a:cs typeface="Calibri"/>
                      </a:endParaRPr>
                    </a:p>
                  </a:txBody>
                  <a:tcPr marL="0" marR="0" marT="927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40331">
                <a:tc>
                  <a:txBody>
                    <a:bodyPr/>
                    <a:lstStyle/>
                    <a:p>
                      <a:pPr marL="5080" algn="ctr">
                        <a:lnSpc>
                          <a:spcPct val="100000"/>
                        </a:lnSpc>
                        <a:spcBef>
                          <a:spcPts val="730"/>
                        </a:spcBef>
                      </a:pPr>
                      <a:r>
                        <a:rPr sz="950" spc="10" dirty="0">
                          <a:latin typeface="Calibri"/>
                          <a:cs typeface="Calibri"/>
                        </a:rPr>
                        <a:t>0.55</a:t>
                      </a:r>
                      <a:endParaRPr sz="950">
                        <a:latin typeface="Calibri"/>
                        <a:cs typeface="Calibri"/>
                      </a:endParaRPr>
                    </a:p>
                  </a:txBody>
                  <a:tcPr marL="0" marR="0" marT="927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A1EAE8"/>
                    </a:solidFill>
                  </a:tcPr>
                </a:tc>
              </a:tr>
              <a:tr h="340117">
                <a:tc>
                  <a:txBody>
                    <a:bodyPr/>
                    <a:lstStyle/>
                    <a:p>
                      <a:pPr marL="5080" algn="ctr">
                        <a:lnSpc>
                          <a:spcPct val="100000"/>
                        </a:lnSpc>
                        <a:spcBef>
                          <a:spcPts val="730"/>
                        </a:spcBef>
                      </a:pPr>
                      <a:r>
                        <a:rPr sz="950" spc="10" dirty="0">
                          <a:latin typeface="Calibri"/>
                          <a:cs typeface="Calibri"/>
                        </a:rPr>
                        <a:t>0.55</a:t>
                      </a:r>
                      <a:endParaRPr sz="950">
                        <a:latin typeface="Calibri"/>
                        <a:cs typeface="Calibri"/>
                      </a:endParaRPr>
                    </a:p>
                  </a:txBody>
                  <a:tcPr marL="0" marR="0" marT="927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BE92"/>
                    </a:solidFill>
                  </a:tcPr>
                </a:tc>
              </a:tr>
              <a:tr h="340331">
                <a:tc>
                  <a:txBody>
                    <a:bodyPr/>
                    <a:lstStyle/>
                    <a:p>
                      <a:pPr marL="5080" algn="ctr">
                        <a:lnSpc>
                          <a:spcPct val="100000"/>
                        </a:lnSpc>
                        <a:spcBef>
                          <a:spcPts val="730"/>
                        </a:spcBef>
                      </a:pPr>
                      <a:r>
                        <a:rPr sz="950" spc="10" dirty="0">
                          <a:latin typeface="Calibri"/>
                          <a:cs typeface="Calibri"/>
                        </a:rPr>
                        <a:t>0.55</a:t>
                      </a:r>
                      <a:endParaRPr sz="950">
                        <a:latin typeface="Calibri"/>
                        <a:cs typeface="Calibri"/>
                      </a:endParaRPr>
                    </a:p>
                  </a:txBody>
                  <a:tcPr marL="0" marR="0" marT="927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BE92"/>
                    </a:solidFill>
                  </a:tcPr>
                </a:tc>
              </a:tr>
              <a:tr h="340117">
                <a:tc>
                  <a:txBody>
                    <a:bodyPr/>
                    <a:lstStyle/>
                    <a:p>
                      <a:pPr marL="5080" algn="ctr">
                        <a:lnSpc>
                          <a:spcPct val="100000"/>
                        </a:lnSpc>
                        <a:spcBef>
                          <a:spcPts val="730"/>
                        </a:spcBef>
                      </a:pPr>
                      <a:r>
                        <a:rPr sz="950" spc="10" dirty="0">
                          <a:latin typeface="Calibri"/>
                          <a:cs typeface="Calibri"/>
                        </a:rPr>
                        <a:t>0.55</a:t>
                      </a:r>
                      <a:endParaRPr sz="950">
                        <a:latin typeface="Calibri"/>
                        <a:cs typeface="Calibri"/>
                      </a:endParaRPr>
                    </a:p>
                  </a:txBody>
                  <a:tcPr marL="0" marR="0" marT="927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BE92"/>
                    </a:solidFill>
                  </a:tcPr>
                </a:tc>
              </a:tr>
              <a:tr h="340063">
                <a:tc>
                  <a:txBody>
                    <a:bodyPr/>
                    <a:lstStyle/>
                    <a:p>
                      <a:pPr marL="5080" algn="ctr">
                        <a:lnSpc>
                          <a:spcPct val="100000"/>
                        </a:lnSpc>
                        <a:spcBef>
                          <a:spcPts val="730"/>
                        </a:spcBef>
                      </a:pPr>
                      <a:r>
                        <a:rPr sz="950" spc="10" dirty="0">
                          <a:latin typeface="Calibri"/>
                          <a:cs typeface="Calibri"/>
                        </a:rPr>
                        <a:t>0.55</a:t>
                      </a:r>
                      <a:endParaRPr sz="950">
                        <a:latin typeface="Calibri"/>
                        <a:cs typeface="Calibri"/>
                      </a:endParaRPr>
                    </a:p>
                  </a:txBody>
                  <a:tcPr marL="0" marR="0" marT="927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BE92"/>
                    </a:solidFill>
                  </a:tcPr>
                </a:tc>
              </a:tr>
              <a:tr h="340363">
                <a:tc>
                  <a:txBody>
                    <a:bodyPr/>
                    <a:lstStyle/>
                    <a:p>
                      <a:pPr marL="5080" algn="ctr">
                        <a:lnSpc>
                          <a:spcPct val="100000"/>
                        </a:lnSpc>
                        <a:spcBef>
                          <a:spcPts val="730"/>
                        </a:spcBef>
                      </a:pPr>
                      <a:r>
                        <a:rPr sz="950" spc="10" dirty="0">
                          <a:latin typeface="Calibri"/>
                          <a:cs typeface="Calibri"/>
                        </a:rPr>
                        <a:t>1.00</a:t>
                      </a:r>
                      <a:endParaRPr sz="950">
                        <a:latin typeface="Calibri"/>
                        <a:cs typeface="Calibri"/>
                      </a:endParaRPr>
                    </a:p>
                  </a:txBody>
                  <a:tcPr marL="0" marR="0" marT="927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40101">
                <a:tc>
                  <a:txBody>
                    <a:bodyPr/>
                    <a:lstStyle/>
                    <a:p>
                      <a:pPr marL="5080" algn="ctr">
                        <a:lnSpc>
                          <a:spcPct val="100000"/>
                        </a:lnSpc>
                        <a:spcBef>
                          <a:spcPts val="730"/>
                        </a:spcBef>
                      </a:pPr>
                      <a:r>
                        <a:rPr sz="950" spc="10" dirty="0">
                          <a:latin typeface="Calibri"/>
                          <a:cs typeface="Calibri"/>
                        </a:rPr>
                        <a:t>0.55</a:t>
                      </a:r>
                      <a:endParaRPr sz="950">
                        <a:latin typeface="Calibri"/>
                        <a:cs typeface="Calibri"/>
                      </a:endParaRPr>
                    </a:p>
                  </a:txBody>
                  <a:tcPr marL="0" marR="0" marT="927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99FF"/>
                    </a:solidFill>
                  </a:tcPr>
                </a:tc>
              </a:tr>
              <a:tr h="340347">
                <a:tc>
                  <a:txBody>
                    <a:bodyPr/>
                    <a:lstStyle/>
                    <a:p>
                      <a:pPr marL="5080" algn="ctr">
                        <a:lnSpc>
                          <a:spcPct val="100000"/>
                        </a:lnSpc>
                        <a:spcBef>
                          <a:spcPts val="730"/>
                        </a:spcBef>
                      </a:pPr>
                      <a:r>
                        <a:rPr sz="950" spc="10" dirty="0">
                          <a:latin typeface="Calibri"/>
                          <a:cs typeface="Calibri"/>
                        </a:rPr>
                        <a:t>0.55</a:t>
                      </a:r>
                      <a:endParaRPr sz="950">
                        <a:latin typeface="Calibri"/>
                        <a:cs typeface="Calibri"/>
                      </a:endParaRPr>
                    </a:p>
                  </a:txBody>
                  <a:tcPr marL="0" marR="0" marT="927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99FF"/>
                    </a:solidFill>
                  </a:tcPr>
                </a:tc>
              </a:tr>
              <a:tr h="340099">
                <a:tc>
                  <a:txBody>
                    <a:bodyPr/>
                    <a:lstStyle/>
                    <a:p>
                      <a:pPr marL="5080" algn="ctr">
                        <a:lnSpc>
                          <a:spcPct val="100000"/>
                        </a:lnSpc>
                        <a:spcBef>
                          <a:spcPts val="730"/>
                        </a:spcBef>
                      </a:pPr>
                      <a:r>
                        <a:rPr sz="950" spc="10" dirty="0">
                          <a:latin typeface="Calibri"/>
                          <a:cs typeface="Calibri"/>
                        </a:rPr>
                        <a:t>1.00</a:t>
                      </a:r>
                      <a:endParaRPr sz="950">
                        <a:latin typeface="Calibri"/>
                        <a:cs typeface="Calibri"/>
                      </a:endParaRPr>
                    </a:p>
                  </a:txBody>
                  <a:tcPr marL="0" marR="0" marT="927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12" name="object 12"/>
          <p:cNvSpPr/>
          <p:nvPr/>
        </p:nvSpPr>
        <p:spPr>
          <a:xfrm>
            <a:off x="3095427" y="2510158"/>
            <a:ext cx="356871" cy="685165"/>
          </a:xfrm>
          <a:custGeom>
            <a:avLst/>
            <a:gdLst/>
            <a:ahLst/>
            <a:cxnLst/>
            <a:rect l="l" t="t" r="r" b="b"/>
            <a:pathLst>
              <a:path w="356870" h="685164">
                <a:moveTo>
                  <a:pt x="0" y="0"/>
                </a:moveTo>
                <a:lnTo>
                  <a:pt x="0" y="685046"/>
                </a:lnTo>
                <a:lnTo>
                  <a:pt x="356429" y="685046"/>
                </a:lnTo>
                <a:lnTo>
                  <a:pt x="356429" y="0"/>
                </a:lnTo>
                <a:lnTo>
                  <a:pt x="0" y="0"/>
                </a:lnTo>
                <a:close/>
              </a:path>
            </a:pathLst>
          </a:custGeom>
          <a:solidFill>
            <a:srgbClr val="FFFFFF"/>
          </a:solidFill>
        </p:spPr>
        <p:txBody>
          <a:bodyPr wrap="square" lIns="0" tIns="0" rIns="0" bIns="0" rtlCol="0"/>
          <a:lstStyle/>
          <a:p>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503" y="106175"/>
            <a:ext cx="2821940"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Putting</a:t>
            </a:r>
            <a:r>
              <a:rPr sz="2200" b="1" spc="15" dirty="0">
                <a:solidFill>
                  <a:srgbClr val="000000"/>
                </a:solidFill>
                <a:latin typeface="Arial"/>
                <a:cs typeface="Arial"/>
              </a:rPr>
              <a:t> </a:t>
            </a:r>
            <a:r>
              <a:rPr sz="2200" b="1" spc="-5" dirty="0">
                <a:solidFill>
                  <a:srgbClr val="000000"/>
                </a:solidFill>
                <a:latin typeface="Arial"/>
                <a:cs typeface="Arial"/>
              </a:rPr>
              <a:t>it</a:t>
            </a:r>
            <a:r>
              <a:rPr sz="2200" b="1" dirty="0">
                <a:solidFill>
                  <a:srgbClr val="000000"/>
                </a:solidFill>
                <a:latin typeface="Arial"/>
                <a:cs typeface="Arial"/>
              </a:rPr>
              <a:t> </a:t>
            </a:r>
            <a:r>
              <a:rPr sz="2200" b="1" spc="-5" dirty="0">
                <a:solidFill>
                  <a:srgbClr val="000000"/>
                </a:solidFill>
                <a:latin typeface="Arial"/>
                <a:cs typeface="Arial"/>
              </a:rPr>
              <a:t>all</a:t>
            </a:r>
            <a:r>
              <a:rPr sz="2200" b="1" spc="-10" dirty="0">
                <a:solidFill>
                  <a:srgbClr val="000000"/>
                </a:solidFill>
                <a:latin typeface="Arial"/>
                <a:cs typeface="Arial"/>
              </a:rPr>
              <a:t> </a:t>
            </a:r>
            <a:r>
              <a:rPr sz="2200" b="1" spc="-5" dirty="0">
                <a:solidFill>
                  <a:srgbClr val="000000"/>
                </a:solidFill>
                <a:latin typeface="Arial"/>
                <a:cs typeface="Arial"/>
              </a:rPr>
              <a:t>together</a:t>
            </a:r>
            <a:endParaRPr sz="2200">
              <a:latin typeface="Arial"/>
              <a:cs typeface="Arial"/>
            </a:endParaRPr>
          </a:p>
        </p:txBody>
      </p:sp>
      <p:sp>
        <p:nvSpPr>
          <p:cNvPr id="96" name="object 96"/>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75</a:t>
            </a:fld>
            <a:endParaRPr spc="-5" dirty="0"/>
          </a:p>
        </p:txBody>
      </p:sp>
      <p:graphicFrame>
        <p:nvGraphicFramePr>
          <p:cNvPr id="3" name="object 3"/>
          <p:cNvGraphicFramePr>
            <a:graphicFrameLocks noGrp="1"/>
          </p:cNvGraphicFramePr>
          <p:nvPr/>
        </p:nvGraphicFramePr>
        <p:xfrm>
          <a:off x="1719073" y="3316264"/>
          <a:ext cx="1005835" cy="973382"/>
        </p:xfrm>
        <a:graphic>
          <a:graphicData uri="http://schemas.openxmlformats.org/drawingml/2006/table">
            <a:tbl>
              <a:tblPr firstRow="1" bandRow="1">
                <a:tableStyleId>{2D5ABB26-0587-4C30-8999-92F81FD0307C}</a:tableStyleId>
              </a:tblPr>
              <a:tblGrid>
                <a:gridCol w="111760"/>
                <a:gridCol w="111760"/>
                <a:gridCol w="111760"/>
                <a:gridCol w="111760"/>
                <a:gridCol w="111759"/>
                <a:gridCol w="111759"/>
                <a:gridCol w="111759"/>
                <a:gridCol w="111759"/>
                <a:gridCol w="111759"/>
              </a:tblGrid>
              <a:tr h="108165">
                <a:tc>
                  <a:txBody>
                    <a:bodyPr/>
                    <a:lstStyle/>
                    <a:p>
                      <a:pPr marL="3175" algn="ctr">
                        <a:lnSpc>
                          <a:spcPts val="735"/>
                        </a:lnSpc>
                        <a:spcBef>
                          <a:spcPts val="15"/>
                        </a:spcBef>
                      </a:pPr>
                      <a:r>
                        <a:rPr sz="650" dirty="0">
                          <a:solidFill>
                            <a:srgbClr val="FFFFFF"/>
                          </a:solidFill>
                          <a:latin typeface="Calibri"/>
                          <a:cs typeface="Calibri"/>
                        </a:rPr>
                        <a:t>-1</a:t>
                      </a:r>
                      <a:endParaRPr sz="650">
                        <a:latin typeface="Calibri"/>
                        <a:cs typeface="Calibri"/>
                      </a:endParaRPr>
                    </a:p>
                  </a:txBody>
                  <a:tcPr marL="0" marR="0" marT="1905" marB="0">
                    <a:lnL w="6350">
                      <a:solidFill>
                        <a:srgbClr val="BEBEBE"/>
                      </a:solidFill>
                      <a:prstDash val="solid"/>
                    </a:lnL>
                    <a:lnR w="6350">
                      <a:solidFill>
                        <a:srgbClr val="BEBEBE"/>
                      </a:solidFill>
                      <a:prstDash val="solid"/>
                    </a:lnR>
                    <a:lnT w="3175">
                      <a:solidFill>
                        <a:srgbClr val="BEBEBE"/>
                      </a:solidFill>
                      <a:prstDash val="solid"/>
                    </a:lnT>
                    <a:lnB w="6350">
                      <a:solidFill>
                        <a:srgbClr val="BEBEBE"/>
                      </a:solidFill>
                      <a:prstDash val="solid"/>
                    </a:lnB>
                    <a:solidFill>
                      <a:srgbClr val="000000"/>
                    </a:solidFill>
                  </a:tcPr>
                </a:tc>
                <a:tc>
                  <a:txBody>
                    <a:bodyPr/>
                    <a:lstStyle/>
                    <a:p>
                      <a:pPr marR="12065" algn="r">
                        <a:lnSpc>
                          <a:spcPts val="735"/>
                        </a:lnSpc>
                        <a:spcBef>
                          <a:spcPts val="15"/>
                        </a:spcBef>
                      </a:pPr>
                      <a:r>
                        <a:rPr sz="650" dirty="0">
                          <a:solidFill>
                            <a:srgbClr val="FFFFFF"/>
                          </a:solidFill>
                          <a:latin typeface="Calibri"/>
                          <a:cs typeface="Calibri"/>
                        </a:rPr>
                        <a:t>-1</a:t>
                      </a:r>
                      <a:endParaRPr sz="650">
                        <a:latin typeface="Calibri"/>
                        <a:cs typeface="Calibri"/>
                      </a:endParaRPr>
                    </a:p>
                  </a:txBody>
                  <a:tcPr marL="0" marR="0" marT="1905" marB="0">
                    <a:lnL w="6350">
                      <a:solidFill>
                        <a:srgbClr val="BEBEBE"/>
                      </a:solidFill>
                      <a:prstDash val="solid"/>
                    </a:lnL>
                    <a:lnR w="6350">
                      <a:solidFill>
                        <a:srgbClr val="BEBEBE"/>
                      </a:solidFill>
                      <a:prstDash val="solid"/>
                    </a:lnR>
                    <a:lnT w="3175">
                      <a:solidFill>
                        <a:srgbClr val="BEBEBE"/>
                      </a:solidFill>
                      <a:prstDash val="solid"/>
                    </a:lnT>
                    <a:lnB w="6350">
                      <a:solidFill>
                        <a:srgbClr val="BEBEBE"/>
                      </a:solidFill>
                      <a:prstDash val="solid"/>
                    </a:lnB>
                    <a:solidFill>
                      <a:srgbClr val="000000"/>
                    </a:solidFill>
                  </a:tcPr>
                </a:tc>
                <a:tc>
                  <a:txBody>
                    <a:bodyPr/>
                    <a:lstStyle/>
                    <a:p>
                      <a:pPr marR="12065" algn="r">
                        <a:lnSpc>
                          <a:spcPts val="735"/>
                        </a:lnSpc>
                        <a:spcBef>
                          <a:spcPts val="15"/>
                        </a:spcBef>
                      </a:pPr>
                      <a:r>
                        <a:rPr sz="650" dirty="0">
                          <a:solidFill>
                            <a:srgbClr val="FFFFFF"/>
                          </a:solidFill>
                          <a:latin typeface="Calibri"/>
                          <a:cs typeface="Calibri"/>
                        </a:rPr>
                        <a:t>-1</a:t>
                      </a:r>
                      <a:endParaRPr sz="650">
                        <a:latin typeface="Calibri"/>
                        <a:cs typeface="Calibri"/>
                      </a:endParaRPr>
                    </a:p>
                  </a:txBody>
                  <a:tcPr marL="0" marR="0" marT="1905" marB="0">
                    <a:lnL w="6350">
                      <a:solidFill>
                        <a:srgbClr val="BEBEBE"/>
                      </a:solidFill>
                      <a:prstDash val="solid"/>
                    </a:lnL>
                    <a:lnR w="6350">
                      <a:solidFill>
                        <a:srgbClr val="BEBEBE"/>
                      </a:solidFill>
                      <a:prstDash val="solid"/>
                    </a:lnR>
                    <a:lnT w="3175">
                      <a:solidFill>
                        <a:srgbClr val="BEBEBE"/>
                      </a:solidFill>
                      <a:prstDash val="solid"/>
                    </a:lnT>
                    <a:lnB w="6350">
                      <a:solidFill>
                        <a:srgbClr val="BEBEBE"/>
                      </a:solidFill>
                      <a:prstDash val="solid"/>
                    </a:lnB>
                    <a:solidFill>
                      <a:srgbClr val="000000"/>
                    </a:solidFill>
                  </a:tcPr>
                </a:tc>
                <a:tc>
                  <a:txBody>
                    <a:bodyPr/>
                    <a:lstStyle/>
                    <a:p>
                      <a:pPr marL="3175" algn="ctr">
                        <a:lnSpc>
                          <a:spcPts val="735"/>
                        </a:lnSpc>
                        <a:spcBef>
                          <a:spcPts val="15"/>
                        </a:spcBef>
                      </a:pPr>
                      <a:r>
                        <a:rPr sz="650" dirty="0">
                          <a:solidFill>
                            <a:srgbClr val="FFFFFF"/>
                          </a:solidFill>
                          <a:latin typeface="Calibri"/>
                          <a:cs typeface="Calibri"/>
                        </a:rPr>
                        <a:t>-1</a:t>
                      </a:r>
                      <a:endParaRPr sz="650">
                        <a:latin typeface="Calibri"/>
                        <a:cs typeface="Calibri"/>
                      </a:endParaRPr>
                    </a:p>
                  </a:txBody>
                  <a:tcPr marL="0" marR="0" marT="1905" marB="0">
                    <a:lnL w="6350">
                      <a:solidFill>
                        <a:srgbClr val="BEBEBE"/>
                      </a:solidFill>
                      <a:prstDash val="solid"/>
                    </a:lnL>
                    <a:lnR w="6350">
                      <a:solidFill>
                        <a:srgbClr val="BEBEBE"/>
                      </a:solidFill>
                      <a:prstDash val="solid"/>
                    </a:lnR>
                    <a:lnT w="3175">
                      <a:solidFill>
                        <a:srgbClr val="BEBEBE"/>
                      </a:solidFill>
                      <a:prstDash val="solid"/>
                    </a:lnT>
                    <a:lnB w="6350">
                      <a:solidFill>
                        <a:srgbClr val="BEBEBE"/>
                      </a:solidFill>
                      <a:prstDash val="solid"/>
                    </a:lnB>
                    <a:solidFill>
                      <a:srgbClr val="000000"/>
                    </a:solidFill>
                  </a:tcPr>
                </a:tc>
                <a:tc>
                  <a:txBody>
                    <a:bodyPr/>
                    <a:lstStyle/>
                    <a:p>
                      <a:pPr marL="23495">
                        <a:lnSpc>
                          <a:spcPts val="735"/>
                        </a:lnSpc>
                        <a:spcBef>
                          <a:spcPts val="15"/>
                        </a:spcBef>
                      </a:pPr>
                      <a:r>
                        <a:rPr sz="650" dirty="0">
                          <a:solidFill>
                            <a:srgbClr val="FFFFFF"/>
                          </a:solidFill>
                          <a:latin typeface="Calibri"/>
                          <a:cs typeface="Calibri"/>
                        </a:rPr>
                        <a:t>-1</a:t>
                      </a:r>
                      <a:endParaRPr sz="650">
                        <a:latin typeface="Calibri"/>
                        <a:cs typeface="Calibri"/>
                      </a:endParaRPr>
                    </a:p>
                  </a:txBody>
                  <a:tcPr marL="0" marR="0" marT="1905" marB="0">
                    <a:lnL w="6350">
                      <a:solidFill>
                        <a:srgbClr val="BEBEBE"/>
                      </a:solidFill>
                      <a:prstDash val="solid"/>
                    </a:lnL>
                    <a:lnR w="6350">
                      <a:solidFill>
                        <a:srgbClr val="BEBEBE"/>
                      </a:solidFill>
                      <a:prstDash val="solid"/>
                    </a:lnR>
                    <a:lnT w="3175">
                      <a:solidFill>
                        <a:srgbClr val="BEBEBE"/>
                      </a:solidFill>
                      <a:prstDash val="solid"/>
                    </a:lnT>
                    <a:lnB w="6350">
                      <a:solidFill>
                        <a:srgbClr val="BEBEBE"/>
                      </a:solidFill>
                      <a:prstDash val="solid"/>
                    </a:lnB>
                    <a:solidFill>
                      <a:srgbClr val="000000"/>
                    </a:solidFill>
                  </a:tcPr>
                </a:tc>
                <a:tc>
                  <a:txBody>
                    <a:bodyPr/>
                    <a:lstStyle/>
                    <a:p>
                      <a:pPr marL="23495">
                        <a:lnSpc>
                          <a:spcPts val="735"/>
                        </a:lnSpc>
                        <a:spcBef>
                          <a:spcPts val="15"/>
                        </a:spcBef>
                      </a:pPr>
                      <a:r>
                        <a:rPr sz="650" dirty="0">
                          <a:solidFill>
                            <a:srgbClr val="FFFFFF"/>
                          </a:solidFill>
                          <a:latin typeface="Calibri"/>
                          <a:cs typeface="Calibri"/>
                        </a:rPr>
                        <a:t>-1</a:t>
                      </a:r>
                      <a:endParaRPr sz="650">
                        <a:latin typeface="Calibri"/>
                        <a:cs typeface="Calibri"/>
                      </a:endParaRPr>
                    </a:p>
                  </a:txBody>
                  <a:tcPr marL="0" marR="0" marT="1905" marB="0">
                    <a:lnL w="6350">
                      <a:solidFill>
                        <a:srgbClr val="BEBEBE"/>
                      </a:solidFill>
                      <a:prstDash val="solid"/>
                    </a:lnL>
                    <a:lnR w="6350">
                      <a:solidFill>
                        <a:srgbClr val="BEBEBE"/>
                      </a:solidFill>
                      <a:prstDash val="solid"/>
                    </a:lnR>
                    <a:lnT w="3175">
                      <a:solidFill>
                        <a:srgbClr val="BEBEBE"/>
                      </a:solidFill>
                      <a:prstDash val="solid"/>
                    </a:lnT>
                    <a:lnB w="6350">
                      <a:solidFill>
                        <a:srgbClr val="BEBEBE"/>
                      </a:solidFill>
                      <a:prstDash val="solid"/>
                    </a:lnB>
                    <a:solidFill>
                      <a:srgbClr val="000000"/>
                    </a:solidFill>
                  </a:tcPr>
                </a:tc>
                <a:tc>
                  <a:txBody>
                    <a:bodyPr/>
                    <a:lstStyle/>
                    <a:p>
                      <a:pPr marR="12065" algn="r">
                        <a:lnSpc>
                          <a:spcPts val="735"/>
                        </a:lnSpc>
                        <a:spcBef>
                          <a:spcPts val="15"/>
                        </a:spcBef>
                      </a:pPr>
                      <a:r>
                        <a:rPr sz="650" dirty="0">
                          <a:solidFill>
                            <a:srgbClr val="FFFFFF"/>
                          </a:solidFill>
                          <a:latin typeface="Calibri"/>
                          <a:cs typeface="Calibri"/>
                        </a:rPr>
                        <a:t>-1</a:t>
                      </a:r>
                      <a:endParaRPr sz="650">
                        <a:latin typeface="Calibri"/>
                        <a:cs typeface="Calibri"/>
                      </a:endParaRPr>
                    </a:p>
                  </a:txBody>
                  <a:tcPr marL="0" marR="0" marT="1905" marB="0">
                    <a:lnL w="6350">
                      <a:solidFill>
                        <a:srgbClr val="BEBEBE"/>
                      </a:solidFill>
                      <a:prstDash val="solid"/>
                    </a:lnL>
                    <a:lnR w="6350">
                      <a:solidFill>
                        <a:srgbClr val="BEBEBE"/>
                      </a:solidFill>
                      <a:prstDash val="solid"/>
                    </a:lnR>
                    <a:lnT w="3175">
                      <a:solidFill>
                        <a:srgbClr val="BEBEBE"/>
                      </a:solidFill>
                      <a:prstDash val="solid"/>
                    </a:lnT>
                    <a:lnB w="6350">
                      <a:solidFill>
                        <a:srgbClr val="BEBEBE"/>
                      </a:solidFill>
                      <a:prstDash val="solid"/>
                    </a:lnB>
                    <a:solidFill>
                      <a:srgbClr val="000000"/>
                    </a:solidFill>
                  </a:tcPr>
                </a:tc>
                <a:tc>
                  <a:txBody>
                    <a:bodyPr/>
                    <a:lstStyle/>
                    <a:p>
                      <a:pPr marR="12065" algn="r">
                        <a:lnSpc>
                          <a:spcPts val="735"/>
                        </a:lnSpc>
                        <a:spcBef>
                          <a:spcPts val="15"/>
                        </a:spcBef>
                      </a:pPr>
                      <a:r>
                        <a:rPr sz="650" dirty="0">
                          <a:solidFill>
                            <a:srgbClr val="FFFFFF"/>
                          </a:solidFill>
                          <a:latin typeface="Calibri"/>
                          <a:cs typeface="Calibri"/>
                        </a:rPr>
                        <a:t>-1</a:t>
                      </a:r>
                      <a:endParaRPr sz="650">
                        <a:latin typeface="Calibri"/>
                        <a:cs typeface="Calibri"/>
                      </a:endParaRPr>
                    </a:p>
                  </a:txBody>
                  <a:tcPr marL="0" marR="0" marT="1905" marB="0">
                    <a:lnL w="6350">
                      <a:solidFill>
                        <a:srgbClr val="BEBEBE"/>
                      </a:solidFill>
                      <a:prstDash val="solid"/>
                    </a:lnL>
                    <a:lnR w="6350">
                      <a:solidFill>
                        <a:srgbClr val="BEBEBE"/>
                      </a:solidFill>
                      <a:prstDash val="solid"/>
                    </a:lnR>
                    <a:lnT w="3175">
                      <a:solidFill>
                        <a:srgbClr val="BEBEBE"/>
                      </a:solidFill>
                      <a:prstDash val="solid"/>
                    </a:lnT>
                    <a:lnB w="6350">
                      <a:solidFill>
                        <a:srgbClr val="BEBEBE"/>
                      </a:solidFill>
                      <a:prstDash val="solid"/>
                    </a:lnB>
                    <a:solidFill>
                      <a:srgbClr val="000000"/>
                    </a:solidFill>
                  </a:tcPr>
                </a:tc>
                <a:tc>
                  <a:txBody>
                    <a:bodyPr/>
                    <a:lstStyle/>
                    <a:p>
                      <a:pPr marL="3810" algn="ctr">
                        <a:lnSpc>
                          <a:spcPts val="735"/>
                        </a:lnSpc>
                        <a:spcBef>
                          <a:spcPts val="15"/>
                        </a:spcBef>
                      </a:pPr>
                      <a:r>
                        <a:rPr sz="650" dirty="0">
                          <a:solidFill>
                            <a:srgbClr val="FFFFFF"/>
                          </a:solidFill>
                          <a:latin typeface="Calibri"/>
                          <a:cs typeface="Calibri"/>
                        </a:rPr>
                        <a:t>-1</a:t>
                      </a:r>
                      <a:endParaRPr sz="650">
                        <a:latin typeface="Calibri"/>
                        <a:cs typeface="Calibri"/>
                      </a:endParaRPr>
                    </a:p>
                  </a:txBody>
                  <a:tcPr marL="0" marR="0" marT="1905" marB="0">
                    <a:lnL w="6350">
                      <a:solidFill>
                        <a:srgbClr val="BEBEBE"/>
                      </a:solidFill>
                      <a:prstDash val="solid"/>
                    </a:lnL>
                    <a:lnR w="6350">
                      <a:solidFill>
                        <a:srgbClr val="BEBEBE"/>
                      </a:solidFill>
                      <a:prstDash val="solid"/>
                    </a:lnR>
                    <a:lnT w="3175">
                      <a:solidFill>
                        <a:srgbClr val="BEBEBE"/>
                      </a:solidFill>
                      <a:prstDash val="solid"/>
                    </a:lnT>
                    <a:lnB w="6350">
                      <a:solidFill>
                        <a:srgbClr val="BEBEBE"/>
                      </a:solidFill>
                      <a:prstDash val="solid"/>
                    </a:lnB>
                    <a:solidFill>
                      <a:srgbClr val="000000"/>
                    </a:solidFill>
                  </a:tcPr>
                </a:tc>
              </a:tr>
              <a:tr h="108181">
                <a:tc>
                  <a:txBody>
                    <a:bodyPr/>
                    <a:lstStyle/>
                    <a:p>
                      <a:pPr marL="3175" algn="ct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R="24765" algn="r">
                        <a:lnSpc>
                          <a:spcPts val="740"/>
                        </a:lnSpc>
                        <a:spcBef>
                          <a:spcPts val="10"/>
                        </a:spcBef>
                      </a:pPr>
                      <a:r>
                        <a:rPr sz="650" dirty="0">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R="12065" algn="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3175" algn="ct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23495">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L="23495">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R="12065" algn="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c>
                  <a:txBody>
                    <a:bodyPr/>
                    <a:lstStyle/>
                    <a:p>
                      <a:pPr marR="24765" algn="r">
                        <a:lnSpc>
                          <a:spcPts val="740"/>
                        </a:lnSpc>
                        <a:spcBef>
                          <a:spcPts val="10"/>
                        </a:spcBef>
                      </a:pPr>
                      <a:r>
                        <a:rPr sz="650" dirty="0">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3810" algn="ct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000000"/>
                    </a:solidFill>
                  </a:tcPr>
                </a:tc>
              </a:tr>
              <a:tr h="108173">
                <a:tc>
                  <a:txBody>
                    <a:bodyPr/>
                    <a:lstStyle/>
                    <a:p>
                      <a:pPr marL="3175" algn="ct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6350">
                      <a:solidFill>
                        <a:srgbClr val="BEBEBE"/>
                      </a:solidFill>
                      <a:prstDash val="solid"/>
                    </a:lnT>
                    <a:lnB w="3175">
                      <a:solidFill>
                        <a:srgbClr val="BEBEBE"/>
                      </a:solidFill>
                      <a:prstDash val="solid"/>
                    </a:lnB>
                    <a:solidFill>
                      <a:srgbClr val="000000"/>
                    </a:solidFill>
                  </a:tcPr>
                </a:tc>
                <a:tc>
                  <a:txBody>
                    <a:bodyPr/>
                    <a:lstStyle/>
                    <a:p>
                      <a:pPr marR="12065" algn="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6350">
                      <a:solidFill>
                        <a:srgbClr val="BEBEBE"/>
                      </a:solidFill>
                      <a:prstDash val="solid"/>
                    </a:lnT>
                    <a:lnB w="3175">
                      <a:solidFill>
                        <a:srgbClr val="BEBEBE"/>
                      </a:solidFill>
                      <a:prstDash val="solid"/>
                    </a:lnB>
                    <a:solidFill>
                      <a:srgbClr val="000000"/>
                    </a:solidFill>
                  </a:tcPr>
                </a:tc>
                <a:tc>
                  <a:txBody>
                    <a:bodyPr/>
                    <a:lstStyle/>
                    <a:p>
                      <a:pPr marR="24765" algn="r">
                        <a:lnSpc>
                          <a:spcPts val="740"/>
                        </a:lnSpc>
                        <a:spcBef>
                          <a:spcPts val="10"/>
                        </a:spcBef>
                      </a:pPr>
                      <a:r>
                        <a:rPr sz="650" dirty="0">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6350">
                      <a:solidFill>
                        <a:srgbClr val="BEBEBE"/>
                      </a:solidFill>
                      <a:prstDash val="solid"/>
                    </a:lnT>
                    <a:lnB w="3175">
                      <a:solidFill>
                        <a:srgbClr val="BEBEBE"/>
                      </a:solidFill>
                      <a:prstDash val="solid"/>
                    </a:lnB>
                  </a:tcPr>
                </a:tc>
                <a:tc>
                  <a:txBody>
                    <a:bodyPr/>
                    <a:lstStyle/>
                    <a:p>
                      <a:pPr marL="3175" algn="ct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6350">
                      <a:solidFill>
                        <a:srgbClr val="BEBEBE"/>
                      </a:solidFill>
                      <a:prstDash val="solid"/>
                    </a:lnT>
                    <a:lnB w="3175">
                      <a:solidFill>
                        <a:srgbClr val="BEBEBE"/>
                      </a:solidFill>
                      <a:prstDash val="solid"/>
                    </a:lnB>
                    <a:solidFill>
                      <a:srgbClr val="000000"/>
                    </a:solidFill>
                  </a:tcPr>
                </a:tc>
                <a:tc>
                  <a:txBody>
                    <a:bodyPr/>
                    <a:lstStyle/>
                    <a:p>
                      <a:pPr marL="23495">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6350">
                      <a:solidFill>
                        <a:srgbClr val="BEBEBE"/>
                      </a:solidFill>
                      <a:prstDash val="solid"/>
                    </a:lnT>
                    <a:lnB w="3175">
                      <a:solidFill>
                        <a:srgbClr val="BEBEBE"/>
                      </a:solidFill>
                      <a:prstDash val="solid"/>
                    </a:lnB>
                    <a:solidFill>
                      <a:srgbClr val="000000"/>
                    </a:solidFill>
                  </a:tcPr>
                </a:tc>
                <a:tc>
                  <a:txBody>
                    <a:bodyPr/>
                    <a:lstStyle/>
                    <a:p>
                      <a:pPr marL="23495">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6350">
                      <a:solidFill>
                        <a:srgbClr val="BEBEBE"/>
                      </a:solidFill>
                      <a:prstDash val="solid"/>
                    </a:lnT>
                    <a:lnB w="3175">
                      <a:solidFill>
                        <a:srgbClr val="BEBEBE"/>
                      </a:solidFill>
                      <a:prstDash val="solid"/>
                    </a:lnB>
                    <a:solidFill>
                      <a:srgbClr val="000000"/>
                    </a:solidFill>
                  </a:tcPr>
                </a:tc>
                <a:tc>
                  <a:txBody>
                    <a:bodyPr/>
                    <a:lstStyle/>
                    <a:p>
                      <a:pPr marR="24765" algn="r">
                        <a:lnSpc>
                          <a:spcPts val="740"/>
                        </a:lnSpc>
                        <a:spcBef>
                          <a:spcPts val="10"/>
                        </a:spcBef>
                      </a:pPr>
                      <a:r>
                        <a:rPr sz="650" dirty="0">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6350">
                      <a:solidFill>
                        <a:srgbClr val="BEBEBE"/>
                      </a:solidFill>
                      <a:prstDash val="solid"/>
                    </a:lnT>
                    <a:lnB w="3175">
                      <a:solidFill>
                        <a:srgbClr val="BEBEBE"/>
                      </a:solidFill>
                      <a:prstDash val="solid"/>
                    </a:lnB>
                  </a:tcPr>
                </a:tc>
                <a:tc>
                  <a:txBody>
                    <a:bodyPr/>
                    <a:lstStyle/>
                    <a:p>
                      <a:pPr marR="12065" algn="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6350">
                      <a:solidFill>
                        <a:srgbClr val="BEBEBE"/>
                      </a:solidFill>
                      <a:prstDash val="solid"/>
                    </a:lnT>
                    <a:lnB w="3175">
                      <a:solidFill>
                        <a:srgbClr val="BEBEBE"/>
                      </a:solidFill>
                      <a:prstDash val="solid"/>
                    </a:lnB>
                    <a:solidFill>
                      <a:srgbClr val="000000"/>
                    </a:solidFill>
                  </a:tcPr>
                </a:tc>
                <a:tc>
                  <a:txBody>
                    <a:bodyPr/>
                    <a:lstStyle/>
                    <a:p>
                      <a:pPr marL="3810" algn="ct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6350">
                      <a:solidFill>
                        <a:srgbClr val="BEBEBE"/>
                      </a:solidFill>
                      <a:prstDash val="solid"/>
                    </a:lnT>
                    <a:lnB w="3175">
                      <a:solidFill>
                        <a:srgbClr val="BEBEBE"/>
                      </a:solidFill>
                      <a:prstDash val="solid"/>
                    </a:lnB>
                    <a:solidFill>
                      <a:srgbClr val="000000"/>
                    </a:solidFill>
                  </a:tcPr>
                </a:tc>
              </a:tr>
              <a:tr h="108173">
                <a:tc>
                  <a:txBody>
                    <a:bodyPr/>
                    <a:lstStyle/>
                    <a:p>
                      <a:pPr marL="3175" algn="ct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solidFill>
                      <a:srgbClr val="000000"/>
                    </a:solidFill>
                  </a:tcPr>
                </a:tc>
                <a:tc>
                  <a:txBody>
                    <a:bodyPr/>
                    <a:lstStyle/>
                    <a:p>
                      <a:pPr marR="12065" algn="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solidFill>
                      <a:srgbClr val="000000"/>
                    </a:solidFill>
                  </a:tcPr>
                </a:tc>
                <a:tc>
                  <a:txBody>
                    <a:bodyPr/>
                    <a:lstStyle/>
                    <a:p>
                      <a:pPr marR="12065" algn="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solidFill>
                      <a:srgbClr val="000000"/>
                    </a:solidFill>
                  </a:tcPr>
                </a:tc>
                <a:tc>
                  <a:txBody>
                    <a:bodyPr/>
                    <a:lstStyle/>
                    <a:p>
                      <a:pPr marL="3175" algn="ctr">
                        <a:lnSpc>
                          <a:spcPts val="740"/>
                        </a:lnSpc>
                        <a:spcBef>
                          <a:spcPts val="10"/>
                        </a:spcBef>
                      </a:pPr>
                      <a:r>
                        <a:rPr sz="650" dirty="0">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tcPr>
                </a:tc>
                <a:tc>
                  <a:txBody>
                    <a:bodyPr/>
                    <a:lstStyle/>
                    <a:p>
                      <a:pPr marL="23495">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solidFill>
                      <a:srgbClr val="000000"/>
                    </a:solidFill>
                  </a:tcPr>
                </a:tc>
                <a:tc>
                  <a:txBody>
                    <a:bodyPr/>
                    <a:lstStyle/>
                    <a:p>
                      <a:pPr marL="36195">
                        <a:lnSpc>
                          <a:spcPts val="740"/>
                        </a:lnSpc>
                        <a:spcBef>
                          <a:spcPts val="10"/>
                        </a:spcBef>
                      </a:pPr>
                      <a:r>
                        <a:rPr sz="650" dirty="0">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tcPr>
                </a:tc>
                <a:tc>
                  <a:txBody>
                    <a:bodyPr/>
                    <a:lstStyle/>
                    <a:p>
                      <a:pPr marR="12065" algn="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solidFill>
                      <a:srgbClr val="000000"/>
                    </a:solidFill>
                  </a:tcPr>
                </a:tc>
                <a:tc>
                  <a:txBody>
                    <a:bodyPr/>
                    <a:lstStyle/>
                    <a:p>
                      <a:pPr marR="12065" algn="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solidFill>
                      <a:srgbClr val="000000"/>
                    </a:solidFill>
                  </a:tcPr>
                </a:tc>
                <a:tc>
                  <a:txBody>
                    <a:bodyPr/>
                    <a:lstStyle/>
                    <a:p>
                      <a:pPr marL="3810" algn="ct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solidFill>
                      <a:srgbClr val="000000"/>
                    </a:solidFill>
                  </a:tcPr>
                </a:tc>
              </a:tr>
              <a:tr h="108173">
                <a:tc>
                  <a:txBody>
                    <a:bodyPr/>
                    <a:lstStyle/>
                    <a:p>
                      <a:pPr marL="3175" algn="ct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solidFill>
                      <a:srgbClr val="000000"/>
                    </a:solidFill>
                  </a:tcPr>
                </a:tc>
                <a:tc>
                  <a:txBody>
                    <a:bodyPr/>
                    <a:lstStyle/>
                    <a:p>
                      <a:pPr marR="12065" algn="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solidFill>
                      <a:srgbClr val="000000"/>
                    </a:solidFill>
                  </a:tcPr>
                </a:tc>
                <a:tc>
                  <a:txBody>
                    <a:bodyPr/>
                    <a:lstStyle/>
                    <a:p>
                      <a:pPr marR="12065" algn="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solidFill>
                      <a:srgbClr val="000000"/>
                    </a:solidFill>
                  </a:tcPr>
                </a:tc>
                <a:tc>
                  <a:txBody>
                    <a:bodyPr/>
                    <a:lstStyle/>
                    <a:p>
                      <a:pPr marL="3175" algn="ct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solidFill>
                      <a:srgbClr val="000000"/>
                    </a:solidFill>
                  </a:tcPr>
                </a:tc>
                <a:tc>
                  <a:txBody>
                    <a:bodyPr/>
                    <a:lstStyle/>
                    <a:p>
                      <a:pPr marL="36195">
                        <a:lnSpc>
                          <a:spcPts val="740"/>
                        </a:lnSpc>
                        <a:spcBef>
                          <a:spcPts val="10"/>
                        </a:spcBef>
                      </a:pPr>
                      <a:r>
                        <a:rPr sz="650" dirty="0">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tcPr>
                </a:tc>
                <a:tc>
                  <a:txBody>
                    <a:bodyPr/>
                    <a:lstStyle/>
                    <a:p>
                      <a:pPr marL="23495">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solidFill>
                      <a:srgbClr val="000000"/>
                    </a:solidFill>
                  </a:tcPr>
                </a:tc>
                <a:tc>
                  <a:txBody>
                    <a:bodyPr/>
                    <a:lstStyle/>
                    <a:p>
                      <a:pPr marR="12065" algn="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solidFill>
                      <a:srgbClr val="000000"/>
                    </a:solidFill>
                  </a:tcPr>
                </a:tc>
                <a:tc>
                  <a:txBody>
                    <a:bodyPr/>
                    <a:lstStyle/>
                    <a:p>
                      <a:pPr marR="12065" algn="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solidFill>
                      <a:srgbClr val="000000"/>
                    </a:solidFill>
                  </a:tcPr>
                </a:tc>
                <a:tc>
                  <a:txBody>
                    <a:bodyPr/>
                    <a:lstStyle/>
                    <a:p>
                      <a:pPr marL="3810" algn="ct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solidFill>
                      <a:srgbClr val="000000"/>
                    </a:solidFill>
                  </a:tcPr>
                </a:tc>
              </a:tr>
              <a:tr h="108173">
                <a:tc>
                  <a:txBody>
                    <a:bodyPr/>
                    <a:lstStyle/>
                    <a:p>
                      <a:pPr marL="3175" algn="ct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solidFill>
                      <a:srgbClr val="000000"/>
                    </a:solidFill>
                  </a:tcPr>
                </a:tc>
                <a:tc>
                  <a:txBody>
                    <a:bodyPr/>
                    <a:lstStyle/>
                    <a:p>
                      <a:pPr marR="12065" algn="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solidFill>
                      <a:srgbClr val="000000"/>
                    </a:solidFill>
                  </a:tcPr>
                </a:tc>
                <a:tc>
                  <a:txBody>
                    <a:bodyPr/>
                    <a:lstStyle/>
                    <a:p>
                      <a:pPr marR="12065" algn="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solidFill>
                      <a:srgbClr val="000000"/>
                    </a:solidFill>
                  </a:tcPr>
                </a:tc>
                <a:tc>
                  <a:txBody>
                    <a:bodyPr/>
                    <a:lstStyle/>
                    <a:p>
                      <a:pPr marL="3175" algn="ctr">
                        <a:lnSpc>
                          <a:spcPts val="740"/>
                        </a:lnSpc>
                        <a:spcBef>
                          <a:spcPts val="10"/>
                        </a:spcBef>
                      </a:pPr>
                      <a:r>
                        <a:rPr sz="650" dirty="0">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tcPr>
                </a:tc>
                <a:tc>
                  <a:txBody>
                    <a:bodyPr/>
                    <a:lstStyle/>
                    <a:p>
                      <a:pPr marL="23495">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solidFill>
                      <a:srgbClr val="000000"/>
                    </a:solidFill>
                  </a:tcPr>
                </a:tc>
                <a:tc>
                  <a:txBody>
                    <a:bodyPr/>
                    <a:lstStyle/>
                    <a:p>
                      <a:pPr marL="36195">
                        <a:lnSpc>
                          <a:spcPts val="740"/>
                        </a:lnSpc>
                        <a:spcBef>
                          <a:spcPts val="10"/>
                        </a:spcBef>
                      </a:pPr>
                      <a:r>
                        <a:rPr sz="650" dirty="0">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tcPr>
                </a:tc>
                <a:tc>
                  <a:txBody>
                    <a:bodyPr/>
                    <a:lstStyle/>
                    <a:p>
                      <a:pPr marR="12065" algn="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solidFill>
                      <a:srgbClr val="000000"/>
                    </a:solidFill>
                  </a:tcPr>
                </a:tc>
                <a:tc>
                  <a:txBody>
                    <a:bodyPr/>
                    <a:lstStyle/>
                    <a:p>
                      <a:pPr marR="12065" algn="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solidFill>
                      <a:srgbClr val="000000"/>
                    </a:solidFill>
                  </a:tcPr>
                </a:tc>
                <a:tc>
                  <a:txBody>
                    <a:bodyPr/>
                    <a:lstStyle/>
                    <a:p>
                      <a:pPr marL="3810" algn="ct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solidFill>
                      <a:srgbClr val="000000"/>
                    </a:solidFill>
                  </a:tcPr>
                </a:tc>
              </a:tr>
              <a:tr h="108084">
                <a:tc>
                  <a:txBody>
                    <a:bodyPr/>
                    <a:lstStyle/>
                    <a:p>
                      <a:pPr marL="3175" algn="ct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6350">
                      <a:solidFill>
                        <a:srgbClr val="BEBEBE"/>
                      </a:solidFill>
                      <a:prstDash val="solid"/>
                    </a:lnB>
                    <a:solidFill>
                      <a:srgbClr val="000000"/>
                    </a:solidFill>
                  </a:tcPr>
                </a:tc>
                <a:tc>
                  <a:txBody>
                    <a:bodyPr/>
                    <a:lstStyle/>
                    <a:p>
                      <a:pPr marR="12065" algn="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6350">
                      <a:solidFill>
                        <a:srgbClr val="BEBEBE"/>
                      </a:solidFill>
                      <a:prstDash val="solid"/>
                    </a:lnB>
                    <a:solidFill>
                      <a:srgbClr val="000000"/>
                    </a:solidFill>
                  </a:tcPr>
                </a:tc>
                <a:tc>
                  <a:txBody>
                    <a:bodyPr/>
                    <a:lstStyle/>
                    <a:p>
                      <a:pPr marR="24765" algn="r">
                        <a:lnSpc>
                          <a:spcPts val="740"/>
                        </a:lnSpc>
                        <a:spcBef>
                          <a:spcPts val="10"/>
                        </a:spcBef>
                      </a:pPr>
                      <a:r>
                        <a:rPr sz="650" dirty="0">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6350">
                      <a:solidFill>
                        <a:srgbClr val="BEBEBE"/>
                      </a:solidFill>
                      <a:prstDash val="solid"/>
                    </a:lnB>
                  </a:tcPr>
                </a:tc>
                <a:tc>
                  <a:txBody>
                    <a:bodyPr/>
                    <a:lstStyle/>
                    <a:p>
                      <a:pPr marL="3175" algn="ct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6350">
                      <a:solidFill>
                        <a:srgbClr val="BEBEBE"/>
                      </a:solidFill>
                      <a:prstDash val="solid"/>
                    </a:lnB>
                    <a:solidFill>
                      <a:srgbClr val="000000"/>
                    </a:solidFill>
                  </a:tcPr>
                </a:tc>
                <a:tc>
                  <a:txBody>
                    <a:bodyPr/>
                    <a:lstStyle/>
                    <a:p>
                      <a:pPr marL="23495">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6350">
                      <a:solidFill>
                        <a:srgbClr val="BEBEBE"/>
                      </a:solidFill>
                      <a:prstDash val="solid"/>
                    </a:lnB>
                    <a:solidFill>
                      <a:srgbClr val="000000"/>
                    </a:solidFill>
                  </a:tcPr>
                </a:tc>
                <a:tc>
                  <a:txBody>
                    <a:bodyPr/>
                    <a:lstStyle/>
                    <a:p>
                      <a:pPr marL="23495">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6350">
                      <a:solidFill>
                        <a:srgbClr val="BEBEBE"/>
                      </a:solidFill>
                      <a:prstDash val="solid"/>
                    </a:lnB>
                    <a:solidFill>
                      <a:srgbClr val="000000"/>
                    </a:solidFill>
                  </a:tcPr>
                </a:tc>
                <a:tc>
                  <a:txBody>
                    <a:bodyPr/>
                    <a:lstStyle/>
                    <a:p>
                      <a:pPr marR="24765" algn="r">
                        <a:lnSpc>
                          <a:spcPts val="740"/>
                        </a:lnSpc>
                        <a:spcBef>
                          <a:spcPts val="10"/>
                        </a:spcBef>
                      </a:pPr>
                      <a:r>
                        <a:rPr sz="650" dirty="0">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6350">
                      <a:solidFill>
                        <a:srgbClr val="BEBEBE"/>
                      </a:solidFill>
                      <a:prstDash val="solid"/>
                    </a:lnB>
                  </a:tcPr>
                </a:tc>
                <a:tc>
                  <a:txBody>
                    <a:bodyPr/>
                    <a:lstStyle/>
                    <a:p>
                      <a:pPr marR="12065" algn="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6350">
                      <a:solidFill>
                        <a:srgbClr val="BEBEBE"/>
                      </a:solidFill>
                      <a:prstDash val="solid"/>
                    </a:lnB>
                    <a:solidFill>
                      <a:srgbClr val="000000"/>
                    </a:solidFill>
                  </a:tcPr>
                </a:tc>
                <a:tc>
                  <a:txBody>
                    <a:bodyPr/>
                    <a:lstStyle/>
                    <a:p>
                      <a:pPr marL="3810" algn="ctr">
                        <a:lnSpc>
                          <a:spcPts val="740"/>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3175">
                      <a:solidFill>
                        <a:srgbClr val="BEBEBE"/>
                      </a:solidFill>
                      <a:prstDash val="solid"/>
                    </a:lnT>
                    <a:lnB w="6350">
                      <a:solidFill>
                        <a:srgbClr val="BEBEBE"/>
                      </a:solidFill>
                      <a:prstDash val="solid"/>
                    </a:lnB>
                    <a:solidFill>
                      <a:srgbClr val="000000"/>
                    </a:solidFill>
                  </a:tcPr>
                </a:tc>
              </a:tr>
              <a:tr h="108085">
                <a:tc>
                  <a:txBody>
                    <a:bodyPr/>
                    <a:lstStyle/>
                    <a:p>
                      <a:pPr marL="3175" algn="ctr">
                        <a:lnSpc>
                          <a:spcPts val="735"/>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6350">
                      <a:solidFill>
                        <a:srgbClr val="BEBEBE"/>
                      </a:solidFill>
                      <a:prstDash val="solid"/>
                    </a:lnT>
                    <a:lnB w="3175">
                      <a:solidFill>
                        <a:srgbClr val="BEBEBE"/>
                      </a:solidFill>
                      <a:prstDash val="solid"/>
                    </a:lnB>
                    <a:solidFill>
                      <a:srgbClr val="000000"/>
                    </a:solidFill>
                  </a:tcPr>
                </a:tc>
                <a:tc>
                  <a:txBody>
                    <a:bodyPr/>
                    <a:lstStyle/>
                    <a:p>
                      <a:pPr marR="24765" algn="r">
                        <a:lnSpc>
                          <a:spcPts val="735"/>
                        </a:lnSpc>
                        <a:spcBef>
                          <a:spcPts val="10"/>
                        </a:spcBef>
                      </a:pPr>
                      <a:r>
                        <a:rPr sz="650" dirty="0">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6350">
                      <a:solidFill>
                        <a:srgbClr val="BEBEBE"/>
                      </a:solidFill>
                      <a:prstDash val="solid"/>
                    </a:lnT>
                    <a:lnB w="3175">
                      <a:solidFill>
                        <a:srgbClr val="BEBEBE"/>
                      </a:solidFill>
                      <a:prstDash val="solid"/>
                    </a:lnB>
                  </a:tcPr>
                </a:tc>
                <a:tc>
                  <a:txBody>
                    <a:bodyPr/>
                    <a:lstStyle/>
                    <a:p>
                      <a:pPr marR="12065" algn="r">
                        <a:lnSpc>
                          <a:spcPts val="735"/>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6350">
                      <a:solidFill>
                        <a:srgbClr val="BEBEBE"/>
                      </a:solidFill>
                      <a:prstDash val="solid"/>
                    </a:lnT>
                    <a:lnB w="3175">
                      <a:solidFill>
                        <a:srgbClr val="BEBEBE"/>
                      </a:solidFill>
                      <a:prstDash val="solid"/>
                    </a:lnB>
                    <a:solidFill>
                      <a:srgbClr val="000000"/>
                    </a:solidFill>
                  </a:tcPr>
                </a:tc>
                <a:tc>
                  <a:txBody>
                    <a:bodyPr/>
                    <a:lstStyle/>
                    <a:p>
                      <a:pPr marL="3175" algn="ctr">
                        <a:lnSpc>
                          <a:spcPts val="735"/>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6350">
                      <a:solidFill>
                        <a:srgbClr val="BEBEBE"/>
                      </a:solidFill>
                      <a:prstDash val="solid"/>
                    </a:lnT>
                    <a:lnB w="3175">
                      <a:solidFill>
                        <a:srgbClr val="BEBEBE"/>
                      </a:solidFill>
                      <a:prstDash val="solid"/>
                    </a:lnB>
                    <a:solidFill>
                      <a:srgbClr val="000000"/>
                    </a:solidFill>
                  </a:tcPr>
                </a:tc>
                <a:tc>
                  <a:txBody>
                    <a:bodyPr/>
                    <a:lstStyle/>
                    <a:p>
                      <a:pPr marL="23495">
                        <a:lnSpc>
                          <a:spcPts val="735"/>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6350">
                      <a:solidFill>
                        <a:srgbClr val="BEBEBE"/>
                      </a:solidFill>
                      <a:prstDash val="solid"/>
                    </a:lnT>
                    <a:lnB w="3175">
                      <a:solidFill>
                        <a:srgbClr val="BEBEBE"/>
                      </a:solidFill>
                      <a:prstDash val="solid"/>
                    </a:lnB>
                    <a:solidFill>
                      <a:srgbClr val="000000"/>
                    </a:solidFill>
                  </a:tcPr>
                </a:tc>
                <a:tc>
                  <a:txBody>
                    <a:bodyPr/>
                    <a:lstStyle/>
                    <a:p>
                      <a:pPr marL="23495">
                        <a:lnSpc>
                          <a:spcPts val="735"/>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6350">
                      <a:solidFill>
                        <a:srgbClr val="BEBEBE"/>
                      </a:solidFill>
                      <a:prstDash val="solid"/>
                    </a:lnT>
                    <a:lnB w="3175">
                      <a:solidFill>
                        <a:srgbClr val="BEBEBE"/>
                      </a:solidFill>
                      <a:prstDash val="solid"/>
                    </a:lnB>
                    <a:solidFill>
                      <a:srgbClr val="000000"/>
                    </a:solidFill>
                  </a:tcPr>
                </a:tc>
                <a:tc>
                  <a:txBody>
                    <a:bodyPr/>
                    <a:lstStyle/>
                    <a:p>
                      <a:pPr marR="12065" algn="r">
                        <a:lnSpc>
                          <a:spcPts val="735"/>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6350">
                      <a:solidFill>
                        <a:srgbClr val="BEBEBE"/>
                      </a:solidFill>
                      <a:prstDash val="solid"/>
                    </a:lnT>
                    <a:lnB w="3175">
                      <a:solidFill>
                        <a:srgbClr val="BEBEBE"/>
                      </a:solidFill>
                      <a:prstDash val="solid"/>
                    </a:lnB>
                    <a:solidFill>
                      <a:srgbClr val="000000"/>
                    </a:solidFill>
                  </a:tcPr>
                </a:tc>
                <a:tc>
                  <a:txBody>
                    <a:bodyPr/>
                    <a:lstStyle/>
                    <a:p>
                      <a:pPr marR="24765" algn="r">
                        <a:lnSpc>
                          <a:spcPts val="735"/>
                        </a:lnSpc>
                        <a:spcBef>
                          <a:spcPts val="10"/>
                        </a:spcBef>
                      </a:pPr>
                      <a:r>
                        <a:rPr sz="650" dirty="0">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6350">
                      <a:solidFill>
                        <a:srgbClr val="BEBEBE"/>
                      </a:solidFill>
                      <a:prstDash val="solid"/>
                    </a:lnT>
                    <a:lnB w="3175">
                      <a:solidFill>
                        <a:srgbClr val="BEBEBE"/>
                      </a:solidFill>
                      <a:prstDash val="solid"/>
                    </a:lnB>
                  </a:tcPr>
                </a:tc>
                <a:tc>
                  <a:txBody>
                    <a:bodyPr/>
                    <a:lstStyle/>
                    <a:p>
                      <a:pPr marL="3810" algn="ctr">
                        <a:lnSpc>
                          <a:spcPts val="735"/>
                        </a:lnSpc>
                        <a:spcBef>
                          <a:spcPts val="10"/>
                        </a:spcBef>
                      </a:pPr>
                      <a:r>
                        <a:rPr sz="650" dirty="0">
                          <a:solidFill>
                            <a:srgbClr val="FFFFFF"/>
                          </a:solidFill>
                          <a:latin typeface="Calibri"/>
                          <a:cs typeface="Calibri"/>
                        </a:rPr>
                        <a:t>-1</a:t>
                      </a:r>
                      <a:endParaRPr sz="650">
                        <a:latin typeface="Calibri"/>
                        <a:cs typeface="Calibri"/>
                      </a:endParaRPr>
                    </a:p>
                  </a:txBody>
                  <a:tcPr marL="0" marR="0" marT="1270" marB="0">
                    <a:lnL w="6350">
                      <a:solidFill>
                        <a:srgbClr val="BEBEBE"/>
                      </a:solidFill>
                      <a:prstDash val="solid"/>
                    </a:lnL>
                    <a:lnR w="6350">
                      <a:solidFill>
                        <a:srgbClr val="BEBEBE"/>
                      </a:solidFill>
                      <a:prstDash val="solid"/>
                    </a:lnR>
                    <a:lnT w="6350">
                      <a:solidFill>
                        <a:srgbClr val="BEBEBE"/>
                      </a:solidFill>
                      <a:prstDash val="solid"/>
                    </a:lnT>
                    <a:lnB w="3175">
                      <a:solidFill>
                        <a:srgbClr val="BEBEBE"/>
                      </a:solidFill>
                      <a:prstDash val="solid"/>
                    </a:lnB>
                    <a:solidFill>
                      <a:srgbClr val="000000"/>
                    </a:solidFill>
                  </a:tcPr>
                </a:tc>
              </a:tr>
              <a:tr h="108175">
                <a:tc>
                  <a:txBody>
                    <a:bodyPr/>
                    <a:lstStyle/>
                    <a:p>
                      <a:pPr marL="3175" algn="ctr">
                        <a:lnSpc>
                          <a:spcPts val="735"/>
                        </a:lnSpc>
                        <a:spcBef>
                          <a:spcPts val="15"/>
                        </a:spcBef>
                      </a:pPr>
                      <a:r>
                        <a:rPr sz="650" dirty="0">
                          <a:solidFill>
                            <a:srgbClr val="FFFFFF"/>
                          </a:solidFill>
                          <a:latin typeface="Calibri"/>
                          <a:cs typeface="Calibri"/>
                        </a:rPr>
                        <a:t>-1</a:t>
                      </a:r>
                      <a:endParaRPr sz="650">
                        <a:latin typeface="Calibri"/>
                        <a:cs typeface="Calibri"/>
                      </a:endParaRPr>
                    </a:p>
                  </a:txBody>
                  <a:tcPr marL="0" marR="0" marT="1905"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solidFill>
                      <a:srgbClr val="000000"/>
                    </a:solidFill>
                  </a:tcPr>
                </a:tc>
                <a:tc>
                  <a:txBody>
                    <a:bodyPr/>
                    <a:lstStyle/>
                    <a:p>
                      <a:pPr marR="12065" algn="r">
                        <a:lnSpc>
                          <a:spcPts val="735"/>
                        </a:lnSpc>
                        <a:spcBef>
                          <a:spcPts val="15"/>
                        </a:spcBef>
                      </a:pPr>
                      <a:r>
                        <a:rPr sz="650" dirty="0">
                          <a:solidFill>
                            <a:srgbClr val="FFFFFF"/>
                          </a:solidFill>
                          <a:latin typeface="Calibri"/>
                          <a:cs typeface="Calibri"/>
                        </a:rPr>
                        <a:t>-1</a:t>
                      </a:r>
                      <a:endParaRPr sz="650">
                        <a:latin typeface="Calibri"/>
                        <a:cs typeface="Calibri"/>
                      </a:endParaRPr>
                    </a:p>
                  </a:txBody>
                  <a:tcPr marL="0" marR="0" marT="1905"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solidFill>
                      <a:srgbClr val="000000"/>
                    </a:solidFill>
                  </a:tcPr>
                </a:tc>
                <a:tc>
                  <a:txBody>
                    <a:bodyPr/>
                    <a:lstStyle/>
                    <a:p>
                      <a:pPr marR="12065" algn="r">
                        <a:lnSpc>
                          <a:spcPts val="735"/>
                        </a:lnSpc>
                        <a:spcBef>
                          <a:spcPts val="15"/>
                        </a:spcBef>
                      </a:pPr>
                      <a:r>
                        <a:rPr sz="650" dirty="0">
                          <a:solidFill>
                            <a:srgbClr val="FFFFFF"/>
                          </a:solidFill>
                          <a:latin typeface="Calibri"/>
                          <a:cs typeface="Calibri"/>
                        </a:rPr>
                        <a:t>-1</a:t>
                      </a:r>
                      <a:endParaRPr sz="650">
                        <a:latin typeface="Calibri"/>
                        <a:cs typeface="Calibri"/>
                      </a:endParaRPr>
                    </a:p>
                  </a:txBody>
                  <a:tcPr marL="0" marR="0" marT="1905"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solidFill>
                      <a:srgbClr val="000000"/>
                    </a:solidFill>
                  </a:tcPr>
                </a:tc>
                <a:tc>
                  <a:txBody>
                    <a:bodyPr/>
                    <a:lstStyle/>
                    <a:p>
                      <a:pPr marL="3175" algn="ctr">
                        <a:lnSpc>
                          <a:spcPts val="735"/>
                        </a:lnSpc>
                        <a:spcBef>
                          <a:spcPts val="15"/>
                        </a:spcBef>
                      </a:pPr>
                      <a:r>
                        <a:rPr sz="650" dirty="0">
                          <a:solidFill>
                            <a:srgbClr val="FFFFFF"/>
                          </a:solidFill>
                          <a:latin typeface="Calibri"/>
                          <a:cs typeface="Calibri"/>
                        </a:rPr>
                        <a:t>-1</a:t>
                      </a:r>
                      <a:endParaRPr sz="650">
                        <a:latin typeface="Calibri"/>
                        <a:cs typeface="Calibri"/>
                      </a:endParaRPr>
                    </a:p>
                  </a:txBody>
                  <a:tcPr marL="0" marR="0" marT="1905"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solidFill>
                      <a:srgbClr val="000000"/>
                    </a:solidFill>
                  </a:tcPr>
                </a:tc>
                <a:tc>
                  <a:txBody>
                    <a:bodyPr/>
                    <a:lstStyle/>
                    <a:p>
                      <a:pPr marL="23495">
                        <a:lnSpc>
                          <a:spcPts val="735"/>
                        </a:lnSpc>
                        <a:spcBef>
                          <a:spcPts val="15"/>
                        </a:spcBef>
                      </a:pPr>
                      <a:r>
                        <a:rPr sz="650" dirty="0">
                          <a:solidFill>
                            <a:srgbClr val="FFFFFF"/>
                          </a:solidFill>
                          <a:latin typeface="Calibri"/>
                          <a:cs typeface="Calibri"/>
                        </a:rPr>
                        <a:t>-1</a:t>
                      </a:r>
                      <a:endParaRPr sz="650">
                        <a:latin typeface="Calibri"/>
                        <a:cs typeface="Calibri"/>
                      </a:endParaRPr>
                    </a:p>
                  </a:txBody>
                  <a:tcPr marL="0" marR="0" marT="1905"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solidFill>
                      <a:srgbClr val="000000"/>
                    </a:solidFill>
                  </a:tcPr>
                </a:tc>
                <a:tc>
                  <a:txBody>
                    <a:bodyPr/>
                    <a:lstStyle/>
                    <a:p>
                      <a:pPr marL="23495">
                        <a:lnSpc>
                          <a:spcPts val="735"/>
                        </a:lnSpc>
                        <a:spcBef>
                          <a:spcPts val="15"/>
                        </a:spcBef>
                      </a:pPr>
                      <a:r>
                        <a:rPr sz="650" dirty="0">
                          <a:solidFill>
                            <a:srgbClr val="FFFFFF"/>
                          </a:solidFill>
                          <a:latin typeface="Calibri"/>
                          <a:cs typeface="Calibri"/>
                        </a:rPr>
                        <a:t>-1</a:t>
                      </a:r>
                      <a:endParaRPr sz="650">
                        <a:latin typeface="Calibri"/>
                        <a:cs typeface="Calibri"/>
                      </a:endParaRPr>
                    </a:p>
                  </a:txBody>
                  <a:tcPr marL="0" marR="0" marT="1905"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solidFill>
                      <a:srgbClr val="000000"/>
                    </a:solidFill>
                  </a:tcPr>
                </a:tc>
                <a:tc>
                  <a:txBody>
                    <a:bodyPr/>
                    <a:lstStyle/>
                    <a:p>
                      <a:pPr marR="12065" algn="r">
                        <a:lnSpc>
                          <a:spcPts val="735"/>
                        </a:lnSpc>
                        <a:spcBef>
                          <a:spcPts val="15"/>
                        </a:spcBef>
                      </a:pPr>
                      <a:r>
                        <a:rPr sz="650" dirty="0">
                          <a:solidFill>
                            <a:srgbClr val="FFFFFF"/>
                          </a:solidFill>
                          <a:latin typeface="Calibri"/>
                          <a:cs typeface="Calibri"/>
                        </a:rPr>
                        <a:t>-1</a:t>
                      </a:r>
                      <a:endParaRPr sz="650">
                        <a:latin typeface="Calibri"/>
                        <a:cs typeface="Calibri"/>
                      </a:endParaRPr>
                    </a:p>
                  </a:txBody>
                  <a:tcPr marL="0" marR="0" marT="1905"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solidFill>
                      <a:srgbClr val="000000"/>
                    </a:solidFill>
                  </a:tcPr>
                </a:tc>
                <a:tc>
                  <a:txBody>
                    <a:bodyPr/>
                    <a:lstStyle/>
                    <a:p>
                      <a:pPr marR="12065" algn="r">
                        <a:lnSpc>
                          <a:spcPts val="735"/>
                        </a:lnSpc>
                        <a:spcBef>
                          <a:spcPts val="15"/>
                        </a:spcBef>
                      </a:pPr>
                      <a:r>
                        <a:rPr sz="650" dirty="0">
                          <a:solidFill>
                            <a:srgbClr val="FFFFFF"/>
                          </a:solidFill>
                          <a:latin typeface="Calibri"/>
                          <a:cs typeface="Calibri"/>
                        </a:rPr>
                        <a:t>-1</a:t>
                      </a:r>
                      <a:endParaRPr sz="650">
                        <a:latin typeface="Calibri"/>
                        <a:cs typeface="Calibri"/>
                      </a:endParaRPr>
                    </a:p>
                  </a:txBody>
                  <a:tcPr marL="0" marR="0" marT="1905"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solidFill>
                      <a:srgbClr val="000000"/>
                    </a:solidFill>
                  </a:tcPr>
                </a:tc>
                <a:tc>
                  <a:txBody>
                    <a:bodyPr/>
                    <a:lstStyle/>
                    <a:p>
                      <a:pPr marL="3810" algn="ctr">
                        <a:lnSpc>
                          <a:spcPts val="735"/>
                        </a:lnSpc>
                        <a:spcBef>
                          <a:spcPts val="15"/>
                        </a:spcBef>
                      </a:pPr>
                      <a:r>
                        <a:rPr sz="650" dirty="0">
                          <a:solidFill>
                            <a:srgbClr val="FFFFFF"/>
                          </a:solidFill>
                          <a:latin typeface="Calibri"/>
                          <a:cs typeface="Calibri"/>
                        </a:rPr>
                        <a:t>-1</a:t>
                      </a:r>
                      <a:endParaRPr sz="650">
                        <a:latin typeface="Calibri"/>
                        <a:cs typeface="Calibri"/>
                      </a:endParaRPr>
                    </a:p>
                  </a:txBody>
                  <a:tcPr marL="0" marR="0" marT="1905" marB="0">
                    <a:lnL w="6350">
                      <a:solidFill>
                        <a:srgbClr val="BEBEBE"/>
                      </a:solidFill>
                      <a:prstDash val="solid"/>
                    </a:lnL>
                    <a:lnR w="6350">
                      <a:solidFill>
                        <a:srgbClr val="BEBEBE"/>
                      </a:solidFill>
                      <a:prstDash val="solid"/>
                    </a:lnR>
                    <a:lnT w="3175">
                      <a:solidFill>
                        <a:srgbClr val="BEBEBE"/>
                      </a:solidFill>
                      <a:prstDash val="solid"/>
                    </a:lnT>
                    <a:lnB w="3175">
                      <a:solidFill>
                        <a:srgbClr val="BEBEBE"/>
                      </a:solidFill>
                      <a:prstDash val="solid"/>
                    </a:lnB>
                    <a:solidFill>
                      <a:srgbClr val="000000"/>
                    </a:solidFill>
                  </a:tcPr>
                </a:tc>
              </a:tr>
            </a:tbl>
          </a:graphicData>
        </a:graphic>
      </p:graphicFrame>
      <p:sp>
        <p:nvSpPr>
          <p:cNvPr id="4" name="object 4"/>
          <p:cNvSpPr/>
          <p:nvPr/>
        </p:nvSpPr>
        <p:spPr>
          <a:xfrm>
            <a:off x="1830795" y="3424431"/>
            <a:ext cx="223520" cy="216535"/>
          </a:xfrm>
          <a:custGeom>
            <a:avLst/>
            <a:gdLst/>
            <a:ahLst/>
            <a:cxnLst/>
            <a:rect l="l" t="t" r="r" b="b"/>
            <a:pathLst>
              <a:path w="223519" h="216535">
                <a:moveTo>
                  <a:pt x="111734" y="0"/>
                </a:moveTo>
                <a:lnTo>
                  <a:pt x="0" y="0"/>
                </a:lnTo>
                <a:lnTo>
                  <a:pt x="0" y="108178"/>
                </a:lnTo>
                <a:lnTo>
                  <a:pt x="111734" y="108178"/>
                </a:lnTo>
                <a:lnTo>
                  <a:pt x="111734" y="0"/>
                </a:lnTo>
                <a:close/>
              </a:path>
              <a:path w="223519" h="216535">
                <a:moveTo>
                  <a:pt x="223456" y="108178"/>
                </a:moveTo>
                <a:lnTo>
                  <a:pt x="111734" y="108178"/>
                </a:lnTo>
                <a:lnTo>
                  <a:pt x="111734" y="216357"/>
                </a:lnTo>
                <a:lnTo>
                  <a:pt x="223456" y="216357"/>
                </a:lnTo>
                <a:lnTo>
                  <a:pt x="223456" y="108178"/>
                </a:lnTo>
                <a:close/>
              </a:path>
            </a:pathLst>
          </a:custGeom>
          <a:solidFill>
            <a:srgbClr val="FFFFFF"/>
          </a:solidFill>
        </p:spPr>
        <p:txBody>
          <a:bodyPr wrap="square" lIns="0" tIns="0" rIns="0" bIns="0" rtlCol="0"/>
          <a:lstStyle/>
          <a:p>
            <a:endParaRPr/>
          </a:p>
        </p:txBody>
      </p:sp>
      <p:sp>
        <p:nvSpPr>
          <p:cNvPr id="5" name="object 5"/>
          <p:cNvSpPr/>
          <p:nvPr/>
        </p:nvSpPr>
        <p:spPr>
          <a:xfrm>
            <a:off x="1830795" y="3965312"/>
            <a:ext cx="223520" cy="216535"/>
          </a:xfrm>
          <a:custGeom>
            <a:avLst/>
            <a:gdLst/>
            <a:ahLst/>
            <a:cxnLst/>
            <a:rect l="l" t="t" r="r" b="b"/>
            <a:pathLst>
              <a:path w="223519" h="216535">
                <a:moveTo>
                  <a:pt x="111734" y="108000"/>
                </a:moveTo>
                <a:lnTo>
                  <a:pt x="0" y="108000"/>
                </a:lnTo>
                <a:lnTo>
                  <a:pt x="0" y="216166"/>
                </a:lnTo>
                <a:lnTo>
                  <a:pt x="111734" y="216166"/>
                </a:lnTo>
                <a:lnTo>
                  <a:pt x="111734" y="108000"/>
                </a:lnTo>
                <a:close/>
              </a:path>
              <a:path w="223519" h="216535">
                <a:moveTo>
                  <a:pt x="223456" y="0"/>
                </a:moveTo>
                <a:lnTo>
                  <a:pt x="111734" y="0"/>
                </a:lnTo>
                <a:lnTo>
                  <a:pt x="111734" y="108000"/>
                </a:lnTo>
                <a:lnTo>
                  <a:pt x="223456" y="108000"/>
                </a:lnTo>
                <a:lnTo>
                  <a:pt x="223456" y="0"/>
                </a:lnTo>
                <a:close/>
              </a:path>
            </a:pathLst>
          </a:custGeom>
          <a:solidFill>
            <a:srgbClr val="FFFFFF"/>
          </a:solidFill>
        </p:spPr>
        <p:txBody>
          <a:bodyPr wrap="square" lIns="0" tIns="0" rIns="0" bIns="0" rtlCol="0"/>
          <a:lstStyle/>
          <a:p>
            <a:endParaRPr/>
          </a:p>
        </p:txBody>
      </p:sp>
      <p:sp>
        <p:nvSpPr>
          <p:cNvPr id="6" name="object 6"/>
          <p:cNvSpPr/>
          <p:nvPr/>
        </p:nvSpPr>
        <p:spPr>
          <a:xfrm>
            <a:off x="2165985" y="3424429"/>
            <a:ext cx="447040" cy="757555"/>
          </a:xfrm>
          <a:custGeom>
            <a:avLst/>
            <a:gdLst/>
            <a:ahLst/>
            <a:cxnLst/>
            <a:rect l="l" t="t" r="r" b="b"/>
            <a:pathLst>
              <a:path w="447039" h="757554">
                <a:moveTo>
                  <a:pt x="111721" y="324535"/>
                </a:moveTo>
                <a:lnTo>
                  <a:pt x="0" y="324535"/>
                </a:lnTo>
                <a:lnTo>
                  <a:pt x="0" y="432701"/>
                </a:lnTo>
                <a:lnTo>
                  <a:pt x="111721" y="432701"/>
                </a:lnTo>
                <a:lnTo>
                  <a:pt x="111721" y="324535"/>
                </a:lnTo>
                <a:close/>
              </a:path>
              <a:path w="447039" h="757554">
                <a:moveTo>
                  <a:pt x="223456" y="432701"/>
                </a:moveTo>
                <a:lnTo>
                  <a:pt x="111721" y="432701"/>
                </a:lnTo>
                <a:lnTo>
                  <a:pt x="111721" y="540880"/>
                </a:lnTo>
                <a:lnTo>
                  <a:pt x="223456" y="540880"/>
                </a:lnTo>
                <a:lnTo>
                  <a:pt x="223456" y="432701"/>
                </a:lnTo>
                <a:close/>
              </a:path>
              <a:path w="447039" h="757554">
                <a:moveTo>
                  <a:pt x="223456" y="216357"/>
                </a:moveTo>
                <a:lnTo>
                  <a:pt x="111721" y="216357"/>
                </a:lnTo>
                <a:lnTo>
                  <a:pt x="111721" y="324535"/>
                </a:lnTo>
                <a:lnTo>
                  <a:pt x="223456" y="324535"/>
                </a:lnTo>
                <a:lnTo>
                  <a:pt x="223456" y="216357"/>
                </a:lnTo>
                <a:close/>
              </a:path>
              <a:path w="447039" h="757554">
                <a:moveTo>
                  <a:pt x="335013" y="540880"/>
                </a:moveTo>
                <a:lnTo>
                  <a:pt x="223456" y="540880"/>
                </a:lnTo>
                <a:lnTo>
                  <a:pt x="223456" y="648881"/>
                </a:lnTo>
                <a:lnTo>
                  <a:pt x="335013" y="648881"/>
                </a:lnTo>
                <a:lnTo>
                  <a:pt x="335013" y="540880"/>
                </a:lnTo>
                <a:close/>
              </a:path>
              <a:path w="447039" h="757554">
                <a:moveTo>
                  <a:pt x="335013" y="108191"/>
                </a:moveTo>
                <a:lnTo>
                  <a:pt x="223456" y="108191"/>
                </a:lnTo>
                <a:lnTo>
                  <a:pt x="223456" y="216357"/>
                </a:lnTo>
                <a:lnTo>
                  <a:pt x="335013" y="216357"/>
                </a:lnTo>
                <a:lnTo>
                  <a:pt x="335013" y="108191"/>
                </a:lnTo>
                <a:close/>
              </a:path>
              <a:path w="447039" h="757554">
                <a:moveTo>
                  <a:pt x="446760" y="648881"/>
                </a:moveTo>
                <a:lnTo>
                  <a:pt x="335013" y="648881"/>
                </a:lnTo>
                <a:lnTo>
                  <a:pt x="335013" y="757047"/>
                </a:lnTo>
                <a:lnTo>
                  <a:pt x="446760" y="757047"/>
                </a:lnTo>
                <a:lnTo>
                  <a:pt x="446760" y="648881"/>
                </a:lnTo>
                <a:close/>
              </a:path>
              <a:path w="447039" h="757554">
                <a:moveTo>
                  <a:pt x="446760" y="0"/>
                </a:moveTo>
                <a:lnTo>
                  <a:pt x="335013" y="0"/>
                </a:lnTo>
                <a:lnTo>
                  <a:pt x="335013" y="108191"/>
                </a:lnTo>
                <a:lnTo>
                  <a:pt x="446760" y="108191"/>
                </a:lnTo>
                <a:lnTo>
                  <a:pt x="446760" y="0"/>
                </a:lnTo>
                <a:close/>
              </a:path>
            </a:pathLst>
          </a:custGeom>
          <a:solidFill>
            <a:srgbClr val="FFFFFF"/>
          </a:solidFill>
        </p:spPr>
        <p:txBody>
          <a:bodyPr wrap="square" lIns="0" tIns="0" rIns="0" bIns="0" rtlCol="0"/>
          <a:lstStyle/>
          <a:p>
            <a:endParaRPr/>
          </a:p>
        </p:txBody>
      </p:sp>
      <p:grpSp>
        <p:nvGrpSpPr>
          <p:cNvPr id="7" name="object 7"/>
          <p:cNvGrpSpPr/>
          <p:nvPr/>
        </p:nvGrpSpPr>
        <p:grpSpPr>
          <a:xfrm>
            <a:off x="2782318" y="2634999"/>
            <a:ext cx="810260" cy="2036445"/>
            <a:chOff x="2782316" y="2634995"/>
            <a:chExt cx="810260" cy="2036445"/>
          </a:xfrm>
        </p:grpSpPr>
        <p:sp>
          <p:nvSpPr>
            <p:cNvPr id="8" name="object 8"/>
            <p:cNvSpPr/>
            <p:nvPr/>
          </p:nvSpPr>
          <p:spPr>
            <a:xfrm>
              <a:off x="2782316" y="3691000"/>
              <a:ext cx="232410" cy="228600"/>
            </a:xfrm>
            <a:custGeom>
              <a:avLst/>
              <a:gdLst/>
              <a:ahLst/>
              <a:cxnLst/>
              <a:rect l="l" t="t" r="r" b="b"/>
              <a:pathLst>
                <a:path w="232410" h="228600">
                  <a:moveTo>
                    <a:pt x="0" y="0"/>
                  </a:moveTo>
                  <a:lnTo>
                    <a:pt x="7492" y="228473"/>
                  </a:lnTo>
                  <a:lnTo>
                    <a:pt x="232282" y="106806"/>
                  </a:lnTo>
                  <a:lnTo>
                    <a:pt x="0" y="0"/>
                  </a:lnTo>
                  <a:close/>
                </a:path>
              </a:pathLst>
            </a:custGeom>
            <a:solidFill>
              <a:srgbClr val="000000"/>
            </a:solidFill>
          </p:spPr>
          <p:txBody>
            <a:bodyPr wrap="square" lIns="0" tIns="0" rIns="0" bIns="0" rtlCol="0"/>
            <a:lstStyle/>
            <a:p>
              <a:endParaRPr/>
            </a:p>
          </p:txBody>
        </p:sp>
        <p:sp>
          <p:nvSpPr>
            <p:cNvPr id="9" name="object 9"/>
            <p:cNvSpPr/>
            <p:nvPr/>
          </p:nvSpPr>
          <p:spPr>
            <a:xfrm>
              <a:off x="3096768" y="3986783"/>
              <a:ext cx="373380" cy="393700"/>
            </a:xfrm>
            <a:custGeom>
              <a:avLst/>
              <a:gdLst/>
              <a:ahLst/>
              <a:cxnLst/>
              <a:rect l="l" t="t" r="r" b="b"/>
              <a:pathLst>
                <a:path w="373379" h="393700">
                  <a:moveTo>
                    <a:pt x="0" y="196596"/>
                  </a:moveTo>
                  <a:lnTo>
                    <a:pt x="4929" y="151515"/>
                  </a:lnTo>
                  <a:lnTo>
                    <a:pt x="18972" y="110134"/>
                  </a:lnTo>
                  <a:lnTo>
                    <a:pt x="41008" y="73631"/>
                  </a:lnTo>
                  <a:lnTo>
                    <a:pt x="69917" y="43187"/>
                  </a:lnTo>
                  <a:lnTo>
                    <a:pt x="104580" y="19980"/>
                  </a:lnTo>
                  <a:lnTo>
                    <a:pt x="143878" y="5191"/>
                  </a:lnTo>
                  <a:lnTo>
                    <a:pt x="186690" y="0"/>
                  </a:lnTo>
                  <a:lnTo>
                    <a:pt x="229501" y="5191"/>
                  </a:lnTo>
                  <a:lnTo>
                    <a:pt x="268799" y="19980"/>
                  </a:lnTo>
                  <a:lnTo>
                    <a:pt x="303462" y="43187"/>
                  </a:lnTo>
                  <a:lnTo>
                    <a:pt x="332371" y="73631"/>
                  </a:lnTo>
                  <a:lnTo>
                    <a:pt x="354407" y="110134"/>
                  </a:lnTo>
                  <a:lnTo>
                    <a:pt x="368450" y="151515"/>
                  </a:lnTo>
                  <a:lnTo>
                    <a:pt x="373380" y="196596"/>
                  </a:lnTo>
                  <a:lnTo>
                    <a:pt x="368450" y="241676"/>
                  </a:lnTo>
                  <a:lnTo>
                    <a:pt x="354407" y="283057"/>
                  </a:lnTo>
                  <a:lnTo>
                    <a:pt x="332371" y="319560"/>
                  </a:lnTo>
                  <a:lnTo>
                    <a:pt x="303462" y="350004"/>
                  </a:lnTo>
                  <a:lnTo>
                    <a:pt x="268799" y="373211"/>
                  </a:lnTo>
                  <a:lnTo>
                    <a:pt x="229501" y="388000"/>
                  </a:lnTo>
                  <a:lnTo>
                    <a:pt x="186690" y="393192"/>
                  </a:lnTo>
                  <a:lnTo>
                    <a:pt x="143878" y="388000"/>
                  </a:lnTo>
                  <a:lnTo>
                    <a:pt x="104580" y="373211"/>
                  </a:lnTo>
                  <a:lnTo>
                    <a:pt x="69917" y="350004"/>
                  </a:lnTo>
                  <a:lnTo>
                    <a:pt x="41008" y="319560"/>
                  </a:lnTo>
                  <a:lnTo>
                    <a:pt x="18972" y="283057"/>
                  </a:lnTo>
                  <a:lnTo>
                    <a:pt x="4929" y="241676"/>
                  </a:lnTo>
                  <a:lnTo>
                    <a:pt x="0" y="196596"/>
                  </a:lnTo>
                  <a:close/>
                </a:path>
              </a:pathLst>
            </a:custGeom>
            <a:ln w="57912">
              <a:solidFill>
                <a:srgbClr val="000000"/>
              </a:solidFill>
            </a:ln>
          </p:spPr>
          <p:txBody>
            <a:bodyPr wrap="square" lIns="0" tIns="0" rIns="0" bIns="0" rtlCol="0"/>
            <a:lstStyle/>
            <a:p>
              <a:endParaRPr/>
            </a:p>
          </p:txBody>
        </p:sp>
        <p:sp>
          <p:nvSpPr>
            <p:cNvPr id="10" name="object 10"/>
            <p:cNvSpPr/>
            <p:nvPr/>
          </p:nvSpPr>
          <p:spPr>
            <a:xfrm>
              <a:off x="3151632" y="4044695"/>
              <a:ext cx="264160" cy="278130"/>
            </a:xfrm>
            <a:custGeom>
              <a:avLst/>
              <a:gdLst/>
              <a:ahLst/>
              <a:cxnLst/>
              <a:rect l="l" t="t" r="r" b="b"/>
              <a:pathLst>
                <a:path w="264160" h="278129">
                  <a:moveTo>
                    <a:pt x="0" y="0"/>
                  </a:moveTo>
                  <a:lnTo>
                    <a:pt x="263779" y="277748"/>
                  </a:lnTo>
                </a:path>
                <a:path w="264160" h="278129">
                  <a:moveTo>
                    <a:pt x="263779" y="0"/>
                  </a:moveTo>
                  <a:lnTo>
                    <a:pt x="0" y="277748"/>
                  </a:lnTo>
                </a:path>
              </a:pathLst>
            </a:custGeom>
            <a:ln w="57912">
              <a:solidFill>
                <a:srgbClr val="001F50"/>
              </a:solidFill>
            </a:ln>
          </p:spPr>
          <p:txBody>
            <a:bodyPr wrap="square" lIns="0" tIns="0" rIns="0" bIns="0" rtlCol="0"/>
            <a:lstStyle/>
            <a:p>
              <a:endParaRPr/>
            </a:p>
          </p:txBody>
        </p:sp>
        <p:sp>
          <p:nvSpPr>
            <p:cNvPr id="11" name="object 11"/>
            <p:cNvSpPr/>
            <p:nvPr/>
          </p:nvSpPr>
          <p:spPr>
            <a:xfrm>
              <a:off x="3015234" y="2998469"/>
              <a:ext cx="567055" cy="1663064"/>
            </a:xfrm>
            <a:custGeom>
              <a:avLst/>
              <a:gdLst/>
              <a:ahLst/>
              <a:cxnLst/>
              <a:rect l="l" t="t" r="r" b="b"/>
              <a:pathLst>
                <a:path w="567054" h="1663064">
                  <a:moveTo>
                    <a:pt x="0" y="1662683"/>
                  </a:moveTo>
                  <a:lnTo>
                    <a:pt x="566928" y="1662683"/>
                  </a:lnTo>
                  <a:lnTo>
                    <a:pt x="566928" y="0"/>
                  </a:lnTo>
                  <a:lnTo>
                    <a:pt x="0" y="0"/>
                  </a:lnTo>
                  <a:lnTo>
                    <a:pt x="0" y="1662683"/>
                  </a:lnTo>
                  <a:close/>
                </a:path>
              </a:pathLst>
            </a:custGeom>
            <a:ln w="19811">
              <a:solidFill>
                <a:srgbClr val="FFFFFF"/>
              </a:solidFill>
            </a:ln>
          </p:spPr>
          <p:txBody>
            <a:bodyPr wrap="square" lIns="0" tIns="0" rIns="0" bIns="0" rtlCol="0"/>
            <a:lstStyle/>
            <a:p>
              <a:endParaRPr/>
            </a:p>
          </p:txBody>
        </p:sp>
        <p:pic>
          <p:nvPicPr>
            <p:cNvPr id="12" name="object 12"/>
            <p:cNvPicPr/>
            <p:nvPr/>
          </p:nvPicPr>
          <p:blipFill>
            <a:blip r:embed="rId2" cstate="print"/>
            <a:stretch>
              <a:fillRect/>
            </a:stretch>
          </p:blipFill>
          <p:spPr>
            <a:xfrm>
              <a:off x="3196336" y="2634995"/>
              <a:ext cx="150091" cy="1153540"/>
            </a:xfrm>
            <a:prstGeom prst="rect">
              <a:avLst/>
            </a:prstGeom>
          </p:spPr>
        </p:pic>
      </p:grpSp>
      <p:grpSp>
        <p:nvGrpSpPr>
          <p:cNvPr id="13" name="object 13"/>
          <p:cNvGrpSpPr/>
          <p:nvPr/>
        </p:nvGrpSpPr>
        <p:grpSpPr>
          <a:xfrm>
            <a:off x="4290060" y="2630426"/>
            <a:ext cx="588645" cy="2036445"/>
            <a:chOff x="4290059" y="2630423"/>
            <a:chExt cx="588645" cy="2036445"/>
          </a:xfrm>
        </p:grpSpPr>
        <p:sp>
          <p:nvSpPr>
            <p:cNvPr id="14" name="object 14"/>
            <p:cNvSpPr/>
            <p:nvPr/>
          </p:nvSpPr>
          <p:spPr>
            <a:xfrm>
              <a:off x="4383023" y="3982211"/>
              <a:ext cx="372110" cy="393700"/>
            </a:xfrm>
            <a:custGeom>
              <a:avLst/>
              <a:gdLst/>
              <a:ahLst/>
              <a:cxnLst/>
              <a:rect l="l" t="t" r="r" b="b"/>
              <a:pathLst>
                <a:path w="372110" h="393700">
                  <a:moveTo>
                    <a:pt x="0" y="196595"/>
                  </a:moveTo>
                  <a:lnTo>
                    <a:pt x="4907" y="151515"/>
                  </a:lnTo>
                  <a:lnTo>
                    <a:pt x="18887" y="110134"/>
                  </a:lnTo>
                  <a:lnTo>
                    <a:pt x="40828" y="73631"/>
                  </a:lnTo>
                  <a:lnTo>
                    <a:pt x="69615" y="43187"/>
                  </a:lnTo>
                  <a:lnTo>
                    <a:pt x="104136" y="19980"/>
                  </a:lnTo>
                  <a:lnTo>
                    <a:pt x="143278" y="5191"/>
                  </a:lnTo>
                  <a:lnTo>
                    <a:pt x="185927" y="0"/>
                  </a:lnTo>
                  <a:lnTo>
                    <a:pt x="228577" y="5191"/>
                  </a:lnTo>
                  <a:lnTo>
                    <a:pt x="267719" y="19980"/>
                  </a:lnTo>
                  <a:lnTo>
                    <a:pt x="302240" y="43187"/>
                  </a:lnTo>
                  <a:lnTo>
                    <a:pt x="331027" y="73631"/>
                  </a:lnTo>
                  <a:lnTo>
                    <a:pt x="352968" y="110134"/>
                  </a:lnTo>
                  <a:lnTo>
                    <a:pt x="366948" y="151515"/>
                  </a:lnTo>
                  <a:lnTo>
                    <a:pt x="371855" y="196595"/>
                  </a:lnTo>
                  <a:lnTo>
                    <a:pt x="366948" y="241676"/>
                  </a:lnTo>
                  <a:lnTo>
                    <a:pt x="352968" y="283057"/>
                  </a:lnTo>
                  <a:lnTo>
                    <a:pt x="331027" y="319560"/>
                  </a:lnTo>
                  <a:lnTo>
                    <a:pt x="302240" y="350004"/>
                  </a:lnTo>
                  <a:lnTo>
                    <a:pt x="267719" y="373211"/>
                  </a:lnTo>
                  <a:lnTo>
                    <a:pt x="228577" y="388000"/>
                  </a:lnTo>
                  <a:lnTo>
                    <a:pt x="185927" y="393192"/>
                  </a:lnTo>
                  <a:lnTo>
                    <a:pt x="143278" y="388000"/>
                  </a:lnTo>
                  <a:lnTo>
                    <a:pt x="104136" y="373211"/>
                  </a:lnTo>
                  <a:lnTo>
                    <a:pt x="69615" y="350004"/>
                  </a:lnTo>
                  <a:lnTo>
                    <a:pt x="40828" y="319560"/>
                  </a:lnTo>
                  <a:lnTo>
                    <a:pt x="18887" y="283057"/>
                  </a:lnTo>
                  <a:lnTo>
                    <a:pt x="4907" y="241676"/>
                  </a:lnTo>
                  <a:lnTo>
                    <a:pt x="0" y="196595"/>
                  </a:lnTo>
                  <a:close/>
                </a:path>
              </a:pathLst>
            </a:custGeom>
            <a:ln w="57912">
              <a:solidFill>
                <a:srgbClr val="000000"/>
              </a:solidFill>
            </a:ln>
          </p:spPr>
          <p:txBody>
            <a:bodyPr wrap="square" lIns="0" tIns="0" rIns="0" bIns="0" rtlCol="0"/>
            <a:lstStyle/>
            <a:p>
              <a:endParaRPr/>
            </a:p>
          </p:txBody>
        </p:sp>
        <p:sp>
          <p:nvSpPr>
            <p:cNvPr id="15" name="object 15"/>
            <p:cNvSpPr/>
            <p:nvPr/>
          </p:nvSpPr>
          <p:spPr>
            <a:xfrm>
              <a:off x="4436363" y="4040123"/>
              <a:ext cx="264160" cy="278130"/>
            </a:xfrm>
            <a:custGeom>
              <a:avLst/>
              <a:gdLst/>
              <a:ahLst/>
              <a:cxnLst/>
              <a:rect l="l" t="t" r="r" b="b"/>
              <a:pathLst>
                <a:path w="264160" h="278129">
                  <a:moveTo>
                    <a:pt x="0" y="0"/>
                  </a:moveTo>
                  <a:lnTo>
                    <a:pt x="263778" y="277749"/>
                  </a:lnTo>
                </a:path>
                <a:path w="264160" h="278129">
                  <a:moveTo>
                    <a:pt x="263778" y="0"/>
                  </a:moveTo>
                  <a:lnTo>
                    <a:pt x="0" y="277749"/>
                  </a:lnTo>
                </a:path>
              </a:pathLst>
            </a:custGeom>
            <a:ln w="57912">
              <a:solidFill>
                <a:srgbClr val="001F50"/>
              </a:solidFill>
            </a:ln>
          </p:spPr>
          <p:txBody>
            <a:bodyPr wrap="square" lIns="0" tIns="0" rIns="0" bIns="0" rtlCol="0"/>
            <a:lstStyle/>
            <a:p>
              <a:endParaRPr/>
            </a:p>
          </p:txBody>
        </p:sp>
        <p:sp>
          <p:nvSpPr>
            <p:cNvPr id="16" name="object 16"/>
            <p:cNvSpPr/>
            <p:nvPr/>
          </p:nvSpPr>
          <p:spPr>
            <a:xfrm>
              <a:off x="4299965" y="2993897"/>
              <a:ext cx="568960" cy="1663064"/>
            </a:xfrm>
            <a:custGeom>
              <a:avLst/>
              <a:gdLst/>
              <a:ahLst/>
              <a:cxnLst/>
              <a:rect l="l" t="t" r="r" b="b"/>
              <a:pathLst>
                <a:path w="568960" h="1663064">
                  <a:moveTo>
                    <a:pt x="0" y="1662683"/>
                  </a:moveTo>
                  <a:lnTo>
                    <a:pt x="568451" y="1662683"/>
                  </a:lnTo>
                  <a:lnTo>
                    <a:pt x="568451" y="0"/>
                  </a:lnTo>
                  <a:lnTo>
                    <a:pt x="0" y="0"/>
                  </a:lnTo>
                  <a:lnTo>
                    <a:pt x="0" y="1662683"/>
                  </a:lnTo>
                  <a:close/>
                </a:path>
              </a:pathLst>
            </a:custGeom>
            <a:ln w="19812">
              <a:solidFill>
                <a:srgbClr val="FFFFFF"/>
              </a:solidFill>
            </a:ln>
          </p:spPr>
          <p:txBody>
            <a:bodyPr wrap="square" lIns="0" tIns="0" rIns="0" bIns="0" rtlCol="0"/>
            <a:lstStyle/>
            <a:p>
              <a:endParaRPr/>
            </a:p>
          </p:txBody>
        </p:sp>
        <p:pic>
          <p:nvPicPr>
            <p:cNvPr id="17" name="object 17"/>
            <p:cNvPicPr/>
            <p:nvPr/>
          </p:nvPicPr>
          <p:blipFill>
            <a:blip r:embed="rId3" cstate="print"/>
            <a:stretch>
              <a:fillRect/>
            </a:stretch>
          </p:blipFill>
          <p:spPr>
            <a:xfrm>
              <a:off x="4481702" y="2630423"/>
              <a:ext cx="150091" cy="1153668"/>
            </a:xfrm>
            <a:prstGeom prst="rect">
              <a:avLst/>
            </a:prstGeom>
          </p:spPr>
        </p:pic>
      </p:grpSp>
      <p:grpSp>
        <p:nvGrpSpPr>
          <p:cNvPr id="18" name="object 18"/>
          <p:cNvGrpSpPr/>
          <p:nvPr/>
        </p:nvGrpSpPr>
        <p:grpSpPr>
          <a:xfrm>
            <a:off x="4942334" y="2947036"/>
            <a:ext cx="586740" cy="1715135"/>
            <a:chOff x="4942332" y="2947035"/>
            <a:chExt cx="586740" cy="1715135"/>
          </a:xfrm>
        </p:grpSpPr>
        <p:sp>
          <p:nvSpPr>
            <p:cNvPr id="19" name="object 19"/>
            <p:cNvSpPr/>
            <p:nvPr/>
          </p:nvSpPr>
          <p:spPr>
            <a:xfrm>
              <a:off x="5049012" y="3986784"/>
              <a:ext cx="370840" cy="390525"/>
            </a:xfrm>
            <a:custGeom>
              <a:avLst/>
              <a:gdLst/>
              <a:ahLst/>
              <a:cxnLst/>
              <a:rect l="l" t="t" r="r" b="b"/>
              <a:pathLst>
                <a:path w="370839" h="390525">
                  <a:moveTo>
                    <a:pt x="0" y="195072"/>
                  </a:moveTo>
                  <a:lnTo>
                    <a:pt x="4891" y="150356"/>
                  </a:lnTo>
                  <a:lnTo>
                    <a:pt x="18825" y="109301"/>
                  </a:lnTo>
                  <a:lnTo>
                    <a:pt x="40688" y="73080"/>
                  </a:lnTo>
                  <a:lnTo>
                    <a:pt x="69366" y="42867"/>
                  </a:lnTo>
                  <a:lnTo>
                    <a:pt x="103747" y="19834"/>
                  </a:lnTo>
                  <a:lnTo>
                    <a:pt x="142718" y="5154"/>
                  </a:lnTo>
                  <a:lnTo>
                    <a:pt x="185165" y="0"/>
                  </a:lnTo>
                  <a:lnTo>
                    <a:pt x="227613" y="5154"/>
                  </a:lnTo>
                  <a:lnTo>
                    <a:pt x="266584" y="19834"/>
                  </a:lnTo>
                  <a:lnTo>
                    <a:pt x="300965" y="42867"/>
                  </a:lnTo>
                  <a:lnTo>
                    <a:pt x="329643" y="73080"/>
                  </a:lnTo>
                  <a:lnTo>
                    <a:pt x="351506" y="109301"/>
                  </a:lnTo>
                  <a:lnTo>
                    <a:pt x="365440" y="150356"/>
                  </a:lnTo>
                  <a:lnTo>
                    <a:pt x="370332" y="195072"/>
                  </a:lnTo>
                  <a:lnTo>
                    <a:pt x="365440" y="239787"/>
                  </a:lnTo>
                  <a:lnTo>
                    <a:pt x="351506" y="280842"/>
                  </a:lnTo>
                  <a:lnTo>
                    <a:pt x="329643" y="317063"/>
                  </a:lnTo>
                  <a:lnTo>
                    <a:pt x="300965" y="347276"/>
                  </a:lnTo>
                  <a:lnTo>
                    <a:pt x="266584" y="370309"/>
                  </a:lnTo>
                  <a:lnTo>
                    <a:pt x="227613" y="384989"/>
                  </a:lnTo>
                  <a:lnTo>
                    <a:pt x="185165" y="390144"/>
                  </a:lnTo>
                  <a:lnTo>
                    <a:pt x="142718" y="384989"/>
                  </a:lnTo>
                  <a:lnTo>
                    <a:pt x="103747" y="370309"/>
                  </a:lnTo>
                  <a:lnTo>
                    <a:pt x="69366" y="347276"/>
                  </a:lnTo>
                  <a:lnTo>
                    <a:pt x="40688" y="317063"/>
                  </a:lnTo>
                  <a:lnTo>
                    <a:pt x="18825" y="280842"/>
                  </a:lnTo>
                  <a:lnTo>
                    <a:pt x="4891" y="239787"/>
                  </a:lnTo>
                  <a:lnTo>
                    <a:pt x="0" y="195072"/>
                  </a:lnTo>
                  <a:close/>
                </a:path>
              </a:pathLst>
            </a:custGeom>
            <a:ln w="57912">
              <a:solidFill>
                <a:srgbClr val="000000"/>
              </a:solidFill>
            </a:ln>
          </p:spPr>
          <p:txBody>
            <a:bodyPr wrap="square" lIns="0" tIns="0" rIns="0" bIns="0" rtlCol="0"/>
            <a:lstStyle/>
            <a:p>
              <a:endParaRPr/>
            </a:p>
          </p:txBody>
        </p:sp>
        <p:sp>
          <p:nvSpPr>
            <p:cNvPr id="20" name="object 20"/>
            <p:cNvSpPr/>
            <p:nvPr/>
          </p:nvSpPr>
          <p:spPr>
            <a:xfrm>
              <a:off x="5049012" y="4043172"/>
              <a:ext cx="316865" cy="139065"/>
            </a:xfrm>
            <a:custGeom>
              <a:avLst/>
              <a:gdLst/>
              <a:ahLst/>
              <a:cxnLst/>
              <a:rect l="l" t="t" r="r" b="b"/>
              <a:pathLst>
                <a:path w="316864" h="139064">
                  <a:moveTo>
                    <a:pt x="0" y="138683"/>
                  </a:moveTo>
                  <a:lnTo>
                    <a:pt x="194310" y="138683"/>
                  </a:lnTo>
                </a:path>
                <a:path w="316864" h="139064">
                  <a:moveTo>
                    <a:pt x="185927" y="137794"/>
                  </a:moveTo>
                  <a:lnTo>
                    <a:pt x="316864" y="0"/>
                  </a:lnTo>
                </a:path>
              </a:pathLst>
            </a:custGeom>
            <a:ln w="57912">
              <a:solidFill>
                <a:srgbClr val="001F50"/>
              </a:solidFill>
            </a:ln>
          </p:spPr>
          <p:txBody>
            <a:bodyPr wrap="square" lIns="0" tIns="0" rIns="0" bIns="0" rtlCol="0"/>
            <a:lstStyle/>
            <a:p>
              <a:endParaRPr/>
            </a:p>
          </p:txBody>
        </p:sp>
        <p:sp>
          <p:nvSpPr>
            <p:cNvPr id="21" name="object 21"/>
            <p:cNvSpPr/>
            <p:nvPr/>
          </p:nvSpPr>
          <p:spPr>
            <a:xfrm>
              <a:off x="4952238" y="2989326"/>
              <a:ext cx="567055" cy="1663064"/>
            </a:xfrm>
            <a:custGeom>
              <a:avLst/>
              <a:gdLst/>
              <a:ahLst/>
              <a:cxnLst/>
              <a:rect l="l" t="t" r="r" b="b"/>
              <a:pathLst>
                <a:path w="567054" h="1663064">
                  <a:moveTo>
                    <a:pt x="0" y="1662684"/>
                  </a:moveTo>
                  <a:lnTo>
                    <a:pt x="566927" y="1662684"/>
                  </a:lnTo>
                  <a:lnTo>
                    <a:pt x="566927" y="0"/>
                  </a:lnTo>
                  <a:lnTo>
                    <a:pt x="0" y="0"/>
                  </a:lnTo>
                  <a:lnTo>
                    <a:pt x="0" y="1662684"/>
                  </a:lnTo>
                  <a:close/>
                </a:path>
              </a:pathLst>
            </a:custGeom>
            <a:ln w="19812">
              <a:solidFill>
                <a:srgbClr val="FFFFFF"/>
              </a:solidFill>
            </a:ln>
          </p:spPr>
          <p:txBody>
            <a:bodyPr wrap="square" lIns="0" tIns="0" rIns="0" bIns="0" rtlCol="0"/>
            <a:lstStyle/>
            <a:p>
              <a:endParaRPr/>
            </a:p>
          </p:txBody>
        </p:sp>
        <p:pic>
          <p:nvPicPr>
            <p:cNvPr id="22" name="object 22"/>
            <p:cNvPicPr/>
            <p:nvPr/>
          </p:nvPicPr>
          <p:blipFill>
            <a:blip r:embed="rId4" cstate="print"/>
            <a:stretch>
              <a:fillRect/>
            </a:stretch>
          </p:blipFill>
          <p:spPr>
            <a:xfrm>
              <a:off x="5134356" y="2947035"/>
              <a:ext cx="147574" cy="497839"/>
            </a:xfrm>
            <a:prstGeom prst="rect">
              <a:avLst/>
            </a:prstGeom>
          </p:spPr>
        </p:pic>
      </p:grpSp>
      <p:grpSp>
        <p:nvGrpSpPr>
          <p:cNvPr id="23" name="object 23"/>
          <p:cNvGrpSpPr/>
          <p:nvPr/>
        </p:nvGrpSpPr>
        <p:grpSpPr>
          <a:xfrm>
            <a:off x="5602224" y="2847848"/>
            <a:ext cx="588645" cy="1818639"/>
            <a:chOff x="5602223" y="2847848"/>
            <a:chExt cx="588645" cy="1818639"/>
          </a:xfrm>
        </p:grpSpPr>
        <p:sp>
          <p:nvSpPr>
            <p:cNvPr id="24" name="object 24"/>
            <p:cNvSpPr/>
            <p:nvPr/>
          </p:nvSpPr>
          <p:spPr>
            <a:xfrm>
              <a:off x="5681471" y="4038600"/>
              <a:ext cx="426720" cy="265430"/>
            </a:xfrm>
            <a:custGeom>
              <a:avLst/>
              <a:gdLst/>
              <a:ahLst/>
              <a:cxnLst/>
              <a:rect l="l" t="t" r="r" b="b"/>
              <a:pathLst>
                <a:path w="426720" h="265429">
                  <a:moveTo>
                    <a:pt x="0" y="0"/>
                  </a:moveTo>
                  <a:lnTo>
                    <a:pt x="0" y="265175"/>
                  </a:lnTo>
                  <a:lnTo>
                    <a:pt x="426719" y="132587"/>
                  </a:lnTo>
                  <a:lnTo>
                    <a:pt x="0" y="0"/>
                  </a:lnTo>
                  <a:close/>
                </a:path>
              </a:pathLst>
            </a:custGeom>
            <a:solidFill>
              <a:srgbClr val="001F50"/>
            </a:solidFill>
          </p:spPr>
          <p:txBody>
            <a:bodyPr wrap="square" lIns="0" tIns="0" rIns="0" bIns="0" rtlCol="0"/>
            <a:lstStyle/>
            <a:p>
              <a:endParaRPr/>
            </a:p>
          </p:txBody>
        </p:sp>
        <p:sp>
          <p:nvSpPr>
            <p:cNvPr id="25" name="object 25"/>
            <p:cNvSpPr/>
            <p:nvPr/>
          </p:nvSpPr>
          <p:spPr>
            <a:xfrm>
              <a:off x="5612129" y="2993898"/>
              <a:ext cx="568960" cy="1663064"/>
            </a:xfrm>
            <a:custGeom>
              <a:avLst/>
              <a:gdLst/>
              <a:ahLst/>
              <a:cxnLst/>
              <a:rect l="l" t="t" r="r" b="b"/>
              <a:pathLst>
                <a:path w="568960" h="1663064">
                  <a:moveTo>
                    <a:pt x="0" y="1662683"/>
                  </a:moveTo>
                  <a:lnTo>
                    <a:pt x="568451" y="1662683"/>
                  </a:lnTo>
                  <a:lnTo>
                    <a:pt x="568451" y="0"/>
                  </a:lnTo>
                  <a:lnTo>
                    <a:pt x="0" y="0"/>
                  </a:lnTo>
                  <a:lnTo>
                    <a:pt x="0" y="1662683"/>
                  </a:lnTo>
                  <a:close/>
                </a:path>
              </a:pathLst>
            </a:custGeom>
            <a:ln w="19812">
              <a:solidFill>
                <a:srgbClr val="FFFFFF"/>
              </a:solidFill>
            </a:ln>
          </p:spPr>
          <p:txBody>
            <a:bodyPr wrap="square" lIns="0" tIns="0" rIns="0" bIns="0" rtlCol="0"/>
            <a:lstStyle/>
            <a:p>
              <a:endParaRPr/>
            </a:p>
          </p:txBody>
        </p:sp>
        <p:pic>
          <p:nvPicPr>
            <p:cNvPr id="26" name="object 26"/>
            <p:cNvPicPr/>
            <p:nvPr/>
          </p:nvPicPr>
          <p:blipFill>
            <a:blip r:embed="rId5" cstate="print"/>
            <a:stretch>
              <a:fillRect/>
            </a:stretch>
          </p:blipFill>
          <p:spPr>
            <a:xfrm>
              <a:off x="5816599" y="2847848"/>
              <a:ext cx="187833" cy="714882"/>
            </a:xfrm>
            <a:prstGeom prst="rect">
              <a:avLst/>
            </a:prstGeom>
          </p:spPr>
        </p:pic>
      </p:grpSp>
      <p:grpSp>
        <p:nvGrpSpPr>
          <p:cNvPr id="27" name="object 27"/>
          <p:cNvGrpSpPr/>
          <p:nvPr/>
        </p:nvGrpSpPr>
        <p:grpSpPr>
          <a:xfrm>
            <a:off x="3656076" y="2951611"/>
            <a:ext cx="588645" cy="1715135"/>
            <a:chOff x="3656076" y="2951607"/>
            <a:chExt cx="588645" cy="1715135"/>
          </a:xfrm>
        </p:grpSpPr>
        <p:sp>
          <p:nvSpPr>
            <p:cNvPr id="28" name="object 28"/>
            <p:cNvSpPr/>
            <p:nvPr/>
          </p:nvSpPr>
          <p:spPr>
            <a:xfrm>
              <a:off x="3764280" y="3991356"/>
              <a:ext cx="370840" cy="390525"/>
            </a:xfrm>
            <a:custGeom>
              <a:avLst/>
              <a:gdLst/>
              <a:ahLst/>
              <a:cxnLst/>
              <a:rect l="l" t="t" r="r" b="b"/>
              <a:pathLst>
                <a:path w="370839" h="390525">
                  <a:moveTo>
                    <a:pt x="0" y="195072"/>
                  </a:moveTo>
                  <a:lnTo>
                    <a:pt x="4891" y="150356"/>
                  </a:lnTo>
                  <a:lnTo>
                    <a:pt x="18825" y="109301"/>
                  </a:lnTo>
                  <a:lnTo>
                    <a:pt x="40688" y="73080"/>
                  </a:lnTo>
                  <a:lnTo>
                    <a:pt x="69366" y="42867"/>
                  </a:lnTo>
                  <a:lnTo>
                    <a:pt x="103747" y="19834"/>
                  </a:lnTo>
                  <a:lnTo>
                    <a:pt x="142718" y="5154"/>
                  </a:lnTo>
                  <a:lnTo>
                    <a:pt x="185166" y="0"/>
                  </a:lnTo>
                  <a:lnTo>
                    <a:pt x="227613" y="5154"/>
                  </a:lnTo>
                  <a:lnTo>
                    <a:pt x="266584" y="19834"/>
                  </a:lnTo>
                  <a:lnTo>
                    <a:pt x="300965" y="42867"/>
                  </a:lnTo>
                  <a:lnTo>
                    <a:pt x="329643" y="73080"/>
                  </a:lnTo>
                  <a:lnTo>
                    <a:pt x="351506" y="109301"/>
                  </a:lnTo>
                  <a:lnTo>
                    <a:pt x="365440" y="150356"/>
                  </a:lnTo>
                  <a:lnTo>
                    <a:pt x="370332" y="195072"/>
                  </a:lnTo>
                  <a:lnTo>
                    <a:pt x="365440" y="239787"/>
                  </a:lnTo>
                  <a:lnTo>
                    <a:pt x="351506" y="280842"/>
                  </a:lnTo>
                  <a:lnTo>
                    <a:pt x="329643" y="317063"/>
                  </a:lnTo>
                  <a:lnTo>
                    <a:pt x="300965" y="347276"/>
                  </a:lnTo>
                  <a:lnTo>
                    <a:pt x="266584" y="370309"/>
                  </a:lnTo>
                  <a:lnTo>
                    <a:pt x="227613" y="384989"/>
                  </a:lnTo>
                  <a:lnTo>
                    <a:pt x="185166" y="390144"/>
                  </a:lnTo>
                  <a:lnTo>
                    <a:pt x="142718" y="384989"/>
                  </a:lnTo>
                  <a:lnTo>
                    <a:pt x="103747" y="370309"/>
                  </a:lnTo>
                  <a:lnTo>
                    <a:pt x="69366" y="347276"/>
                  </a:lnTo>
                  <a:lnTo>
                    <a:pt x="40688" y="317063"/>
                  </a:lnTo>
                  <a:lnTo>
                    <a:pt x="18825" y="280842"/>
                  </a:lnTo>
                  <a:lnTo>
                    <a:pt x="4891" y="239787"/>
                  </a:lnTo>
                  <a:lnTo>
                    <a:pt x="0" y="195072"/>
                  </a:lnTo>
                  <a:close/>
                </a:path>
              </a:pathLst>
            </a:custGeom>
            <a:ln w="57912">
              <a:solidFill>
                <a:srgbClr val="000000"/>
              </a:solidFill>
            </a:ln>
          </p:spPr>
          <p:txBody>
            <a:bodyPr wrap="square" lIns="0" tIns="0" rIns="0" bIns="0" rtlCol="0"/>
            <a:lstStyle/>
            <a:p>
              <a:endParaRPr/>
            </a:p>
          </p:txBody>
        </p:sp>
        <p:sp>
          <p:nvSpPr>
            <p:cNvPr id="29" name="object 29"/>
            <p:cNvSpPr/>
            <p:nvPr/>
          </p:nvSpPr>
          <p:spPr>
            <a:xfrm>
              <a:off x="3764280" y="4047744"/>
              <a:ext cx="316865" cy="139065"/>
            </a:xfrm>
            <a:custGeom>
              <a:avLst/>
              <a:gdLst/>
              <a:ahLst/>
              <a:cxnLst/>
              <a:rect l="l" t="t" r="r" b="b"/>
              <a:pathLst>
                <a:path w="316864" h="139064">
                  <a:moveTo>
                    <a:pt x="0" y="138683"/>
                  </a:moveTo>
                  <a:lnTo>
                    <a:pt x="194310" y="138683"/>
                  </a:lnTo>
                </a:path>
                <a:path w="316864" h="139064">
                  <a:moveTo>
                    <a:pt x="185928" y="137794"/>
                  </a:moveTo>
                  <a:lnTo>
                    <a:pt x="316865" y="0"/>
                  </a:lnTo>
                </a:path>
              </a:pathLst>
            </a:custGeom>
            <a:ln w="57912">
              <a:solidFill>
                <a:srgbClr val="001F50"/>
              </a:solidFill>
            </a:ln>
          </p:spPr>
          <p:txBody>
            <a:bodyPr wrap="square" lIns="0" tIns="0" rIns="0" bIns="0" rtlCol="0"/>
            <a:lstStyle/>
            <a:p>
              <a:endParaRPr/>
            </a:p>
          </p:txBody>
        </p:sp>
        <p:sp>
          <p:nvSpPr>
            <p:cNvPr id="30" name="object 30"/>
            <p:cNvSpPr/>
            <p:nvPr/>
          </p:nvSpPr>
          <p:spPr>
            <a:xfrm>
              <a:off x="3665982" y="2993898"/>
              <a:ext cx="568960" cy="1663064"/>
            </a:xfrm>
            <a:custGeom>
              <a:avLst/>
              <a:gdLst/>
              <a:ahLst/>
              <a:cxnLst/>
              <a:rect l="l" t="t" r="r" b="b"/>
              <a:pathLst>
                <a:path w="568960" h="1663064">
                  <a:moveTo>
                    <a:pt x="0" y="1662683"/>
                  </a:moveTo>
                  <a:lnTo>
                    <a:pt x="568451" y="1662683"/>
                  </a:lnTo>
                  <a:lnTo>
                    <a:pt x="568451" y="0"/>
                  </a:lnTo>
                  <a:lnTo>
                    <a:pt x="0" y="0"/>
                  </a:lnTo>
                  <a:lnTo>
                    <a:pt x="0" y="1662683"/>
                  </a:lnTo>
                  <a:close/>
                </a:path>
              </a:pathLst>
            </a:custGeom>
            <a:ln w="19812">
              <a:solidFill>
                <a:srgbClr val="FFFFFF"/>
              </a:solidFill>
            </a:ln>
          </p:spPr>
          <p:txBody>
            <a:bodyPr wrap="square" lIns="0" tIns="0" rIns="0" bIns="0" rtlCol="0"/>
            <a:lstStyle/>
            <a:p>
              <a:endParaRPr/>
            </a:p>
          </p:txBody>
        </p:sp>
        <p:pic>
          <p:nvPicPr>
            <p:cNvPr id="31" name="object 31"/>
            <p:cNvPicPr/>
            <p:nvPr/>
          </p:nvPicPr>
          <p:blipFill>
            <a:blip r:embed="rId6" cstate="print"/>
            <a:stretch>
              <a:fillRect/>
            </a:stretch>
          </p:blipFill>
          <p:spPr>
            <a:xfrm>
              <a:off x="3848989" y="2951607"/>
              <a:ext cx="147574" cy="497839"/>
            </a:xfrm>
            <a:prstGeom prst="rect">
              <a:avLst/>
            </a:prstGeom>
          </p:spPr>
        </p:pic>
      </p:grpSp>
      <p:grpSp>
        <p:nvGrpSpPr>
          <p:cNvPr id="32" name="object 32"/>
          <p:cNvGrpSpPr/>
          <p:nvPr/>
        </p:nvGrpSpPr>
        <p:grpSpPr>
          <a:xfrm>
            <a:off x="6245354" y="2622173"/>
            <a:ext cx="586740" cy="2035175"/>
            <a:chOff x="6245352" y="2622169"/>
            <a:chExt cx="586740" cy="2035175"/>
          </a:xfrm>
        </p:grpSpPr>
        <p:sp>
          <p:nvSpPr>
            <p:cNvPr id="33" name="object 33"/>
            <p:cNvSpPr/>
            <p:nvPr/>
          </p:nvSpPr>
          <p:spPr>
            <a:xfrm>
              <a:off x="6336792" y="3974591"/>
              <a:ext cx="373380" cy="393700"/>
            </a:xfrm>
            <a:custGeom>
              <a:avLst/>
              <a:gdLst/>
              <a:ahLst/>
              <a:cxnLst/>
              <a:rect l="l" t="t" r="r" b="b"/>
              <a:pathLst>
                <a:path w="373379" h="393700">
                  <a:moveTo>
                    <a:pt x="0" y="196595"/>
                  </a:moveTo>
                  <a:lnTo>
                    <a:pt x="4929" y="151515"/>
                  </a:lnTo>
                  <a:lnTo>
                    <a:pt x="18972" y="110134"/>
                  </a:lnTo>
                  <a:lnTo>
                    <a:pt x="41008" y="73631"/>
                  </a:lnTo>
                  <a:lnTo>
                    <a:pt x="69917" y="43187"/>
                  </a:lnTo>
                  <a:lnTo>
                    <a:pt x="104580" y="19980"/>
                  </a:lnTo>
                  <a:lnTo>
                    <a:pt x="143878" y="5191"/>
                  </a:lnTo>
                  <a:lnTo>
                    <a:pt x="186689" y="0"/>
                  </a:lnTo>
                  <a:lnTo>
                    <a:pt x="229501" y="5191"/>
                  </a:lnTo>
                  <a:lnTo>
                    <a:pt x="268799" y="19980"/>
                  </a:lnTo>
                  <a:lnTo>
                    <a:pt x="303462" y="43187"/>
                  </a:lnTo>
                  <a:lnTo>
                    <a:pt x="332371" y="73631"/>
                  </a:lnTo>
                  <a:lnTo>
                    <a:pt x="354407" y="110134"/>
                  </a:lnTo>
                  <a:lnTo>
                    <a:pt x="368450" y="151515"/>
                  </a:lnTo>
                  <a:lnTo>
                    <a:pt x="373380" y="196595"/>
                  </a:lnTo>
                  <a:lnTo>
                    <a:pt x="368450" y="241676"/>
                  </a:lnTo>
                  <a:lnTo>
                    <a:pt x="354407" y="283057"/>
                  </a:lnTo>
                  <a:lnTo>
                    <a:pt x="332371" y="319560"/>
                  </a:lnTo>
                  <a:lnTo>
                    <a:pt x="303462" y="350004"/>
                  </a:lnTo>
                  <a:lnTo>
                    <a:pt x="268799" y="373211"/>
                  </a:lnTo>
                  <a:lnTo>
                    <a:pt x="229501" y="388000"/>
                  </a:lnTo>
                  <a:lnTo>
                    <a:pt x="186689" y="393191"/>
                  </a:lnTo>
                  <a:lnTo>
                    <a:pt x="143878" y="388000"/>
                  </a:lnTo>
                  <a:lnTo>
                    <a:pt x="104580" y="373211"/>
                  </a:lnTo>
                  <a:lnTo>
                    <a:pt x="69917" y="350004"/>
                  </a:lnTo>
                  <a:lnTo>
                    <a:pt x="41008" y="319560"/>
                  </a:lnTo>
                  <a:lnTo>
                    <a:pt x="18972" y="283057"/>
                  </a:lnTo>
                  <a:lnTo>
                    <a:pt x="4929" y="241676"/>
                  </a:lnTo>
                  <a:lnTo>
                    <a:pt x="0" y="196595"/>
                  </a:lnTo>
                  <a:close/>
                </a:path>
              </a:pathLst>
            </a:custGeom>
            <a:ln w="57912">
              <a:solidFill>
                <a:srgbClr val="000000"/>
              </a:solidFill>
            </a:ln>
          </p:spPr>
          <p:txBody>
            <a:bodyPr wrap="square" lIns="0" tIns="0" rIns="0" bIns="0" rtlCol="0"/>
            <a:lstStyle/>
            <a:p>
              <a:endParaRPr/>
            </a:p>
          </p:txBody>
        </p:sp>
        <p:sp>
          <p:nvSpPr>
            <p:cNvPr id="34" name="object 34"/>
            <p:cNvSpPr/>
            <p:nvPr/>
          </p:nvSpPr>
          <p:spPr>
            <a:xfrm>
              <a:off x="6391656" y="4032504"/>
              <a:ext cx="264160" cy="278130"/>
            </a:xfrm>
            <a:custGeom>
              <a:avLst/>
              <a:gdLst/>
              <a:ahLst/>
              <a:cxnLst/>
              <a:rect l="l" t="t" r="r" b="b"/>
              <a:pathLst>
                <a:path w="264159" h="278129">
                  <a:moveTo>
                    <a:pt x="0" y="0"/>
                  </a:moveTo>
                  <a:lnTo>
                    <a:pt x="263778" y="277749"/>
                  </a:lnTo>
                </a:path>
                <a:path w="264159" h="278129">
                  <a:moveTo>
                    <a:pt x="263778" y="0"/>
                  </a:moveTo>
                  <a:lnTo>
                    <a:pt x="0" y="277749"/>
                  </a:lnTo>
                </a:path>
              </a:pathLst>
            </a:custGeom>
            <a:ln w="57912">
              <a:solidFill>
                <a:srgbClr val="001F50"/>
              </a:solidFill>
            </a:ln>
          </p:spPr>
          <p:txBody>
            <a:bodyPr wrap="square" lIns="0" tIns="0" rIns="0" bIns="0" rtlCol="0"/>
            <a:lstStyle/>
            <a:p>
              <a:endParaRPr/>
            </a:p>
          </p:txBody>
        </p:sp>
        <p:sp>
          <p:nvSpPr>
            <p:cNvPr id="35" name="object 35"/>
            <p:cNvSpPr/>
            <p:nvPr/>
          </p:nvSpPr>
          <p:spPr>
            <a:xfrm>
              <a:off x="6255258" y="2986278"/>
              <a:ext cx="567055" cy="1661160"/>
            </a:xfrm>
            <a:custGeom>
              <a:avLst/>
              <a:gdLst/>
              <a:ahLst/>
              <a:cxnLst/>
              <a:rect l="l" t="t" r="r" b="b"/>
              <a:pathLst>
                <a:path w="567054" h="1661160">
                  <a:moveTo>
                    <a:pt x="0" y="1661160"/>
                  </a:moveTo>
                  <a:lnTo>
                    <a:pt x="566928" y="1661160"/>
                  </a:lnTo>
                  <a:lnTo>
                    <a:pt x="566928" y="0"/>
                  </a:lnTo>
                  <a:lnTo>
                    <a:pt x="0" y="0"/>
                  </a:lnTo>
                  <a:lnTo>
                    <a:pt x="0" y="1661160"/>
                  </a:lnTo>
                  <a:close/>
                </a:path>
              </a:pathLst>
            </a:custGeom>
            <a:ln w="19812">
              <a:solidFill>
                <a:srgbClr val="FFFFFF"/>
              </a:solidFill>
            </a:ln>
          </p:spPr>
          <p:txBody>
            <a:bodyPr wrap="square" lIns="0" tIns="0" rIns="0" bIns="0" rtlCol="0"/>
            <a:lstStyle/>
            <a:p>
              <a:endParaRPr/>
            </a:p>
          </p:txBody>
        </p:sp>
        <p:pic>
          <p:nvPicPr>
            <p:cNvPr id="36" name="object 36"/>
            <p:cNvPicPr/>
            <p:nvPr/>
          </p:nvPicPr>
          <p:blipFill>
            <a:blip r:embed="rId7" cstate="print"/>
            <a:stretch>
              <a:fillRect/>
            </a:stretch>
          </p:blipFill>
          <p:spPr>
            <a:xfrm>
              <a:off x="6435598" y="2622169"/>
              <a:ext cx="150091" cy="1153667"/>
            </a:xfrm>
            <a:prstGeom prst="rect">
              <a:avLst/>
            </a:prstGeom>
          </p:spPr>
        </p:pic>
      </p:grpSp>
      <p:grpSp>
        <p:nvGrpSpPr>
          <p:cNvPr id="37" name="object 37"/>
          <p:cNvGrpSpPr/>
          <p:nvPr/>
        </p:nvGrpSpPr>
        <p:grpSpPr>
          <a:xfrm>
            <a:off x="6896102" y="2938779"/>
            <a:ext cx="586740" cy="1714500"/>
            <a:chOff x="6896100" y="2938779"/>
            <a:chExt cx="586740" cy="1714500"/>
          </a:xfrm>
        </p:grpSpPr>
        <p:sp>
          <p:nvSpPr>
            <p:cNvPr id="38" name="object 38"/>
            <p:cNvSpPr/>
            <p:nvPr/>
          </p:nvSpPr>
          <p:spPr>
            <a:xfrm>
              <a:off x="7004304" y="3977639"/>
              <a:ext cx="370840" cy="390525"/>
            </a:xfrm>
            <a:custGeom>
              <a:avLst/>
              <a:gdLst/>
              <a:ahLst/>
              <a:cxnLst/>
              <a:rect l="l" t="t" r="r" b="b"/>
              <a:pathLst>
                <a:path w="370840" h="390525">
                  <a:moveTo>
                    <a:pt x="0" y="195072"/>
                  </a:moveTo>
                  <a:lnTo>
                    <a:pt x="4891" y="150356"/>
                  </a:lnTo>
                  <a:lnTo>
                    <a:pt x="18825" y="109301"/>
                  </a:lnTo>
                  <a:lnTo>
                    <a:pt x="40688" y="73080"/>
                  </a:lnTo>
                  <a:lnTo>
                    <a:pt x="69366" y="42867"/>
                  </a:lnTo>
                  <a:lnTo>
                    <a:pt x="103747" y="19834"/>
                  </a:lnTo>
                  <a:lnTo>
                    <a:pt x="142718" y="5154"/>
                  </a:lnTo>
                  <a:lnTo>
                    <a:pt x="185166" y="0"/>
                  </a:lnTo>
                  <a:lnTo>
                    <a:pt x="227613" y="5154"/>
                  </a:lnTo>
                  <a:lnTo>
                    <a:pt x="266584" y="19834"/>
                  </a:lnTo>
                  <a:lnTo>
                    <a:pt x="300965" y="42867"/>
                  </a:lnTo>
                  <a:lnTo>
                    <a:pt x="329643" y="73080"/>
                  </a:lnTo>
                  <a:lnTo>
                    <a:pt x="351506" y="109301"/>
                  </a:lnTo>
                  <a:lnTo>
                    <a:pt x="365440" y="150356"/>
                  </a:lnTo>
                  <a:lnTo>
                    <a:pt x="370331" y="195072"/>
                  </a:lnTo>
                  <a:lnTo>
                    <a:pt x="365440" y="239787"/>
                  </a:lnTo>
                  <a:lnTo>
                    <a:pt x="351506" y="280842"/>
                  </a:lnTo>
                  <a:lnTo>
                    <a:pt x="329643" y="317063"/>
                  </a:lnTo>
                  <a:lnTo>
                    <a:pt x="300965" y="347276"/>
                  </a:lnTo>
                  <a:lnTo>
                    <a:pt x="266584" y="370309"/>
                  </a:lnTo>
                  <a:lnTo>
                    <a:pt x="227613" y="384989"/>
                  </a:lnTo>
                  <a:lnTo>
                    <a:pt x="185166" y="390144"/>
                  </a:lnTo>
                  <a:lnTo>
                    <a:pt x="142718" y="384989"/>
                  </a:lnTo>
                  <a:lnTo>
                    <a:pt x="103747" y="370309"/>
                  </a:lnTo>
                  <a:lnTo>
                    <a:pt x="69366" y="347276"/>
                  </a:lnTo>
                  <a:lnTo>
                    <a:pt x="40688" y="317063"/>
                  </a:lnTo>
                  <a:lnTo>
                    <a:pt x="18825" y="280842"/>
                  </a:lnTo>
                  <a:lnTo>
                    <a:pt x="4891" y="239787"/>
                  </a:lnTo>
                  <a:lnTo>
                    <a:pt x="0" y="195072"/>
                  </a:lnTo>
                  <a:close/>
                </a:path>
              </a:pathLst>
            </a:custGeom>
            <a:ln w="57912">
              <a:solidFill>
                <a:srgbClr val="000000"/>
              </a:solidFill>
            </a:ln>
          </p:spPr>
          <p:txBody>
            <a:bodyPr wrap="square" lIns="0" tIns="0" rIns="0" bIns="0" rtlCol="0"/>
            <a:lstStyle/>
            <a:p>
              <a:endParaRPr/>
            </a:p>
          </p:txBody>
        </p:sp>
        <p:sp>
          <p:nvSpPr>
            <p:cNvPr id="39" name="object 39"/>
            <p:cNvSpPr/>
            <p:nvPr/>
          </p:nvSpPr>
          <p:spPr>
            <a:xfrm>
              <a:off x="7004304" y="4035551"/>
              <a:ext cx="315595" cy="137795"/>
            </a:xfrm>
            <a:custGeom>
              <a:avLst/>
              <a:gdLst/>
              <a:ahLst/>
              <a:cxnLst/>
              <a:rect l="l" t="t" r="r" b="b"/>
              <a:pathLst>
                <a:path w="315595" h="137795">
                  <a:moveTo>
                    <a:pt x="0" y="137160"/>
                  </a:moveTo>
                  <a:lnTo>
                    <a:pt x="194310" y="137160"/>
                  </a:lnTo>
                </a:path>
                <a:path w="315595" h="137795">
                  <a:moveTo>
                    <a:pt x="184403" y="137795"/>
                  </a:moveTo>
                  <a:lnTo>
                    <a:pt x="315341" y="0"/>
                  </a:lnTo>
                </a:path>
              </a:pathLst>
            </a:custGeom>
            <a:ln w="57912">
              <a:solidFill>
                <a:srgbClr val="001F50"/>
              </a:solidFill>
            </a:ln>
          </p:spPr>
          <p:txBody>
            <a:bodyPr wrap="square" lIns="0" tIns="0" rIns="0" bIns="0" rtlCol="0"/>
            <a:lstStyle/>
            <a:p>
              <a:endParaRPr/>
            </a:p>
          </p:txBody>
        </p:sp>
        <p:sp>
          <p:nvSpPr>
            <p:cNvPr id="40" name="object 40"/>
            <p:cNvSpPr/>
            <p:nvPr/>
          </p:nvSpPr>
          <p:spPr>
            <a:xfrm>
              <a:off x="6906005" y="2981705"/>
              <a:ext cx="567055" cy="1661160"/>
            </a:xfrm>
            <a:custGeom>
              <a:avLst/>
              <a:gdLst/>
              <a:ahLst/>
              <a:cxnLst/>
              <a:rect l="l" t="t" r="r" b="b"/>
              <a:pathLst>
                <a:path w="567054" h="1661160">
                  <a:moveTo>
                    <a:pt x="0" y="1661160"/>
                  </a:moveTo>
                  <a:lnTo>
                    <a:pt x="566927" y="1661160"/>
                  </a:lnTo>
                  <a:lnTo>
                    <a:pt x="566927" y="0"/>
                  </a:lnTo>
                  <a:lnTo>
                    <a:pt x="0" y="0"/>
                  </a:lnTo>
                  <a:lnTo>
                    <a:pt x="0" y="1661160"/>
                  </a:lnTo>
                  <a:close/>
                </a:path>
              </a:pathLst>
            </a:custGeom>
            <a:ln w="19812">
              <a:solidFill>
                <a:srgbClr val="FFFFFF"/>
              </a:solidFill>
            </a:ln>
          </p:spPr>
          <p:txBody>
            <a:bodyPr wrap="square" lIns="0" tIns="0" rIns="0" bIns="0" rtlCol="0"/>
            <a:lstStyle/>
            <a:p>
              <a:endParaRPr/>
            </a:p>
          </p:txBody>
        </p:sp>
        <p:pic>
          <p:nvPicPr>
            <p:cNvPr id="41" name="object 41"/>
            <p:cNvPicPr/>
            <p:nvPr/>
          </p:nvPicPr>
          <p:blipFill>
            <a:blip r:embed="rId8" cstate="print"/>
            <a:stretch>
              <a:fillRect/>
            </a:stretch>
          </p:blipFill>
          <p:spPr>
            <a:xfrm>
              <a:off x="7088251" y="2938779"/>
              <a:ext cx="147574" cy="497840"/>
            </a:xfrm>
            <a:prstGeom prst="rect">
              <a:avLst/>
            </a:prstGeom>
          </p:spPr>
        </p:pic>
      </p:grpSp>
      <p:grpSp>
        <p:nvGrpSpPr>
          <p:cNvPr id="42" name="object 42"/>
          <p:cNvGrpSpPr/>
          <p:nvPr/>
        </p:nvGrpSpPr>
        <p:grpSpPr>
          <a:xfrm>
            <a:off x="7555992" y="2839595"/>
            <a:ext cx="588645" cy="1818005"/>
            <a:chOff x="7555992" y="2839592"/>
            <a:chExt cx="588645" cy="1818005"/>
          </a:xfrm>
        </p:grpSpPr>
        <p:sp>
          <p:nvSpPr>
            <p:cNvPr id="43" name="object 43"/>
            <p:cNvSpPr/>
            <p:nvPr/>
          </p:nvSpPr>
          <p:spPr>
            <a:xfrm>
              <a:off x="7635240" y="4030979"/>
              <a:ext cx="426720" cy="265430"/>
            </a:xfrm>
            <a:custGeom>
              <a:avLst/>
              <a:gdLst/>
              <a:ahLst/>
              <a:cxnLst/>
              <a:rect l="l" t="t" r="r" b="b"/>
              <a:pathLst>
                <a:path w="426720" h="265429">
                  <a:moveTo>
                    <a:pt x="0" y="0"/>
                  </a:moveTo>
                  <a:lnTo>
                    <a:pt x="0" y="265176"/>
                  </a:lnTo>
                  <a:lnTo>
                    <a:pt x="426719" y="132588"/>
                  </a:lnTo>
                  <a:lnTo>
                    <a:pt x="0" y="0"/>
                  </a:lnTo>
                  <a:close/>
                </a:path>
              </a:pathLst>
            </a:custGeom>
            <a:solidFill>
              <a:srgbClr val="001F50"/>
            </a:solidFill>
          </p:spPr>
          <p:txBody>
            <a:bodyPr wrap="square" lIns="0" tIns="0" rIns="0" bIns="0" rtlCol="0"/>
            <a:lstStyle/>
            <a:p>
              <a:endParaRPr/>
            </a:p>
          </p:txBody>
        </p:sp>
        <p:sp>
          <p:nvSpPr>
            <p:cNvPr id="44" name="object 44"/>
            <p:cNvSpPr/>
            <p:nvPr/>
          </p:nvSpPr>
          <p:spPr>
            <a:xfrm>
              <a:off x="7565898" y="2986277"/>
              <a:ext cx="568960" cy="1661160"/>
            </a:xfrm>
            <a:custGeom>
              <a:avLst/>
              <a:gdLst/>
              <a:ahLst/>
              <a:cxnLst/>
              <a:rect l="l" t="t" r="r" b="b"/>
              <a:pathLst>
                <a:path w="568959" h="1661160">
                  <a:moveTo>
                    <a:pt x="0" y="1661160"/>
                  </a:moveTo>
                  <a:lnTo>
                    <a:pt x="568451" y="1661160"/>
                  </a:lnTo>
                  <a:lnTo>
                    <a:pt x="568451" y="0"/>
                  </a:lnTo>
                  <a:lnTo>
                    <a:pt x="0" y="0"/>
                  </a:lnTo>
                  <a:lnTo>
                    <a:pt x="0" y="1661160"/>
                  </a:lnTo>
                  <a:close/>
                </a:path>
              </a:pathLst>
            </a:custGeom>
            <a:ln w="19812">
              <a:solidFill>
                <a:srgbClr val="FFFFFF"/>
              </a:solidFill>
            </a:ln>
          </p:spPr>
          <p:txBody>
            <a:bodyPr wrap="square" lIns="0" tIns="0" rIns="0" bIns="0" rtlCol="0"/>
            <a:lstStyle/>
            <a:p>
              <a:endParaRPr/>
            </a:p>
          </p:txBody>
        </p:sp>
        <p:pic>
          <p:nvPicPr>
            <p:cNvPr id="45" name="object 45"/>
            <p:cNvPicPr/>
            <p:nvPr/>
          </p:nvPicPr>
          <p:blipFill>
            <a:blip r:embed="rId9" cstate="print"/>
            <a:stretch>
              <a:fillRect/>
            </a:stretch>
          </p:blipFill>
          <p:spPr>
            <a:xfrm>
              <a:off x="7770495" y="2839592"/>
              <a:ext cx="187832" cy="714883"/>
            </a:xfrm>
            <a:prstGeom prst="rect">
              <a:avLst/>
            </a:prstGeom>
          </p:spPr>
        </p:pic>
      </p:grpSp>
      <p:grpSp>
        <p:nvGrpSpPr>
          <p:cNvPr id="46" name="object 46"/>
          <p:cNvGrpSpPr/>
          <p:nvPr/>
        </p:nvGrpSpPr>
        <p:grpSpPr>
          <a:xfrm>
            <a:off x="8229602" y="2694560"/>
            <a:ext cx="586740" cy="1958339"/>
            <a:chOff x="8229600" y="2694558"/>
            <a:chExt cx="586740" cy="1958339"/>
          </a:xfrm>
        </p:grpSpPr>
        <p:sp>
          <p:nvSpPr>
            <p:cNvPr id="47" name="object 47"/>
            <p:cNvSpPr/>
            <p:nvPr/>
          </p:nvSpPr>
          <p:spPr>
            <a:xfrm>
              <a:off x="8239505" y="2981705"/>
              <a:ext cx="567055" cy="1661160"/>
            </a:xfrm>
            <a:custGeom>
              <a:avLst/>
              <a:gdLst/>
              <a:ahLst/>
              <a:cxnLst/>
              <a:rect l="l" t="t" r="r" b="b"/>
              <a:pathLst>
                <a:path w="567054" h="1661160">
                  <a:moveTo>
                    <a:pt x="0" y="1661160"/>
                  </a:moveTo>
                  <a:lnTo>
                    <a:pt x="566927" y="1661160"/>
                  </a:lnTo>
                  <a:lnTo>
                    <a:pt x="566927" y="0"/>
                  </a:lnTo>
                  <a:lnTo>
                    <a:pt x="0" y="0"/>
                  </a:lnTo>
                  <a:lnTo>
                    <a:pt x="0" y="1661160"/>
                  </a:lnTo>
                  <a:close/>
                </a:path>
              </a:pathLst>
            </a:custGeom>
            <a:ln w="19812">
              <a:solidFill>
                <a:srgbClr val="FFFFFF"/>
              </a:solidFill>
            </a:ln>
          </p:spPr>
          <p:txBody>
            <a:bodyPr wrap="square" lIns="0" tIns="0" rIns="0" bIns="0" rtlCol="0"/>
            <a:lstStyle/>
            <a:p>
              <a:endParaRPr/>
            </a:p>
          </p:txBody>
        </p:sp>
        <p:pic>
          <p:nvPicPr>
            <p:cNvPr id="48" name="object 48"/>
            <p:cNvPicPr/>
            <p:nvPr/>
          </p:nvPicPr>
          <p:blipFill>
            <a:blip r:embed="rId10" cstate="print"/>
            <a:stretch>
              <a:fillRect/>
            </a:stretch>
          </p:blipFill>
          <p:spPr>
            <a:xfrm>
              <a:off x="8306435" y="2952114"/>
              <a:ext cx="187706" cy="454151"/>
            </a:xfrm>
            <a:prstGeom prst="rect">
              <a:avLst/>
            </a:prstGeom>
          </p:spPr>
        </p:pic>
        <p:pic>
          <p:nvPicPr>
            <p:cNvPr id="49" name="object 49"/>
            <p:cNvPicPr/>
            <p:nvPr/>
          </p:nvPicPr>
          <p:blipFill>
            <a:blip r:embed="rId11" cstate="print"/>
            <a:stretch>
              <a:fillRect/>
            </a:stretch>
          </p:blipFill>
          <p:spPr>
            <a:xfrm>
              <a:off x="8576183" y="2694558"/>
              <a:ext cx="147447" cy="991107"/>
            </a:xfrm>
            <a:prstGeom prst="rect">
              <a:avLst/>
            </a:prstGeom>
          </p:spPr>
        </p:pic>
        <p:pic>
          <p:nvPicPr>
            <p:cNvPr id="50" name="object 50"/>
            <p:cNvPicPr/>
            <p:nvPr/>
          </p:nvPicPr>
          <p:blipFill>
            <a:blip r:embed="rId12" cstate="print"/>
            <a:stretch>
              <a:fillRect/>
            </a:stretch>
          </p:blipFill>
          <p:spPr>
            <a:xfrm>
              <a:off x="8357615" y="3983736"/>
              <a:ext cx="296036" cy="380619"/>
            </a:xfrm>
            <a:prstGeom prst="rect">
              <a:avLst/>
            </a:prstGeom>
          </p:spPr>
        </p:pic>
        <p:sp>
          <p:nvSpPr>
            <p:cNvPr id="51" name="object 51"/>
            <p:cNvSpPr/>
            <p:nvPr/>
          </p:nvSpPr>
          <p:spPr>
            <a:xfrm>
              <a:off x="8419337" y="4002786"/>
              <a:ext cx="215265" cy="343535"/>
            </a:xfrm>
            <a:custGeom>
              <a:avLst/>
              <a:gdLst/>
              <a:ahLst/>
              <a:cxnLst/>
              <a:rect l="l" t="t" r="r" b="b"/>
              <a:pathLst>
                <a:path w="215265" h="343535">
                  <a:moveTo>
                    <a:pt x="0" y="0"/>
                  </a:moveTo>
                  <a:lnTo>
                    <a:pt x="215264" y="236855"/>
                  </a:lnTo>
                </a:path>
                <a:path w="215265" h="343535">
                  <a:moveTo>
                    <a:pt x="0" y="343534"/>
                  </a:moveTo>
                  <a:lnTo>
                    <a:pt x="215264" y="106680"/>
                  </a:lnTo>
                </a:path>
              </a:pathLst>
            </a:custGeom>
            <a:ln w="38100">
              <a:solidFill>
                <a:srgbClr val="001F50"/>
              </a:solidFill>
            </a:ln>
          </p:spPr>
          <p:txBody>
            <a:bodyPr wrap="square" lIns="0" tIns="0" rIns="0" bIns="0" rtlCol="0"/>
            <a:lstStyle/>
            <a:p>
              <a:endParaRPr/>
            </a:p>
          </p:txBody>
        </p:sp>
        <p:sp>
          <p:nvSpPr>
            <p:cNvPr id="52" name="object 52"/>
            <p:cNvSpPr/>
            <p:nvPr/>
          </p:nvSpPr>
          <p:spPr>
            <a:xfrm>
              <a:off x="8376665" y="3979925"/>
              <a:ext cx="43180" cy="44450"/>
            </a:xfrm>
            <a:custGeom>
              <a:avLst/>
              <a:gdLst/>
              <a:ahLst/>
              <a:cxnLst/>
              <a:rect l="l" t="t" r="r" b="b"/>
              <a:pathLst>
                <a:path w="43179" h="44450">
                  <a:moveTo>
                    <a:pt x="21335" y="0"/>
                  </a:moveTo>
                  <a:lnTo>
                    <a:pt x="13019" y="1738"/>
                  </a:lnTo>
                  <a:lnTo>
                    <a:pt x="6238" y="6477"/>
                  </a:lnTo>
                  <a:lnTo>
                    <a:pt x="1672" y="13501"/>
                  </a:lnTo>
                  <a:lnTo>
                    <a:pt x="0" y="22098"/>
                  </a:lnTo>
                  <a:lnTo>
                    <a:pt x="1672" y="30694"/>
                  </a:lnTo>
                  <a:lnTo>
                    <a:pt x="6238" y="37719"/>
                  </a:lnTo>
                  <a:lnTo>
                    <a:pt x="13019" y="42457"/>
                  </a:lnTo>
                  <a:lnTo>
                    <a:pt x="21335" y="44196"/>
                  </a:lnTo>
                  <a:lnTo>
                    <a:pt x="29652" y="42457"/>
                  </a:lnTo>
                  <a:lnTo>
                    <a:pt x="36433" y="37718"/>
                  </a:lnTo>
                  <a:lnTo>
                    <a:pt x="40999" y="30694"/>
                  </a:lnTo>
                  <a:lnTo>
                    <a:pt x="42672" y="22098"/>
                  </a:lnTo>
                  <a:lnTo>
                    <a:pt x="40999" y="13501"/>
                  </a:lnTo>
                  <a:lnTo>
                    <a:pt x="36433" y="6476"/>
                  </a:lnTo>
                  <a:lnTo>
                    <a:pt x="29652" y="1738"/>
                  </a:lnTo>
                  <a:lnTo>
                    <a:pt x="21335" y="0"/>
                  </a:lnTo>
                  <a:close/>
                </a:path>
              </a:pathLst>
            </a:custGeom>
            <a:solidFill>
              <a:srgbClr val="001F50"/>
            </a:solidFill>
          </p:spPr>
          <p:txBody>
            <a:bodyPr wrap="square" lIns="0" tIns="0" rIns="0" bIns="0" rtlCol="0"/>
            <a:lstStyle/>
            <a:p>
              <a:endParaRPr/>
            </a:p>
          </p:txBody>
        </p:sp>
        <p:sp>
          <p:nvSpPr>
            <p:cNvPr id="53" name="object 53"/>
            <p:cNvSpPr/>
            <p:nvPr/>
          </p:nvSpPr>
          <p:spPr>
            <a:xfrm>
              <a:off x="8376665" y="3979925"/>
              <a:ext cx="43180" cy="44450"/>
            </a:xfrm>
            <a:custGeom>
              <a:avLst/>
              <a:gdLst/>
              <a:ahLst/>
              <a:cxnLst/>
              <a:rect l="l" t="t" r="r" b="b"/>
              <a:pathLst>
                <a:path w="43179" h="44450">
                  <a:moveTo>
                    <a:pt x="0" y="22098"/>
                  </a:moveTo>
                  <a:lnTo>
                    <a:pt x="1672" y="13501"/>
                  </a:lnTo>
                  <a:lnTo>
                    <a:pt x="6238" y="6477"/>
                  </a:lnTo>
                  <a:lnTo>
                    <a:pt x="13019" y="1738"/>
                  </a:lnTo>
                  <a:lnTo>
                    <a:pt x="21335" y="0"/>
                  </a:lnTo>
                  <a:lnTo>
                    <a:pt x="29652" y="1738"/>
                  </a:lnTo>
                  <a:lnTo>
                    <a:pt x="36433" y="6476"/>
                  </a:lnTo>
                  <a:lnTo>
                    <a:pt x="40999" y="13501"/>
                  </a:lnTo>
                  <a:lnTo>
                    <a:pt x="42672" y="22098"/>
                  </a:lnTo>
                  <a:lnTo>
                    <a:pt x="40999" y="30694"/>
                  </a:lnTo>
                  <a:lnTo>
                    <a:pt x="36433" y="37718"/>
                  </a:lnTo>
                  <a:lnTo>
                    <a:pt x="29652" y="42457"/>
                  </a:lnTo>
                  <a:lnTo>
                    <a:pt x="21335" y="44196"/>
                  </a:lnTo>
                  <a:lnTo>
                    <a:pt x="13019" y="42457"/>
                  </a:lnTo>
                  <a:lnTo>
                    <a:pt x="6238" y="37719"/>
                  </a:lnTo>
                  <a:lnTo>
                    <a:pt x="1672" y="30694"/>
                  </a:lnTo>
                  <a:lnTo>
                    <a:pt x="0" y="22098"/>
                  </a:lnTo>
                  <a:close/>
                </a:path>
              </a:pathLst>
            </a:custGeom>
            <a:ln w="38100">
              <a:solidFill>
                <a:srgbClr val="001F50"/>
              </a:solidFill>
            </a:ln>
          </p:spPr>
          <p:txBody>
            <a:bodyPr wrap="square" lIns="0" tIns="0" rIns="0" bIns="0" rtlCol="0"/>
            <a:lstStyle/>
            <a:p>
              <a:endParaRPr/>
            </a:p>
          </p:txBody>
        </p:sp>
        <p:sp>
          <p:nvSpPr>
            <p:cNvPr id="54" name="object 54"/>
            <p:cNvSpPr/>
            <p:nvPr/>
          </p:nvSpPr>
          <p:spPr>
            <a:xfrm>
              <a:off x="8376665" y="4152137"/>
              <a:ext cx="43180" cy="44450"/>
            </a:xfrm>
            <a:custGeom>
              <a:avLst/>
              <a:gdLst/>
              <a:ahLst/>
              <a:cxnLst/>
              <a:rect l="l" t="t" r="r" b="b"/>
              <a:pathLst>
                <a:path w="43179" h="44450">
                  <a:moveTo>
                    <a:pt x="21335" y="0"/>
                  </a:moveTo>
                  <a:lnTo>
                    <a:pt x="13019" y="1738"/>
                  </a:lnTo>
                  <a:lnTo>
                    <a:pt x="6238" y="6477"/>
                  </a:lnTo>
                  <a:lnTo>
                    <a:pt x="1672" y="13501"/>
                  </a:lnTo>
                  <a:lnTo>
                    <a:pt x="0" y="22098"/>
                  </a:lnTo>
                  <a:lnTo>
                    <a:pt x="1672" y="30694"/>
                  </a:lnTo>
                  <a:lnTo>
                    <a:pt x="6238" y="37718"/>
                  </a:lnTo>
                  <a:lnTo>
                    <a:pt x="13019" y="42457"/>
                  </a:lnTo>
                  <a:lnTo>
                    <a:pt x="21335" y="44195"/>
                  </a:lnTo>
                  <a:lnTo>
                    <a:pt x="29652" y="42457"/>
                  </a:lnTo>
                  <a:lnTo>
                    <a:pt x="36433" y="37718"/>
                  </a:lnTo>
                  <a:lnTo>
                    <a:pt x="40999" y="30694"/>
                  </a:lnTo>
                  <a:lnTo>
                    <a:pt x="42672" y="22098"/>
                  </a:lnTo>
                  <a:lnTo>
                    <a:pt x="40999" y="13501"/>
                  </a:lnTo>
                  <a:lnTo>
                    <a:pt x="36433" y="6476"/>
                  </a:lnTo>
                  <a:lnTo>
                    <a:pt x="29652" y="1738"/>
                  </a:lnTo>
                  <a:lnTo>
                    <a:pt x="21335" y="0"/>
                  </a:lnTo>
                  <a:close/>
                </a:path>
              </a:pathLst>
            </a:custGeom>
            <a:solidFill>
              <a:srgbClr val="001F50"/>
            </a:solidFill>
          </p:spPr>
          <p:txBody>
            <a:bodyPr wrap="square" lIns="0" tIns="0" rIns="0" bIns="0" rtlCol="0"/>
            <a:lstStyle/>
            <a:p>
              <a:endParaRPr/>
            </a:p>
          </p:txBody>
        </p:sp>
        <p:sp>
          <p:nvSpPr>
            <p:cNvPr id="55" name="object 55"/>
            <p:cNvSpPr/>
            <p:nvPr/>
          </p:nvSpPr>
          <p:spPr>
            <a:xfrm>
              <a:off x="8376665" y="4152137"/>
              <a:ext cx="43180" cy="44450"/>
            </a:xfrm>
            <a:custGeom>
              <a:avLst/>
              <a:gdLst/>
              <a:ahLst/>
              <a:cxnLst/>
              <a:rect l="l" t="t" r="r" b="b"/>
              <a:pathLst>
                <a:path w="43179" h="44450">
                  <a:moveTo>
                    <a:pt x="0" y="22098"/>
                  </a:moveTo>
                  <a:lnTo>
                    <a:pt x="1672" y="13501"/>
                  </a:lnTo>
                  <a:lnTo>
                    <a:pt x="6238" y="6477"/>
                  </a:lnTo>
                  <a:lnTo>
                    <a:pt x="13019" y="1738"/>
                  </a:lnTo>
                  <a:lnTo>
                    <a:pt x="21335" y="0"/>
                  </a:lnTo>
                  <a:lnTo>
                    <a:pt x="29652" y="1738"/>
                  </a:lnTo>
                  <a:lnTo>
                    <a:pt x="36433" y="6476"/>
                  </a:lnTo>
                  <a:lnTo>
                    <a:pt x="40999" y="13501"/>
                  </a:lnTo>
                  <a:lnTo>
                    <a:pt x="42672" y="22098"/>
                  </a:lnTo>
                  <a:lnTo>
                    <a:pt x="40999" y="30694"/>
                  </a:lnTo>
                  <a:lnTo>
                    <a:pt x="36433" y="37718"/>
                  </a:lnTo>
                  <a:lnTo>
                    <a:pt x="29652" y="42457"/>
                  </a:lnTo>
                  <a:lnTo>
                    <a:pt x="21335" y="44195"/>
                  </a:lnTo>
                  <a:lnTo>
                    <a:pt x="13019" y="42457"/>
                  </a:lnTo>
                  <a:lnTo>
                    <a:pt x="6238" y="37718"/>
                  </a:lnTo>
                  <a:lnTo>
                    <a:pt x="1672" y="30694"/>
                  </a:lnTo>
                  <a:lnTo>
                    <a:pt x="0" y="22098"/>
                  </a:lnTo>
                  <a:close/>
                </a:path>
              </a:pathLst>
            </a:custGeom>
            <a:ln w="38100">
              <a:solidFill>
                <a:srgbClr val="001F50"/>
              </a:solidFill>
            </a:ln>
          </p:spPr>
          <p:txBody>
            <a:bodyPr wrap="square" lIns="0" tIns="0" rIns="0" bIns="0" rtlCol="0"/>
            <a:lstStyle/>
            <a:p>
              <a:endParaRPr/>
            </a:p>
          </p:txBody>
        </p:sp>
        <p:pic>
          <p:nvPicPr>
            <p:cNvPr id="56" name="object 56"/>
            <p:cNvPicPr/>
            <p:nvPr/>
          </p:nvPicPr>
          <p:blipFill>
            <a:blip r:embed="rId13" cstate="print"/>
            <a:stretch>
              <a:fillRect/>
            </a:stretch>
          </p:blipFill>
          <p:spPr>
            <a:xfrm>
              <a:off x="8357615" y="4305300"/>
              <a:ext cx="80772" cy="82295"/>
            </a:xfrm>
            <a:prstGeom prst="rect">
              <a:avLst/>
            </a:prstGeom>
          </p:spPr>
        </p:pic>
        <p:sp>
          <p:nvSpPr>
            <p:cNvPr id="57" name="object 57"/>
            <p:cNvSpPr/>
            <p:nvPr/>
          </p:nvSpPr>
          <p:spPr>
            <a:xfrm>
              <a:off x="8635745" y="4217669"/>
              <a:ext cx="43180" cy="43180"/>
            </a:xfrm>
            <a:custGeom>
              <a:avLst/>
              <a:gdLst/>
              <a:ahLst/>
              <a:cxnLst/>
              <a:rect l="l" t="t" r="r" b="b"/>
              <a:pathLst>
                <a:path w="43179" h="43179">
                  <a:moveTo>
                    <a:pt x="21335" y="0"/>
                  </a:moveTo>
                  <a:lnTo>
                    <a:pt x="13019" y="1672"/>
                  </a:lnTo>
                  <a:lnTo>
                    <a:pt x="6238" y="6238"/>
                  </a:lnTo>
                  <a:lnTo>
                    <a:pt x="1672" y="13019"/>
                  </a:lnTo>
                  <a:lnTo>
                    <a:pt x="0" y="21335"/>
                  </a:lnTo>
                  <a:lnTo>
                    <a:pt x="1672" y="29652"/>
                  </a:lnTo>
                  <a:lnTo>
                    <a:pt x="6238" y="36433"/>
                  </a:lnTo>
                  <a:lnTo>
                    <a:pt x="13019" y="40999"/>
                  </a:lnTo>
                  <a:lnTo>
                    <a:pt x="21335" y="42671"/>
                  </a:lnTo>
                  <a:lnTo>
                    <a:pt x="29652" y="40999"/>
                  </a:lnTo>
                  <a:lnTo>
                    <a:pt x="36433" y="36433"/>
                  </a:lnTo>
                  <a:lnTo>
                    <a:pt x="40999" y="29652"/>
                  </a:lnTo>
                  <a:lnTo>
                    <a:pt x="42672" y="21335"/>
                  </a:lnTo>
                  <a:lnTo>
                    <a:pt x="40999" y="13019"/>
                  </a:lnTo>
                  <a:lnTo>
                    <a:pt x="36433" y="6238"/>
                  </a:lnTo>
                  <a:lnTo>
                    <a:pt x="29652" y="1672"/>
                  </a:lnTo>
                  <a:lnTo>
                    <a:pt x="21335" y="0"/>
                  </a:lnTo>
                  <a:close/>
                </a:path>
              </a:pathLst>
            </a:custGeom>
            <a:solidFill>
              <a:srgbClr val="001F50"/>
            </a:solidFill>
          </p:spPr>
          <p:txBody>
            <a:bodyPr wrap="square" lIns="0" tIns="0" rIns="0" bIns="0" rtlCol="0"/>
            <a:lstStyle/>
            <a:p>
              <a:endParaRPr/>
            </a:p>
          </p:txBody>
        </p:sp>
        <p:sp>
          <p:nvSpPr>
            <p:cNvPr id="58" name="object 58"/>
            <p:cNvSpPr/>
            <p:nvPr/>
          </p:nvSpPr>
          <p:spPr>
            <a:xfrm>
              <a:off x="8635745" y="4217669"/>
              <a:ext cx="43180" cy="43180"/>
            </a:xfrm>
            <a:custGeom>
              <a:avLst/>
              <a:gdLst/>
              <a:ahLst/>
              <a:cxnLst/>
              <a:rect l="l" t="t" r="r" b="b"/>
              <a:pathLst>
                <a:path w="43179" h="43179">
                  <a:moveTo>
                    <a:pt x="0" y="21335"/>
                  </a:moveTo>
                  <a:lnTo>
                    <a:pt x="1672" y="13019"/>
                  </a:lnTo>
                  <a:lnTo>
                    <a:pt x="6238" y="6238"/>
                  </a:lnTo>
                  <a:lnTo>
                    <a:pt x="13019" y="1672"/>
                  </a:lnTo>
                  <a:lnTo>
                    <a:pt x="21335" y="0"/>
                  </a:lnTo>
                  <a:lnTo>
                    <a:pt x="29652" y="1672"/>
                  </a:lnTo>
                  <a:lnTo>
                    <a:pt x="36433" y="6238"/>
                  </a:lnTo>
                  <a:lnTo>
                    <a:pt x="40999" y="13019"/>
                  </a:lnTo>
                  <a:lnTo>
                    <a:pt x="42672" y="21335"/>
                  </a:lnTo>
                  <a:lnTo>
                    <a:pt x="40999" y="29652"/>
                  </a:lnTo>
                  <a:lnTo>
                    <a:pt x="36433" y="36433"/>
                  </a:lnTo>
                  <a:lnTo>
                    <a:pt x="29652" y="40999"/>
                  </a:lnTo>
                  <a:lnTo>
                    <a:pt x="21335" y="42671"/>
                  </a:lnTo>
                  <a:lnTo>
                    <a:pt x="13019" y="40999"/>
                  </a:lnTo>
                  <a:lnTo>
                    <a:pt x="6238" y="36433"/>
                  </a:lnTo>
                  <a:lnTo>
                    <a:pt x="1672" y="29652"/>
                  </a:lnTo>
                  <a:lnTo>
                    <a:pt x="0" y="21335"/>
                  </a:lnTo>
                  <a:close/>
                </a:path>
              </a:pathLst>
            </a:custGeom>
            <a:ln w="38100">
              <a:solidFill>
                <a:srgbClr val="001F50"/>
              </a:solidFill>
            </a:ln>
          </p:spPr>
          <p:txBody>
            <a:bodyPr wrap="square" lIns="0" tIns="0" rIns="0" bIns="0" rtlCol="0"/>
            <a:lstStyle/>
            <a:p>
              <a:endParaRPr/>
            </a:p>
          </p:txBody>
        </p:sp>
        <p:sp>
          <p:nvSpPr>
            <p:cNvPr id="59" name="object 59"/>
            <p:cNvSpPr/>
            <p:nvPr/>
          </p:nvSpPr>
          <p:spPr>
            <a:xfrm>
              <a:off x="8635745" y="4088130"/>
              <a:ext cx="43180" cy="43180"/>
            </a:xfrm>
            <a:custGeom>
              <a:avLst/>
              <a:gdLst/>
              <a:ahLst/>
              <a:cxnLst/>
              <a:rect l="l" t="t" r="r" b="b"/>
              <a:pathLst>
                <a:path w="43179" h="43179">
                  <a:moveTo>
                    <a:pt x="21335" y="0"/>
                  </a:moveTo>
                  <a:lnTo>
                    <a:pt x="13019" y="1672"/>
                  </a:lnTo>
                  <a:lnTo>
                    <a:pt x="6238" y="6238"/>
                  </a:lnTo>
                  <a:lnTo>
                    <a:pt x="1672" y="13019"/>
                  </a:lnTo>
                  <a:lnTo>
                    <a:pt x="0" y="21336"/>
                  </a:lnTo>
                  <a:lnTo>
                    <a:pt x="1672" y="29652"/>
                  </a:lnTo>
                  <a:lnTo>
                    <a:pt x="6238" y="36433"/>
                  </a:lnTo>
                  <a:lnTo>
                    <a:pt x="13019" y="40999"/>
                  </a:lnTo>
                  <a:lnTo>
                    <a:pt x="21335" y="42672"/>
                  </a:lnTo>
                  <a:lnTo>
                    <a:pt x="29652" y="40999"/>
                  </a:lnTo>
                  <a:lnTo>
                    <a:pt x="36433" y="36433"/>
                  </a:lnTo>
                  <a:lnTo>
                    <a:pt x="40999" y="29652"/>
                  </a:lnTo>
                  <a:lnTo>
                    <a:pt x="42672" y="21336"/>
                  </a:lnTo>
                  <a:lnTo>
                    <a:pt x="40999" y="13019"/>
                  </a:lnTo>
                  <a:lnTo>
                    <a:pt x="36433" y="6238"/>
                  </a:lnTo>
                  <a:lnTo>
                    <a:pt x="29652" y="1672"/>
                  </a:lnTo>
                  <a:lnTo>
                    <a:pt x="21335" y="0"/>
                  </a:lnTo>
                  <a:close/>
                </a:path>
              </a:pathLst>
            </a:custGeom>
            <a:solidFill>
              <a:srgbClr val="001F50"/>
            </a:solidFill>
          </p:spPr>
          <p:txBody>
            <a:bodyPr wrap="square" lIns="0" tIns="0" rIns="0" bIns="0" rtlCol="0"/>
            <a:lstStyle/>
            <a:p>
              <a:endParaRPr/>
            </a:p>
          </p:txBody>
        </p:sp>
        <p:sp>
          <p:nvSpPr>
            <p:cNvPr id="60" name="object 60"/>
            <p:cNvSpPr/>
            <p:nvPr/>
          </p:nvSpPr>
          <p:spPr>
            <a:xfrm>
              <a:off x="8635745" y="4088130"/>
              <a:ext cx="43180" cy="43180"/>
            </a:xfrm>
            <a:custGeom>
              <a:avLst/>
              <a:gdLst/>
              <a:ahLst/>
              <a:cxnLst/>
              <a:rect l="l" t="t" r="r" b="b"/>
              <a:pathLst>
                <a:path w="43179" h="43179">
                  <a:moveTo>
                    <a:pt x="0" y="21336"/>
                  </a:moveTo>
                  <a:lnTo>
                    <a:pt x="1672" y="13019"/>
                  </a:lnTo>
                  <a:lnTo>
                    <a:pt x="6238" y="6238"/>
                  </a:lnTo>
                  <a:lnTo>
                    <a:pt x="13019" y="1672"/>
                  </a:lnTo>
                  <a:lnTo>
                    <a:pt x="21335" y="0"/>
                  </a:lnTo>
                  <a:lnTo>
                    <a:pt x="29652" y="1672"/>
                  </a:lnTo>
                  <a:lnTo>
                    <a:pt x="36433" y="6238"/>
                  </a:lnTo>
                  <a:lnTo>
                    <a:pt x="40999" y="13019"/>
                  </a:lnTo>
                  <a:lnTo>
                    <a:pt x="42672" y="21336"/>
                  </a:lnTo>
                  <a:lnTo>
                    <a:pt x="40999" y="29652"/>
                  </a:lnTo>
                  <a:lnTo>
                    <a:pt x="36433" y="36433"/>
                  </a:lnTo>
                  <a:lnTo>
                    <a:pt x="29652" y="40999"/>
                  </a:lnTo>
                  <a:lnTo>
                    <a:pt x="21335" y="42672"/>
                  </a:lnTo>
                  <a:lnTo>
                    <a:pt x="13019" y="40999"/>
                  </a:lnTo>
                  <a:lnTo>
                    <a:pt x="6238" y="36433"/>
                  </a:lnTo>
                  <a:lnTo>
                    <a:pt x="1672" y="29652"/>
                  </a:lnTo>
                  <a:lnTo>
                    <a:pt x="0" y="21336"/>
                  </a:lnTo>
                  <a:close/>
                </a:path>
              </a:pathLst>
            </a:custGeom>
            <a:ln w="38100">
              <a:solidFill>
                <a:srgbClr val="001F50"/>
              </a:solidFill>
            </a:ln>
          </p:spPr>
          <p:txBody>
            <a:bodyPr wrap="square" lIns="0" tIns="0" rIns="0" bIns="0" rtlCol="0"/>
            <a:lstStyle/>
            <a:p>
              <a:endParaRPr/>
            </a:p>
          </p:txBody>
        </p:sp>
        <p:sp>
          <p:nvSpPr>
            <p:cNvPr id="61" name="object 61"/>
            <p:cNvSpPr/>
            <p:nvPr/>
          </p:nvSpPr>
          <p:spPr>
            <a:xfrm>
              <a:off x="8376665" y="4066794"/>
              <a:ext cx="43180" cy="43180"/>
            </a:xfrm>
            <a:custGeom>
              <a:avLst/>
              <a:gdLst/>
              <a:ahLst/>
              <a:cxnLst/>
              <a:rect l="l" t="t" r="r" b="b"/>
              <a:pathLst>
                <a:path w="43179" h="43179">
                  <a:moveTo>
                    <a:pt x="21335" y="0"/>
                  </a:moveTo>
                  <a:lnTo>
                    <a:pt x="13019" y="1672"/>
                  </a:lnTo>
                  <a:lnTo>
                    <a:pt x="6238" y="6238"/>
                  </a:lnTo>
                  <a:lnTo>
                    <a:pt x="1672" y="13019"/>
                  </a:lnTo>
                  <a:lnTo>
                    <a:pt x="0" y="21335"/>
                  </a:lnTo>
                  <a:lnTo>
                    <a:pt x="1672" y="29652"/>
                  </a:lnTo>
                  <a:lnTo>
                    <a:pt x="6238" y="36433"/>
                  </a:lnTo>
                  <a:lnTo>
                    <a:pt x="13019" y="40999"/>
                  </a:lnTo>
                  <a:lnTo>
                    <a:pt x="21335" y="42671"/>
                  </a:lnTo>
                  <a:lnTo>
                    <a:pt x="29652" y="40999"/>
                  </a:lnTo>
                  <a:lnTo>
                    <a:pt x="36433" y="36433"/>
                  </a:lnTo>
                  <a:lnTo>
                    <a:pt x="40999" y="29652"/>
                  </a:lnTo>
                  <a:lnTo>
                    <a:pt x="42672" y="21335"/>
                  </a:lnTo>
                  <a:lnTo>
                    <a:pt x="40999" y="13019"/>
                  </a:lnTo>
                  <a:lnTo>
                    <a:pt x="36433" y="6238"/>
                  </a:lnTo>
                  <a:lnTo>
                    <a:pt x="29652" y="1672"/>
                  </a:lnTo>
                  <a:lnTo>
                    <a:pt x="21335" y="0"/>
                  </a:lnTo>
                  <a:close/>
                </a:path>
              </a:pathLst>
            </a:custGeom>
            <a:solidFill>
              <a:srgbClr val="001F50"/>
            </a:solidFill>
          </p:spPr>
          <p:txBody>
            <a:bodyPr wrap="square" lIns="0" tIns="0" rIns="0" bIns="0" rtlCol="0"/>
            <a:lstStyle/>
            <a:p>
              <a:endParaRPr/>
            </a:p>
          </p:txBody>
        </p:sp>
        <p:sp>
          <p:nvSpPr>
            <p:cNvPr id="62" name="object 62"/>
            <p:cNvSpPr/>
            <p:nvPr/>
          </p:nvSpPr>
          <p:spPr>
            <a:xfrm>
              <a:off x="8376665" y="4066794"/>
              <a:ext cx="43180" cy="43180"/>
            </a:xfrm>
            <a:custGeom>
              <a:avLst/>
              <a:gdLst/>
              <a:ahLst/>
              <a:cxnLst/>
              <a:rect l="l" t="t" r="r" b="b"/>
              <a:pathLst>
                <a:path w="43179" h="43179">
                  <a:moveTo>
                    <a:pt x="0" y="21335"/>
                  </a:moveTo>
                  <a:lnTo>
                    <a:pt x="1672" y="13019"/>
                  </a:lnTo>
                  <a:lnTo>
                    <a:pt x="6238" y="6238"/>
                  </a:lnTo>
                  <a:lnTo>
                    <a:pt x="13019" y="1672"/>
                  </a:lnTo>
                  <a:lnTo>
                    <a:pt x="21335" y="0"/>
                  </a:lnTo>
                  <a:lnTo>
                    <a:pt x="29652" y="1672"/>
                  </a:lnTo>
                  <a:lnTo>
                    <a:pt x="36433" y="6238"/>
                  </a:lnTo>
                  <a:lnTo>
                    <a:pt x="40999" y="13019"/>
                  </a:lnTo>
                  <a:lnTo>
                    <a:pt x="42672" y="21335"/>
                  </a:lnTo>
                  <a:lnTo>
                    <a:pt x="40999" y="29652"/>
                  </a:lnTo>
                  <a:lnTo>
                    <a:pt x="36433" y="36433"/>
                  </a:lnTo>
                  <a:lnTo>
                    <a:pt x="29652" y="40999"/>
                  </a:lnTo>
                  <a:lnTo>
                    <a:pt x="21335" y="42671"/>
                  </a:lnTo>
                  <a:lnTo>
                    <a:pt x="13019" y="40999"/>
                  </a:lnTo>
                  <a:lnTo>
                    <a:pt x="6238" y="36433"/>
                  </a:lnTo>
                  <a:lnTo>
                    <a:pt x="1672" y="29652"/>
                  </a:lnTo>
                  <a:lnTo>
                    <a:pt x="0" y="21335"/>
                  </a:lnTo>
                  <a:close/>
                </a:path>
              </a:pathLst>
            </a:custGeom>
            <a:ln w="38100">
              <a:solidFill>
                <a:srgbClr val="001F50"/>
              </a:solidFill>
            </a:ln>
          </p:spPr>
          <p:txBody>
            <a:bodyPr wrap="square" lIns="0" tIns="0" rIns="0" bIns="0" rtlCol="0"/>
            <a:lstStyle/>
            <a:p>
              <a:endParaRPr/>
            </a:p>
          </p:txBody>
        </p:sp>
        <p:sp>
          <p:nvSpPr>
            <p:cNvPr id="63" name="object 63"/>
            <p:cNvSpPr/>
            <p:nvPr/>
          </p:nvSpPr>
          <p:spPr>
            <a:xfrm>
              <a:off x="8419337" y="4239005"/>
              <a:ext cx="215265" cy="21590"/>
            </a:xfrm>
            <a:custGeom>
              <a:avLst/>
              <a:gdLst/>
              <a:ahLst/>
              <a:cxnLst/>
              <a:rect l="l" t="t" r="r" b="b"/>
              <a:pathLst>
                <a:path w="215265" h="21589">
                  <a:moveTo>
                    <a:pt x="-19050" y="10795"/>
                  </a:moveTo>
                  <a:lnTo>
                    <a:pt x="234314" y="10795"/>
                  </a:lnTo>
                </a:path>
              </a:pathLst>
            </a:custGeom>
            <a:ln w="59689">
              <a:solidFill>
                <a:srgbClr val="001F50"/>
              </a:solidFill>
            </a:ln>
          </p:spPr>
          <p:txBody>
            <a:bodyPr wrap="square" lIns="0" tIns="0" rIns="0" bIns="0" rtlCol="0"/>
            <a:lstStyle/>
            <a:p>
              <a:endParaRPr/>
            </a:p>
          </p:txBody>
        </p:sp>
        <p:sp>
          <p:nvSpPr>
            <p:cNvPr id="64" name="object 64"/>
            <p:cNvSpPr/>
            <p:nvPr/>
          </p:nvSpPr>
          <p:spPr>
            <a:xfrm>
              <a:off x="8419337" y="4109466"/>
              <a:ext cx="215265" cy="151130"/>
            </a:xfrm>
            <a:custGeom>
              <a:avLst/>
              <a:gdLst/>
              <a:ahLst/>
              <a:cxnLst/>
              <a:rect l="l" t="t" r="r" b="b"/>
              <a:pathLst>
                <a:path w="215265" h="151129">
                  <a:moveTo>
                    <a:pt x="0" y="150748"/>
                  </a:moveTo>
                  <a:lnTo>
                    <a:pt x="215264" y="0"/>
                  </a:lnTo>
                </a:path>
              </a:pathLst>
            </a:custGeom>
            <a:ln w="38100">
              <a:solidFill>
                <a:srgbClr val="001F50"/>
              </a:solidFill>
            </a:ln>
          </p:spPr>
          <p:txBody>
            <a:bodyPr wrap="square" lIns="0" tIns="0" rIns="0" bIns="0" rtlCol="0"/>
            <a:lstStyle/>
            <a:p>
              <a:endParaRPr/>
            </a:p>
          </p:txBody>
        </p:sp>
        <p:sp>
          <p:nvSpPr>
            <p:cNvPr id="65" name="object 65"/>
            <p:cNvSpPr/>
            <p:nvPr/>
          </p:nvSpPr>
          <p:spPr>
            <a:xfrm>
              <a:off x="8419337" y="4088130"/>
              <a:ext cx="215265" cy="21590"/>
            </a:xfrm>
            <a:custGeom>
              <a:avLst/>
              <a:gdLst/>
              <a:ahLst/>
              <a:cxnLst/>
              <a:rect l="l" t="t" r="r" b="b"/>
              <a:pathLst>
                <a:path w="215265" h="21589">
                  <a:moveTo>
                    <a:pt x="-19050" y="10795"/>
                  </a:moveTo>
                  <a:lnTo>
                    <a:pt x="234314" y="10795"/>
                  </a:lnTo>
                </a:path>
              </a:pathLst>
            </a:custGeom>
            <a:ln w="59689">
              <a:solidFill>
                <a:srgbClr val="001F50"/>
              </a:solidFill>
            </a:ln>
          </p:spPr>
          <p:txBody>
            <a:bodyPr wrap="square" lIns="0" tIns="0" rIns="0" bIns="0" rtlCol="0"/>
            <a:lstStyle/>
            <a:p>
              <a:endParaRPr/>
            </a:p>
          </p:txBody>
        </p:sp>
        <p:sp>
          <p:nvSpPr>
            <p:cNvPr id="66" name="object 66"/>
            <p:cNvSpPr/>
            <p:nvPr/>
          </p:nvSpPr>
          <p:spPr>
            <a:xfrm>
              <a:off x="8419337" y="4088130"/>
              <a:ext cx="215265" cy="151130"/>
            </a:xfrm>
            <a:custGeom>
              <a:avLst/>
              <a:gdLst/>
              <a:ahLst/>
              <a:cxnLst/>
              <a:rect l="l" t="t" r="r" b="b"/>
              <a:pathLst>
                <a:path w="215265" h="151129">
                  <a:moveTo>
                    <a:pt x="0" y="0"/>
                  </a:moveTo>
                  <a:lnTo>
                    <a:pt x="215264" y="150749"/>
                  </a:lnTo>
                </a:path>
              </a:pathLst>
            </a:custGeom>
            <a:ln w="38100">
              <a:solidFill>
                <a:srgbClr val="001F50"/>
              </a:solidFill>
            </a:ln>
          </p:spPr>
          <p:txBody>
            <a:bodyPr wrap="square" lIns="0" tIns="0" rIns="0" bIns="0" rtlCol="0"/>
            <a:lstStyle/>
            <a:p>
              <a:endParaRPr/>
            </a:p>
          </p:txBody>
        </p:sp>
      </p:grpSp>
      <p:grpSp>
        <p:nvGrpSpPr>
          <p:cNvPr id="67" name="object 67"/>
          <p:cNvGrpSpPr/>
          <p:nvPr/>
        </p:nvGrpSpPr>
        <p:grpSpPr>
          <a:xfrm>
            <a:off x="8901684" y="2694560"/>
            <a:ext cx="836931" cy="1958339"/>
            <a:chOff x="8901683" y="2694558"/>
            <a:chExt cx="836930" cy="1958339"/>
          </a:xfrm>
        </p:grpSpPr>
        <p:sp>
          <p:nvSpPr>
            <p:cNvPr id="68" name="object 68"/>
            <p:cNvSpPr/>
            <p:nvPr/>
          </p:nvSpPr>
          <p:spPr>
            <a:xfrm>
              <a:off x="8911589" y="2981705"/>
              <a:ext cx="567055" cy="1661160"/>
            </a:xfrm>
            <a:custGeom>
              <a:avLst/>
              <a:gdLst/>
              <a:ahLst/>
              <a:cxnLst/>
              <a:rect l="l" t="t" r="r" b="b"/>
              <a:pathLst>
                <a:path w="567054" h="1661160">
                  <a:moveTo>
                    <a:pt x="0" y="1661160"/>
                  </a:moveTo>
                  <a:lnTo>
                    <a:pt x="566927" y="1661160"/>
                  </a:lnTo>
                  <a:lnTo>
                    <a:pt x="566927" y="0"/>
                  </a:lnTo>
                  <a:lnTo>
                    <a:pt x="0" y="0"/>
                  </a:lnTo>
                  <a:lnTo>
                    <a:pt x="0" y="1661160"/>
                  </a:lnTo>
                  <a:close/>
                </a:path>
              </a:pathLst>
            </a:custGeom>
            <a:ln w="19812">
              <a:solidFill>
                <a:srgbClr val="FFFFFF"/>
              </a:solidFill>
            </a:ln>
          </p:spPr>
          <p:txBody>
            <a:bodyPr wrap="square" lIns="0" tIns="0" rIns="0" bIns="0" rtlCol="0"/>
            <a:lstStyle/>
            <a:p>
              <a:endParaRPr/>
            </a:p>
          </p:txBody>
        </p:sp>
        <p:pic>
          <p:nvPicPr>
            <p:cNvPr id="69" name="object 69"/>
            <p:cNvPicPr/>
            <p:nvPr/>
          </p:nvPicPr>
          <p:blipFill>
            <a:blip r:embed="rId14" cstate="print"/>
            <a:stretch>
              <a:fillRect/>
            </a:stretch>
          </p:blipFill>
          <p:spPr>
            <a:xfrm>
              <a:off x="8978645" y="2952114"/>
              <a:ext cx="187705" cy="454151"/>
            </a:xfrm>
            <a:prstGeom prst="rect">
              <a:avLst/>
            </a:prstGeom>
          </p:spPr>
        </p:pic>
        <p:pic>
          <p:nvPicPr>
            <p:cNvPr id="70" name="object 70"/>
            <p:cNvPicPr/>
            <p:nvPr/>
          </p:nvPicPr>
          <p:blipFill>
            <a:blip r:embed="rId15" cstate="print"/>
            <a:stretch>
              <a:fillRect/>
            </a:stretch>
          </p:blipFill>
          <p:spPr>
            <a:xfrm>
              <a:off x="9248393" y="2694558"/>
              <a:ext cx="147447" cy="991107"/>
            </a:xfrm>
            <a:prstGeom prst="rect">
              <a:avLst/>
            </a:prstGeom>
          </p:spPr>
        </p:pic>
        <p:pic>
          <p:nvPicPr>
            <p:cNvPr id="71" name="object 71"/>
            <p:cNvPicPr/>
            <p:nvPr/>
          </p:nvPicPr>
          <p:blipFill>
            <a:blip r:embed="rId12" cstate="print"/>
            <a:stretch>
              <a:fillRect/>
            </a:stretch>
          </p:blipFill>
          <p:spPr>
            <a:xfrm>
              <a:off x="9029699" y="3983736"/>
              <a:ext cx="296036" cy="380619"/>
            </a:xfrm>
            <a:prstGeom prst="rect">
              <a:avLst/>
            </a:prstGeom>
          </p:spPr>
        </p:pic>
        <p:sp>
          <p:nvSpPr>
            <p:cNvPr id="72" name="object 72"/>
            <p:cNvSpPr/>
            <p:nvPr/>
          </p:nvSpPr>
          <p:spPr>
            <a:xfrm>
              <a:off x="9091421" y="4002786"/>
              <a:ext cx="215265" cy="343535"/>
            </a:xfrm>
            <a:custGeom>
              <a:avLst/>
              <a:gdLst/>
              <a:ahLst/>
              <a:cxnLst/>
              <a:rect l="l" t="t" r="r" b="b"/>
              <a:pathLst>
                <a:path w="215265" h="343535">
                  <a:moveTo>
                    <a:pt x="0" y="0"/>
                  </a:moveTo>
                  <a:lnTo>
                    <a:pt x="215264" y="236855"/>
                  </a:lnTo>
                </a:path>
                <a:path w="215265" h="343535">
                  <a:moveTo>
                    <a:pt x="0" y="343534"/>
                  </a:moveTo>
                  <a:lnTo>
                    <a:pt x="215264" y="106680"/>
                  </a:lnTo>
                </a:path>
              </a:pathLst>
            </a:custGeom>
            <a:ln w="38100">
              <a:solidFill>
                <a:srgbClr val="001F50"/>
              </a:solidFill>
            </a:ln>
          </p:spPr>
          <p:txBody>
            <a:bodyPr wrap="square" lIns="0" tIns="0" rIns="0" bIns="0" rtlCol="0"/>
            <a:lstStyle/>
            <a:p>
              <a:endParaRPr/>
            </a:p>
          </p:txBody>
        </p:sp>
        <p:sp>
          <p:nvSpPr>
            <p:cNvPr id="73" name="object 73"/>
            <p:cNvSpPr/>
            <p:nvPr/>
          </p:nvSpPr>
          <p:spPr>
            <a:xfrm>
              <a:off x="9048749" y="3979925"/>
              <a:ext cx="43180" cy="44450"/>
            </a:xfrm>
            <a:custGeom>
              <a:avLst/>
              <a:gdLst/>
              <a:ahLst/>
              <a:cxnLst/>
              <a:rect l="l" t="t" r="r" b="b"/>
              <a:pathLst>
                <a:path w="43179" h="44450">
                  <a:moveTo>
                    <a:pt x="21335" y="0"/>
                  </a:moveTo>
                  <a:lnTo>
                    <a:pt x="13019" y="1738"/>
                  </a:lnTo>
                  <a:lnTo>
                    <a:pt x="6238" y="6477"/>
                  </a:lnTo>
                  <a:lnTo>
                    <a:pt x="1672" y="13501"/>
                  </a:lnTo>
                  <a:lnTo>
                    <a:pt x="0" y="22098"/>
                  </a:lnTo>
                  <a:lnTo>
                    <a:pt x="1672" y="30694"/>
                  </a:lnTo>
                  <a:lnTo>
                    <a:pt x="6238" y="37719"/>
                  </a:lnTo>
                  <a:lnTo>
                    <a:pt x="13019" y="42457"/>
                  </a:lnTo>
                  <a:lnTo>
                    <a:pt x="21335" y="44196"/>
                  </a:lnTo>
                  <a:lnTo>
                    <a:pt x="29652" y="42457"/>
                  </a:lnTo>
                  <a:lnTo>
                    <a:pt x="36433" y="37718"/>
                  </a:lnTo>
                  <a:lnTo>
                    <a:pt x="40999" y="30694"/>
                  </a:lnTo>
                  <a:lnTo>
                    <a:pt x="42672" y="22098"/>
                  </a:lnTo>
                  <a:lnTo>
                    <a:pt x="40999" y="13501"/>
                  </a:lnTo>
                  <a:lnTo>
                    <a:pt x="36433" y="6476"/>
                  </a:lnTo>
                  <a:lnTo>
                    <a:pt x="29652" y="1738"/>
                  </a:lnTo>
                  <a:lnTo>
                    <a:pt x="21335" y="0"/>
                  </a:lnTo>
                  <a:close/>
                </a:path>
              </a:pathLst>
            </a:custGeom>
            <a:solidFill>
              <a:srgbClr val="001F50"/>
            </a:solidFill>
          </p:spPr>
          <p:txBody>
            <a:bodyPr wrap="square" lIns="0" tIns="0" rIns="0" bIns="0" rtlCol="0"/>
            <a:lstStyle/>
            <a:p>
              <a:endParaRPr/>
            </a:p>
          </p:txBody>
        </p:sp>
        <p:sp>
          <p:nvSpPr>
            <p:cNvPr id="74" name="object 74"/>
            <p:cNvSpPr/>
            <p:nvPr/>
          </p:nvSpPr>
          <p:spPr>
            <a:xfrm>
              <a:off x="9048749" y="3979925"/>
              <a:ext cx="43180" cy="44450"/>
            </a:xfrm>
            <a:custGeom>
              <a:avLst/>
              <a:gdLst/>
              <a:ahLst/>
              <a:cxnLst/>
              <a:rect l="l" t="t" r="r" b="b"/>
              <a:pathLst>
                <a:path w="43179" h="44450">
                  <a:moveTo>
                    <a:pt x="0" y="22098"/>
                  </a:moveTo>
                  <a:lnTo>
                    <a:pt x="1672" y="13501"/>
                  </a:lnTo>
                  <a:lnTo>
                    <a:pt x="6238" y="6477"/>
                  </a:lnTo>
                  <a:lnTo>
                    <a:pt x="13019" y="1738"/>
                  </a:lnTo>
                  <a:lnTo>
                    <a:pt x="21335" y="0"/>
                  </a:lnTo>
                  <a:lnTo>
                    <a:pt x="29652" y="1738"/>
                  </a:lnTo>
                  <a:lnTo>
                    <a:pt x="36433" y="6476"/>
                  </a:lnTo>
                  <a:lnTo>
                    <a:pt x="40999" y="13501"/>
                  </a:lnTo>
                  <a:lnTo>
                    <a:pt x="42672" y="22098"/>
                  </a:lnTo>
                  <a:lnTo>
                    <a:pt x="40999" y="30694"/>
                  </a:lnTo>
                  <a:lnTo>
                    <a:pt x="36433" y="37718"/>
                  </a:lnTo>
                  <a:lnTo>
                    <a:pt x="29652" y="42457"/>
                  </a:lnTo>
                  <a:lnTo>
                    <a:pt x="21335" y="44196"/>
                  </a:lnTo>
                  <a:lnTo>
                    <a:pt x="13019" y="42457"/>
                  </a:lnTo>
                  <a:lnTo>
                    <a:pt x="6238" y="37719"/>
                  </a:lnTo>
                  <a:lnTo>
                    <a:pt x="1672" y="30694"/>
                  </a:lnTo>
                  <a:lnTo>
                    <a:pt x="0" y="22098"/>
                  </a:lnTo>
                  <a:close/>
                </a:path>
              </a:pathLst>
            </a:custGeom>
            <a:ln w="38100">
              <a:solidFill>
                <a:srgbClr val="001F50"/>
              </a:solidFill>
            </a:ln>
          </p:spPr>
          <p:txBody>
            <a:bodyPr wrap="square" lIns="0" tIns="0" rIns="0" bIns="0" rtlCol="0"/>
            <a:lstStyle/>
            <a:p>
              <a:endParaRPr/>
            </a:p>
          </p:txBody>
        </p:sp>
        <p:sp>
          <p:nvSpPr>
            <p:cNvPr id="75" name="object 75"/>
            <p:cNvSpPr/>
            <p:nvPr/>
          </p:nvSpPr>
          <p:spPr>
            <a:xfrm>
              <a:off x="9048749" y="4152137"/>
              <a:ext cx="43180" cy="44450"/>
            </a:xfrm>
            <a:custGeom>
              <a:avLst/>
              <a:gdLst/>
              <a:ahLst/>
              <a:cxnLst/>
              <a:rect l="l" t="t" r="r" b="b"/>
              <a:pathLst>
                <a:path w="43179" h="44450">
                  <a:moveTo>
                    <a:pt x="21335" y="0"/>
                  </a:moveTo>
                  <a:lnTo>
                    <a:pt x="13019" y="1738"/>
                  </a:lnTo>
                  <a:lnTo>
                    <a:pt x="6238" y="6477"/>
                  </a:lnTo>
                  <a:lnTo>
                    <a:pt x="1672" y="13501"/>
                  </a:lnTo>
                  <a:lnTo>
                    <a:pt x="0" y="22098"/>
                  </a:lnTo>
                  <a:lnTo>
                    <a:pt x="1672" y="30694"/>
                  </a:lnTo>
                  <a:lnTo>
                    <a:pt x="6238" y="37718"/>
                  </a:lnTo>
                  <a:lnTo>
                    <a:pt x="13019" y="42457"/>
                  </a:lnTo>
                  <a:lnTo>
                    <a:pt x="21335" y="44195"/>
                  </a:lnTo>
                  <a:lnTo>
                    <a:pt x="29652" y="42457"/>
                  </a:lnTo>
                  <a:lnTo>
                    <a:pt x="36433" y="37718"/>
                  </a:lnTo>
                  <a:lnTo>
                    <a:pt x="40999" y="30694"/>
                  </a:lnTo>
                  <a:lnTo>
                    <a:pt x="42672" y="22098"/>
                  </a:lnTo>
                  <a:lnTo>
                    <a:pt x="40999" y="13501"/>
                  </a:lnTo>
                  <a:lnTo>
                    <a:pt x="36433" y="6476"/>
                  </a:lnTo>
                  <a:lnTo>
                    <a:pt x="29652" y="1738"/>
                  </a:lnTo>
                  <a:lnTo>
                    <a:pt x="21335" y="0"/>
                  </a:lnTo>
                  <a:close/>
                </a:path>
              </a:pathLst>
            </a:custGeom>
            <a:solidFill>
              <a:srgbClr val="001F50"/>
            </a:solidFill>
          </p:spPr>
          <p:txBody>
            <a:bodyPr wrap="square" lIns="0" tIns="0" rIns="0" bIns="0" rtlCol="0"/>
            <a:lstStyle/>
            <a:p>
              <a:endParaRPr/>
            </a:p>
          </p:txBody>
        </p:sp>
        <p:sp>
          <p:nvSpPr>
            <p:cNvPr id="76" name="object 76"/>
            <p:cNvSpPr/>
            <p:nvPr/>
          </p:nvSpPr>
          <p:spPr>
            <a:xfrm>
              <a:off x="9048749" y="4152137"/>
              <a:ext cx="43180" cy="44450"/>
            </a:xfrm>
            <a:custGeom>
              <a:avLst/>
              <a:gdLst/>
              <a:ahLst/>
              <a:cxnLst/>
              <a:rect l="l" t="t" r="r" b="b"/>
              <a:pathLst>
                <a:path w="43179" h="44450">
                  <a:moveTo>
                    <a:pt x="0" y="22098"/>
                  </a:moveTo>
                  <a:lnTo>
                    <a:pt x="1672" y="13501"/>
                  </a:lnTo>
                  <a:lnTo>
                    <a:pt x="6238" y="6477"/>
                  </a:lnTo>
                  <a:lnTo>
                    <a:pt x="13019" y="1738"/>
                  </a:lnTo>
                  <a:lnTo>
                    <a:pt x="21335" y="0"/>
                  </a:lnTo>
                  <a:lnTo>
                    <a:pt x="29652" y="1738"/>
                  </a:lnTo>
                  <a:lnTo>
                    <a:pt x="36433" y="6476"/>
                  </a:lnTo>
                  <a:lnTo>
                    <a:pt x="40999" y="13501"/>
                  </a:lnTo>
                  <a:lnTo>
                    <a:pt x="42672" y="22098"/>
                  </a:lnTo>
                  <a:lnTo>
                    <a:pt x="40999" y="30694"/>
                  </a:lnTo>
                  <a:lnTo>
                    <a:pt x="36433" y="37718"/>
                  </a:lnTo>
                  <a:lnTo>
                    <a:pt x="29652" y="42457"/>
                  </a:lnTo>
                  <a:lnTo>
                    <a:pt x="21335" y="44195"/>
                  </a:lnTo>
                  <a:lnTo>
                    <a:pt x="13019" y="42457"/>
                  </a:lnTo>
                  <a:lnTo>
                    <a:pt x="6238" y="37718"/>
                  </a:lnTo>
                  <a:lnTo>
                    <a:pt x="1672" y="30694"/>
                  </a:lnTo>
                  <a:lnTo>
                    <a:pt x="0" y="22098"/>
                  </a:lnTo>
                  <a:close/>
                </a:path>
              </a:pathLst>
            </a:custGeom>
            <a:ln w="38100">
              <a:solidFill>
                <a:srgbClr val="001F50"/>
              </a:solidFill>
            </a:ln>
          </p:spPr>
          <p:txBody>
            <a:bodyPr wrap="square" lIns="0" tIns="0" rIns="0" bIns="0" rtlCol="0"/>
            <a:lstStyle/>
            <a:p>
              <a:endParaRPr/>
            </a:p>
          </p:txBody>
        </p:sp>
        <p:pic>
          <p:nvPicPr>
            <p:cNvPr id="77" name="object 77"/>
            <p:cNvPicPr/>
            <p:nvPr/>
          </p:nvPicPr>
          <p:blipFill>
            <a:blip r:embed="rId13" cstate="print"/>
            <a:stretch>
              <a:fillRect/>
            </a:stretch>
          </p:blipFill>
          <p:spPr>
            <a:xfrm>
              <a:off x="9029699" y="4305300"/>
              <a:ext cx="80772" cy="82295"/>
            </a:xfrm>
            <a:prstGeom prst="rect">
              <a:avLst/>
            </a:prstGeom>
          </p:spPr>
        </p:pic>
        <p:sp>
          <p:nvSpPr>
            <p:cNvPr id="78" name="object 78"/>
            <p:cNvSpPr/>
            <p:nvPr/>
          </p:nvSpPr>
          <p:spPr>
            <a:xfrm>
              <a:off x="9307829" y="4217669"/>
              <a:ext cx="43180" cy="43180"/>
            </a:xfrm>
            <a:custGeom>
              <a:avLst/>
              <a:gdLst/>
              <a:ahLst/>
              <a:cxnLst/>
              <a:rect l="l" t="t" r="r" b="b"/>
              <a:pathLst>
                <a:path w="43179" h="43179">
                  <a:moveTo>
                    <a:pt x="21336" y="0"/>
                  </a:moveTo>
                  <a:lnTo>
                    <a:pt x="13019" y="1672"/>
                  </a:lnTo>
                  <a:lnTo>
                    <a:pt x="6238" y="6238"/>
                  </a:lnTo>
                  <a:lnTo>
                    <a:pt x="1672" y="13019"/>
                  </a:lnTo>
                  <a:lnTo>
                    <a:pt x="0" y="21335"/>
                  </a:lnTo>
                  <a:lnTo>
                    <a:pt x="1672" y="29652"/>
                  </a:lnTo>
                  <a:lnTo>
                    <a:pt x="6238" y="36433"/>
                  </a:lnTo>
                  <a:lnTo>
                    <a:pt x="13019" y="40999"/>
                  </a:lnTo>
                  <a:lnTo>
                    <a:pt x="21336" y="42671"/>
                  </a:lnTo>
                  <a:lnTo>
                    <a:pt x="29652" y="40999"/>
                  </a:lnTo>
                  <a:lnTo>
                    <a:pt x="36433" y="36433"/>
                  </a:lnTo>
                  <a:lnTo>
                    <a:pt x="40999" y="29652"/>
                  </a:lnTo>
                  <a:lnTo>
                    <a:pt x="42672" y="21335"/>
                  </a:lnTo>
                  <a:lnTo>
                    <a:pt x="40999" y="13019"/>
                  </a:lnTo>
                  <a:lnTo>
                    <a:pt x="36433" y="6238"/>
                  </a:lnTo>
                  <a:lnTo>
                    <a:pt x="29652" y="1672"/>
                  </a:lnTo>
                  <a:lnTo>
                    <a:pt x="21336" y="0"/>
                  </a:lnTo>
                  <a:close/>
                </a:path>
              </a:pathLst>
            </a:custGeom>
            <a:solidFill>
              <a:srgbClr val="001F50"/>
            </a:solidFill>
          </p:spPr>
          <p:txBody>
            <a:bodyPr wrap="square" lIns="0" tIns="0" rIns="0" bIns="0" rtlCol="0"/>
            <a:lstStyle/>
            <a:p>
              <a:endParaRPr/>
            </a:p>
          </p:txBody>
        </p:sp>
        <p:sp>
          <p:nvSpPr>
            <p:cNvPr id="79" name="object 79"/>
            <p:cNvSpPr/>
            <p:nvPr/>
          </p:nvSpPr>
          <p:spPr>
            <a:xfrm>
              <a:off x="9307829" y="4217669"/>
              <a:ext cx="43180" cy="43180"/>
            </a:xfrm>
            <a:custGeom>
              <a:avLst/>
              <a:gdLst/>
              <a:ahLst/>
              <a:cxnLst/>
              <a:rect l="l" t="t" r="r" b="b"/>
              <a:pathLst>
                <a:path w="43179" h="43179">
                  <a:moveTo>
                    <a:pt x="0" y="21335"/>
                  </a:moveTo>
                  <a:lnTo>
                    <a:pt x="1672" y="13019"/>
                  </a:lnTo>
                  <a:lnTo>
                    <a:pt x="6238" y="6238"/>
                  </a:lnTo>
                  <a:lnTo>
                    <a:pt x="13019" y="1672"/>
                  </a:lnTo>
                  <a:lnTo>
                    <a:pt x="21336" y="0"/>
                  </a:lnTo>
                  <a:lnTo>
                    <a:pt x="29652" y="1672"/>
                  </a:lnTo>
                  <a:lnTo>
                    <a:pt x="36433" y="6238"/>
                  </a:lnTo>
                  <a:lnTo>
                    <a:pt x="40999" y="13019"/>
                  </a:lnTo>
                  <a:lnTo>
                    <a:pt x="42672" y="21335"/>
                  </a:lnTo>
                  <a:lnTo>
                    <a:pt x="40999" y="29652"/>
                  </a:lnTo>
                  <a:lnTo>
                    <a:pt x="36433" y="36433"/>
                  </a:lnTo>
                  <a:lnTo>
                    <a:pt x="29652" y="40999"/>
                  </a:lnTo>
                  <a:lnTo>
                    <a:pt x="21336" y="42671"/>
                  </a:lnTo>
                  <a:lnTo>
                    <a:pt x="13019" y="40999"/>
                  </a:lnTo>
                  <a:lnTo>
                    <a:pt x="6238" y="36433"/>
                  </a:lnTo>
                  <a:lnTo>
                    <a:pt x="1672" y="29652"/>
                  </a:lnTo>
                  <a:lnTo>
                    <a:pt x="0" y="21335"/>
                  </a:lnTo>
                  <a:close/>
                </a:path>
              </a:pathLst>
            </a:custGeom>
            <a:ln w="38100">
              <a:solidFill>
                <a:srgbClr val="001F50"/>
              </a:solidFill>
            </a:ln>
          </p:spPr>
          <p:txBody>
            <a:bodyPr wrap="square" lIns="0" tIns="0" rIns="0" bIns="0" rtlCol="0"/>
            <a:lstStyle/>
            <a:p>
              <a:endParaRPr/>
            </a:p>
          </p:txBody>
        </p:sp>
        <p:sp>
          <p:nvSpPr>
            <p:cNvPr id="80" name="object 80"/>
            <p:cNvSpPr/>
            <p:nvPr/>
          </p:nvSpPr>
          <p:spPr>
            <a:xfrm>
              <a:off x="9307829" y="4088130"/>
              <a:ext cx="43180" cy="43180"/>
            </a:xfrm>
            <a:custGeom>
              <a:avLst/>
              <a:gdLst/>
              <a:ahLst/>
              <a:cxnLst/>
              <a:rect l="l" t="t" r="r" b="b"/>
              <a:pathLst>
                <a:path w="43179" h="43179">
                  <a:moveTo>
                    <a:pt x="21336" y="0"/>
                  </a:moveTo>
                  <a:lnTo>
                    <a:pt x="13019" y="1672"/>
                  </a:lnTo>
                  <a:lnTo>
                    <a:pt x="6238" y="6238"/>
                  </a:lnTo>
                  <a:lnTo>
                    <a:pt x="1672" y="13019"/>
                  </a:lnTo>
                  <a:lnTo>
                    <a:pt x="0" y="21336"/>
                  </a:lnTo>
                  <a:lnTo>
                    <a:pt x="1672" y="29652"/>
                  </a:lnTo>
                  <a:lnTo>
                    <a:pt x="6238" y="36433"/>
                  </a:lnTo>
                  <a:lnTo>
                    <a:pt x="13019" y="40999"/>
                  </a:lnTo>
                  <a:lnTo>
                    <a:pt x="21336" y="42672"/>
                  </a:lnTo>
                  <a:lnTo>
                    <a:pt x="29652" y="40999"/>
                  </a:lnTo>
                  <a:lnTo>
                    <a:pt x="36433" y="36433"/>
                  </a:lnTo>
                  <a:lnTo>
                    <a:pt x="40999" y="29652"/>
                  </a:lnTo>
                  <a:lnTo>
                    <a:pt x="42672" y="21336"/>
                  </a:lnTo>
                  <a:lnTo>
                    <a:pt x="40999" y="13019"/>
                  </a:lnTo>
                  <a:lnTo>
                    <a:pt x="36433" y="6238"/>
                  </a:lnTo>
                  <a:lnTo>
                    <a:pt x="29652" y="1672"/>
                  </a:lnTo>
                  <a:lnTo>
                    <a:pt x="21336" y="0"/>
                  </a:lnTo>
                  <a:close/>
                </a:path>
              </a:pathLst>
            </a:custGeom>
            <a:solidFill>
              <a:srgbClr val="001F50"/>
            </a:solidFill>
          </p:spPr>
          <p:txBody>
            <a:bodyPr wrap="square" lIns="0" tIns="0" rIns="0" bIns="0" rtlCol="0"/>
            <a:lstStyle/>
            <a:p>
              <a:endParaRPr/>
            </a:p>
          </p:txBody>
        </p:sp>
        <p:sp>
          <p:nvSpPr>
            <p:cNvPr id="81" name="object 81"/>
            <p:cNvSpPr/>
            <p:nvPr/>
          </p:nvSpPr>
          <p:spPr>
            <a:xfrm>
              <a:off x="9307829" y="4088130"/>
              <a:ext cx="43180" cy="43180"/>
            </a:xfrm>
            <a:custGeom>
              <a:avLst/>
              <a:gdLst/>
              <a:ahLst/>
              <a:cxnLst/>
              <a:rect l="l" t="t" r="r" b="b"/>
              <a:pathLst>
                <a:path w="43179" h="43179">
                  <a:moveTo>
                    <a:pt x="0" y="21336"/>
                  </a:moveTo>
                  <a:lnTo>
                    <a:pt x="1672" y="13019"/>
                  </a:lnTo>
                  <a:lnTo>
                    <a:pt x="6238" y="6238"/>
                  </a:lnTo>
                  <a:lnTo>
                    <a:pt x="13019" y="1672"/>
                  </a:lnTo>
                  <a:lnTo>
                    <a:pt x="21336" y="0"/>
                  </a:lnTo>
                  <a:lnTo>
                    <a:pt x="29652" y="1672"/>
                  </a:lnTo>
                  <a:lnTo>
                    <a:pt x="36433" y="6238"/>
                  </a:lnTo>
                  <a:lnTo>
                    <a:pt x="40999" y="13019"/>
                  </a:lnTo>
                  <a:lnTo>
                    <a:pt x="42672" y="21336"/>
                  </a:lnTo>
                  <a:lnTo>
                    <a:pt x="40999" y="29652"/>
                  </a:lnTo>
                  <a:lnTo>
                    <a:pt x="36433" y="36433"/>
                  </a:lnTo>
                  <a:lnTo>
                    <a:pt x="29652" y="40999"/>
                  </a:lnTo>
                  <a:lnTo>
                    <a:pt x="21336" y="42672"/>
                  </a:lnTo>
                  <a:lnTo>
                    <a:pt x="13019" y="40999"/>
                  </a:lnTo>
                  <a:lnTo>
                    <a:pt x="6238" y="36433"/>
                  </a:lnTo>
                  <a:lnTo>
                    <a:pt x="1672" y="29652"/>
                  </a:lnTo>
                  <a:lnTo>
                    <a:pt x="0" y="21336"/>
                  </a:lnTo>
                  <a:close/>
                </a:path>
              </a:pathLst>
            </a:custGeom>
            <a:ln w="38100">
              <a:solidFill>
                <a:srgbClr val="001F50"/>
              </a:solidFill>
            </a:ln>
          </p:spPr>
          <p:txBody>
            <a:bodyPr wrap="square" lIns="0" tIns="0" rIns="0" bIns="0" rtlCol="0"/>
            <a:lstStyle/>
            <a:p>
              <a:endParaRPr/>
            </a:p>
          </p:txBody>
        </p:sp>
        <p:sp>
          <p:nvSpPr>
            <p:cNvPr id="82" name="object 82"/>
            <p:cNvSpPr/>
            <p:nvPr/>
          </p:nvSpPr>
          <p:spPr>
            <a:xfrm>
              <a:off x="9048749" y="4066794"/>
              <a:ext cx="43180" cy="43180"/>
            </a:xfrm>
            <a:custGeom>
              <a:avLst/>
              <a:gdLst/>
              <a:ahLst/>
              <a:cxnLst/>
              <a:rect l="l" t="t" r="r" b="b"/>
              <a:pathLst>
                <a:path w="43179" h="43179">
                  <a:moveTo>
                    <a:pt x="21335" y="0"/>
                  </a:moveTo>
                  <a:lnTo>
                    <a:pt x="13019" y="1672"/>
                  </a:lnTo>
                  <a:lnTo>
                    <a:pt x="6238" y="6238"/>
                  </a:lnTo>
                  <a:lnTo>
                    <a:pt x="1672" y="13019"/>
                  </a:lnTo>
                  <a:lnTo>
                    <a:pt x="0" y="21335"/>
                  </a:lnTo>
                  <a:lnTo>
                    <a:pt x="1672" y="29652"/>
                  </a:lnTo>
                  <a:lnTo>
                    <a:pt x="6238" y="36433"/>
                  </a:lnTo>
                  <a:lnTo>
                    <a:pt x="13019" y="40999"/>
                  </a:lnTo>
                  <a:lnTo>
                    <a:pt x="21335" y="42671"/>
                  </a:lnTo>
                  <a:lnTo>
                    <a:pt x="29652" y="40999"/>
                  </a:lnTo>
                  <a:lnTo>
                    <a:pt x="36433" y="36433"/>
                  </a:lnTo>
                  <a:lnTo>
                    <a:pt x="40999" y="29652"/>
                  </a:lnTo>
                  <a:lnTo>
                    <a:pt x="42672" y="21335"/>
                  </a:lnTo>
                  <a:lnTo>
                    <a:pt x="40999" y="13019"/>
                  </a:lnTo>
                  <a:lnTo>
                    <a:pt x="36433" y="6238"/>
                  </a:lnTo>
                  <a:lnTo>
                    <a:pt x="29652" y="1672"/>
                  </a:lnTo>
                  <a:lnTo>
                    <a:pt x="21335" y="0"/>
                  </a:lnTo>
                  <a:close/>
                </a:path>
              </a:pathLst>
            </a:custGeom>
            <a:solidFill>
              <a:srgbClr val="001F50"/>
            </a:solidFill>
          </p:spPr>
          <p:txBody>
            <a:bodyPr wrap="square" lIns="0" tIns="0" rIns="0" bIns="0" rtlCol="0"/>
            <a:lstStyle/>
            <a:p>
              <a:endParaRPr/>
            </a:p>
          </p:txBody>
        </p:sp>
        <p:sp>
          <p:nvSpPr>
            <p:cNvPr id="83" name="object 83"/>
            <p:cNvSpPr/>
            <p:nvPr/>
          </p:nvSpPr>
          <p:spPr>
            <a:xfrm>
              <a:off x="9048749" y="4066794"/>
              <a:ext cx="43180" cy="43180"/>
            </a:xfrm>
            <a:custGeom>
              <a:avLst/>
              <a:gdLst/>
              <a:ahLst/>
              <a:cxnLst/>
              <a:rect l="l" t="t" r="r" b="b"/>
              <a:pathLst>
                <a:path w="43179" h="43179">
                  <a:moveTo>
                    <a:pt x="0" y="21335"/>
                  </a:moveTo>
                  <a:lnTo>
                    <a:pt x="1672" y="13019"/>
                  </a:lnTo>
                  <a:lnTo>
                    <a:pt x="6238" y="6238"/>
                  </a:lnTo>
                  <a:lnTo>
                    <a:pt x="13019" y="1672"/>
                  </a:lnTo>
                  <a:lnTo>
                    <a:pt x="21335" y="0"/>
                  </a:lnTo>
                  <a:lnTo>
                    <a:pt x="29652" y="1672"/>
                  </a:lnTo>
                  <a:lnTo>
                    <a:pt x="36433" y="6238"/>
                  </a:lnTo>
                  <a:lnTo>
                    <a:pt x="40999" y="13019"/>
                  </a:lnTo>
                  <a:lnTo>
                    <a:pt x="42672" y="21335"/>
                  </a:lnTo>
                  <a:lnTo>
                    <a:pt x="40999" y="29652"/>
                  </a:lnTo>
                  <a:lnTo>
                    <a:pt x="36433" y="36433"/>
                  </a:lnTo>
                  <a:lnTo>
                    <a:pt x="29652" y="40999"/>
                  </a:lnTo>
                  <a:lnTo>
                    <a:pt x="21335" y="42671"/>
                  </a:lnTo>
                  <a:lnTo>
                    <a:pt x="13019" y="40999"/>
                  </a:lnTo>
                  <a:lnTo>
                    <a:pt x="6238" y="36433"/>
                  </a:lnTo>
                  <a:lnTo>
                    <a:pt x="1672" y="29652"/>
                  </a:lnTo>
                  <a:lnTo>
                    <a:pt x="0" y="21335"/>
                  </a:lnTo>
                  <a:close/>
                </a:path>
              </a:pathLst>
            </a:custGeom>
            <a:ln w="38100">
              <a:solidFill>
                <a:srgbClr val="001F50"/>
              </a:solidFill>
            </a:ln>
          </p:spPr>
          <p:txBody>
            <a:bodyPr wrap="square" lIns="0" tIns="0" rIns="0" bIns="0" rtlCol="0"/>
            <a:lstStyle/>
            <a:p>
              <a:endParaRPr/>
            </a:p>
          </p:txBody>
        </p:sp>
        <p:sp>
          <p:nvSpPr>
            <p:cNvPr id="84" name="object 84"/>
            <p:cNvSpPr/>
            <p:nvPr/>
          </p:nvSpPr>
          <p:spPr>
            <a:xfrm>
              <a:off x="9091421" y="4239005"/>
              <a:ext cx="215265" cy="21590"/>
            </a:xfrm>
            <a:custGeom>
              <a:avLst/>
              <a:gdLst/>
              <a:ahLst/>
              <a:cxnLst/>
              <a:rect l="l" t="t" r="r" b="b"/>
              <a:pathLst>
                <a:path w="215265" h="21589">
                  <a:moveTo>
                    <a:pt x="-19049" y="10795"/>
                  </a:moveTo>
                  <a:lnTo>
                    <a:pt x="234314" y="10795"/>
                  </a:lnTo>
                </a:path>
              </a:pathLst>
            </a:custGeom>
            <a:ln w="59689">
              <a:solidFill>
                <a:srgbClr val="001F50"/>
              </a:solidFill>
            </a:ln>
          </p:spPr>
          <p:txBody>
            <a:bodyPr wrap="square" lIns="0" tIns="0" rIns="0" bIns="0" rtlCol="0"/>
            <a:lstStyle/>
            <a:p>
              <a:endParaRPr/>
            </a:p>
          </p:txBody>
        </p:sp>
        <p:sp>
          <p:nvSpPr>
            <p:cNvPr id="85" name="object 85"/>
            <p:cNvSpPr/>
            <p:nvPr/>
          </p:nvSpPr>
          <p:spPr>
            <a:xfrm>
              <a:off x="9091421" y="4109466"/>
              <a:ext cx="215265" cy="151130"/>
            </a:xfrm>
            <a:custGeom>
              <a:avLst/>
              <a:gdLst/>
              <a:ahLst/>
              <a:cxnLst/>
              <a:rect l="l" t="t" r="r" b="b"/>
              <a:pathLst>
                <a:path w="215265" h="151129">
                  <a:moveTo>
                    <a:pt x="0" y="150748"/>
                  </a:moveTo>
                  <a:lnTo>
                    <a:pt x="215264" y="0"/>
                  </a:lnTo>
                </a:path>
              </a:pathLst>
            </a:custGeom>
            <a:ln w="38100">
              <a:solidFill>
                <a:srgbClr val="001F50"/>
              </a:solidFill>
            </a:ln>
          </p:spPr>
          <p:txBody>
            <a:bodyPr wrap="square" lIns="0" tIns="0" rIns="0" bIns="0" rtlCol="0"/>
            <a:lstStyle/>
            <a:p>
              <a:endParaRPr/>
            </a:p>
          </p:txBody>
        </p:sp>
        <p:sp>
          <p:nvSpPr>
            <p:cNvPr id="86" name="object 86"/>
            <p:cNvSpPr/>
            <p:nvPr/>
          </p:nvSpPr>
          <p:spPr>
            <a:xfrm>
              <a:off x="9091421" y="4088130"/>
              <a:ext cx="215265" cy="21590"/>
            </a:xfrm>
            <a:custGeom>
              <a:avLst/>
              <a:gdLst/>
              <a:ahLst/>
              <a:cxnLst/>
              <a:rect l="l" t="t" r="r" b="b"/>
              <a:pathLst>
                <a:path w="215265" h="21589">
                  <a:moveTo>
                    <a:pt x="-19049" y="10795"/>
                  </a:moveTo>
                  <a:lnTo>
                    <a:pt x="234314" y="10795"/>
                  </a:lnTo>
                </a:path>
              </a:pathLst>
            </a:custGeom>
            <a:ln w="59689">
              <a:solidFill>
                <a:srgbClr val="001F50"/>
              </a:solidFill>
            </a:ln>
          </p:spPr>
          <p:txBody>
            <a:bodyPr wrap="square" lIns="0" tIns="0" rIns="0" bIns="0" rtlCol="0"/>
            <a:lstStyle/>
            <a:p>
              <a:endParaRPr/>
            </a:p>
          </p:txBody>
        </p:sp>
        <p:sp>
          <p:nvSpPr>
            <p:cNvPr id="87" name="object 87"/>
            <p:cNvSpPr/>
            <p:nvPr/>
          </p:nvSpPr>
          <p:spPr>
            <a:xfrm>
              <a:off x="9091421" y="4088130"/>
              <a:ext cx="215265" cy="151130"/>
            </a:xfrm>
            <a:custGeom>
              <a:avLst/>
              <a:gdLst/>
              <a:ahLst/>
              <a:cxnLst/>
              <a:rect l="l" t="t" r="r" b="b"/>
              <a:pathLst>
                <a:path w="215265" h="151129">
                  <a:moveTo>
                    <a:pt x="0" y="0"/>
                  </a:moveTo>
                  <a:lnTo>
                    <a:pt x="215264" y="150749"/>
                  </a:lnTo>
                </a:path>
              </a:pathLst>
            </a:custGeom>
            <a:ln w="38100">
              <a:solidFill>
                <a:srgbClr val="001F50"/>
              </a:solidFill>
            </a:ln>
          </p:spPr>
          <p:txBody>
            <a:bodyPr wrap="square" lIns="0" tIns="0" rIns="0" bIns="0" rtlCol="0"/>
            <a:lstStyle/>
            <a:p>
              <a:endParaRPr/>
            </a:p>
          </p:txBody>
        </p:sp>
        <p:sp>
          <p:nvSpPr>
            <p:cNvPr id="88" name="object 88"/>
            <p:cNvSpPr/>
            <p:nvPr/>
          </p:nvSpPr>
          <p:spPr>
            <a:xfrm>
              <a:off x="9506203" y="3707764"/>
              <a:ext cx="232410" cy="228600"/>
            </a:xfrm>
            <a:custGeom>
              <a:avLst/>
              <a:gdLst/>
              <a:ahLst/>
              <a:cxnLst/>
              <a:rect l="l" t="t" r="r" b="b"/>
              <a:pathLst>
                <a:path w="232409" h="228600">
                  <a:moveTo>
                    <a:pt x="0" y="0"/>
                  </a:moveTo>
                  <a:lnTo>
                    <a:pt x="7493" y="228473"/>
                  </a:lnTo>
                  <a:lnTo>
                    <a:pt x="232282" y="106807"/>
                  </a:lnTo>
                  <a:lnTo>
                    <a:pt x="0" y="0"/>
                  </a:lnTo>
                  <a:close/>
                </a:path>
              </a:pathLst>
            </a:custGeom>
            <a:solidFill>
              <a:srgbClr val="000000"/>
            </a:solidFill>
          </p:spPr>
          <p:txBody>
            <a:bodyPr wrap="square" lIns="0" tIns="0" rIns="0" bIns="0" rtlCol="0"/>
            <a:lstStyle/>
            <a:p>
              <a:endParaRPr/>
            </a:p>
          </p:txBody>
        </p:sp>
      </p:grpSp>
      <p:grpSp>
        <p:nvGrpSpPr>
          <p:cNvPr id="89" name="object 89"/>
          <p:cNvGrpSpPr/>
          <p:nvPr/>
        </p:nvGrpSpPr>
        <p:grpSpPr>
          <a:xfrm>
            <a:off x="9756648" y="3003804"/>
            <a:ext cx="608331" cy="608330"/>
            <a:chOff x="9756647" y="3003804"/>
            <a:chExt cx="608330" cy="608330"/>
          </a:xfrm>
        </p:grpSpPr>
        <p:sp>
          <p:nvSpPr>
            <p:cNvPr id="90" name="object 90"/>
            <p:cNvSpPr/>
            <p:nvPr/>
          </p:nvSpPr>
          <p:spPr>
            <a:xfrm>
              <a:off x="9758171" y="3005328"/>
              <a:ext cx="605155" cy="605155"/>
            </a:xfrm>
            <a:custGeom>
              <a:avLst/>
              <a:gdLst/>
              <a:ahLst/>
              <a:cxnLst/>
              <a:rect l="l" t="t" r="r" b="b"/>
              <a:pathLst>
                <a:path w="605154" h="605154">
                  <a:moveTo>
                    <a:pt x="605027" y="0"/>
                  </a:moveTo>
                  <a:lnTo>
                    <a:pt x="0" y="0"/>
                  </a:lnTo>
                  <a:lnTo>
                    <a:pt x="0" y="605028"/>
                  </a:lnTo>
                  <a:lnTo>
                    <a:pt x="605027" y="605028"/>
                  </a:lnTo>
                  <a:lnTo>
                    <a:pt x="605027" y="0"/>
                  </a:lnTo>
                  <a:close/>
                </a:path>
              </a:pathLst>
            </a:custGeom>
            <a:solidFill>
              <a:srgbClr val="000000"/>
            </a:solidFill>
          </p:spPr>
          <p:txBody>
            <a:bodyPr wrap="square" lIns="0" tIns="0" rIns="0" bIns="0" rtlCol="0"/>
            <a:lstStyle/>
            <a:p>
              <a:endParaRPr/>
            </a:p>
          </p:txBody>
        </p:sp>
        <p:sp>
          <p:nvSpPr>
            <p:cNvPr id="91" name="object 91"/>
            <p:cNvSpPr/>
            <p:nvPr/>
          </p:nvSpPr>
          <p:spPr>
            <a:xfrm>
              <a:off x="9758171" y="3005328"/>
              <a:ext cx="605155" cy="605155"/>
            </a:xfrm>
            <a:custGeom>
              <a:avLst/>
              <a:gdLst/>
              <a:ahLst/>
              <a:cxnLst/>
              <a:rect l="l" t="t" r="r" b="b"/>
              <a:pathLst>
                <a:path w="605154" h="605154">
                  <a:moveTo>
                    <a:pt x="0" y="605028"/>
                  </a:moveTo>
                  <a:lnTo>
                    <a:pt x="605027" y="605028"/>
                  </a:lnTo>
                  <a:lnTo>
                    <a:pt x="605027" y="0"/>
                  </a:lnTo>
                  <a:lnTo>
                    <a:pt x="0" y="0"/>
                  </a:lnTo>
                  <a:lnTo>
                    <a:pt x="0" y="605028"/>
                  </a:lnTo>
                  <a:close/>
                </a:path>
              </a:pathLst>
            </a:custGeom>
            <a:ln w="3175">
              <a:solidFill>
                <a:srgbClr val="000000"/>
              </a:solidFill>
            </a:ln>
          </p:spPr>
          <p:txBody>
            <a:bodyPr wrap="square" lIns="0" tIns="0" rIns="0" bIns="0" rtlCol="0"/>
            <a:lstStyle/>
            <a:p>
              <a:endParaRPr/>
            </a:p>
          </p:txBody>
        </p:sp>
      </p:grpSp>
      <p:grpSp>
        <p:nvGrpSpPr>
          <p:cNvPr id="92" name="object 92"/>
          <p:cNvGrpSpPr/>
          <p:nvPr/>
        </p:nvGrpSpPr>
        <p:grpSpPr>
          <a:xfrm>
            <a:off x="9756648" y="3997452"/>
            <a:ext cx="608331" cy="608330"/>
            <a:chOff x="9756647" y="3997452"/>
            <a:chExt cx="608330" cy="608330"/>
          </a:xfrm>
        </p:grpSpPr>
        <p:sp>
          <p:nvSpPr>
            <p:cNvPr id="93" name="object 93"/>
            <p:cNvSpPr/>
            <p:nvPr/>
          </p:nvSpPr>
          <p:spPr>
            <a:xfrm>
              <a:off x="9758171" y="3998976"/>
              <a:ext cx="605155" cy="605155"/>
            </a:xfrm>
            <a:custGeom>
              <a:avLst/>
              <a:gdLst/>
              <a:ahLst/>
              <a:cxnLst/>
              <a:rect l="l" t="t" r="r" b="b"/>
              <a:pathLst>
                <a:path w="605154" h="605154">
                  <a:moveTo>
                    <a:pt x="605027" y="0"/>
                  </a:moveTo>
                  <a:lnTo>
                    <a:pt x="0" y="0"/>
                  </a:lnTo>
                  <a:lnTo>
                    <a:pt x="0" y="605028"/>
                  </a:lnTo>
                  <a:lnTo>
                    <a:pt x="605027" y="605028"/>
                  </a:lnTo>
                  <a:lnTo>
                    <a:pt x="605027" y="0"/>
                  </a:lnTo>
                  <a:close/>
                </a:path>
              </a:pathLst>
            </a:custGeom>
            <a:solidFill>
              <a:srgbClr val="000000"/>
            </a:solidFill>
          </p:spPr>
          <p:txBody>
            <a:bodyPr wrap="square" lIns="0" tIns="0" rIns="0" bIns="0" rtlCol="0"/>
            <a:lstStyle/>
            <a:p>
              <a:endParaRPr/>
            </a:p>
          </p:txBody>
        </p:sp>
        <p:sp>
          <p:nvSpPr>
            <p:cNvPr id="94" name="object 94"/>
            <p:cNvSpPr/>
            <p:nvPr/>
          </p:nvSpPr>
          <p:spPr>
            <a:xfrm>
              <a:off x="9758171" y="3998976"/>
              <a:ext cx="605155" cy="605155"/>
            </a:xfrm>
            <a:custGeom>
              <a:avLst/>
              <a:gdLst/>
              <a:ahLst/>
              <a:cxnLst/>
              <a:rect l="l" t="t" r="r" b="b"/>
              <a:pathLst>
                <a:path w="605154" h="605154">
                  <a:moveTo>
                    <a:pt x="0" y="605028"/>
                  </a:moveTo>
                  <a:lnTo>
                    <a:pt x="605027" y="605028"/>
                  </a:lnTo>
                  <a:lnTo>
                    <a:pt x="605027" y="0"/>
                  </a:lnTo>
                  <a:lnTo>
                    <a:pt x="0" y="0"/>
                  </a:lnTo>
                  <a:lnTo>
                    <a:pt x="0" y="605028"/>
                  </a:lnTo>
                  <a:close/>
                </a:path>
              </a:pathLst>
            </a:custGeom>
            <a:ln w="3175">
              <a:solidFill>
                <a:srgbClr val="000000"/>
              </a:solidFill>
            </a:ln>
          </p:spPr>
          <p:txBody>
            <a:bodyPr wrap="square" lIns="0" tIns="0" rIns="0" bIns="0" rtlCol="0"/>
            <a:lstStyle/>
            <a:p>
              <a:endParaRPr/>
            </a:p>
          </p:txBody>
        </p:sp>
      </p:grpSp>
      <p:sp>
        <p:nvSpPr>
          <p:cNvPr id="95" name="object 95"/>
          <p:cNvSpPr txBox="1"/>
          <p:nvPr/>
        </p:nvSpPr>
        <p:spPr>
          <a:xfrm>
            <a:off x="9758936" y="2731264"/>
            <a:ext cx="606425" cy="2010037"/>
          </a:xfrm>
          <a:prstGeom prst="rect">
            <a:avLst/>
          </a:prstGeom>
        </p:spPr>
        <p:txBody>
          <a:bodyPr vert="horz" wrap="square" lIns="0" tIns="11430" rIns="0" bIns="0" rtlCol="0">
            <a:spAutoFit/>
          </a:bodyPr>
          <a:lstStyle/>
          <a:p>
            <a:pPr marL="12700" marR="5080" indent="40640">
              <a:lnSpc>
                <a:spcPct val="111400"/>
              </a:lnSpc>
              <a:spcBef>
                <a:spcPts val="90"/>
              </a:spcBef>
            </a:pPr>
            <a:r>
              <a:rPr sz="5850" b="1" spc="20" dirty="0">
                <a:solidFill>
                  <a:srgbClr val="7E7E7E"/>
                </a:solidFill>
                <a:latin typeface="Arial"/>
                <a:cs typeface="Arial"/>
              </a:rPr>
              <a:t>X </a:t>
            </a:r>
            <a:r>
              <a:rPr sz="5850" b="1" spc="-1614" dirty="0">
                <a:solidFill>
                  <a:srgbClr val="7E7E7E"/>
                </a:solidFill>
                <a:latin typeface="Arial"/>
                <a:cs typeface="Arial"/>
              </a:rPr>
              <a:t> </a:t>
            </a:r>
            <a:r>
              <a:rPr sz="5850" b="1" spc="20" dirty="0">
                <a:solidFill>
                  <a:srgbClr val="7E7E7E"/>
                </a:solidFill>
                <a:latin typeface="Arial"/>
                <a:cs typeface="Arial"/>
              </a:rPr>
              <a:t>O</a:t>
            </a:r>
            <a:endParaRPr sz="5850">
              <a:latin typeface="Arial"/>
              <a:cs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505" y="106175"/>
            <a:ext cx="1779905"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Case</a:t>
            </a:r>
            <a:r>
              <a:rPr sz="2200" b="1" spc="-50" dirty="0">
                <a:solidFill>
                  <a:srgbClr val="000000"/>
                </a:solidFill>
                <a:latin typeface="Arial"/>
                <a:cs typeface="Arial"/>
              </a:rPr>
              <a:t> </a:t>
            </a:r>
            <a:r>
              <a:rPr sz="2200" b="1" spc="-5" dirty="0">
                <a:solidFill>
                  <a:srgbClr val="000000"/>
                </a:solidFill>
                <a:latin typeface="Arial"/>
                <a:cs typeface="Arial"/>
              </a:rPr>
              <a:t>Studies</a:t>
            </a:r>
            <a:endParaRPr sz="2200">
              <a:latin typeface="Arial"/>
              <a:cs typeface="Arial"/>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76</a:t>
            </a:fld>
            <a:endParaRPr spc="-5" dirty="0"/>
          </a:p>
        </p:txBody>
      </p:sp>
      <p:sp>
        <p:nvSpPr>
          <p:cNvPr id="3" name="object 3"/>
          <p:cNvSpPr txBox="1"/>
          <p:nvPr/>
        </p:nvSpPr>
        <p:spPr>
          <a:xfrm>
            <a:off x="381103" y="919077"/>
            <a:ext cx="2353311" cy="2623795"/>
          </a:xfrm>
          <a:prstGeom prst="rect">
            <a:avLst/>
          </a:prstGeom>
        </p:spPr>
        <p:txBody>
          <a:bodyPr vert="horz" wrap="square" lIns="0" tIns="134620" rIns="0" bIns="0" rtlCol="0">
            <a:spAutoFit/>
          </a:bodyPr>
          <a:lstStyle/>
          <a:p>
            <a:pPr marL="193675" indent="-181610">
              <a:lnSpc>
                <a:spcPct val="100000"/>
              </a:lnSpc>
              <a:spcBef>
                <a:spcPts val="1060"/>
              </a:spcBef>
              <a:buFont typeface="Wingdings"/>
              <a:buChar char=""/>
              <a:tabLst>
                <a:tab pos="194310" algn="l"/>
              </a:tabLst>
            </a:pPr>
            <a:r>
              <a:rPr sz="2000" dirty="0">
                <a:latin typeface="Arial MT"/>
                <a:cs typeface="Arial MT"/>
              </a:rPr>
              <a:t>LeNet</a:t>
            </a:r>
            <a:r>
              <a:rPr sz="2000" spc="-45" dirty="0">
                <a:latin typeface="Arial MT"/>
                <a:cs typeface="Arial MT"/>
              </a:rPr>
              <a:t> </a:t>
            </a:r>
            <a:r>
              <a:rPr sz="2000" dirty="0">
                <a:latin typeface="Arial MT"/>
                <a:cs typeface="Arial MT"/>
              </a:rPr>
              <a:t>–</a:t>
            </a:r>
            <a:r>
              <a:rPr sz="2000" spc="-40" dirty="0">
                <a:latin typeface="Arial MT"/>
                <a:cs typeface="Arial MT"/>
              </a:rPr>
              <a:t> </a:t>
            </a:r>
            <a:r>
              <a:rPr sz="2000" dirty="0">
                <a:latin typeface="Arial MT"/>
                <a:cs typeface="Arial MT"/>
              </a:rPr>
              <a:t>1998</a:t>
            </a:r>
            <a:endParaRPr sz="2000">
              <a:latin typeface="Arial MT"/>
              <a:cs typeface="Arial MT"/>
            </a:endParaRPr>
          </a:p>
          <a:p>
            <a:pPr marL="193675" indent="-181610">
              <a:lnSpc>
                <a:spcPct val="100000"/>
              </a:lnSpc>
              <a:spcBef>
                <a:spcPts val="960"/>
              </a:spcBef>
              <a:buFont typeface="Wingdings"/>
              <a:buChar char=""/>
              <a:tabLst>
                <a:tab pos="194310" algn="l"/>
              </a:tabLst>
            </a:pPr>
            <a:r>
              <a:rPr sz="2000" dirty="0">
                <a:latin typeface="Arial MT"/>
                <a:cs typeface="Arial MT"/>
              </a:rPr>
              <a:t>AlexNet</a:t>
            </a:r>
            <a:r>
              <a:rPr sz="2000" spc="-40" dirty="0">
                <a:latin typeface="Arial MT"/>
                <a:cs typeface="Arial MT"/>
              </a:rPr>
              <a:t> </a:t>
            </a:r>
            <a:r>
              <a:rPr sz="2000" dirty="0">
                <a:latin typeface="Arial MT"/>
                <a:cs typeface="Arial MT"/>
              </a:rPr>
              <a:t>–</a:t>
            </a:r>
            <a:r>
              <a:rPr sz="2000" spc="-30" dirty="0">
                <a:latin typeface="Arial MT"/>
                <a:cs typeface="Arial MT"/>
              </a:rPr>
              <a:t> </a:t>
            </a:r>
            <a:r>
              <a:rPr sz="2000" dirty="0">
                <a:latin typeface="Arial MT"/>
                <a:cs typeface="Arial MT"/>
              </a:rPr>
              <a:t>2012</a:t>
            </a:r>
            <a:endParaRPr sz="2000">
              <a:latin typeface="Arial MT"/>
              <a:cs typeface="Arial MT"/>
            </a:endParaRPr>
          </a:p>
          <a:p>
            <a:pPr marL="193675" indent="-181610">
              <a:lnSpc>
                <a:spcPct val="100000"/>
              </a:lnSpc>
              <a:spcBef>
                <a:spcPts val="960"/>
              </a:spcBef>
              <a:buFont typeface="Wingdings"/>
              <a:buChar char=""/>
              <a:tabLst>
                <a:tab pos="194310" algn="l"/>
              </a:tabLst>
            </a:pPr>
            <a:r>
              <a:rPr sz="2000" dirty="0">
                <a:latin typeface="Arial MT"/>
                <a:cs typeface="Arial MT"/>
              </a:rPr>
              <a:t>ZFNet</a:t>
            </a:r>
            <a:r>
              <a:rPr sz="2000" spc="-40" dirty="0">
                <a:latin typeface="Arial MT"/>
                <a:cs typeface="Arial MT"/>
              </a:rPr>
              <a:t> </a:t>
            </a:r>
            <a:r>
              <a:rPr sz="2000" dirty="0">
                <a:latin typeface="Arial MT"/>
                <a:cs typeface="Arial MT"/>
              </a:rPr>
              <a:t>–</a:t>
            </a:r>
            <a:r>
              <a:rPr sz="2000" spc="-30" dirty="0">
                <a:latin typeface="Arial MT"/>
                <a:cs typeface="Arial MT"/>
              </a:rPr>
              <a:t> </a:t>
            </a:r>
            <a:r>
              <a:rPr sz="2000" dirty="0">
                <a:latin typeface="Arial MT"/>
                <a:cs typeface="Arial MT"/>
              </a:rPr>
              <a:t>2013</a:t>
            </a:r>
            <a:endParaRPr sz="2000">
              <a:latin typeface="Arial MT"/>
              <a:cs typeface="Arial MT"/>
            </a:endParaRPr>
          </a:p>
          <a:p>
            <a:pPr marL="193675" indent="-181610">
              <a:lnSpc>
                <a:spcPct val="100000"/>
              </a:lnSpc>
              <a:spcBef>
                <a:spcPts val="960"/>
              </a:spcBef>
              <a:buFont typeface="Wingdings"/>
              <a:buChar char=""/>
              <a:tabLst>
                <a:tab pos="194310" algn="l"/>
              </a:tabLst>
            </a:pPr>
            <a:r>
              <a:rPr sz="2000" dirty="0">
                <a:latin typeface="Arial MT"/>
                <a:cs typeface="Arial MT"/>
              </a:rPr>
              <a:t>VGG</a:t>
            </a:r>
            <a:r>
              <a:rPr sz="2000" spc="-45" dirty="0">
                <a:latin typeface="Arial MT"/>
                <a:cs typeface="Arial MT"/>
              </a:rPr>
              <a:t> </a:t>
            </a:r>
            <a:r>
              <a:rPr sz="2000" dirty="0">
                <a:latin typeface="Arial MT"/>
                <a:cs typeface="Arial MT"/>
              </a:rPr>
              <a:t>–</a:t>
            </a:r>
            <a:r>
              <a:rPr sz="2000" spc="-40" dirty="0">
                <a:latin typeface="Arial MT"/>
                <a:cs typeface="Arial MT"/>
              </a:rPr>
              <a:t> </a:t>
            </a:r>
            <a:r>
              <a:rPr sz="2000" dirty="0">
                <a:latin typeface="Arial MT"/>
                <a:cs typeface="Arial MT"/>
              </a:rPr>
              <a:t>2014</a:t>
            </a:r>
            <a:endParaRPr sz="2000">
              <a:latin typeface="Arial MT"/>
              <a:cs typeface="Arial MT"/>
            </a:endParaRPr>
          </a:p>
          <a:p>
            <a:pPr marL="193675" indent="-181610">
              <a:lnSpc>
                <a:spcPct val="100000"/>
              </a:lnSpc>
              <a:spcBef>
                <a:spcPts val="960"/>
              </a:spcBef>
              <a:buFont typeface="Wingdings"/>
              <a:buChar char=""/>
              <a:tabLst>
                <a:tab pos="194310" algn="l"/>
              </a:tabLst>
            </a:pPr>
            <a:r>
              <a:rPr sz="2000" dirty="0">
                <a:latin typeface="Arial MT"/>
                <a:cs typeface="Arial MT"/>
              </a:rPr>
              <a:t>GoogLeNet</a:t>
            </a:r>
            <a:r>
              <a:rPr sz="2000" spc="-70" dirty="0">
                <a:latin typeface="Arial MT"/>
                <a:cs typeface="Arial MT"/>
              </a:rPr>
              <a:t> </a:t>
            </a:r>
            <a:r>
              <a:rPr sz="2000" dirty="0">
                <a:latin typeface="Arial MT"/>
                <a:cs typeface="Arial MT"/>
              </a:rPr>
              <a:t>–</a:t>
            </a:r>
            <a:r>
              <a:rPr sz="2000" spc="-45" dirty="0">
                <a:latin typeface="Arial MT"/>
                <a:cs typeface="Arial MT"/>
              </a:rPr>
              <a:t> </a:t>
            </a:r>
            <a:r>
              <a:rPr sz="2000" dirty="0">
                <a:latin typeface="Arial MT"/>
                <a:cs typeface="Arial MT"/>
              </a:rPr>
              <a:t>2014</a:t>
            </a:r>
            <a:endParaRPr sz="2000">
              <a:latin typeface="Arial MT"/>
              <a:cs typeface="Arial MT"/>
            </a:endParaRPr>
          </a:p>
          <a:p>
            <a:pPr marL="193675" indent="-181610">
              <a:lnSpc>
                <a:spcPct val="100000"/>
              </a:lnSpc>
              <a:spcBef>
                <a:spcPts val="960"/>
              </a:spcBef>
              <a:buFont typeface="Wingdings"/>
              <a:buChar char=""/>
              <a:tabLst>
                <a:tab pos="194310" algn="l"/>
              </a:tabLst>
            </a:pPr>
            <a:r>
              <a:rPr sz="2000" dirty="0">
                <a:latin typeface="Arial MT"/>
                <a:cs typeface="Arial MT"/>
              </a:rPr>
              <a:t>ResNet</a:t>
            </a:r>
            <a:r>
              <a:rPr sz="2000" spc="-50" dirty="0">
                <a:latin typeface="Arial MT"/>
                <a:cs typeface="Arial MT"/>
              </a:rPr>
              <a:t> </a:t>
            </a:r>
            <a:r>
              <a:rPr sz="2000" dirty="0">
                <a:latin typeface="Arial MT"/>
                <a:cs typeface="Arial MT"/>
              </a:rPr>
              <a:t>–</a:t>
            </a:r>
            <a:r>
              <a:rPr sz="2000" spc="-25" dirty="0">
                <a:latin typeface="Arial MT"/>
                <a:cs typeface="Arial MT"/>
              </a:rPr>
              <a:t> </a:t>
            </a:r>
            <a:r>
              <a:rPr sz="2000" dirty="0">
                <a:latin typeface="Arial MT"/>
                <a:cs typeface="Arial MT"/>
              </a:rPr>
              <a:t>2015</a:t>
            </a:r>
            <a:endParaRPr sz="2000">
              <a:latin typeface="Arial MT"/>
              <a:cs typeface="Arial MT"/>
            </a:endParaRPr>
          </a:p>
        </p:txBody>
      </p:sp>
      <p:pic>
        <p:nvPicPr>
          <p:cNvPr id="4" name="object 4"/>
          <p:cNvPicPr/>
          <p:nvPr/>
        </p:nvPicPr>
        <p:blipFill>
          <a:blip r:embed="rId2" cstate="print"/>
          <a:stretch>
            <a:fillRect/>
          </a:stretch>
        </p:blipFill>
        <p:spPr>
          <a:xfrm>
            <a:off x="4136178" y="1888280"/>
            <a:ext cx="6326825" cy="3689514"/>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503" y="106175"/>
            <a:ext cx="1530351"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References</a:t>
            </a:r>
            <a:endParaRPr sz="22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77</a:t>
            </a:fld>
            <a:endParaRPr spc="-5" dirty="0"/>
          </a:p>
        </p:txBody>
      </p:sp>
      <p:sp>
        <p:nvSpPr>
          <p:cNvPr id="3" name="object 3"/>
          <p:cNvSpPr txBox="1"/>
          <p:nvPr/>
        </p:nvSpPr>
        <p:spPr>
          <a:xfrm>
            <a:off x="381103" y="1041909"/>
            <a:ext cx="10909935" cy="3244478"/>
          </a:xfrm>
          <a:prstGeom prst="rect">
            <a:avLst/>
          </a:prstGeom>
        </p:spPr>
        <p:txBody>
          <a:bodyPr vert="horz" wrap="square" lIns="0" tIns="12700" rIns="0" bIns="0" rtlCol="0">
            <a:spAutoFit/>
          </a:bodyPr>
          <a:lstStyle/>
          <a:p>
            <a:pPr marL="193675" marR="790575" indent="-181610">
              <a:lnSpc>
                <a:spcPct val="100000"/>
              </a:lnSpc>
              <a:spcBef>
                <a:spcPts val="100"/>
              </a:spcBef>
              <a:buFont typeface="Wingdings"/>
              <a:buChar char=""/>
              <a:tabLst>
                <a:tab pos="194310" algn="l"/>
              </a:tabLst>
            </a:pPr>
            <a:r>
              <a:rPr sz="1800" spc="-5" dirty="0">
                <a:latin typeface="Arial MT"/>
                <a:cs typeface="Arial MT"/>
              </a:rPr>
              <a:t>Karpathy,</a:t>
            </a:r>
            <a:r>
              <a:rPr sz="1800" spc="30" dirty="0">
                <a:latin typeface="Arial MT"/>
                <a:cs typeface="Arial MT"/>
              </a:rPr>
              <a:t> </a:t>
            </a:r>
            <a:r>
              <a:rPr sz="1800" dirty="0">
                <a:latin typeface="Arial MT"/>
                <a:cs typeface="Arial MT"/>
              </a:rPr>
              <a:t>A.</a:t>
            </a:r>
            <a:r>
              <a:rPr sz="1800" spc="10" dirty="0">
                <a:latin typeface="Arial MT"/>
                <a:cs typeface="Arial MT"/>
              </a:rPr>
              <a:t> </a:t>
            </a:r>
            <a:r>
              <a:rPr sz="1800" spc="-5" dirty="0">
                <a:latin typeface="Arial MT"/>
                <a:cs typeface="Arial MT"/>
              </a:rPr>
              <a:t>(n.d.).</a:t>
            </a:r>
            <a:r>
              <a:rPr sz="1800" spc="10" dirty="0">
                <a:latin typeface="Arial MT"/>
                <a:cs typeface="Arial MT"/>
              </a:rPr>
              <a:t> </a:t>
            </a:r>
            <a:r>
              <a:rPr sz="1800" spc="-10" dirty="0">
                <a:latin typeface="Arial MT"/>
                <a:cs typeface="Arial MT"/>
              </a:rPr>
              <a:t>CS231n</a:t>
            </a:r>
            <a:r>
              <a:rPr sz="1800" spc="10" dirty="0">
                <a:latin typeface="Arial MT"/>
                <a:cs typeface="Arial MT"/>
              </a:rPr>
              <a:t> </a:t>
            </a:r>
            <a:r>
              <a:rPr sz="1800" spc="-5" dirty="0">
                <a:latin typeface="Arial MT"/>
                <a:cs typeface="Arial MT"/>
              </a:rPr>
              <a:t>Convolutional</a:t>
            </a:r>
            <a:r>
              <a:rPr sz="1800" spc="35" dirty="0">
                <a:latin typeface="Arial MT"/>
                <a:cs typeface="Arial MT"/>
              </a:rPr>
              <a:t> </a:t>
            </a:r>
            <a:r>
              <a:rPr sz="1800" spc="-5" dirty="0">
                <a:latin typeface="Arial MT"/>
                <a:cs typeface="Arial MT"/>
              </a:rPr>
              <a:t>Neural</a:t>
            </a:r>
            <a:r>
              <a:rPr sz="1800" spc="25" dirty="0">
                <a:latin typeface="Arial MT"/>
                <a:cs typeface="Arial MT"/>
              </a:rPr>
              <a:t> </a:t>
            </a:r>
            <a:r>
              <a:rPr sz="1800" spc="-10" dirty="0">
                <a:latin typeface="Arial MT"/>
                <a:cs typeface="Arial MT"/>
              </a:rPr>
              <a:t>Networks</a:t>
            </a:r>
            <a:r>
              <a:rPr sz="1800" spc="40" dirty="0">
                <a:latin typeface="Arial MT"/>
                <a:cs typeface="Arial MT"/>
              </a:rPr>
              <a:t> </a:t>
            </a:r>
            <a:r>
              <a:rPr sz="1800" dirty="0">
                <a:latin typeface="Arial MT"/>
                <a:cs typeface="Arial MT"/>
              </a:rPr>
              <a:t>for</a:t>
            </a:r>
            <a:r>
              <a:rPr sz="1800" spc="5" dirty="0">
                <a:latin typeface="Arial MT"/>
                <a:cs typeface="Arial MT"/>
              </a:rPr>
              <a:t> </a:t>
            </a:r>
            <a:r>
              <a:rPr sz="1800" spc="-5" dirty="0">
                <a:latin typeface="Arial MT"/>
                <a:cs typeface="Arial MT"/>
              </a:rPr>
              <a:t>Visual</a:t>
            </a:r>
            <a:r>
              <a:rPr sz="1800" spc="10" dirty="0">
                <a:latin typeface="Arial MT"/>
                <a:cs typeface="Arial MT"/>
              </a:rPr>
              <a:t> </a:t>
            </a:r>
            <a:r>
              <a:rPr sz="1800" spc="-5" dirty="0">
                <a:latin typeface="Arial MT"/>
                <a:cs typeface="Arial MT"/>
              </a:rPr>
              <a:t>Recognition.</a:t>
            </a:r>
            <a:r>
              <a:rPr sz="1800" spc="35" dirty="0">
                <a:latin typeface="Arial MT"/>
                <a:cs typeface="Arial MT"/>
              </a:rPr>
              <a:t> </a:t>
            </a:r>
            <a:r>
              <a:rPr sz="1800" spc="-5" dirty="0">
                <a:latin typeface="Arial MT"/>
                <a:cs typeface="Arial MT"/>
              </a:rPr>
              <a:t>Retrieved</a:t>
            </a:r>
            <a:r>
              <a:rPr sz="1800" spc="10" dirty="0">
                <a:latin typeface="Arial MT"/>
                <a:cs typeface="Arial MT"/>
              </a:rPr>
              <a:t> </a:t>
            </a:r>
            <a:r>
              <a:rPr sz="1800" dirty="0">
                <a:latin typeface="Arial MT"/>
                <a:cs typeface="Arial MT"/>
              </a:rPr>
              <a:t>from </a:t>
            </a:r>
            <a:r>
              <a:rPr sz="1800" spc="-484" dirty="0">
                <a:solidFill>
                  <a:srgbClr val="C40404"/>
                </a:solidFill>
                <a:latin typeface="Arial MT"/>
                <a:cs typeface="Arial MT"/>
              </a:rPr>
              <a:t> </a:t>
            </a:r>
            <a:r>
              <a:rPr sz="1800" u="heavy" spc="-5" dirty="0">
                <a:solidFill>
                  <a:srgbClr val="C40404"/>
                </a:solidFill>
                <a:uFill>
                  <a:solidFill>
                    <a:srgbClr val="C40404"/>
                  </a:solidFill>
                </a:uFill>
                <a:latin typeface="Arial MT"/>
                <a:cs typeface="Arial MT"/>
                <a:hlinkClick r:id="rId2"/>
              </a:rPr>
              <a:t>http://cs231n.github.io/convolutional-networks/#overview</a:t>
            </a:r>
            <a:endParaRPr sz="1800">
              <a:latin typeface="Arial MT"/>
              <a:cs typeface="Arial MT"/>
            </a:endParaRPr>
          </a:p>
          <a:p>
            <a:pPr marL="193675" indent="-181610">
              <a:lnSpc>
                <a:spcPct val="100000"/>
              </a:lnSpc>
              <a:spcBef>
                <a:spcPts val="860"/>
              </a:spcBef>
              <a:buFont typeface="Wingdings"/>
              <a:buChar char=""/>
              <a:tabLst>
                <a:tab pos="194310" algn="l"/>
              </a:tabLst>
            </a:pPr>
            <a:r>
              <a:rPr sz="1800" spc="-5" dirty="0">
                <a:latin typeface="Arial MT"/>
                <a:cs typeface="Arial MT"/>
              </a:rPr>
              <a:t>Rohrer,</a:t>
            </a:r>
            <a:r>
              <a:rPr sz="1800" spc="10" dirty="0">
                <a:latin typeface="Arial MT"/>
                <a:cs typeface="Arial MT"/>
              </a:rPr>
              <a:t> </a:t>
            </a:r>
            <a:r>
              <a:rPr sz="1800" dirty="0">
                <a:latin typeface="Arial MT"/>
                <a:cs typeface="Arial MT"/>
              </a:rPr>
              <a:t>B.</a:t>
            </a:r>
            <a:r>
              <a:rPr sz="1800" spc="-10" dirty="0">
                <a:latin typeface="Arial MT"/>
                <a:cs typeface="Arial MT"/>
              </a:rPr>
              <a:t> </a:t>
            </a:r>
            <a:r>
              <a:rPr sz="1800" spc="-5" dirty="0">
                <a:latin typeface="Arial MT"/>
                <a:cs typeface="Arial MT"/>
              </a:rPr>
              <a:t>(n.d.).</a:t>
            </a:r>
            <a:r>
              <a:rPr sz="1800" spc="-10" dirty="0">
                <a:latin typeface="Arial MT"/>
                <a:cs typeface="Arial MT"/>
              </a:rPr>
              <a:t> </a:t>
            </a:r>
            <a:r>
              <a:rPr sz="1800" spc="-5" dirty="0">
                <a:latin typeface="Arial MT"/>
                <a:cs typeface="Arial MT"/>
              </a:rPr>
              <a:t>How</a:t>
            </a:r>
            <a:r>
              <a:rPr sz="1800" spc="5" dirty="0">
                <a:latin typeface="Arial MT"/>
                <a:cs typeface="Arial MT"/>
              </a:rPr>
              <a:t> </a:t>
            </a:r>
            <a:r>
              <a:rPr sz="1800" spc="-5" dirty="0">
                <a:latin typeface="Arial MT"/>
                <a:cs typeface="Arial MT"/>
              </a:rPr>
              <a:t>do Convolutional</a:t>
            </a:r>
            <a:r>
              <a:rPr sz="1800" spc="30" dirty="0">
                <a:latin typeface="Arial MT"/>
                <a:cs typeface="Arial MT"/>
              </a:rPr>
              <a:t> </a:t>
            </a:r>
            <a:r>
              <a:rPr sz="1800" spc="-5" dirty="0">
                <a:latin typeface="Arial MT"/>
                <a:cs typeface="Arial MT"/>
              </a:rPr>
              <a:t>Neural</a:t>
            </a:r>
            <a:r>
              <a:rPr sz="1800" spc="20" dirty="0">
                <a:latin typeface="Arial MT"/>
                <a:cs typeface="Arial MT"/>
              </a:rPr>
              <a:t> </a:t>
            </a:r>
            <a:r>
              <a:rPr sz="1800" spc="-10" dirty="0">
                <a:latin typeface="Arial MT"/>
                <a:cs typeface="Arial MT"/>
              </a:rPr>
              <a:t>Networks</a:t>
            </a:r>
            <a:r>
              <a:rPr sz="1800" spc="35" dirty="0">
                <a:latin typeface="Arial MT"/>
                <a:cs typeface="Arial MT"/>
              </a:rPr>
              <a:t> </a:t>
            </a:r>
            <a:r>
              <a:rPr sz="1800" spc="-10" dirty="0">
                <a:latin typeface="Arial MT"/>
                <a:cs typeface="Arial MT"/>
              </a:rPr>
              <a:t>work?.</a:t>
            </a:r>
            <a:r>
              <a:rPr sz="1800" spc="50" dirty="0">
                <a:latin typeface="Arial MT"/>
                <a:cs typeface="Arial MT"/>
              </a:rPr>
              <a:t> </a:t>
            </a:r>
            <a:r>
              <a:rPr sz="1800" spc="-5" dirty="0">
                <a:latin typeface="Arial MT"/>
                <a:cs typeface="Arial MT"/>
              </a:rPr>
              <a:t>Retrieved</a:t>
            </a:r>
            <a:r>
              <a:rPr sz="1800" spc="5" dirty="0">
                <a:latin typeface="Arial MT"/>
                <a:cs typeface="Arial MT"/>
              </a:rPr>
              <a:t> </a:t>
            </a:r>
            <a:r>
              <a:rPr sz="1800" dirty="0">
                <a:latin typeface="Arial MT"/>
                <a:cs typeface="Arial MT"/>
              </a:rPr>
              <a:t>from</a:t>
            </a:r>
            <a:endParaRPr sz="1800">
              <a:latin typeface="Arial MT"/>
              <a:cs typeface="Arial MT"/>
            </a:endParaRPr>
          </a:p>
          <a:p>
            <a:pPr marL="193675">
              <a:lnSpc>
                <a:spcPct val="100000"/>
              </a:lnSpc>
              <a:spcBef>
                <a:spcPts val="5"/>
              </a:spcBef>
            </a:pPr>
            <a:r>
              <a:rPr sz="1800" u="heavy" spc="-5" dirty="0">
                <a:solidFill>
                  <a:srgbClr val="C40404"/>
                </a:solidFill>
                <a:uFill>
                  <a:solidFill>
                    <a:srgbClr val="C40404"/>
                  </a:solidFill>
                </a:uFill>
                <a:latin typeface="Arial MT"/>
                <a:cs typeface="Arial MT"/>
                <a:hlinkClick r:id="rId3"/>
              </a:rPr>
              <a:t>http://brohrer.github.io/how_convolutional_neural_networks_work.html</a:t>
            </a:r>
            <a:endParaRPr sz="1800">
              <a:latin typeface="Arial MT"/>
              <a:cs typeface="Arial MT"/>
            </a:endParaRPr>
          </a:p>
          <a:p>
            <a:pPr marL="193675" marR="40640" indent="-181610">
              <a:lnSpc>
                <a:spcPct val="100000"/>
              </a:lnSpc>
              <a:spcBef>
                <a:spcPts val="865"/>
              </a:spcBef>
              <a:buFont typeface="Wingdings"/>
              <a:buChar char=""/>
              <a:tabLst>
                <a:tab pos="194310" algn="l"/>
              </a:tabLst>
            </a:pPr>
            <a:r>
              <a:rPr sz="1800" spc="-10" dirty="0">
                <a:latin typeface="Arial MT"/>
                <a:cs typeface="Arial MT"/>
              </a:rPr>
              <a:t>Brownlee,</a:t>
            </a:r>
            <a:r>
              <a:rPr sz="1800" spc="55" dirty="0">
                <a:latin typeface="Arial MT"/>
                <a:cs typeface="Arial MT"/>
              </a:rPr>
              <a:t> </a:t>
            </a:r>
            <a:r>
              <a:rPr sz="1800" dirty="0">
                <a:latin typeface="Arial MT"/>
                <a:cs typeface="Arial MT"/>
              </a:rPr>
              <a:t>J.</a:t>
            </a:r>
            <a:r>
              <a:rPr sz="1800" spc="15" dirty="0">
                <a:latin typeface="Arial MT"/>
                <a:cs typeface="Arial MT"/>
              </a:rPr>
              <a:t> </a:t>
            </a:r>
            <a:r>
              <a:rPr sz="1800" spc="-5" dirty="0">
                <a:latin typeface="Arial MT"/>
                <a:cs typeface="Arial MT"/>
              </a:rPr>
              <a:t>(n.d.).</a:t>
            </a:r>
            <a:r>
              <a:rPr sz="1800" spc="5" dirty="0">
                <a:latin typeface="Arial MT"/>
                <a:cs typeface="Arial MT"/>
              </a:rPr>
              <a:t> </a:t>
            </a:r>
            <a:r>
              <a:rPr sz="1800" spc="-5" dirty="0">
                <a:latin typeface="Arial MT"/>
                <a:cs typeface="Arial MT"/>
              </a:rPr>
              <a:t>Crash</a:t>
            </a:r>
            <a:r>
              <a:rPr sz="1800" spc="15" dirty="0">
                <a:latin typeface="Arial MT"/>
                <a:cs typeface="Arial MT"/>
              </a:rPr>
              <a:t> </a:t>
            </a:r>
            <a:r>
              <a:rPr sz="1800" spc="-5" dirty="0">
                <a:latin typeface="Arial MT"/>
                <a:cs typeface="Arial MT"/>
              </a:rPr>
              <a:t>Course</a:t>
            </a:r>
            <a:r>
              <a:rPr sz="1800" spc="15" dirty="0">
                <a:latin typeface="Arial MT"/>
                <a:cs typeface="Arial MT"/>
              </a:rPr>
              <a:t> </a:t>
            </a:r>
            <a:r>
              <a:rPr sz="1800" spc="-5" dirty="0">
                <a:latin typeface="Arial MT"/>
                <a:cs typeface="Arial MT"/>
              </a:rPr>
              <a:t>in Convolutional</a:t>
            </a:r>
            <a:r>
              <a:rPr sz="1800" spc="40" dirty="0">
                <a:latin typeface="Arial MT"/>
                <a:cs typeface="Arial MT"/>
              </a:rPr>
              <a:t> </a:t>
            </a:r>
            <a:r>
              <a:rPr sz="1800" spc="-5" dirty="0">
                <a:latin typeface="Arial MT"/>
                <a:cs typeface="Arial MT"/>
              </a:rPr>
              <a:t>Neural</a:t>
            </a:r>
            <a:r>
              <a:rPr sz="1800" spc="15" dirty="0">
                <a:latin typeface="Arial MT"/>
                <a:cs typeface="Arial MT"/>
              </a:rPr>
              <a:t> </a:t>
            </a:r>
            <a:r>
              <a:rPr sz="1800" spc="-10" dirty="0">
                <a:latin typeface="Arial MT"/>
                <a:cs typeface="Arial MT"/>
              </a:rPr>
              <a:t>Networks</a:t>
            </a:r>
            <a:r>
              <a:rPr sz="1800" spc="55" dirty="0">
                <a:latin typeface="Arial MT"/>
                <a:cs typeface="Arial MT"/>
              </a:rPr>
              <a:t> </a:t>
            </a:r>
            <a:r>
              <a:rPr sz="1800" dirty="0">
                <a:latin typeface="Arial MT"/>
                <a:cs typeface="Arial MT"/>
              </a:rPr>
              <a:t>for</a:t>
            </a:r>
            <a:r>
              <a:rPr sz="1800" spc="10" dirty="0">
                <a:latin typeface="Arial MT"/>
                <a:cs typeface="Arial MT"/>
              </a:rPr>
              <a:t> </a:t>
            </a:r>
            <a:r>
              <a:rPr sz="1800" spc="-5" dirty="0">
                <a:latin typeface="Arial MT"/>
                <a:cs typeface="Arial MT"/>
              </a:rPr>
              <a:t>Machine</a:t>
            </a:r>
            <a:r>
              <a:rPr sz="1800" spc="10" dirty="0">
                <a:latin typeface="Arial MT"/>
                <a:cs typeface="Arial MT"/>
              </a:rPr>
              <a:t> </a:t>
            </a:r>
            <a:r>
              <a:rPr sz="1800" spc="-5" dirty="0">
                <a:latin typeface="Arial MT"/>
                <a:cs typeface="Arial MT"/>
              </a:rPr>
              <a:t>Learning.</a:t>
            </a:r>
            <a:r>
              <a:rPr sz="1800" spc="35" dirty="0">
                <a:latin typeface="Arial MT"/>
                <a:cs typeface="Arial MT"/>
              </a:rPr>
              <a:t> </a:t>
            </a:r>
            <a:r>
              <a:rPr sz="1800" spc="-5" dirty="0">
                <a:latin typeface="Arial MT"/>
                <a:cs typeface="Arial MT"/>
              </a:rPr>
              <a:t>Retrieved</a:t>
            </a:r>
            <a:r>
              <a:rPr sz="1800" spc="15" dirty="0">
                <a:latin typeface="Arial MT"/>
                <a:cs typeface="Arial MT"/>
              </a:rPr>
              <a:t> </a:t>
            </a:r>
            <a:r>
              <a:rPr sz="1800" dirty="0">
                <a:latin typeface="Arial MT"/>
                <a:cs typeface="Arial MT"/>
              </a:rPr>
              <a:t>from </a:t>
            </a:r>
            <a:r>
              <a:rPr sz="1800" spc="-484" dirty="0">
                <a:solidFill>
                  <a:srgbClr val="C40404"/>
                </a:solidFill>
                <a:latin typeface="Arial MT"/>
                <a:cs typeface="Arial MT"/>
              </a:rPr>
              <a:t> </a:t>
            </a:r>
            <a:r>
              <a:rPr sz="1800" u="heavy" spc="-5" dirty="0">
                <a:solidFill>
                  <a:srgbClr val="C40404"/>
                </a:solidFill>
                <a:uFill>
                  <a:solidFill>
                    <a:srgbClr val="C40404"/>
                  </a:solidFill>
                </a:uFill>
                <a:latin typeface="Arial MT"/>
                <a:cs typeface="Arial MT"/>
                <a:hlinkClick r:id="rId4"/>
              </a:rPr>
              <a:t>http://machinelearningmastery.com/crash-course-convolutional-neural-networks/</a:t>
            </a:r>
            <a:endParaRPr sz="1800">
              <a:latin typeface="Arial MT"/>
              <a:cs typeface="Arial MT"/>
            </a:endParaRPr>
          </a:p>
          <a:p>
            <a:pPr marL="193675" indent="-181610">
              <a:lnSpc>
                <a:spcPct val="100000"/>
              </a:lnSpc>
              <a:spcBef>
                <a:spcPts val="860"/>
              </a:spcBef>
              <a:buFont typeface="Wingdings"/>
              <a:buChar char=""/>
              <a:tabLst>
                <a:tab pos="194310" algn="l"/>
              </a:tabLst>
            </a:pPr>
            <a:r>
              <a:rPr sz="1800" spc="-10" dirty="0">
                <a:latin typeface="Arial MT"/>
                <a:cs typeface="Arial MT"/>
                <a:hlinkClick r:id="rId5"/>
              </a:rPr>
              <a:t>Lidinwise</a:t>
            </a:r>
            <a:r>
              <a:rPr sz="1800" spc="70" dirty="0">
                <a:latin typeface="Arial MT"/>
                <a:cs typeface="Arial MT"/>
                <a:hlinkClick r:id="rId5"/>
              </a:rPr>
              <a:t> </a:t>
            </a:r>
            <a:r>
              <a:rPr sz="1800" spc="-5" dirty="0">
                <a:latin typeface="Arial MT"/>
                <a:cs typeface="Arial MT"/>
                <a:hlinkClick r:id="rId5"/>
              </a:rPr>
              <a:t>(n.d.).</a:t>
            </a:r>
            <a:r>
              <a:rPr sz="1800" spc="25" dirty="0">
                <a:latin typeface="Arial MT"/>
                <a:cs typeface="Arial MT"/>
                <a:hlinkClick r:id="rId5"/>
              </a:rPr>
              <a:t> </a:t>
            </a:r>
            <a:r>
              <a:rPr sz="1800" dirty="0">
                <a:latin typeface="Arial MT"/>
                <a:cs typeface="Arial MT"/>
                <a:hlinkClick r:id="rId5"/>
              </a:rPr>
              <a:t>The </a:t>
            </a:r>
            <a:r>
              <a:rPr sz="1800" spc="-5" dirty="0">
                <a:latin typeface="Arial MT"/>
                <a:cs typeface="Arial MT"/>
                <a:hlinkClick r:id="rId5"/>
              </a:rPr>
              <a:t>revolution</a:t>
            </a:r>
            <a:r>
              <a:rPr sz="1800" spc="25" dirty="0">
                <a:latin typeface="Arial MT"/>
                <a:cs typeface="Arial MT"/>
                <a:hlinkClick r:id="rId5"/>
              </a:rPr>
              <a:t> </a:t>
            </a:r>
            <a:r>
              <a:rPr sz="1800" dirty="0">
                <a:latin typeface="Arial MT"/>
                <a:cs typeface="Arial MT"/>
                <a:hlinkClick r:id="rId5"/>
              </a:rPr>
              <a:t>of</a:t>
            </a:r>
            <a:r>
              <a:rPr sz="1800" spc="25" dirty="0">
                <a:latin typeface="Arial MT"/>
                <a:cs typeface="Arial MT"/>
                <a:hlinkClick r:id="rId5"/>
              </a:rPr>
              <a:t> </a:t>
            </a:r>
            <a:r>
              <a:rPr sz="1800" spc="-5" dirty="0">
                <a:latin typeface="Arial MT"/>
                <a:cs typeface="Arial MT"/>
                <a:hlinkClick r:id="rId5"/>
              </a:rPr>
              <a:t>depth.</a:t>
            </a:r>
            <a:r>
              <a:rPr sz="1800" spc="25" dirty="0">
                <a:latin typeface="Arial MT"/>
                <a:cs typeface="Arial MT"/>
                <a:hlinkClick r:id="rId5"/>
              </a:rPr>
              <a:t> </a:t>
            </a:r>
            <a:r>
              <a:rPr sz="1800" spc="-5" dirty="0">
                <a:latin typeface="Arial MT"/>
                <a:cs typeface="Arial MT"/>
                <a:hlinkClick r:id="rId5"/>
              </a:rPr>
              <a:t>Retrieved</a:t>
            </a:r>
            <a:r>
              <a:rPr sz="1800" spc="40" dirty="0">
                <a:latin typeface="Arial MT"/>
                <a:cs typeface="Arial MT"/>
                <a:hlinkClick r:id="rId5"/>
              </a:rPr>
              <a:t> </a:t>
            </a:r>
            <a:r>
              <a:rPr sz="1800" dirty="0">
                <a:latin typeface="Arial MT"/>
                <a:cs typeface="Arial MT"/>
                <a:hlinkClick r:id="rId5"/>
              </a:rPr>
              <a:t>from</a:t>
            </a:r>
            <a:r>
              <a:rPr sz="1800" spc="20" dirty="0">
                <a:solidFill>
                  <a:srgbClr val="C40404"/>
                </a:solidFill>
                <a:latin typeface="Arial MT"/>
                <a:cs typeface="Arial MT"/>
                <a:hlinkClick r:id="rId5"/>
              </a:rPr>
              <a:t> </a:t>
            </a:r>
            <a:r>
              <a:rPr sz="1800" u="heavy" spc="-5" dirty="0">
                <a:solidFill>
                  <a:srgbClr val="C40404"/>
                </a:solidFill>
                <a:uFill>
                  <a:solidFill>
                    <a:srgbClr val="C40404"/>
                  </a:solidFill>
                </a:uFill>
                <a:latin typeface="Arial MT"/>
                <a:cs typeface="Arial MT"/>
                <a:hlinkClick r:id="rId5"/>
              </a:rPr>
              <a:t>https://medium.com/@Lidinwise/the-revolution-of-</a:t>
            </a:r>
            <a:endParaRPr sz="1800">
              <a:latin typeface="Arial MT"/>
              <a:cs typeface="Arial MT"/>
            </a:endParaRPr>
          </a:p>
          <a:p>
            <a:pPr marL="193675">
              <a:lnSpc>
                <a:spcPct val="100000"/>
              </a:lnSpc>
            </a:pPr>
            <a:r>
              <a:rPr sz="1800" u="heavy" spc="-5" dirty="0">
                <a:solidFill>
                  <a:srgbClr val="C40404"/>
                </a:solidFill>
                <a:uFill>
                  <a:solidFill>
                    <a:srgbClr val="C40404"/>
                  </a:solidFill>
                </a:uFill>
                <a:latin typeface="Arial MT"/>
                <a:cs typeface="Arial MT"/>
                <a:hlinkClick r:id="rId5"/>
              </a:rPr>
              <a:t>depth-facf174924f5#.8or5c77ss</a:t>
            </a:r>
            <a:endParaRPr sz="1800">
              <a:latin typeface="Arial MT"/>
              <a:cs typeface="Arial MT"/>
            </a:endParaRPr>
          </a:p>
          <a:p>
            <a:pPr marL="193675" marR="3481704" indent="-181610">
              <a:lnSpc>
                <a:spcPct val="100000"/>
              </a:lnSpc>
              <a:spcBef>
                <a:spcPts val="869"/>
              </a:spcBef>
              <a:buFont typeface="Wingdings"/>
              <a:buChar char=""/>
              <a:tabLst>
                <a:tab pos="194310" algn="l"/>
              </a:tabLst>
            </a:pPr>
            <a:r>
              <a:rPr sz="1800" spc="-5" dirty="0">
                <a:latin typeface="Arial MT"/>
                <a:cs typeface="Arial MT"/>
              </a:rPr>
              <a:t>Nervana.</a:t>
            </a:r>
            <a:r>
              <a:rPr sz="1800" spc="25" dirty="0">
                <a:latin typeface="Arial MT"/>
                <a:cs typeface="Arial MT"/>
              </a:rPr>
              <a:t> </a:t>
            </a:r>
            <a:r>
              <a:rPr sz="1800" spc="-5" dirty="0">
                <a:latin typeface="Arial MT"/>
                <a:cs typeface="Arial MT"/>
              </a:rPr>
              <a:t>(n.d.).</a:t>
            </a:r>
            <a:r>
              <a:rPr sz="1800" spc="5" dirty="0">
                <a:latin typeface="Arial MT"/>
                <a:cs typeface="Arial MT"/>
              </a:rPr>
              <a:t> </a:t>
            </a:r>
            <a:r>
              <a:rPr sz="1800" spc="-5" dirty="0">
                <a:latin typeface="Arial MT"/>
                <a:cs typeface="Arial MT"/>
              </a:rPr>
              <a:t>Tutorial:</a:t>
            </a:r>
            <a:r>
              <a:rPr sz="1800" spc="10" dirty="0">
                <a:latin typeface="Arial MT"/>
                <a:cs typeface="Arial MT"/>
              </a:rPr>
              <a:t> </a:t>
            </a:r>
            <a:r>
              <a:rPr sz="1800" spc="-5" dirty="0">
                <a:latin typeface="Arial MT"/>
                <a:cs typeface="Arial MT"/>
              </a:rPr>
              <a:t>Convolutional</a:t>
            </a:r>
            <a:r>
              <a:rPr sz="1800" spc="45" dirty="0">
                <a:latin typeface="Arial MT"/>
                <a:cs typeface="Arial MT"/>
              </a:rPr>
              <a:t> </a:t>
            </a:r>
            <a:r>
              <a:rPr sz="1800" spc="-5" dirty="0">
                <a:latin typeface="Arial MT"/>
                <a:cs typeface="Arial MT"/>
              </a:rPr>
              <a:t>neural</a:t>
            </a:r>
            <a:r>
              <a:rPr sz="1800" spc="20" dirty="0">
                <a:latin typeface="Arial MT"/>
                <a:cs typeface="Arial MT"/>
              </a:rPr>
              <a:t> </a:t>
            </a:r>
            <a:r>
              <a:rPr sz="1800" spc="-10" dirty="0">
                <a:latin typeface="Arial MT"/>
                <a:cs typeface="Arial MT"/>
              </a:rPr>
              <a:t>networks.</a:t>
            </a:r>
            <a:r>
              <a:rPr sz="1800" spc="45" dirty="0">
                <a:latin typeface="Arial MT"/>
                <a:cs typeface="Arial MT"/>
              </a:rPr>
              <a:t> </a:t>
            </a:r>
            <a:r>
              <a:rPr sz="1800" spc="-5" dirty="0">
                <a:latin typeface="Arial MT"/>
                <a:cs typeface="Arial MT"/>
              </a:rPr>
              <a:t>Retrieved</a:t>
            </a:r>
            <a:r>
              <a:rPr sz="1800" spc="30" dirty="0">
                <a:latin typeface="Arial MT"/>
                <a:cs typeface="Arial MT"/>
              </a:rPr>
              <a:t> </a:t>
            </a:r>
            <a:r>
              <a:rPr sz="1800" dirty="0">
                <a:latin typeface="Arial MT"/>
                <a:cs typeface="Arial MT"/>
              </a:rPr>
              <a:t>from </a:t>
            </a:r>
            <a:r>
              <a:rPr sz="1800" spc="-484" dirty="0">
                <a:solidFill>
                  <a:srgbClr val="C40404"/>
                </a:solidFill>
                <a:latin typeface="Arial MT"/>
                <a:cs typeface="Arial MT"/>
              </a:rPr>
              <a:t> </a:t>
            </a:r>
            <a:r>
              <a:rPr sz="1800" u="heavy" spc="-5" dirty="0">
                <a:solidFill>
                  <a:srgbClr val="C40404"/>
                </a:solidFill>
                <a:uFill>
                  <a:solidFill>
                    <a:srgbClr val="C40404"/>
                  </a:solidFill>
                </a:uFill>
                <a:latin typeface="Arial MT"/>
                <a:cs typeface="Arial MT"/>
                <a:hlinkClick r:id="rId6"/>
              </a:rPr>
              <a:t>https://www.nervanasys.com/convolutional-neural-networks/</a:t>
            </a:r>
            <a:endParaRPr sz="1800">
              <a:latin typeface="Arial MT"/>
              <a:cs typeface="Arial MT"/>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505" y="106175"/>
            <a:ext cx="1390015"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Questi</a:t>
            </a:r>
            <a:r>
              <a:rPr sz="2200" b="1" dirty="0">
                <a:solidFill>
                  <a:srgbClr val="000000"/>
                </a:solidFill>
                <a:latin typeface="Arial"/>
                <a:cs typeface="Arial"/>
              </a:rPr>
              <a:t>o</a:t>
            </a:r>
            <a:r>
              <a:rPr sz="2200" b="1" spc="-5" dirty="0">
                <a:solidFill>
                  <a:srgbClr val="000000"/>
                </a:solidFill>
                <a:latin typeface="Arial"/>
                <a:cs typeface="Arial"/>
              </a:rPr>
              <a:t>ns</a:t>
            </a:r>
            <a:endParaRPr sz="22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78</a:t>
            </a:fld>
            <a:endParaRPr spc="-5" dirty="0"/>
          </a:p>
        </p:txBody>
      </p:sp>
      <p:pic>
        <p:nvPicPr>
          <p:cNvPr id="3" name="object 3"/>
          <p:cNvPicPr/>
          <p:nvPr/>
        </p:nvPicPr>
        <p:blipFill>
          <a:blip r:embed="rId2" cstate="print"/>
          <a:stretch>
            <a:fillRect/>
          </a:stretch>
        </p:blipFill>
        <p:spPr>
          <a:xfrm>
            <a:off x="4492753" y="1953767"/>
            <a:ext cx="2935563" cy="3357986"/>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93009" y="3038351"/>
            <a:ext cx="3912235" cy="843821"/>
          </a:xfrm>
          <a:prstGeom prst="rect">
            <a:avLst/>
          </a:prstGeom>
        </p:spPr>
        <p:txBody>
          <a:bodyPr vert="horz" wrap="square" lIns="0" tIns="12700" rIns="0" bIns="0" rtlCol="0">
            <a:spAutoFit/>
          </a:bodyPr>
          <a:lstStyle/>
          <a:p>
            <a:pPr marL="12700">
              <a:lnSpc>
                <a:spcPct val="100000"/>
              </a:lnSpc>
              <a:spcBef>
                <a:spcPts val="100"/>
              </a:spcBef>
            </a:pPr>
            <a:r>
              <a:rPr sz="5400" b="1" dirty="0">
                <a:solidFill>
                  <a:srgbClr val="000000"/>
                </a:solidFill>
                <a:latin typeface="Arial"/>
                <a:cs typeface="Arial"/>
              </a:rPr>
              <a:t>Thank</a:t>
            </a:r>
            <a:r>
              <a:rPr sz="5400" b="1" spc="-95" dirty="0">
                <a:solidFill>
                  <a:srgbClr val="000000"/>
                </a:solidFill>
                <a:latin typeface="Arial"/>
                <a:cs typeface="Arial"/>
              </a:rPr>
              <a:t> </a:t>
            </a:r>
            <a:r>
              <a:rPr sz="5400" b="1" dirty="0">
                <a:solidFill>
                  <a:srgbClr val="000000"/>
                </a:solidFill>
                <a:latin typeface="Arial"/>
                <a:cs typeface="Arial"/>
              </a:rPr>
              <a:t>you!!</a:t>
            </a:r>
            <a:endParaRPr sz="5400">
              <a:latin typeface="Arial"/>
              <a:cs typeface="Arial"/>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79</a:t>
            </a:fld>
            <a:endParaRPr spc="-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7503" y="106175"/>
            <a:ext cx="2230120" cy="350737"/>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Arial"/>
                <a:cs typeface="Arial"/>
              </a:rPr>
              <a:t>MLP</a:t>
            </a:r>
            <a:r>
              <a:rPr sz="2200" b="1" spc="-20" dirty="0">
                <a:latin typeface="Arial"/>
                <a:cs typeface="Arial"/>
              </a:rPr>
              <a:t> </a:t>
            </a:r>
            <a:r>
              <a:rPr sz="2200" b="1" spc="-5" dirty="0">
                <a:latin typeface="Arial"/>
                <a:cs typeface="Arial"/>
              </a:rPr>
              <a:t>vs</a:t>
            </a:r>
            <a:r>
              <a:rPr sz="2200" b="1" spc="-25" dirty="0">
                <a:latin typeface="Arial"/>
                <a:cs typeface="Arial"/>
              </a:rPr>
              <a:t> </a:t>
            </a:r>
            <a:r>
              <a:rPr sz="2200" b="1" spc="-5" dirty="0">
                <a:latin typeface="Arial"/>
                <a:cs typeface="Arial"/>
              </a:rPr>
              <a:t>ConvNet</a:t>
            </a:r>
            <a:endParaRPr sz="2200">
              <a:latin typeface="Arial"/>
              <a:cs typeface="Arial"/>
            </a:endParaRPr>
          </a:p>
        </p:txBody>
      </p:sp>
      <p:pic>
        <p:nvPicPr>
          <p:cNvPr id="3" name="object 3"/>
          <p:cNvPicPr/>
          <p:nvPr/>
        </p:nvPicPr>
        <p:blipFill>
          <a:blip r:embed="rId2" cstate="print"/>
          <a:stretch>
            <a:fillRect/>
          </a:stretch>
        </p:blipFill>
        <p:spPr>
          <a:xfrm>
            <a:off x="6158485" y="1263396"/>
            <a:ext cx="4186427" cy="2054352"/>
          </a:xfrm>
          <a:prstGeom prst="rect">
            <a:avLst/>
          </a:prstGeom>
        </p:spPr>
      </p:pic>
      <p:sp>
        <p:nvSpPr>
          <p:cNvPr id="4" name="object 4"/>
          <p:cNvSpPr txBox="1"/>
          <p:nvPr/>
        </p:nvSpPr>
        <p:spPr>
          <a:xfrm>
            <a:off x="1811527" y="1603706"/>
            <a:ext cx="3443604" cy="751488"/>
          </a:xfrm>
          <a:prstGeom prst="rect">
            <a:avLst/>
          </a:prstGeom>
        </p:spPr>
        <p:txBody>
          <a:bodyPr vert="horz" wrap="square" lIns="0" tIns="12700" rIns="0" bIns="0" rtlCol="0">
            <a:spAutoFit/>
          </a:bodyPr>
          <a:lstStyle/>
          <a:p>
            <a:pPr marL="193675" indent="-181610">
              <a:lnSpc>
                <a:spcPct val="100000"/>
              </a:lnSpc>
              <a:spcBef>
                <a:spcPts val="100"/>
              </a:spcBef>
              <a:buFont typeface="Wingdings"/>
              <a:buChar char=""/>
              <a:tabLst>
                <a:tab pos="194310" algn="l"/>
              </a:tabLst>
            </a:pPr>
            <a:r>
              <a:rPr sz="2400" dirty="0">
                <a:latin typeface="Arial MT"/>
                <a:cs typeface="Arial MT"/>
              </a:rPr>
              <a:t>A</a:t>
            </a:r>
            <a:r>
              <a:rPr sz="2400" spc="-10" dirty="0">
                <a:latin typeface="Arial MT"/>
                <a:cs typeface="Arial MT"/>
              </a:rPr>
              <a:t> </a:t>
            </a:r>
            <a:r>
              <a:rPr sz="2400" spc="-5" dirty="0">
                <a:latin typeface="Arial MT"/>
                <a:cs typeface="Arial MT"/>
              </a:rPr>
              <a:t>regular</a:t>
            </a:r>
            <a:r>
              <a:rPr sz="2400" spc="10" dirty="0">
                <a:latin typeface="Arial MT"/>
                <a:cs typeface="Arial MT"/>
              </a:rPr>
              <a:t> </a:t>
            </a:r>
            <a:r>
              <a:rPr sz="2400" spc="-5" dirty="0">
                <a:latin typeface="Arial MT"/>
                <a:cs typeface="Arial MT"/>
              </a:rPr>
              <a:t>3-layer</a:t>
            </a:r>
            <a:r>
              <a:rPr sz="2400" spc="-10" dirty="0">
                <a:latin typeface="Arial MT"/>
                <a:cs typeface="Arial MT"/>
              </a:rPr>
              <a:t> </a:t>
            </a:r>
            <a:r>
              <a:rPr sz="2400" spc="-5" dirty="0">
                <a:latin typeface="Arial MT"/>
                <a:cs typeface="Arial MT"/>
              </a:rPr>
              <a:t>Neural</a:t>
            </a:r>
            <a:endParaRPr sz="2400">
              <a:latin typeface="Arial MT"/>
              <a:cs typeface="Arial MT"/>
            </a:endParaRPr>
          </a:p>
          <a:p>
            <a:pPr marL="193675">
              <a:lnSpc>
                <a:spcPct val="100000"/>
              </a:lnSpc>
              <a:spcBef>
                <a:spcPts val="5"/>
              </a:spcBef>
            </a:pPr>
            <a:r>
              <a:rPr sz="2400" spc="-5" dirty="0">
                <a:latin typeface="Arial MT"/>
                <a:cs typeface="Arial MT"/>
              </a:rPr>
              <a:t>Network.</a:t>
            </a:r>
            <a:endParaRPr sz="2400">
              <a:latin typeface="Arial MT"/>
              <a:cs typeface="Arial MT"/>
            </a:endParaRPr>
          </a:p>
        </p:txBody>
      </p:sp>
      <p:sp>
        <p:nvSpPr>
          <p:cNvPr id="5" name="object 5"/>
          <p:cNvSpPr txBox="1"/>
          <p:nvPr/>
        </p:nvSpPr>
        <p:spPr>
          <a:xfrm>
            <a:off x="1811528" y="4018537"/>
            <a:ext cx="4034155" cy="1859483"/>
          </a:xfrm>
          <a:prstGeom prst="rect">
            <a:avLst/>
          </a:prstGeom>
        </p:spPr>
        <p:txBody>
          <a:bodyPr vert="horz" wrap="square" lIns="0" tIns="12700" rIns="0" bIns="0" rtlCol="0">
            <a:spAutoFit/>
          </a:bodyPr>
          <a:lstStyle/>
          <a:p>
            <a:pPr marL="193675" marR="5080" indent="-181610">
              <a:lnSpc>
                <a:spcPct val="100000"/>
              </a:lnSpc>
              <a:spcBef>
                <a:spcPts val="100"/>
              </a:spcBef>
              <a:buFont typeface="Wingdings"/>
              <a:buChar char=""/>
              <a:tabLst>
                <a:tab pos="194310" algn="l"/>
              </a:tabLst>
            </a:pPr>
            <a:r>
              <a:rPr sz="2400" dirty="0">
                <a:latin typeface="Arial MT"/>
                <a:cs typeface="Arial MT"/>
              </a:rPr>
              <a:t>A</a:t>
            </a:r>
            <a:r>
              <a:rPr sz="2400" spc="-10" dirty="0">
                <a:latin typeface="Arial MT"/>
                <a:cs typeface="Arial MT"/>
              </a:rPr>
              <a:t> </a:t>
            </a:r>
            <a:r>
              <a:rPr sz="2400" spc="-5" dirty="0">
                <a:latin typeface="Arial MT"/>
                <a:cs typeface="Arial MT"/>
              </a:rPr>
              <a:t>ConvNet</a:t>
            </a:r>
            <a:r>
              <a:rPr sz="2400" spc="15" dirty="0">
                <a:latin typeface="Arial MT"/>
                <a:cs typeface="Arial MT"/>
              </a:rPr>
              <a:t> </a:t>
            </a:r>
            <a:r>
              <a:rPr sz="2400" spc="-5" dirty="0">
                <a:latin typeface="Arial MT"/>
                <a:cs typeface="Arial MT"/>
              </a:rPr>
              <a:t>arranges</a:t>
            </a:r>
            <a:r>
              <a:rPr sz="2400" spc="5" dirty="0">
                <a:latin typeface="Arial MT"/>
                <a:cs typeface="Arial MT"/>
              </a:rPr>
              <a:t> </a:t>
            </a:r>
            <a:r>
              <a:rPr sz="2400" dirty="0">
                <a:latin typeface="Arial MT"/>
                <a:cs typeface="Arial MT"/>
              </a:rPr>
              <a:t>its </a:t>
            </a:r>
            <a:r>
              <a:rPr sz="2400" spc="5" dirty="0">
                <a:latin typeface="Arial MT"/>
                <a:cs typeface="Arial MT"/>
              </a:rPr>
              <a:t> </a:t>
            </a:r>
            <a:r>
              <a:rPr sz="2400" spc="-5" dirty="0">
                <a:latin typeface="Arial MT"/>
                <a:cs typeface="Arial MT"/>
              </a:rPr>
              <a:t>neurons in three dimensions </a:t>
            </a:r>
            <a:r>
              <a:rPr sz="2400" spc="-655" dirty="0">
                <a:latin typeface="Arial MT"/>
                <a:cs typeface="Arial MT"/>
              </a:rPr>
              <a:t> </a:t>
            </a:r>
            <a:r>
              <a:rPr sz="2400" spc="-5" dirty="0">
                <a:latin typeface="Arial MT"/>
                <a:cs typeface="Arial MT"/>
              </a:rPr>
              <a:t>(width, height,</a:t>
            </a:r>
            <a:r>
              <a:rPr sz="2400" dirty="0">
                <a:latin typeface="Arial MT"/>
                <a:cs typeface="Arial MT"/>
              </a:rPr>
              <a:t> depth),</a:t>
            </a:r>
            <a:r>
              <a:rPr sz="2400" spc="-5" dirty="0">
                <a:latin typeface="Arial MT"/>
                <a:cs typeface="Arial MT"/>
              </a:rPr>
              <a:t> as </a:t>
            </a:r>
            <a:r>
              <a:rPr sz="2400" dirty="0">
                <a:latin typeface="Arial MT"/>
                <a:cs typeface="Arial MT"/>
              </a:rPr>
              <a:t> </a:t>
            </a:r>
            <a:r>
              <a:rPr sz="2400" spc="-5" dirty="0">
                <a:latin typeface="Arial MT"/>
                <a:cs typeface="Arial MT"/>
              </a:rPr>
              <a:t>visualized</a:t>
            </a:r>
            <a:r>
              <a:rPr sz="2400" spc="25" dirty="0">
                <a:latin typeface="Arial MT"/>
                <a:cs typeface="Arial MT"/>
              </a:rPr>
              <a:t> </a:t>
            </a:r>
            <a:r>
              <a:rPr sz="2400" spc="-5" dirty="0">
                <a:latin typeface="Arial MT"/>
                <a:cs typeface="Arial MT"/>
              </a:rPr>
              <a:t>in</a:t>
            </a:r>
            <a:r>
              <a:rPr sz="2400" dirty="0">
                <a:latin typeface="Arial MT"/>
                <a:cs typeface="Arial MT"/>
              </a:rPr>
              <a:t> </a:t>
            </a:r>
            <a:r>
              <a:rPr sz="2400" spc="-5" dirty="0">
                <a:latin typeface="Arial MT"/>
                <a:cs typeface="Arial MT"/>
              </a:rPr>
              <a:t>one</a:t>
            </a:r>
            <a:r>
              <a:rPr sz="2400" spc="-15" dirty="0">
                <a:latin typeface="Arial MT"/>
                <a:cs typeface="Arial MT"/>
              </a:rPr>
              <a:t> </a:t>
            </a:r>
            <a:r>
              <a:rPr sz="2400" dirty="0">
                <a:latin typeface="Arial MT"/>
                <a:cs typeface="Arial MT"/>
              </a:rPr>
              <a:t>of the </a:t>
            </a:r>
            <a:r>
              <a:rPr sz="2400" spc="5" dirty="0">
                <a:latin typeface="Arial MT"/>
                <a:cs typeface="Arial MT"/>
              </a:rPr>
              <a:t> </a:t>
            </a:r>
            <a:r>
              <a:rPr sz="2400" spc="-5" dirty="0">
                <a:latin typeface="Arial MT"/>
                <a:cs typeface="Arial MT"/>
              </a:rPr>
              <a:t>layers.</a:t>
            </a:r>
            <a:endParaRPr sz="2400">
              <a:latin typeface="Arial MT"/>
              <a:cs typeface="Arial MT"/>
            </a:endParaRPr>
          </a:p>
        </p:txBody>
      </p:sp>
      <p:pic>
        <p:nvPicPr>
          <p:cNvPr id="6" name="object 6"/>
          <p:cNvPicPr/>
          <p:nvPr/>
        </p:nvPicPr>
        <p:blipFill>
          <a:blip r:embed="rId3" cstate="print"/>
          <a:stretch>
            <a:fillRect/>
          </a:stretch>
        </p:blipFill>
        <p:spPr>
          <a:xfrm>
            <a:off x="5992369" y="3936495"/>
            <a:ext cx="4344895" cy="1530035"/>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8</a:t>
            </a:fld>
            <a:endParaRPr spc="-5"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503" y="106175"/>
            <a:ext cx="1049020" cy="350737"/>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0000"/>
                </a:solidFill>
                <a:latin typeface="Arial"/>
                <a:cs typeface="Arial"/>
              </a:rPr>
              <a:t>Agen</a:t>
            </a:r>
            <a:r>
              <a:rPr sz="2200" b="1" dirty="0">
                <a:solidFill>
                  <a:srgbClr val="000000"/>
                </a:solidFill>
                <a:latin typeface="Arial"/>
                <a:cs typeface="Arial"/>
              </a:rPr>
              <a:t>d</a:t>
            </a:r>
            <a:r>
              <a:rPr sz="2200" b="1" spc="-5" dirty="0">
                <a:solidFill>
                  <a:srgbClr val="000000"/>
                </a:solidFill>
                <a:latin typeface="Arial"/>
                <a:cs typeface="Arial"/>
              </a:rPr>
              <a:t>a</a:t>
            </a:r>
            <a:endParaRPr sz="22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ct val="100000"/>
              </a:lnSpc>
            </a:pPr>
            <a:r>
              <a:rPr spc="-5" dirty="0"/>
              <a:t>Page</a:t>
            </a:r>
            <a:r>
              <a:rPr spc="-35" dirty="0"/>
              <a:t> </a:t>
            </a:r>
            <a:r>
              <a:rPr spc="-5" dirty="0">
                <a:latin typeface="Wingdings"/>
                <a:cs typeface="Wingdings"/>
              </a:rPr>
              <a:t></a:t>
            </a:r>
            <a:r>
              <a:rPr spc="-5" dirty="0">
                <a:latin typeface="Times New Roman"/>
                <a:cs typeface="Times New Roman"/>
              </a:rPr>
              <a:t> </a:t>
            </a:r>
            <a:fld id="{81D60167-4931-47E6-BA6A-407CBD079E47}" type="slidenum">
              <a:rPr spc="-5" dirty="0"/>
              <a:t>9</a:t>
            </a:fld>
            <a:endParaRPr spc="-5" dirty="0"/>
          </a:p>
        </p:txBody>
      </p:sp>
      <p:sp>
        <p:nvSpPr>
          <p:cNvPr id="3" name="object 3"/>
          <p:cNvSpPr txBox="1"/>
          <p:nvPr/>
        </p:nvSpPr>
        <p:spPr>
          <a:xfrm>
            <a:off x="381103" y="919076"/>
            <a:ext cx="3300095" cy="5327099"/>
          </a:xfrm>
          <a:prstGeom prst="rect">
            <a:avLst/>
          </a:prstGeom>
        </p:spPr>
        <p:txBody>
          <a:bodyPr vert="horz" wrap="square" lIns="0" tIns="134620" rIns="0" bIns="0" rtlCol="0">
            <a:spAutoFit/>
          </a:bodyPr>
          <a:lstStyle/>
          <a:p>
            <a:pPr marL="193675" indent="-181610">
              <a:lnSpc>
                <a:spcPct val="100000"/>
              </a:lnSpc>
              <a:spcBef>
                <a:spcPts val="1060"/>
              </a:spcBef>
              <a:buFont typeface="Wingdings"/>
              <a:buChar char=""/>
              <a:tabLst>
                <a:tab pos="194310" algn="l"/>
              </a:tabLst>
            </a:pPr>
            <a:r>
              <a:rPr sz="2000" dirty="0">
                <a:solidFill>
                  <a:srgbClr val="A6A6A6"/>
                </a:solidFill>
                <a:latin typeface="Arial MT"/>
                <a:cs typeface="Arial MT"/>
              </a:rPr>
              <a:t>Introduction</a:t>
            </a:r>
            <a:endParaRPr sz="2000">
              <a:latin typeface="Arial MT"/>
              <a:cs typeface="Arial MT"/>
            </a:endParaRPr>
          </a:p>
          <a:p>
            <a:pPr marL="193675" indent="-181610">
              <a:lnSpc>
                <a:spcPct val="100000"/>
              </a:lnSpc>
              <a:spcBef>
                <a:spcPts val="960"/>
              </a:spcBef>
              <a:buFont typeface="Wingdings"/>
              <a:buChar char=""/>
              <a:tabLst>
                <a:tab pos="194310" algn="l"/>
              </a:tabLst>
            </a:pPr>
            <a:r>
              <a:rPr sz="2000" dirty="0">
                <a:latin typeface="Arial MT"/>
                <a:cs typeface="Arial MT"/>
              </a:rPr>
              <a:t>Archetecture</a:t>
            </a:r>
            <a:r>
              <a:rPr sz="2000" spc="-70" dirty="0">
                <a:latin typeface="Arial MT"/>
                <a:cs typeface="Arial MT"/>
              </a:rPr>
              <a:t> </a:t>
            </a:r>
            <a:r>
              <a:rPr sz="2000" dirty="0">
                <a:latin typeface="Arial MT"/>
                <a:cs typeface="Arial MT"/>
              </a:rPr>
              <a:t>Overview</a:t>
            </a:r>
            <a:endParaRPr sz="2000">
              <a:latin typeface="Arial MT"/>
              <a:cs typeface="Arial MT"/>
            </a:endParaRPr>
          </a:p>
          <a:p>
            <a:pPr marL="457200" lvl="1" indent="-262255">
              <a:lnSpc>
                <a:spcPct val="100000"/>
              </a:lnSpc>
              <a:spcBef>
                <a:spcPts val="970"/>
              </a:spcBef>
              <a:buChar char="–"/>
              <a:tabLst>
                <a:tab pos="457200" algn="l"/>
                <a:tab pos="457834" algn="l"/>
              </a:tabLst>
            </a:pPr>
            <a:r>
              <a:rPr sz="1800" spc="-5" dirty="0">
                <a:latin typeface="Arial MT"/>
                <a:cs typeface="Arial MT"/>
              </a:rPr>
              <a:t>How</a:t>
            </a:r>
            <a:r>
              <a:rPr sz="1800" spc="-20" dirty="0">
                <a:latin typeface="Arial MT"/>
                <a:cs typeface="Arial MT"/>
              </a:rPr>
              <a:t> </a:t>
            </a:r>
            <a:r>
              <a:rPr sz="1800" spc="-5" dirty="0">
                <a:latin typeface="Arial MT"/>
                <a:cs typeface="Arial MT"/>
              </a:rPr>
              <a:t>ConvNet</a:t>
            </a:r>
            <a:r>
              <a:rPr sz="1800" spc="-15" dirty="0">
                <a:latin typeface="Arial MT"/>
                <a:cs typeface="Arial MT"/>
              </a:rPr>
              <a:t> </a:t>
            </a:r>
            <a:r>
              <a:rPr sz="1800" dirty="0">
                <a:latin typeface="Arial MT"/>
                <a:cs typeface="Arial MT"/>
              </a:rPr>
              <a:t>Works</a:t>
            </a:r>
            <a:endParaRPr sz="1800">
              <a:latin typeface="Arial MT"/>
              <a:cs typeface="Arial MT"/>
            </a:endParaRPr>
          </a:p>
          <a:p>
            <a:pPr marL="193675" indent="-181610">
              <a:lnSpc>
                <a:spcPct val="100000"/>
              </a:lnSpc>
              <a:spcBef>
                <a:spcPts val="855"/>
              </a:spcBef>
              <a:buFont typeface="Wingdings"/>
              <a:buChar char=""/>
              <a:tabLst>
                <a:tab pos="194310" algn="l"/>
              </a:tabLst>
            </a:pPr>
            <a:r>
              <a:rPr sz="2000" dirty="0">
                <a:solidFill>
                  <a:srgbClr val="A6A6A6"/>
                </a:solidFill>
                <a:latin typeface="Arial MT"/>
                <a:cs typeface="Arial MT"/>
              </a:rPr>
              <a:t>ConvNet</a:t>
            </a:r>
            <a:r>
              <a:rPr sz="2000" spc="-55" dirty="0">
                <a:solidFill>
                  <a:srgbClr val="A6A6A6"/>
                </a:solidFill>
                <a:latin typeface="Arial MT"/>
                <a:cs typeface="Arial MT"/>
              </a:rPr>
              <a:t> </a:t>
            </a:r>
            <a:r>
              <a:rPr sz="2000" dirty="0">
                <a:solidFill>
                  <a:srgbClr val="A6A6A6"/>
                </a:solidFill>
                <a:latin typeface="Arial MT"/>
                <a:cs typeface="Arial MT"/>
              </a:rPr>
              <a:t>Layers</a:t>
            </a:r>
            <a:endParaRPr sz="2000">
              <a:latin typeface="Arial MT"/>
              <a:cs typeface="Arial MT"/>
            </a:endParaRPr>
          </a:p>
          <a:p>
            <a:pPr marL="457200" lvl="1" indent="-262255">
              <a:lnSpc>
                <a:spcPct val="100000"/>
              </a:lnSpc>
              <a:spcBef>
                <a:spcPts val="965"/>
              </a:spcBef>
              <a:buChar char="–"/>
              <a:tabLst>
                <a:tab pos="457200" algn="l"/>
                <a:tab pos="457834" algn="l"/>
              </a:tabLst>
            </a:pPr>
            <a:r>
              <a:rPr sz="1800" spc="-5" dirty="0">
                <a:solidFill>
                  <a:srgbClr val="A6A6A6"/>
                </a:solidFill>
                <a:latin typeface="Arial MT"/>
                <a:cs typeface="Arial MT"/>
              </a:rPr>
              <a:t>Convolutional </a:t>
            </a:r>
            <a:r>
              <a:rPr sz="1800" spc="-10" dirty="0">
                <a:solidFill>
                  <a:srgbClr val="A6A6A6"/>
                </a:solidFill>
                <a:latin typeface="Arial MT"/>
                <a:cs typeface="Arial MT"/>
              </a:rPr>
              <a:t>Layer</a:t>
            </a:r>
            <a:endParaRPr sz="1800">
              <a:latin typeface="Arial MT"/>
              <a:cs typeface="Arial MT"/>
            </a:endParaRPr>
          </a:p>
          <a:p>
            <a:pPr marL="457200" lvl="1" indent="-262255">
              <a:lnSpc>
                <a:spcPct val="100000"/>
              </a:lnSpc>
              <a:spcBef>
                <a:spcPts val="865"/>
              </a:spcBef>
              <a:buChar char="–"/>
              <a:tabLst>
                <a:tab pos="457200" algn="l"/>
                <a:tab pos="457834" algn="l"/>
              </a:tabLst>
            </a:pPr>
            <a:r>
              <a:rPr sz="1800" spc="-5" dirty="0">
                <a:solidFill>
                  <a:srgbClr val="A6A6A6"/>
                </a:solidFill>
                <a:latin typeface="Arial MT"/>
                <a:cs typeface="Arial MT"/>
              </a:rPr>
              <a:t>Pooling</a:t>
            </a:r>
            <a:r>
              <a:rPr sz="1800" spc="-20" dirty="0">
                <a:solidFill>
                  <a:srgbClr val="A6A6A6"/>
                </a:solidFill>
                <a:latin typeface="Arial MT"/>
                <a:cs typeface="Arial MT"/>
              </a:rPr>
              <a:t> </a:t>
            </a:r>
            <a:r>
              <a:rPr sz="1800" spc="-10" dirty="0">
                <a:solidFill>
                  <a:srgbClr val="A6A6A6"/>
                </a:solidFill>
                <a:latin typeface="Arial MT"/>
                <a:cs typeface="Arial MT"/>
              </a:rPr>
              <a:t>Layer</a:t>
            </a:r>
            <a:endParaRPr sz="1800">
              <a:latin typeface="Arial MT"/>
              <a:cs typeface="Arial MT"/>
            </a:endParaRPr>
          </a:p>
          <a:p>
            <a:pPr marL="457200" lvl="1" indent="-262255">
              <a:lnSpc>
                <a:spcPct val="100000"/>
              </a:lnSpc>
              <a:spcBef>
                <a:spcPts val="870"/>
              </a:spcBef>
              <a:buChar char="–"/>
              <a:tabLst>
                <a:tab pos="457200" algn="l"/>
                <a:tab pos="457834" algn="l"/>
              </a:tabLst>
            </a:pPr>
            <a:r>
              <a:rPr sz="1800" spc="-5" dirty="0">
                <a:solidFill>
                  <a:srgbClr val="A6A6A6"/>
                </a:solidFill>
                <a:latin typeface="Arial MT"/>
                <a:cs typeface="Arial MT"/>
              </a:rPr>
              <a:t>Normalization </a:t>
            </a:r>
            <a:r>
              <a:rPr sz="1800" spc="-10" dirty="0">
                <a:solidFill>
                  <a:srgbClr val="A6A6A6"/>
                </a:solidFill>
                <a:latin typeface="Arial MT"/>
                <a:cs typeface="Arial MT"/>
              </a:rPr>
              <a:t>Layer</a:t>
            </a:r>
            <a:r>
              <a:rPr sz="1800" spc="10" dirty="0">
                <a:solidFill>
                  <a:srgbClr val="A6A6A6"/>
                </a:solidFill>
                <a:latin typeface="Arial MT"/>
                <a:cs typeface="Arial MT"/>
              </a:rPr>
              <a:t> </a:t>
            </a:r>
            <a:r>
              <a:rPr sz="1800" spc="-5" dirty="0">
                <a:solidFill>
                  <a:srgbClr val="A6A6A6"/>
                </a:solidFill>
                <a:latin typeface="Arial MT"/>
                <a:cs typeface="Arial MT"/>
              </a:rPr>
              <a:t>(ReLU)</a:t>
            </a:r>
            <a:endParaRPr sz="1800">
              <a:latin typeface="Arial MT"/>
              <a:cs typeface="Arial MT"/>
            </a:endParaRPr>
          </a:p>
          <a:p>
            <a:pPr marL="457200" lvl="1" indent="-262255">
              <a:lnSpc>
                <a:spcPct val="100000"/>
              </a:lnSpc>
              <a:spcBef>
                <a:spcPts val="860"/>
              </a:spcBef>
              <a:buChar char="–"/>
              <a:tabLst>
                <a:tab pos="457200" algn="l"/>
                <a:tab pos="457834" algn="l"/>
              </a:tabLst>
            </a:pPr>
            <a:r>
              <a:rPr sz="1800" spc="-5" dirty="0">
                <a:solidFill>
                  <a:srgbClr val="A6A6A6"/>
                </a:solidFill>
                <a:latin typeface="Arial MT"/>
                <a:cs typeface="Arial MT"/>
              </a:rPr>
              <a:t>Fully-Connected</a:t>
            </a:r>
            <a:r>
              <a:rPr sz="1800" spc="5" dirty="0">
                <a:solidFill>
                  <a:srgbClr val="A6A6A6"/>
                </a:solidFill>
                <a:latin typeface="Arial MT"/>
                <a:cs typeface="Arial MT"/>
              </a:rPr>
              <a:t> </a:t>
            </a:r>
            <a:r>
              <a:rPr sz="1800" spc="-10" dirty="0">
                <a:solidFill>
                  <a:srgbClr val="A6A6A6"/>
                </a:solidFill>
                <a:latin typeface="Arial MT"/>
                <a:cs typeface="Arial MT"/>
              </a:rPr>
              <a:t>Layer</a:t>
            </a:r>
            <a:endParaRPr sz="1800">
              <a:latin typeface="Arial MT"/>
              <a:cs typeface="Arial MT"/>
            </a:endParaRPr>
          </a:p>
          <a:p>
            <a:pPr marL="193675" indent="-181610">
              <a:lnSpc>
                <a:spcPct val="100000"/>
              </a:lnSpc>
              <a:spcBef>
                <a:spcPts val="860"/>
              </a:spcBef>
              <a:buFont typeface="Wingdings"/>
              <a:buChar char=""/>
              <a:tabLst>
                <a:tab pos="194310" algn="l"/>
              </a:tabLst>
            </a:pPr>
            <a:r>
              <a:rPr sz="2000" dirty="0">
                <a:solidFill>
                  <a:srgbClr val="A6A6A6"/>
                </a:solidFill>
                <a:latin typeface="Arial MT"/>
                <a:cs typeface="Arial MT"/>
              </a:rPr>
              <a:t>Demos</a:t>
            </a:r>
            <a:r>
              <a:rPr sz="2000" spc="-45" dirty="0">
                <a:solidFill>
                  <a:srgbClr val="A6A6A6"/>
                </a:solidFill>
                <a:latin typeface="Arial MT"/>
                <a:cs typeface="Arial MT"/>
              </a:rPr>
              <a:t> </a:t>
            </a:r>
            <a:r>
              <a:rPr sz="2000" dirty="0">
                <a:solidFill>
                  <a:srgbClr val="A6A6A6"/>
                </a:solidFill>
                <a:latin typeface="Arial MT"/>
                <a:cs typeface="Arial MT"/>
              </a:rPr>
              <a:t>&amp;</a:t>
            </a:r>
            <a:r>
              <a:rPr sz="2000" spc="-35" dirty="0">
                <a:solidFill>
                  <a:srgbClr val="A6A6A6"/>
                </a:solidFill>
                <a:latin typeface="Arial MT"/>
                <a:cs typeface="Arial MT"/>
              </a:rPr>
              <a:t> </a:t>
            </a:r>
            <a:r>
              <a:rPr sz="2000" dirty="0">
                <a:solidFill>
                  <a:srgbClr val="A6A6A6"/>
                </a:solidFill>
                <a:latin typeface="Arial MT"/>
                <a:cs typeface="Arial MT"/>
              </a:rPr>
              <a:t>Parameters</a:t>
            </a:r>
            <a:endParaRPr sz="2000">
              <a:latin typeface="Arial MT"/>
              <a:cs typeface="Arial MT"/>
            </a:endParaRPr>
          </a:p>
          <a:p>
            <a:pPr marL="457200" lvl="1" indent="-262255">
              <a:lnSpc>
                <a:spcPct val="100000"/>
              </a:lnSpc>
              <a:spcBef>
                <a:spcPts val="965"/>
              </a:spcBef>
              <a:buChar char="–"/>
              <a:tabLst>
                <a:tab pos="457200" algn="l"/>
                <a:tab pos="457834" algn="l"/>
              </a:tabLst>
            </a:pPr>
            <a:r>
              <a:rPr sz="1800" spc="-10" dirty="0">
                <a:solidFill>
                  <a:srgbClr val="A6A6A6"/>
                </a:solidFill>
                <a:latin typeface="Arial MT"/>
                <a:cs typeface="Arial MT"/>
              </a:rPr>
              <a:t>Hyper</a:t>
            </a:r>
            <a:r>
              <a:rPr sz="1800" spc="5" dirty="0">
                <a:solidFill>
                  <a:srgbClr val="A6A6A6"/>
                </a:solidFill>
                <a:latin typeface="Arial MT"/>
                <a:cs typeface="Arial MT"/>
              </a:rPr>
              <a:t> </a:t>
            </a:r>
            <a:r>
              <a:rPr sz="1800" spc="-5" dirty="0">
                <a:solidFill>
                  <a:srgbClr val="A6A6A6"/>
                </a:solidFill>
                <a:latin typeface="Arial MT"/>
                <a:cs typeface="Arial MT"/>
              </a:rPr>
              <a:t>Parameters</a:t>
            </a:r>
            <a:endParaRPr sz="1800">
              <a:latin typeface="Arial MT"/>
              <a:cs typeface="Arial MT"/>
            </a:endParaRPr>
          </a:p>
          <a:p>
            <a:pPr marL="457200" lvl="1" indent="-262255">
              <a:lnSpc>
                <a:spcPct val="100000"/>
              </a:lnSpc>
              <a:spcBef>
                <a:spcPts val="865"/>
              </a:spcBef>
              <a:buChar char="–"/>
              <a:tabLst>
                <a:tab pos="457200" algn="l"/>
                <a:tab pos="457834" algn="l"/>
              </a:tabLst>
            </a:pPr>
            <a:r>
              <a:rPr sz="1800" spc="-5" dirty="0">
                <a:solidFill>
                  <a:srgbClr val="A6A6A6"/>
                </a:solidFill>
                <a:latin typeface="Arial MT"/>
                <a:cs typeface="Arial MT"/>
              </a:rPr>
              <a:t>Mnist</a:t>
            </a:r>
            <a:r>
              <a:rPr sz="1800" spc="-10" dirty="0">
                <a:solidFill>
                  <a:srgbClr val="A6A6A6"/>
                </a:solidFill>
                <a:latin typeface="Arial MT"/>
                <a:cs typeface="Arial MT"/>
              </a:rPr>
              <a:t> </a:t>
            </a:r>
            <a:r>
              <a:rPr sz="1800" spc="-5" dirty="0">
                <a:solidFill>
                  <a:srgbClr val="A6A6A6"/>
                </a:solidFill>
                <a:latin typeface="Arial MT"/>
                <a:cs typeface="Arial MT"/>
              </a:rPr>
              <a:t>dataset</a:t>
            </a:r>
            <a:r>
              <a:rPr sz="1800" spc="-10" dirty="0">
                <a:solidFill>
                  <a:srgbClr val="A6A6A6"/>
                </a:solidFill>
                <a:latin typeface="Arial MT"/>
                <a:cs typeface="Arial MT"/>
              </a:rPr>
              <a:t> </a:t>
            </a:r>
            <a:r>
              <a:rPr sz="1800" spc="-5" dirty="0">
                <a:solidFill>
                  <a:srgbClr val="A6A6A6"/>
                </a:solidFill>
                <a:latin typeface="Arial MT"/>
                <a:cs typeface="Arial MT"/>
              </a:rPr>
              <a:t>on</a:t>
            </a:r>
            <a:r>
              <a:rPr sz="1800" spc="-10" dirty="0">
                <a:solidFill>
                  <a:srgbClr val="A6A6A6"/>
                </a:solidFill>
                <a:latin typeface="Arial MT"/>
                <a:cs typeface="Arial MT"/>
              </a:rPr>
              <a:t> </a:t>
            </a:r>
            <a:r>
              <a:rPr sz="1800" dirty="0">
                <a:solidFill>
                  <a:srgbClr val="A6A6A6"/>
                </a:solidFill>
                <a:latin typeface="Arial MT"/>
                <a:cs typeface="Arial MT"/>
              </a:rPr>
              <a:t>AWS</a:t>
            </a:r>
            <a:endParaRPr sz="1800">
              <a:latin typeface="Arial MT"/>
              <a:cs typeface="Arial MT"/>
            </a:endParaRPr>
          </a:p>
          <a:p>
            <a:pPr marL="457200" lvl="1" indent="-262255">
              <a:lnSpc>
                <a:spcPct val="100000"/>
              </a:lnSpc>
              <a:spcBef>
                <a:spcPts val="865"/>
              </a:spcBef>
              <a:buChar char="–"/>
              <a:tabLst>
                <a:tab pos="457200" algn="l"/>
                <a:tab pos="457834" algn="l"/>
              </a:tabLst>
            </a:pPr>
            <a:r>
              <a:rPr sz="1800" spc="-5" dirty="0">
                <a:solidFill>
                  <a:srgbClr val="A6A6A6"/>
                </a:solidFill>
                <a:latin typeface="Arial MT"/>
                <a:cs typeface="Arial MT"/>
              </a:rPr>
              <a:t>CIFAR-10</a:t>
            </a:r>
            <a:r>
              <a:rPr sz="1800" spc="-30" dirty="0">
                <a:solidFill>
                  <a:srgbClr val="A6A6A6"/>
                </a:solidFill>
                <a:latin typeface="Arial MT"/>
                <a:cs typeface="Arial MT"/>
              </a:rPr>
              <a:t> </a:t>
            </a:r>
            <a:r>
              <a:rPr sz="1800" spc="-5" dirty="0">
                <a:solidFill>
                  <a:srgbClr val="A6A6A6"/>
                </a:solidFill>
                <a:latin typeface="Arial MT"/>
                <a:cs typeface="Arial MT"/>
              </a:rPr>
              <a:t>ConvNetJS</a:t>
            </a:r>
            <a:endParaRPr sz="1800">
              <a:latin typeface="Arial MT"/>
              <a:cs typeface="Arial MT"/>
            </a:endParaRPr>
          </a:p>
          <a:p>
            <a:pPr marL="193675" indent="-181610">
              <a:lnSpc>
                <a:spcPct val="100000"/>
              </a:lnSpc>
              <a:spcBef>
                <a:spcPts val="855"/>
              </a:spcBef>
              <a:buFont typeface="Wingdings"/>
              <a:buChar char=""/>
              <a:tabLst>
                <a:tab pos="194310" algn="l"/>
              </a:tabLst>
            </a:pPr>
            <a:r>
              <a:rPr sz="2000" dirty="0">
                <a:solidFill>
                  <a:srgbClr val="A6A6A6"/>
                </a:solidFill>
                <a:latin typeface="Arial MT"/>
                <a:cs typeface="Arial MT"/>
              </a:rPr>
              <a:t>Case</a:t>
            </a:r>
            <a:r>
              <a:rPr sz="2000" spc="-65" dirty="0">
                <a:solidFill>
                  <a:srgbClr val="A6A6A6"/>
                </a:solidFill>
                <a:latin typeface="Arial MT"/>
                <a:cs typeface="Arial MT"/>
              </a:rPr>
              <a:t> </a:t>
            </a:r>
            <a:r>
              <a:rPr sz="2000" dirty="0">
                <a:solidFill>
                  <a:srgbClr val="A6A6A6"/>
                </a:solidFill>
                <a:latin typeface="Arial MT"/>
                <a:cs typeface="Arial MT"/>
              </a:rPr>
              <a:t>Studies</a:t>
            </a:r>
            <a:endParaRPr sz="2000">
              <a:latin typeface="Arial MT"/>
              <a:cs typeface="Arial M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TotalTime>
  <Words>9634</Words>
  <Application>Microsoft Office PowerPoint</Application>
  <PresentationFormat>Custom</PresentationFormat>
  <Paragraphs>4972</Paragraphs>
  <Slides>79</Slides>
  <Notes>0</Notes>
  <HiddenSlides>0</HiddenSlides>
  <MMClips>0</MMClips>
  <ScaleCrop>false</ScaleCrop>
  <HeadingPairs>
    <vt:vector size="4" baseType="variant">
      <vt:variant>
        <vt:lpstr>Theme</vt:lpstr>
      </vt:variant>
      <vt:variant>
        <vt:i4>2</vt:i4>
      </vt:variant>
      <vt:variant>
        <vt:lpstr>Slide Titles</vt:lpstr>
      </vt:variant>
      <vt:variant>
        <vt:i4>79</vt:i4>
      </vt:variant>
    </vt:vector>
  </HeadingPairs>
  <TitlesOfParts>
    <vt:vector size="81" baseType="lpstr">
      <vt:lpstr>Office Theme</vt:lpstr>
      <vt:lpstr>1_Office Theme</vt:lpstr>
      <vt:lpstr>PowerPoint Presentation</vt:lpstr>
      <vt:lpstr>Agenda</vt:lpstr>
      <vt:lpstr>Agenda</vt:lpstr>
      <vt:lpstr>Introduction</vt:lpstr>
      <vt:lpstr>Agenda</vt:lpstr>
      <vt:lpstr>Motivation behind ConvNets</vt:lpstr>
      <vt:lpstr>MLP VS ConvNet</vt:lpstr>
      <vt:lpstr>PowerPoint Presentation</vt:lpstr>
      <vt:lpstr>Agenda</vt:lpstr>
      <vt:lpstr>How ConvNet Works</vt:lpstr>
      <vt:lpstr>How ConvNet Works</vt:lpstr>
      <vt:lpstr>?</vt:lpstr>
      <vt:lpstr>=</vt:lpstr>
      <vt:lpstr>How ConvNet Works – What Computer Sees</vt:lpstr>
      <vt:lpstr>Agenda</vt:lpstr>
      <vt:lpstr>ConvNet Layers (At a Glance)</vt:lpstr>
      <vt:lpstr>Agenda</vt:lpstr>
      <vt:lpstr>Recall – What Computer Sees</vt:lpstr>
      <vt:lpstr>PowerPoint Presentation</vt:lpstr>
      <vt:lpstr>Convolutional Layer - Filters</vt:lpstr>
      <vt:lpstr>Convolutional Layer - Filters</vt:lpstr>
      <vt:lpstr>Convolutional Layer - Strides</vt:lpstr>
      <vt:lpstr>Convolutional Layer - Padding</vt:lpstr>
      <vt:lpstr>Convolutional Layer – Filters – Navigation Example</vt:lpstr>
      <vt:lpstr>Convolutional Layer – Filters – Navigation Example</vt:lpstr>
      <vt:lpstr>Convolutional Layer – Filters – Navigation Example</vt:lpstr>
      <vt:lpstr>Convolutional Layer – Filters – Navigation Example</vt:lpstr>
      <vt:lpstr>Convolutional Layer – Filters – Navigation Example</vt:lpstr>
      <vt:lpstr>Convolutional Layer – Filters – Navigation Example</vt:lpstr>
      <vt:lpstr>Convolutional Layer – Filters – Navigation Example</vt:lpstr>
      <vt:lpstr>Convolutional Layer – Filters – Navigation Example</vt:lpstr>
      <vt:lpstr>Convolutional Layer – Filters – Navigation Example</vt:lpstr>
      <vt:lpstr>Convolutional Layer – Filters – Computation Example</vt:lpstr>
      <vt:lpstr>Convolutional Layer – Filters – Computation Example</vt:lpstr>
      <vt:lpstr>Convolutional Layer – Filters – Computation Example</vt:lpstr>
      <vt:lpstr>Convolutional Layer – Filters – Computation Example</vt:lpstr>
      <vt:lpstr>Convolutional Layer – Filters – Computation Example</vt:lpstr>
      <vt:lpstr>Convolutional Layer – Filters – Computation Example</vt:lpstr>
      <vt:lpstr>Convolutional Layer – Filters – Computation Example</vt:lpstr>
      <vt:lpstr>Convolutional Layer – Filters – Computation Example</vt:lpstr>
      <vt:lpstr>Convolutional Layer – Filters – Computation Example</vt:lpstr>
      <vt:lpstr>Convolutional Layer – Filters – Computation Example</vt:lpstr>
      <vt:lpstr>Convolutional Layer – Filters – Computation Example</vt:lpstr>
      <vt:lpstr>Convolutional Layer – Filters – Computation Example</vt:lpstr>
      <vt:lpstr>Convolutional Layer – Filters – Computation Example</vt:lpstr>
      <vt:lpstr>Convolutional Layer – Filters – Computation Example</vt:lpstr>
      <vt:lpstr>Convolutional Layer – Filters – Computation Example</vt:lpstr>
      <vt:lpstr>Convolutional Layer – Filters – Computation Example</vt:lpstr>
      <vt:lpstr>PowerPoint Presentation</vt:lpstr>
      <vt:lpstr>Convolutional Layer – Output</vt:lpstr>
      <vt:lpstr>PowerPoint Presentation</vt:lpstr>
      <vt:lpstr>Agenda</vt:lpstr>
      <vt:lpstr>Rectified Linear Units (ReLUs)</vt:lpstr>
      <vt:lpstr>Rectified Linear Units (ReLUs)</vt:lpstr>
      <vt:lpstr>Rectified Linear Units (ReLUs)</vt:lpstr>
      <vt:lpstr>Rectified Linear Units (ReLUs)</vt:lpstr>
      <vt:lpstr>ReLU layer</vt:lpstr>
      <vt:lpstr>Agenda</vt:lpstr>
      <vt:lpstr>Pooling Layer</vt:lpstr>
      <vt:lpstr>Pooling</vt:lpstr>
      <vt:lpstr>Pooling</vt:lpstr>
      <vt:lpstr>Pooling</vt:lpstr>
      <vt:lpstr>Pooling</vt:lpstr>
      <vt:lpstr>Pooling</vt:lpstr>
      <vt:lpstr>Pooling</vt:lpstr>
      <vt:lpstr>Padding</vt:lpstr>
      <vt:lpstr>Padding</vt:lpstr>
      <vt:lpstr>Padding</vt:lpstr>
      <vt:lpstr>Types of Padding</vt:lpstr>
      <vt:lpstr>Layers get stacked</vt:lpstr>
      <vt:lpstr>Layers Get Stacked - Example</vt:lpstr>
      <vt:lpstr>Deep stacking</vt:lpstr>
      <vt:lpstr>Fully connected layer</vt:lpstr>
      <vt:lpstr>Fully connected layer</vt:lpstr>
      <vt:lpstr>Putting it all together</vt:lpstr>
      <vt:lpstr>Case Studies</vt:lpstr>
      <vt:lpstr>References</vt:lpstr>
      <vt:lpstr>Questions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Ashwini</cp:lastModifiedBy>
  <cp:revision>8</cp:revision>
  <dcterms:created xsi:type="dcterms:W3CDTF">2023-03-19T16:08:21Z</dcterms:created>
  <dcterms:modified xsi:type="dcterms:W3CDTF">2023-03-29T16:02:16Z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2018-02-16T00:00:00Z</vt:filetime>
  </property>
  <property fmtid="{D5CDD505-2E9C-101B-9397-08002B2CF9AE}" pid="3" name="Creator">
    <vt:lpwstr>Microsoft® PowerPoint® 2013</vt:lpwstr>
  </property>
  <property fmtid="{D5CDD505-2E9C-101B-9397-08002B2CF9AE}" pid="4" name="LastSaved">
    <vt:filetime>2023-03-19T00:00:00Z</vt:filetime>
  </property>
</Properties>
</file>