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81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646C5"/>
    <a:srgbClr val="3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42" y="5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828B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828B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828B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33A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82592" y="1550696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388" y="3592792"/>
                </a:moveTo>
                <a:lnTo>
                  <a:pt x="0" y="3592792"/>
                </a:lnTo>
                <a:lnTo>
                  <a:pt x="5561388" y="0"/>
                </a:lnTo>
                <a:lnTo>
                  <a:pt x="5561388" y="359279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" y="2824494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7370379" y="2318995"/>
                </a:moveTo>
                <a:lnTo>
                  <a:pt x="0" y="2318995"/>
                </a:lnTo>
                <a:lnTo>
                  <a:pt x="0" y="0"/>
                </a:lnTo>
                <a:lnTo>
                  <a:pt x="7370379" y="2318995"/>
                </a:lnTo>
                <a:close/>
              </a:path>
            </a:pathLst>
          </a:custGeom>
          <a:solidFill>
            <a:srgbClr val="C3A1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3224" y="206249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>
                <a:moveTo>
                  <a:pt x="8737482" y="4730990"/>
                </a:moveTo>
                <a:lnTo>
                  <a:pt x="0" y="4730990"/>
                </a:lnTo>
                <a:lnTo>
                  <a:pt x="0" y="0"/>
                </a:lnTo>
                <a:lnTo>
                  <a:pt x="8737482" y="0"/>
                </a:lnTo>
                <a:lnTo>
                  <a:pt x="8737482" y="47309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9097" y="415217"/>
            <a:ext cx="196580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828B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3273" y="1509880"/>
            <a:ext cx="7817452" cy="301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pr.com/" TargetMode="External"/><Relationship Id="rId7" Type="http://schemas.openxmlformats.org/officeDocument/2006/relationships/hyperlink" Target="http://www.javatpoint.com/" TargetMode="External"/><Relationship Id="rId2" Type="http://schemas.openxmlformats.org/officeDocument/2006/relationships/hyperlink" Target="http://www.vedantu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" TargetMode="External"/><Relationship Id="rId5" Type="http://schemas.openxmlformats.org/officeDocument/2006/relationships/hyperlink" Target="https://www.nptel.com/" TargetMode="External"/><Relationship Id="rId4" Type="http://schemas.openxmlformats.org/officeDocument/2006/relationships/hyperlink" Target="https://unacademy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C3A1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757090" y="2309395"/>
            <a:ext cx="4387215" cy="2834640"/>
            <a:chOff x="4757090" y="2309395"/>
            <a:chExt cx="4387215" cy="2834640"/>
          </a:xfrm>
        </p:grpSpPr>
        <p:sp>
          <p:nvSpPr>
            <p:cNvPr id="4" name="object 4"/>
            <p:cNvSpPr/>
            <p:nvPr/>
          </p:nvSpPr>
          <p:spPr>
            <a:xfrm>
              <a:off x="4757090" y="2309395"/>
              <a:ext cx="4387215" cy="2834640"/>
            </a:xfrm>
            <a:custGeom>
              <a:avLst/>
              <a:gdLst/>
              <a:ahLst/>
              <a:cxnLst/>
              <a:rect l="l" t="t" r="r" b="b"/>
              <a:pathLst>
                <a:path w="4387215" h="2834640">
                  <a:moveTo>
                    <a:pt x="4386891" y="2834094"/>
                  </a:moveTo>
                  <a:lnTo>
                    <a:pt x="0" y="2834094"/>
                  </a:lnTo>
                  <a:lnTo>
                    <a:pt x="4386891" y="0"/>
                  </a:lnTo>
                  <a:lnTo>
                    <a:pt x="4386891" y="28340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94184" y="3961117"/>
              <a:ext cx="2910205" cy="1182370"/>
            </a:xfrm>
            <a:custGeom>
              <a:avLst/>
              <a:gdLst/>
              <a:ahLst/>
              <a:cxnLst/>
              <a:rect l="l" t="t" r="r" b="b"/>
              <a:pathLst>
                <a:path w="2910204" h="1182370">
                  <a:moveTo>
                    <a:pt x="1963737" y="0"/>
                  </a:moveTo>
                  <a:lnTo>
                    <a:pt x="1868373" y="0"/>
                  </a:lnTo>
                  <a:lnTo>
                    <a:pt x="0" y="1182331"/>
                  </a:lnTo>
                  <a:lnTo>
                    <a:pt x="95377" y="1182331"/>
                  </a:lnTo>
                  <a:lnTo>
                    <a:pt x="1963737" y="0"/>
                  </a:lnTo>
                  <a:close/>
                </a:path>
                <a:path w="2910204" h="1182370">
                  <a:moveTo>
                    <a:pt x="2436939" y="0"/>
                  </a:moveTo>
                  <a:lnTo>
                    <a:pt x="2341562" y="0"/>
                  </a:lnTo>
                  <a:lnTo>
                    <a:pt x="473176" y="1182331"/>
                  </a:lnTo>
                  <a:lnTo>
                    <a:pt x="568540" y="1182331"/>
                  </a:lnTo>
                  <a:lnTo>
                    <a:pt x="2436939" y="0"/>
                  </a:lnTo>
                  <a:close/>
                </a:path>
                <a:path w="2910204" h="1182370">
                  <a:moveTo>
                    <a:pt x="2910116" y="0"/>
                  </a:moveTo>
                  <a:lnTo>
                    <a:pt x="2814739" y="0"/>
                  </a:lnTo>
                  <a:lnTo>
                    <a:pt x="946365" y="1182331"/>
                  </a:lnTo>
                  <a:lnTo>
                    <a:pt x="1041742" y="1182331"/>
                  </a:lnTo>
                  <a:lnTo>
                    <a:pt x="2910116" y="0"/>
                  </a:lnTo>
                  <a:close/>
                </a:path>
              </a:pathLst>
            </a:custGeom>
            <a:solidFill>
              <a:srgbClr val="C3A1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99148" y="1"/>
            <a:ext cx="2795905" cy="1395730"/>
            <a:chOff x="199148" y="1"/>
            <a:chExt cx="2795905" cy="1395730"/>
          </a:xfrm>
        </p:grpSpPr>
        <p:sp>
          <p:nvSpPr>
            <p:cNvPr id="7" name="object 7"/>
            <p:cNvSpPr/>
            <p:nvPr/>
          </p:nvSpPr>
          <p:spPr>
            <a:xfrm>
              <a:off x="199136" y="12"/>
              <a:ext cx="2795905" cy="1083310"/>
            </a:xfrm>
            <a:custGeom>
              <a:avLst/>
              <a:gdLst/>
              <a:ahLst/>
              <a:cxnLst/>
              <a:rect l="l" t="t" r="r" b="b"/>
              <a:pathLst>
                <a:path w="2795905" h="1083310">
                  <a:moveTo>
                    <a:pt x="1886343" y="0"/>
                  </a:moveTo>
                  <a:lnTo>
                    <a:pt x="1711883" y="0"/>
                  </a:lnTo>
                  <a:lnTo>
                    <a:pt x="0" y="1083297"/>
                  </a:lnTo>
                  <a:lnTo>
                    <a:pt x="174459" y="1083297"/>
                  </a:lnTo>
                  <a:lnTo>
                    <a:pt x="1886343" y="0"/>
                  </a:lnTo>
                  <a:close/>
                </a:path>
                <a:path w="2795905" h="1083310">
                  <a:moveTo>
                    <a:pt x="2340876" y="0"/>
                  </a:moveTo>
                  <a:lnTo>
                    <a:pt x="2166429" y="0"/>
                  </a:lnTo>
                  <a:lnTo>
                    <a:pt x="454545" y="1083297"/>
                  </a:lnTo>
                  <a:lnTo>
                    <a:pt x="628992" y="1083297"/>
                  </a:lnTo>
                  <a:lnTo>
                    <a:pt x="2340876" y="0"/>
                  </a:lnTo>
                  <a:close/>
                </a:path>
                <a:path w="2795905" h="1083310">
                  <a:moveTo>
                    <a:pt x="2795397" y="0"/>
                  </a:moveTo>
                  <a:lnTo>
                    <a:pt x="2620949" y="0"/>
                  </a:lnTo>
                  <a:lnTo>
                    <a:pt x="909078" y="1083297"/>
                  </a:lnTo>
                  <a:lnTo>
                    <a:pt x="1083525" y="1083297"/>
                  </a:lnTo>
                  <a:lnTo>
                    <a:pt x="2795397" y="0"/>
                  </a:lnTo>
                  <a:close/>
                </a:path>
              </a:pathLst>
            </a:custGeom>
            <a:solidFill>
              <a:srgbClr val="233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3029" y="108749"/>
              <a:ext cx="1411427" cy="12869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7181960" y="108749"/>
            <a:ext cx="1227197" cy="1061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024" y="127036"/>
            <a:ext cx="6924675" cy="4809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5795" algn="ctr">
              <a:lnSpc>
                <a:spcPts val="167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Shri Sai Shikshan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Santha’s</a:t>
            </a:r>
            <a:endParaRPr sz="1400" dirty="0">
              <a:latin typeface="Times New Roman"/>
              <a:cs typeface="Times New Roman"/>
            </a:endParaRPr>
          </a:p>
          <a:p>
            <a:pPr marL="1914525" algn="ctr">
              <a:lnSpc>
                <a:spcPts val="2390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Nagpur Institute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sz="2000" dirty="0">
              <a:latin typeface="Times New Roman"/>
              <a:cs typeface="Times New Roman"/>
            </a:endParaRPr>
          </a:p>
          <a:p>
            <a:pPr marL="1948814" marR="29209"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Department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Computer Science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Engineering  Even Session: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2021-2022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847850" algn="ctr">
              <a:lnSpc>
                <a:spcPts val="2735"/>
              </a:lnSpc>
              <a:spcBef>
                <a:spcPts val="5"/>
              </a:spcBef>
            </a:pP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Name:-</a:t>
            </a:r>
            <a:endParaRPr sz="2400" dirty="0">
              <a:latin typeface="Times New Roman"/>
              <a:cs typeface="Times New Roman"/>
            </a:endParaRPr>
          </a:p>
          <a:p>
            <a:pPr marL="1840864" algn="ctr">
              <a:lnSpc>
                <a:spcPts val="2735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“Online 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Lecture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sz="24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System”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438525" marR="1078865" indent="73025">
              <a:lnSpc>
                <a:spcPct val="100200"/>
              </a:lnSpc>
              <a:spcBef>
                <a:spcPts val="5"/>
              </a:spcBef>
            </a:pP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Presented By-  </a:t>
            </a:r>
            <a:r>
              <a:rPr sz="1900" spc="-5" dirty="0">
                <a:solidFill>
                  <a:srgbClr val="FFFFFF"/>
                </a:solidFill>
                <a:latin typeface="Trebuchet MS"/>
                <a:cs typeface="Trebuchet MS"/>
              </a:rPr>
              <a:t>Mr. Shubham More  Mr. Vishal Lamsoge  Mr. Balwesh</a:t>
            </a:r>
            <a:r>
              <a:rPr sz="19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rebuchet MS"/>
                <a:cs typeface="Trebuchet MS"/>
              </a:rPr>
              <a:t>Puramkar</a:t>
            </a:r>
            <a:endParaRPr sz="1900" dirty="0">
              <a:latin typeface="Trebuchet MS"/>
              <a:cs typeface="Trebuchet MS"/>
            </a:endParaRPr>
          </a:p>
          <a:p>
            <a:pPr marL="3328670">
              <a:lnSpc>
                <a:spcPct val="100000"/>
              </a:lnSpc>
            </a:pPr>
            <a:r>
              <a:rPr sz="1900" spc="-5" dirty="0">
                <a:solidFill>
                  <a:srgbClr val="FFFFFF"/>
                </a:solidFill>
                <a:latin typeface="Trebuchet MS"/>
                <a:cs typeface="Trebuchet MS"/>
              </a:rPr>
              <a:t>Miss. </a:t>
            </a:r>
            <a:r>
              <a:rPr sz="1900" spc="-5" dirty="0" err="1">
                <a:solidFill>
                  <a:srgbClr val="FFFFFF"/>
                </a:solidFill>
                <a:latin typeface="Trebuchet MS"/>
                <a:cs typeface="Trebuchet MS"/>
              </a:rPr>
              <a:t>Gayatri</a:t>
            </a:r>
            <a:r>
              <a:rPr sz="19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Dhandare</a:t>
            </a:r>
            <a:endParaRPr lang="en-US" sz="1900" spc="-5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3328670">
              <a:lnSpc>
                <a:spcPct val="100000"/>
              </a:lnSpc>
            </a:pPr>
            <a:endParaRPr lang="en-US" sz="1900" spc="-5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b="1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Guided 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900" b="1" dirty="0">
                <a:solidFill>
                  <a:srgbClr val="FFFFFF"/>
                </a:solidFill>
                <a:latin typeface="Trebuchet MS"/>
                <a:cs typeface="Trebuchet MS"/>
              </a:rPr>
              <a:t>- </a:t>
            </a:r>
            <a:r>
              <a:rPr sz="1900" b="1" spc="-5" dirty="0">
                <a:solidFill>
                  <a:srgbClr val="FFFFFF"/>
                </a:solidFill>
                <a:latin typeface="Trebuchet MS"/>
                <a:cs typeface="Trebuchet MS"/>
              </a:rPr>
              <a:t>Prof. Shradha</a:t>
            </a:r>
            <a:r>
              <a:rPr sz="19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rebuchet MS"/>
                <a:cs typeface="Trebuchet MS"/>
              </a:rPr>
              <a:t>Raut</a:t>
            </a:r>
            <a:endParaRPr sz="1900" b="1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2430" y="1287767"/>
            <a:ext cx="2345055" cy="705485"/>
            <a:chOff x="3272430" y="1287767"/>
            <a:chExt cx="2345055" cy="705485"/>
          </a:xfrm>
        </p:grpSpPr>
        <p:sp>
          <p:nvSpPr>
            <p:cNvPr id="3" name="object 3"/>
            <p:cNvSpPr/>
            <p:nvPr/>
          </p:nvSpPr>
          <p:spPr>
            <a:xfrm>
              <a:off x="3277193" y="1292529"/>
              <a:ext cx="2335530" cy="695960"/>
            </a:xfrm>
            <a:custGeom>
              <a:avLst/>
              <a:gdLst/>
              <a:ahLst/>
              <a:cxnLst/>
              <a:rect l="l" t="t" r="r" b="b"/>
              <a:pathLst>
                <a:path w="2335529" h="695960">
                  <a:moveTo>
                    <a:pt x="2219020" y="695868"/>
                  </a:moveTo>
                  <a:lnTo>
                    <a:pt x="115974" y="695868"/>
                  </a:lnTo>
                  <a:lnTo>
                    <a:pt x="70832" y="686754"/>
                  </a:lnTo>
                  <a:lnTo>
                    <a:pt x="33968" y="661899"/>
                  </a:lnTo>
                  <a:lnTo>
                    <a:pt x="9114" y="625033"/>
                  </a:lnTo>
                  <a:lnTo>
                    <a:pt x="0" y="579888"/>
                  </a:lnTo>
                  <a:lnTo>
                    <a:pt x="0" y="115979"/>
                  </a:lnTo>
                  <a:lnTo>
                    <a:pt x="9114" y="70835"/>
                  </a:lnTo>
                  <a:lnTo>
                    <a:pt x="33968" y="33970"/>
                  </a:lnTo>
                  <a:lnTo>
                    <a:pt x="70832" y="9114"/>
                  </a:lnTo>
                  <a:lnTo>
                    <a:pt x="115974" y="0"/>
                  </a:lnTo>
                  <a:lnTo>
                    <a:pt x="2219020" y="0"/>
                  </a:lnTo>
                  <a:lnTo>
                    <a:pt x="2263417" y="8828"/>
                  </a:lnTo>
                  <a:lnTo>
                    <a:pt x="2301045" y="33969"/>
                  </a:lnTo>
                  <a:lnTo>
                    <a:pt x="2326189" y="71597"/>
                  </a:lnTo>
                  <a:lnTo>
                    <a:pt x="2335020" y="115979"/>
                  </a:lnTo>
                  <a:lnTo>
                    <a:pt x="2335020" y="579888"/>
                  </a:lnTo>
                  <a:lnTo>
                    <a:pt x="2325902" y="625033"/>
                  </a:lnTo>
                  <a:lnTo>
                    <a:pt x="2301039" y="661899"/>
                  </a:lnTo>
                  <a:lnTo>
                    <a:pt x="2264166" y="686754"/>
                  </a:lnTo>
                  <a:lnTo>
                    <a:pt x="2219020" y="695868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77193" y="1292529"/>
              <a:ext cx="2335530" cy="695960"/>
            </a:xfrm>
            <a:custGeom>
              <a:avLst/>
              <a:gdLst/>
              <a:ahLst/>
              <a:cxnLst/>
              <a:rect l="l" t="t" r="r" b="b"/>
              <a:pathLst>
                <a:path w="2335529" h="695960">
                  <a:moveTo>
                    <a:pt x="0" y="115979"/>
                  </a:moveTo>
                  <a:lnTo>
                    <a:pt x="9114" y="70835"/>
                  </a:lnTo>
                  <a:lnTo>
                    <a:pt x="33968" y="33970"/>
                  </a:lnTo>
                  <a:lnTo>
                    <a:pt x="70832" y="9114"/>
                  </a:lnTo>
                  <a:lnTo>
                    <a:pt x="115974" y="0"/>
                  </a:lnTo>
                  <a:lnTo>
                    <a:pt x="2219020" y="0"/>
                  </a:lnTo>
                  <a:lnTo>
                    <a:pt x="2263417" y="8828"/>
                  </a:lnTo>
                  <a:lnTo>
                    <a:pt x="2301045" y="33969"/>
                  </a:lnTo>
                  <a:lnTo>
                    <a:pt x="2326189" y="71597"/>
                  </a:lnTo>
                  <a:lnTo>
                    <a:pt x="2335020" y="115979"/>
                  </a:lnTo>
                  <a:lnTo>
                    <a:pt x="2335020" y="579888"/>
                  </a:lnTo>
                  <a:lnTo>
                    <a:pt x="2325902" y="625033"/>
                  </a:lnTo>
                  <a:lnTo>
                    <a:pt x="2301039" y="661899"/>
                  </a:lnTo>
                  <a:lnTo>
                    <a:pt x="2264166" y="686754"/>
                  </a:lnTo>
                  <a:lnTo>
                    <a:pt x="2219020" y="695868"/>
                  </a:lnTo>
                  <a:lnTo>
                    <a:pt x="115974" y="695868"/>
                  </a:lnTo>
                  <a:lnTo>
                    <a:pt x="70832" y="686754"/>
                  </a:lnTo>
                  <a:lnTo>
                    <a:pt x="33968" y="661899"/>
                  </a:lnTo>
                  <a:lnTo>
                    <a:pt x="9114" y="625033"/>
                  </a:lnTo>
                  <a:lnTo>
                    <a:pt x="0" y="579888"/>
                  </a:lnTo>
                  <a:lnTo>
                    <a:pt x="0" y="115979"/>
                  </a:lnTo>
                  <a:close/>
                </a:path>
              </a:pathLst>
            </a:custGeom>
            <a:ln w="9524">
              <a:solidFill>
                <a:srgbClr val="233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710155" y="1513969"/>
            <a:ext cx="1520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Student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Dashboard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5537" y="3708905"/>
            <a:ext cx="1900555" cy="495934"/>
            <a:chOff x="225537" y="3708905"/>
            <a:chExt cx="1900555" cy="495934"/>
          </a:xfrm>
        </p:grpSpPr>
        <p:sp>
          <p:nvSpPr>
            <p:cNvPr id="7" name="object 7"/>
            <p:cNvSpPr/>
            <p:nvPr/>
          </p:nvSpPr>
          <p:spPr>
            <a:xfrm>
              <a:off x="230299" y="3713667"/>
              <a:ext cx="1891030" cy="486409"/>
            </a:xfrm>
            <a:custGeom>
              <a:avLst/>
              <a:gdLst/>
              <a:ahLst/>
              <a:cxnLst/>
              <a:rect l="l" t="t" r="r" b="b"/>
              <a:pathLst>
                <a:path w="1891030" h="486410">
                  <a:moveTo>
                    <a:pt x="1809831" y="486024"/>
                  </a:moveTo>
                  <a:lnTo>
                    <a:pt x="81007" y="486024"/>
                  </a:lnTo>
                  <a:lnTo>
                    <a:pt x="49475" y="479657"/>
                  </a:lnTo>
                  <a:lnTo>
                    <a:pt x="23726" y="462295"/>
                  </a:lnTo>
                  <a:lnTo>
                    <a:pt x="6365" y="436548"/>
                  </a:lnTo>
                  <a:lnTo>
                    <a:pt x="0" y="405024"/>
                  </a:lnTo>
                  <a:lnTo>
                    <a:pt x="0" y="80999"/>
                  </a:lnTo>
                  <a:lnTo>
                    <a:pt x="6365" y="49464"/>
                  </a:lnTo>
                  <a:lnTo>
                    <a:pt x="23726" y="23718"/>
                  </a:lnTo>
                  <a:lnTo>
                    <a:pt x="49475" y="6363"/>
                  </a:lnTo>
                  <a:lnTo>
                    <a:pt x="81007" y="0"/>
                  </a:lnTo>
                  <a:lnTo>
                    <a:pt x="1809831" y="0"/>
                  </a:lnTo>
                  <a:lnTo>
                    <a:pt x="1854772" y="13605"/>
                  </a:lnTo>
                  <a:lnTo>
                    <a:pt x="1884672" y="49990"/>
                  </a:lnTo>
                  <a:lnTo>
                    <a:pt x="1890838" y="80999"/>
                  </a:lnTo>
                  <a:lnTo>
                    <a:pt x="1890838" y="405024"/>
                  </a:lnTo>
                  <a:lnTo>
                    <a:pt x="1884472" y="436548"/>
                  </a:lnTo>
                  <a:lnTo>
                    <a:pt x="1867111" y="462295"/>
                  </a:lnTo>
                  <a:lnTo>
                    <a:pt x="1841362" y="479657"/>
                  </a:lnTo>
                  <a:lnTo>
                    <a:pt x="1809831" y="486024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299" y="3713667"/>
              <a:ext cx="1891030" cy="486409"/>
            </a:xfrm>
            <a:custGeom>
              <a:avLst/>
              <a:gdLst/>
              <a:ahLst/>
              <a:cxnLst/>
              <a:rect l="l" t="t" r="r" b="b"/>
              <a:pathLst>
                <a:path w="1891030" h="486410">
                  <a:moveTo>
                    <a:pt x="0" y="80999"/>
                  </a:moveTo>
                  <a:lnTo>
                    <a:pt x="6365" y="49464"/>
                  </a:lnTo>
                  <a:lnTo>
                    <a:pt x="23726" y="23718"/>
                  </a:lnTo>
                  <a:lnTo>
                    <a:pt x="49475" y="6363"/>
                  </a:lnTo>
                  <a:lnTo>
                    <a:pt x="81007" y="0"/>
                  </a:lnTo>
                  <a:lnTo>
                    <a:pt x="1809831" y="0"/>
                  </a:lnTo>
                  <a:lnTo>
                    <a:pt x="1854772" y="13605"/>
                  </a:lnTo>
                  <a:lnTo>
                    <a:pt x="1884672" y="49990"/>
                  </a:lnTo>
                  <a:lnTo>
                    <a:pt x="1890838" y="80999"/>
                  </a:lnTo>
                  <a:lnTo>
                    <a:pt x="1890838" y="405024"/>
                  </a:lnTo>
                  <a:lnTo>
                    <a:pt x="1884472" y="436548"/>
                  </a:lnTo>
                  <a:lnTo>
                    <a:pt x="1867111" y="462295"/>
                  </a:lnTo>
                  <a:lnTo>
                    <a:pt x="1841362" y="479657"/>
                  </a:lnTo>
                  <a:lnTo>
                    <a:pt x="1809831" y="486024"/>
                  </a:lnTo>
                  <a:lnTo>
                    <a:pt x="81007" y="486024"/>
                  </a:lnTo>
                  <a:lnTo>
                    <a:pt x="49475" y="479657"/>
                  </a:lnTo>
                  <a:lnTo>
                    <a:pt x="23726" y="462295"/>
                  </a:lnTo>
                  <a:lnTo>
                    <a:pt x="6365" y="436548"/>
                  </a:lnTo>
                  <a:lnTo>
                    <a:pt x="0" y="405024"/>
                  </a:lnTo>
                  <a:lnTo>
                    <a:pt x="0" y="80999"/>
                  </a:lnTo>
                  <a:close/>
                </a:path>
              </a:pathLst>
            </a:custGeom>
            <a:ln w="9524">
              <a:solidFill>
                <a:srgbClr val="233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9938" y="3830184"/>
            <a:ext cx="10712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41414"/>
                </a:solidFill>
                <a:latin typeface="Trebuchet MS"/>
                <a:cs typeface="Trebuchet MS"/>
              </a:rPr>
              <a:t>View</a:t>
            </a:r>
            <a:r>
              <a:rPr sz="1400" spc="-80" dirty="0">
                <a:solidFill>
                  <a:srgbClr val="141414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141414"/>
                </a:solidFill>
                <a:latin typeface="Trebuchet MS"/>
                <a:cs typeface="Trebuchet MS"/>
              </a:rPr>
              <a:t>Lecture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60222" y="1635701"/>
            <a:ext cx="6765290" cy="2069464"/>
            <a:chOff x="1160222" y="1635701"/>
            <a:chExt cx="6765290" cy="2069464"/>
          </a:xfrm>
        </p:grpSpPr>
        <p:sp>
          <p:nvSpPr>
            <p:cNvPr id="11" name="object 11"/>
            <p:cNvSpPr/>
            <p:nvPr/>
          </p:nvSpPr>
          <p:spPr>
            <a:xfrm>
              <a:off x="1175697" y="1640464"/>
              <a:ext cx="2101850" cy="2040889"/>
            </a:xfrm>
            <a:custGeom>
              <a:avLst/>
              <a:gdLst/>
              <a:ahLst/>
              <a:cxnLst/>
              <a:rect l="l" t="t" r="r" b="b"/>
              <a:pathLst>
                <a:path w="2101850" h="2040889">
                  <a:moveTo>
                    <a:pt x="2101495" y="0"/>
                  </a:moveTo>
                  <a:lnTo>
                    <a:pt x="0" y="0"/>
                  </a:lnTo>
                  <a:lnTo>
                    <a:pt x="0" y="2040653"/>
                  </a:lnTo>
                </a:path>
              </a:pathLst>
            </a:custGeom>
            <a:ln w="9524">
              <a:solidFill>
                <a:srgbClr val="233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64985" y="367041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2" y="29424"/>
                  </a:moveTo>
                  <a:lnTo>
                    <a:pt x="0" y="0"/>
                  </a:lnTo>
                  <a:lnTo>
                    <a:pt x="10712" y="10699"/>
                  </a:lnTo>
                  <a:lnTo>
                    <a:pt x="21424" y="0"/>
                  </a:lnTo>
                  <a:lnTo>
                    <a:pt x="10712" y="29424"/>
                  </a:lnTo>
                  <a:close/>
                </a:path>
              </a:pathLst>
            </a:custGeom>
            <a:solidFill>
              <a:srgbClr val="233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64985" y="367041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2" y="10699"/>
                  </a:moveTo>
                  <a:lnTo>
                    <a:pt x="0" y="0"/>
                  </a:lnTo>
                  <a:lnTo>
                    <a:pt x="10712" y="29424"/>
                  </a:lnTo>
                  <a:lnTo>
                    <a:pt x="21424" y="0"/>
                  </a:lnTo>
                  <a:lnTo>
                    <a:pt x="10712" y="10699"/>
                  </a:lnTo>
                  <a:close/>
                </a:path>
              </a:pathLst>
            </a:custGeom>
            <a:ln w="9524">
              <a:solidFill>
                <a:srgbClr val="233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12213" y="1640464"/>
              <a:ext cx="2298065" cy="2040889"/>
            </a:xfrm>
            <a:custGeom>
              <a:avLst/>
              <a:gdLst/>
              <a:ahLst/>
              <a:cxnLst/>
              <a:rect l="l" t="t" r="r" b="b"/>
              <a:pathLst>
                <a:path w="2298065" h="2040889">
                  <a:moveTo>
                    <a:pt x="0" y="0"/>
                  </a:moveTo>
                  <a:lnTo>
                    <a:pt x="2297695" y="0"/>
                  </a:lnTo>
                  <a:lnTo>
                    <a:pt x="2297695" y="2040653"/>
                  </a:lnTo>
                </a:path>
              </a:pathLst>
            </a:custGeom>
            <a:ln w="9524">
              <a:solidFill>
                <a:srgbClr val="233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99184" y="367041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24" y="29424"/>
                  </a:moveTo>
                  <a:lnTo>
                    <a:pt x="0" y="0"/>
                  </a:lnTo>
                  <a:lnTo>
                    <a:pt x="10724" y="10699"/>
                  </a:lnTo>
                  <a:lnTo>
                    <a:pt x="21424" y="0"/>
                  </a:lnTo>
                  <a:lnTo>
                    <a:pt x="10724" y="29424"/>
                  </a:lnTo>
                  <a:close/>
                </a:path>
              </a:pathLst>
            </a:custGeom>
            <a:solidFill>
              <a:srgbClr val="233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99184" y="367041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24" y="10699"/>
                  </a:moveTo>
                  <a:lnTo>
                    <a:pt x="0" y="0"/>
                  </a:lnTo>
                  <a:lnTo>
                    <a:pt x="10724" y="29424"/>
                  </a:lnTo>
                  <a:lnTo>
                    <a:pt x="21424" y="0"/>
                  </a:lnTo>
                  <a:lnTo>
                    <a:pt x="10724" y="10699"/>
                  </a:lnTo>
                  <a:close/>
                </a:path>
              </a:pathLst>
            </a:custGeom>
            <a:ln w="9524">
              <a:solidFill>
                <a:srgbClr val="233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277193" y="260489"/>
            <a:ext cx="2335530" cy="553720"/>
          </a:xfrm>
          <a:prstGeom prst="rect">
            <a:avLst/>
          </a:prstGeom>
          <a:solidFill>
            <a:srgbClr val="D8D8D8"/>
          </a:solidFill>
          <a:ln w="9524">
            <a:solidFill>
              <a:srgbClr val="233A44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1280"/>
              </a:spcBef>
            </a:pPr>
            <a:r>
              <a:rPr sz="1400" spc="-5" dirty="0">
                <a:latin typeface="Trebuchet MS"/>
                <a:cs typeface="Trebuchet MS"/>
              </a:rPr>
              <a:t>Sign In/Sign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Up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470232" y="809030"/>
            <a:ext cx="1995170" cy="3395979"/>
            <a:chOff x="2470232" y="809030"/>
            <a:chExt cx="1995170" cy="3395979"/>
          </a:xfrm>
        </p:grpSpPr>
        <p:sp>
          <p:nvSpPr>
            <p:cNvPr id="19" name="object 19"/>
            <p:cNvSpPr/>
            <p:nvPr/>
          </p:nvSpPr>
          <p:spPr>
            <a:xfrm>
              <a:off x="4444691" y="813793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1649"/>
                  </a:lnTo>
                </a:path>
              </a:pathLst>
            </a:custGeom>
            <a:ln w="9524">
              <a:solidFill>
                <a:srgbClr val="233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8966" y="123544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24" y="43227"/>
                  </a:moveTo>
                  <a:lnTo>
                    <a:pt x="0" y="0"/>
                  </a:lnTo>
                  <a:lnTo>
                    <a:pt x="31474" y="0"/>
                  </a:lnTo>
                  <a:lnTo>
                    <a:pt x="15724" y="43227"/>
                  </a:lnTo>
                  <a:close/>
                </a:path>
              </a:pathLst>
            </a:custGeom>
            <a:solidFill>
              <a:srgbClr val="233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8966" y="123544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24" y="43227"/>
                  </a:lnTo>
                  <a:lnTo>
                    <a:pt x="3147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33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74995" y="3713667"/>
              <a:ext cx="1891030" cy="486409"/>
            </a:xfrm>
            <a:custGeom>
              <a:avLst/>
              <a:gdLst/>
              <a:ahLst/>
              <a:cxnLst/>
              <a:rect l="l" t="t" r="r" b="b"/>
              <a:pathLst>
                <a:path w="1891029" h="486410">
                  <a:moveTo>
                    <a:pt x="1809821" y="486024"/>
                  </a:moveTo>
                  <a:lnTo>
                    <a:pt x="80999" y="486024"/>
                  </a:lnTo>
                  <a:lnTo>
                    <a:pt x="49475" y="479657"/>
                  </a:lnTo>
                  <a:lnTo>
                    <a:pt x="23728" y="462295"/>
                  </a:lnTo>
                  <a:lnTo>
                    <a:pt x="6366" y="436548"/>
                  </a:lnTo>
                  <a:lnTo>
                    <a:pt x="0" y="405024"/>
                  </a:lnTo>
                  <a:lnTo>
                    <a:pt x="0" y="80999"/>
                  </a:lnTo>
                  <a:lnTo>
                    <a:pt x="6366" y="49464"/>
                  </a:lnTo>
                  <a:lnTo>
                    <a:pt x="23728" y="23718"/>
                  </a:lnTo>
                  <a:lnTo>
                    <a:pt x="49475" y="6363"/>
                  </a:lnTo>
                  <a:lnTo>
                    <a:pt x="80999" y="0"/>
                  </a:lnTo>
                  <a:lnTo>
                    <a:pt x="1809821" y="0"/>
                  </a:lnTo>
                  <a:lnTo>
                    <a:pt x="1854779" y="13605"/>
                  </a:lnTo>
                  <a:lnTo>
                    <a:pt x="1884674" y="49990"/>
                  </a:lnTo>
                  <a:lnTo>
                    <a:pt x="1890846" y="80999"/>
                  </a:lnTo>
                  <a:lnTo>
                    <a:pt x="1890846" y="405024"/>
                  </a:lnTo>
                  <a:lnTo>
                    <a:pt x="1884479" y="436548"/>
                  </a:lnTo>
                  <a:lnTo>
                    <a:pt x="1867114" y="462295"/>
                  </a:lnTo>
                  <a:lnTo>
                    <a:pt x="1841360" y="479657"/>
                  </a:lnTo>
                  <a:lnTo>
                    <a:pt x="1809821" y="486024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74995" y="3713667"/>
              <a:ext cx="1891030" cy="486409"/>
            </a:xfrm>
            <a:custGeom>
              <a:avLst/>
              <a:gdLst/>
              <a:ahLst/>
              <a:cxnLst/>
              <a:rect l="l" t="t" r="r" b="b"/>
              <a:pathLst>
                <a:path w="1891029" h="486410">
                  <a:moveTo>
                    <a:pt x="0" y="80999"/>
                  </a:moveTo>
                  <a:lnTo>
                    <a:pt x="6366" y="49464"/>
                  </a:lnTo>
                  <a:lnTo>
                    <a:pt x="23728" y="23718"/>
                  </a:lnTo>
                  <a:lnTo>
                    <a:pt x="49475" y="6363"/>
                  </a:lnTo>
                  <a:lnTo>
                    <a:pt x="80999" y="0"/>
                  </a:lnTo>
                  <a:lnTo>
                    <a:pt x="1809821" y="0"/>
                  </a:lnTo>
                  <a:lnTo>
                    <a:pt x="1854779" y="13605"/>
                  </a:lnTo>
                  <a:lnTo>
                    <a:pt x="1884674" y="49990"/>
                  </a:lnTo>
                  <a:lnTo>
                    <a:pt x="1890846" y="80999"/>
                  </a:lnTo>
                  <a:lnTo>
                    <a:pt x="1890846" y="405024"/>
                  </a:lnTo>
                  <a:lnTo>
                    <a:pt x="1884479" y="436548"/>
                  </a:lnTo>
                  <a:lnTo>
                    <a:pt x="1867114" y="462295"/>
                  </a:lnTo>
                  <a:lnTo>
                    <a:pt x="1841360" y="479657"/>
                  </a:lnTo>
                  <a:lnTo>
                    <a:pt x="1809821" y="486024"/>
                  </a:lnTo>
                  <a:lnTo>
                    <a:pt x="80999" y="486024"/>
                  </a:lnTo>
                  <a:lnTo>
                    <a:pt x="49475" y="479657"/>
                  </a:lnTo>
                  <a:lnTo>
                    <a:pt x="23728" y="462295"/>
                  </a:lnTo>
                  <a:lnTo>
                    <a:pt x="6366" y="436548"/>
                  </a:lnTo>
                  <a:lnTo>
                    <a:pt x="0" y="405024"/>
                  </a:lnTo>
                  <a:lnTo>
                    <a:pt x="0" y="80999"/>
                  </a:lnTo>
                  <a:close/>
                </a:path>
              </a:pathLst>
            </a:custGeom>
            <a:ln w="9524">
              <a:solidFill>
                <a:srgbClr val="233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770009" y="3830184"/>
            <a:ext cx="13011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41414"/>
                </a:solidFill>
                <a:latin typeface="Trebuchet MS"/>
                <a:cs typeface="Trebuchet MS"/>
              </a:rPr>
              <a:t>Download</a:t>
            </a:r>
            <a:r>
              <a:rPr sz="1400" spc="-75" dirty="0">
                <a:solidFill>
                  <a:srgbClr val="141414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141414"/>
                </a:solidFill>
                <a:latin typeface="Trebuchet MS"/>
                <a:cs typeface="Trebuchet MS"/>
              </a:rPr>
              <a:t>Notes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714928" y="3708905"/>
            <a:ext cx="1900555" cy="495934"/>
            <a:chOff x="4714928" y="3708905"/>
            <a:chExt cx="1900555" cy="495934"/>
          </a:xfrm>
        </p:grpSpPr>
        <p:sp>
          <p:nvSpPr>
            <p:cNvPr id="26" name="object 26"/>
            <p:cNvSpPr/>
            <p:nvPr/>
          </p:nvSpPr>
          <p:spPr>
            <a:xfrm>
              <a:off x="4719690" y="3713667"/>
              <a:ext cx="1891030" cy="486409"/>
            </a:xfrm>
            <a:custGeom>
              <a:avLst/>
              <a:gdLst/>
              <a:ahLst/>
              <a:cxnLst/>
              <a:rect l="l" t="t" r="r" b="b"/>
              <a:pathLst>
                <a:path w="1891029" h="486410">
                  <a:moveTo>
                    <a:pt x="1809821" y="486024"/>
                  </a:moveTo>
                  <a:lnTo>
                    <a:pt x="80999" y="486024"/>
                  </a:lnTo>
                  <a:lnTo>
                    <a:pt x="49475" y="479657"/>
                  </a:lnTo>
                  <a:lnTo>
                    <a:pt x="23728" y="462295"/>
                  </a:lnTo>
                  <a:lnTo>
                    <a:pt x="6366" y="436548"/>
                  </a:lnTo>
                  <a:lnTo>
                    <a:pt x="0" y="405024"/>
                  </a:lnTo>
                  <a:lnTo>
                    <a:pt x="0" y="80999"/>
                  </a:lnTo>
                  <a:lnTo>
                    <a:pt x="6366" y="49464"/>
                  </a:lnTo>
                  <a:lnTo>
                    <a:pt x="23728" y="23718"/>
                  </a:lnTo>
                  <a:lnTo>
                    <a:pt x="49475" y="6363"/>
                  </a:lnTo>
                  <a:lnTo>
                    <a:pt x="80999" y="0"/>
                  </a:lnTo>
                  <a:lnTo>
                    <a:pt x="1809821" y="0"/>
                  </a:lnTo>
                  <a:lnTo>
                    <a:pt x="1854779" y="13605"/>
                  </a:lnTo>
                  <a:lnTo>
                    <a:pt x="1884674" y="49990"/>
                  </a:lnTo>
                  <a:lnTo>
                    <a:pt x="1890846" y="80999"/>
                  </a:lnTo>
                  <a:lnTo>
                    <a:pt x="1890846" y="405024"/>
                  </a:lnTo>
                  <a:lnTo>
                    <a:pt x="1884479" y="436548"/>
                  </a:lnTo>
                  <a:lnTo>
                    <a:pt x="1867114" y="462295"/>
                  </a:lnTo>
                  <a:lnTo>
                    <a:pt x="1841360" y="479657"/>
                  </a:lnTo>
                  <a:lnTo>
                    <a:pt x="1809821" y="486024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19690" y="3713667"/>
              <a:ext cx="1891030" cy="486409"/>
            </a:xfrm>
            <a:custGeom>
              <a:avLst/>
              <a:gdLst/>
              <a:ahLst/>
              <a:cxnLst/>
              <a:rect l="l" t="t" r="r" b="b"/>
              <a:pathLst>
                <a:path w="1891029" h="486410">
                  <a:moveTo>
                    <a:pt x="0" y="80999"/>
                  </a:moveTo>
                  <a:lnTo>
                    <a:pt x="6366" y="49464"/>
                  </a:lnTo>
                  <a:lnTo>
                    <a:pt x="23728" y="23718"/>
                  </a:lnTo>
                  <a:lnTo>
                    <a:pt x="49475" y="6363"/>
                  </a:lnTo>
                  <a:lnTo>
                    <a:pt x="80999" y="0"/>
                  </a:lnTo>
                  <a:lnTo>
                    <a:pt x="1809821" y="0"/>
                  </a:lnTo>
                  <a:lnTo>
                    <a:pt x="1854779" y="13605"/>
                  </a:lnTo>
                  <a:lnTo>
                    <a:pt x="1884674" y="49990"/>
                  </a:lnTo>
                  <a:lnTo>
                    <a:pt x="1890846" y="80999"/>
                  </a:lnTo>
                  <a:lnTo>
                    <a:pt x="1890846" y="405024"/>
                  </a:lnTo>
                  <a:lnTo>
                    <a:pt x="1884479" y="436548"/>
                  </a:lnTo>
                  <a:lnTo>
                    <a:pt x="1867114" y="462295"/>
                  </a:lnTo>
                  <a:lnTo>
                    <a:pt x="1841360" y="479657"/>
                  </a:lnTo>
                  <a:lnTo>
                    <a:pt x="1809821" y="486024"/>
                  </a:lnTo>
                  <a:lnTo>
                    <a:pt x="80999" y="486024"/>
                  </a:lnTo>
                  <a:lnTo>
                    <a:pt x="49475" y="479657"/>
                  </a:lnTo>
                  <a:lnTo>
                    <a:pt x="23728" y="462295"/>
                  </a:lnTo>
                  <a:lnTo>
                    <a:pt x="6366" y="436548"/>
                  </a:lnTo>
                  <a:lnTo>
                    <a:pt x="0" y="405024"/>
                  </a:lnTo>
                  <a:lnTo>
                    <a:pt x="0" y="80999"/>
                  </a:lnTo>
                  <a:close/>
                </a:path>
              </a:pathLst>
            </a:custGeom>
            <a:ln w="9524">
              <a:solidFill>
                <a:srgbClr val="233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074063" y="3830184"/>
            <a:ext cx="1181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41414"/>
                </a:solidFill>
                <a:latin typeface="Trebuchet MS"/>
                <a:cs typeface="Trebuchet MS"/>
              </a:rPr>
              <a:t>Update</a:t>
            </a:r>
            <a:r>
              <a:rPr sz="1400" spc="-75" dirty="0">
                <a:solidFill>
                  <a:srgbClr val="141414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141414"/>
                </a:solidFill>
                <a:latin typeface="Trebuchet MS"/>
                <a:cs typeface="Trebuchet MS"/>
              </a:rPr>
              <a:t>Profile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959623" y="3708905"/>
            <a:ext cx="1900555" cy="495934"/>
            <a:chOff x="6959623" y="3708905"/>
            <a:chExt cx="1900555" cy="495934"/>
          </a:xfrm>
        </p:grpSpPr>
        <p:sp>
          <p:nvSpPr>
            <p:cNvPr id="30" name="object 30"/>
            <p:cNvSpPr/>
            <p:nvPr/>
          </p:nvSpPr>
          <p:spPr>
            <a:xfrm>
              <a:off x="6964385" y="3713667"/>
              <a:ext cx="1891030" cy="486409"/>
            </a:xfrm>
            <a:custGeom>
              <a:avLst/>
              <a:gdLst/>
              <a:ahLst/>
              <a:cxnLst/>
              <a:rect l="l" t="t" r="r" b="b"/>
              <a:pathLst>
                <a:path w="1891029" h="486410">
                  <a:moveTo>
                    <a:pt x="1809821" y="486024"/>
                  </a:moveTo>
                  <a:lnTo>
                    <a:pt x="80999" y="486024"/>
                  </a:lnTo>
                  <a:lnTo>
                    <a:pt x="49475" y="479657"/>
                  </a:lnTo>
                  <a:lnTo>
                    <a:pt x="23728" y="462295"/>
                  </a:lnTo>
                  <a:lnTo>
                    <a:pt x="6366" y="436548"/>
                  </a:lnTo>
                  <a:lnTo>
                    <a:pt x="0" y="405024"/>
                  </a:lnTo>
                  <a:lnTo>
                    <a:pt x="0" y="80999"/>
                  </a:lnTo>
                  <a:lnTo>
                    <a:pt x="6366" y="49464"/>
                  </a:lnTo>
                  <a:lnTo>
                    <a:pt x="23728" y="23718"/>
                  </a:lnTo>
                  <a:lnTo>
                    <a:pt x="49475" y="6363"/>
                  </a:lnTo>
                  <a:lnTo>
                    <a:pt x="80999" y="0"/>
                  </a:lnTo>
                  <a:lnTo>
                    <a:pt x="1809821" y="0"/>
                  </a:lnTo>
                  <a:lnTo>
                    <a:pt x="1854779" y="13605"/>
                  </a:lnTo>
                  <a:lnTo>
                    <a:pt x="1884674" y="49990"/>
                  </a:lnTo>
                  <a:lnTo>
                    <a:pt x="1890846" y="80999"/>
                  </a:lnTo>
                  <a:lnTo>
                    <a:pt x="1890846" y="405024"/>
                  </a:lnTo>
                  <a:lnTo>
                    <a:pt x="1884479" y="436548"/>
                  </a:lnTo>
                  <a:lnTo>
                    <a:pt x="1867114" y="462295"/>
                  </a:lnTo>
                  <a:lnTo>
                    <a:pt x="1841360" y="479657"/>
                  </a:lnTo>
                  <a:lnTo>
                    <a:pt x="1809821" y="486024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64385" y="3713667"/>
              <a:ext cx="1891030" cy="486409"/>
            </a:xfrm>
            <a:custGeom>
              <a:avLst/>
              <a:gdLst/>
              <a:ahLst/>
              <a:cxnLst/>
              <a:rect l="l" t="t" r="r" b="b"/>
              <a:pathLst>
                <a:path w="1891029" h="486410">
                  <a:moveTo>
                    <a:pt x="0" y="80999"/>
                  </a:moveTo>
                  <a:lnTo>
                    <a:pt x="6366" y="49464"/>
                  </a:lnTo>
                  <a:lnTo>
                    <a:pt x="23728" y="23718"/>
                  </a:lnTo>
                  <a:lnTo>
                    <a:pt x="49475" y="6363"/>
                  </a:lnTo>
                  <a:lnTo>
                    <a:pt x="80999" y="0"/>
                  </a:lnTo>
                  <a:lnTo>
                    <a:pt x="1809821" y="0"/>
                  </a:lnTo>
                  <a:lnTo>
                    <a:pt x="1854779" y="13605"/>
                  </a:lnTo>
                  <a:lnTo>
                    <a:pt x="1884674" y="49990"/>
                  </a:lnTo>
                  <a:lnTo>
                    <a:pt x="1890846" y="80999"/>
                  </a:lnTo>
                  <a:lnTo>
                    <a:pt x="1890846" y="405024"/>
                  </a:lnTo>
                  <a:lnTo>
                    <a:pt x="1884479" y="436548"/>
                  </a:lnTo>
                  <a:lnTo>
                    <a:pt x="1867114" y="462295"/>
                  </a:lnTo>
                  <a:lnTo>
                    <a:pt x="1841360" y="479657"/>
                  </a:lnTo>
                  <a:lnTo>
                    <a:pt x="1809821" y="486024"/>
                  </a:lnTo>
                  <a:lnTo>
                    <a:pt x="80999" y="486024"/>
                  </a:lnTo>
                  <a:lnTo>
                    <a:pt x="49475" y="479657"/>
                  </a:lnTo>
                  <a:lnTo>
                    <a:pt x="23728" y="462295"/>
                  </a:lnTo>
                  <a:lnTo>
                    <a:pt x="6366" y="436548"/>
                  </a:lnTo>
                  <a:lnTo>
                    <a:pt x="0" y="405024"/>
                  </a:lnTo>
                  <a:lnTo>
                    <a:pt x="0" y="80999"/>
                  </a:lnTo>
                  <a:close/>
                </a:path>
              </a:pathLst>
            </a:custGeom>
            <a:ln w="9524">
              <a:solidFill>
                <a:srgbClr val="233A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601621" y="3830184"/>
            <a:ext cx="6165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41414"/>
                </a:solidFill>
                <a:latin typeface="Trebuchet MS"/>
                <a:cs typeface="Trebuchet MS"/>
              </a:rPr>
              <a:t>Log</a:t>
            </a:r>
            <a:r>
              <a:rPr sz="1400" spc="-80" dirty="0">
                <a:solidFill>
                  <a:srgbClr val="141414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141414"/>
                </a:solidFill>
                <a:latin typeface="Trebuchet MS"/>
                <a:cs typeface="Trebuchet MS"/>
              </a:rPr>
              <a:t>out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420493" y="1988398"/>
            <a:ext cx="2244725" cy="1725295"/>
          </a:xfrm>
          <a:custGeom>
            <a:avLst/>
            <a:gdLst/>
            <a:ahLst/>
            <a:cxnLst/>
            <a:rect l="l" t="t" r="r" b="b"/>
            <a:pathLst>
              <a:path w="2244725" h="1725295">
                <a:moveTo>
                  <a:pt x="1024197" y="0"/>
                </a:moveTo>
                <a:lnTo>
                  <a:pt x="1024197" y="862620"/>
                </a:lnTo>
                <a:lnTo>
                  <a:pt x="0" y="862620"/>
                </a:lnTo>
                <a:lnTo>
                  <a:pt x="0" y="1725294"/>
                </a:lnTo>
              </a:path>
              <a:path w="2244725" h="1725295">
                <a:moveTo>
                  <a:pt x="1024197" y="0"/>
                </a:moveTo>
                <a:lnTo>
                  <a:pt x="1024197" y="862620"/>
                </a:lnTo>
                <a:lnTo>
                  <a:pt x="2244595" y="862620"/>
                </a:lnTo>
                <a:lnTo>
                  <a:pt x="2244595" y="1725294"/>
                </a:lnTo>
              </a:path>
            </a:pathLst>
          </a:custGeom>
          <a:ln w="9524">
            <a:solidFill>
              <a:srgbClr val="233A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073181" y="4669773"/>
            <a:ext cx="469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Fig.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496495" y="293290"/>
            <a:ext cx="1266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985E8"/>
                </a:solidFill>
                <a:latin typeface="Trebuchet MS"/>
                <a:cs typeface="Trebuchet MS"/>
              </a:rPr>
              <a:t>Students</a:t>
            </a:r>
          </a:p>
        </p:txBody>
      </p:sp>
      <p:sp>
        <p:nvSpPr>
          <p:cNvPr id="36" name="object 36"/>
          <p:cNvSpPr/>
          <p:nvPr/>
        </p:nvSpPr>
        <p:spPr>
          <a:xfrm>
            <a:off x="230299" y="715398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>
                <a:moveTo>
                  <a:pt x="0" y="0"/>
                </a:moveTo>
                <a:lnTo>
                  <a:pt x="1832256" y="0"/>
                </a:lnTo>
              </a:path>
            </a:pathLst>
          </a:custGeom>
          <a:ln w="28574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4621" y="389974"/>
            <a:ext cx="5692140" cy="554355"/>
          </a:xfrm>
          <a:custGeom>
            <a:avLst/>
            <a:gdLst/>
            <a:ahLst/>
            <a:cxnLst/>
            <a:rect l="l" t="t" r="r" b="b"/>
            <a:pathLst>
              <a:path w="5692140" h="554355">
                <a:moveTo>
                  <a:pt x="0" y="0"/>
                </a:moveTo>
                <a:lnTo>
                  <a:pt x="5691588" y="0"/>
                </a:lnTo>
                <a:lnTo>
                  <a:pt x="5691588" y="554098"/>
                </a:lnTo>
                <a:lnTo>
                  <a:pt x="0" y="5540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1522" y="450807"/>
            <a:ext cx="4870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985E8"/>
                </a:solidFill>
                <a:latin typeface="Trebuchet MS"/>
                <a:cs typeface="Trebuchet MS"/>
              </a:rPr>
              <a:t>Hardware and Software</a:t>
            </a:r>
            <a:r>
              <a:rPr spc="-85" dirty="0">
                <a:solidFill>
                  <a:srgbClr val="4985E8"/>
                </a:solidFill>
                <a:latin typeface="Trebuchet MS"/>
                <a:cs typeface="Trebuchet MS"/>
              </a:rPr>
              <a:t> </a:t>
            </a:r>
            <a:r>
              <a:rPr spc="-5" dirty="0">
                <a:solidFill>
                  <a:srgbClr val="4985E8"/>
                </a:solidFill>
                <a:latin typeface="Trebuchet MS"/>
                <a:cs typeface="Trebuchet MS"/>
              </a:rPr>
              <a:t>Required: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85369" y="1475083"/>
            <a:ext cx="1376045" cy="5511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spc="-5" dirty="0">
                <a:latin typeface="Trebuchet MS"/>
                <a:cs typeface="Trebuchet MS"/>
              </a:rPr>
              <a:t>Languages:</a:t>
            </a:r>
            <a:endParaRPr sz="15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270"/>
              </a:spcBef>
            </a:pPr>
            <a:r>
              <a:rPr sz="1500" spc="-5" dirty="0">
                <a:latin typeface="Trebuchet MS"/>
                <a:cs typeface="Trebuchet MS"/>
              </a:rPr>
              <a:t>Front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End: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5919" y="2003655"/>
            <a:ext cx="1083945" cy="10071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06070" indent="-294005">
              <a:lnSpc>
                <a:spcPct val="100000"/>
              </a:lnSpc>
              <a:spcBef>
                <a:spcPts val="350"/>
              </a:spcBef>
              <a:buChar char="-"/>
              <a:tabLst>
                <a:tab pos="306070" algn="l"/>
                <a:tab pos="306705" algn="l"/>
              </a:tabLst>
            </a:pPr>
            <a:r>
              <a:rPr sz="1400" spc="-5" dirty="0">
                <a:latin typeface="Trebuchet MS"/>
                <a:cs typeface="Trebuchet MS"/>
              </a:rPr>
              <a:t>HTML</a:t>
            </a:r>
            <a:endParaRPr sz="1400">
              <a:latin typeface="Trebuchet MS"/>
              <a:cs typeface="Trebuchet MS"/>
            </a:endParaRPr>
          </a:p>
          <a:p>
            <a:pPr marL="306070" indent="-294005">
              <a:lnSpc>
                <a:spcPct val="100000"/>
              </a:lnSpc>
              <a:spcBef>
                <a:spcPts val="250"/>
              </a:spcBef>
              <a:buChar char="-"/>
              <a:tabLst>
                <a:tab pos="306070" algn="l"/>
                <a:tab pos="306705" algn="l"/>
              </a:tabLst>
            </a:pPr>
            <a:r>
              <a:rPr sz="1400" spc="-5" dirty="0">
                <a:latin typeface="Trebuchet MS"/>
                <a:cs typeface="Trebuchet MS"/>
              </a:rPr>
              <a:t>CSS</a:t>
            </a:r>
            <a:endParaRPr sz="1400">
              <a:latin typeface="Trebuchet MS"/>
              <a:cs typeface="Trebuchet MS"/>
            </a:endParaRPr>
          </a:p>
          <a:p>
            <a:pPr marL="306070" indent="-294005">
              <a:lnSpc>
                <a:spcPct val="100000"/>
              </a:lnSpc>
              <a:spcBef>
                <a:spcPts val="254"/>
              </a:spcBef>
              <a:buChar char="-"/>
              <a:tabLst>
                <a:tab pos="306070" algn="l"/>
                <a:tab pos="306705" algn="l"/>
              </a:tabLst>
            </a:pPr>
            <a:r>
              <a:rPr sz="1400" spc="-5" dirty="0">
                <a:latin typeface="Trebuchet MS"/>
                <a:cs typeface="Trebuchet MS"/>
              </a:rPr>
              <a:t>jQuery</a:t>
            </a:r>
            <a:endParaRPr sz="1400">
              <a:latin typeface="Trebuchet MS"/>
              <a:cs typeface="Trebuchet MS"/>
            </a:endParaRPr>
          </a:p>
          <a:p>
            <a:pPr marL="306070" indent="-294005">
              <a:lnSpc>
                <a:spcPct val="100000"/>
              </a:lnSpc>
              <a:spcBef>
                <a:spcPts val="250"/>
              </a:spcBef>
              <a:buChar char="-"/>
              <a:tabLst>
                <a:tab pos="306070" algn="l"/>
                <a:tab pos="306705" algn="l"/>
              </a:tabLst>
            </a:pPr>
            <a:r>
              <a:rPr sz="1400" spc="-5" dirty="0">
                <a:latin typeface="Trebuchet MS"/>
                <a:cs typeface="Trebuchet MS"/>
              </a:rPr>
              <a:t>Bootstrap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5269" y="2985110"/>
            <a:ext cx="1241425" cy="5162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r>
              <a:rPr sz="1400" spc="-5" dirty="0">
                <a:latin typeface="Trebuchet MS"/>
                <a:cs typeface="Trebuchet MS"/>
              </a:rPr>
              <a:t>Back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End:</a:t>
            </a:r>
            <a:endParaRPr sz="1400">
              <a:latin typeface="Trebuchet MS"/>
              <a:cs typeface="Trebuchet MS"/>
            </a:endParaRPr>
          </a:p>
          <a:p>
            <a:pPr marL="456565">
              <a:lnSpc>
                <a:spcPct val="100000"/>
              </a:lnSpc>
              <a:spcBef>
                <a:spcPts val="250"/>
              </a:spcBef>
              <a:tabLst>
                <a:tab pos="913765" algn="l"/>
              </a:tabLst>
            </a:pPr>
            <a:r>
              <a:rPr sz="1400" dirty="0">
                <a:latin typeface="Trebuchet MS"/>
                <a:cs typeface="Trebuchet MS"/>
              </a:rPr>
              <a:t>-	</a:t>
            </a:r>
            <a:r>
              <a:rPr sz="1400" spc="-5" dirty="0">
                <a:latin typeface="Trebuchet MS"/>
                <a:cs typeface="Trebuchet MS"/>
              </a:rPr>
              <a:t>PHP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9768" y="3507840"/>
            <a:ext cx="10185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-</a:t>
            </a:r>
            <a:r>
              <a:rPr sz="1400" spc="33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JavaScript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0810" y="1582631"/>
            <a:ext cx="2157730" cy="179006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600" spc="-5" dirty="0">
                <a:latin typeface="Trebuchet MS"/>
                <a:cs typeface="Trebuchet MS"/>
              </a:rPr>
              <a:t>Servers:</a:t>
            </a:r>
            <a:endParaRPr sz="16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300"/>
              </a:spcBef>
            </a:pPr>
            <a:r>
              <a:rPr sz="1400" spc="-5" dirty="0">
                <a:latin typeface="Trebuchet MS"/>
                <a:cs typeface="Trebuchet MS"/>
              </a:rPr>
              <a:t>Web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servers:</a:t>
            </a:r>
            <a:endParaRPr sz="1400">
              <a:latin typeface="Trebuchet MS"/>
              <a:cs typeface="Trebuchet MS"/>
            </a:endParaRPr>
          </a:p>
          <a:p>
            <a:pPr marL="1099185" indent="-173355">
              <a:lnSpc>
                <a:spcPct val="100000"/>
              </a:lnSpc>
              <a:spcBef>
                <a:spcPts val="250"/>
              </a:spcBef>
              <a:buChar char="-"/>
              <a:tabLst>
                <a:tab pos="1099820" algn="l"/>
              </a:tabLst>
            </a:pPr>
            <a:r>
              <a:rPr sz="1400" spc="-5" dirty="0">
                <a:latin typeface="Trebuchet MS"/>
                <a:cs typeface="Trebuchet MS"/>
              </a:rPr>
              <a:t>Apache</a:t>
            </a:r>
            <a:endParaRPr sz="1400">
              <a:latin typeface="Trebuchet MS"/>
              <a:cs typeface="Trebuchet MS"/>
            </a:endParaRPr>
          </a:p>
          <a:p>
            <a:pPr marL="469265" marR="330200" indent="457200">
              <a:lnSpc>
                <a:spcPct val="114999"/>
              </a:lnSpc>
              <a:buChar char="-"/>
              <a:tabLst>
                <a:tab pos="1045844" algn="l"/>
              </a:tabLst>
            </a:pPr>
            <a:r>
              <a:rPr sz="1400" spc="-5" dirty="0">
                <a:latin typeface="Trebuchet MS"/>
                <a:cs typeface="Trebuchet MS"/>
              </a:rPr>
              <a:t>Nginx  Database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Server:</a:t>
            </a:r>
            <a:endParaRPr sz="1400">
              <a:latin typeface="Trebuchet MS"/>
              <a:cs typeface="Trebuchet MS"/>
            </a:endParaRPr>
          </a:p>
          <a:p>
            <a:pPr marL="695325" indent="-172720">
              <a:lnSpc>
                <a:spcPct val="100000"/>
              </a:lnSpc>
              <a:spcBef>
                <a:spcPts val="250"/>
              </a:spcBef>
              <a:buChar char="-"/>
              <a:tabLst>
                <a:tab pos="695960" algn="l"/>
              </a:tabLst>
            </a:pPr>
            <a:r>
              <a:rPr sz="1400" spc="-5" dirty="0">
                <a:latin typeface="Trebuchet MS"/>
                <a:cs typeface="Trebuchet MS"/>
              </a:rPr>
              <a:t>MySql</a:t>
            </a:r>
            <a:endParaRPr sz="1400">
              <a:latin typeface="Trebuchet MS"/>
              <a:cs typeface="Trebuchet MS"/>
            </a:endParaRPr>
          </a:p>
          <a:p>
            <a:pPr marL="641985" indent="-119380">
              <a:lnSpc>
                <a:spcPct val="100000"/>
              </a:lnSpc>
              <a:spcBef>
                <a:spcPts val="254"/>
              </a:spcBef>
              <a:buChar char="-"/>
              <a:tabLst>
                <a:tab pos="642620" algn="l"/>
              </a:tabLst>
            </a:pPr>
            <a:r>
              <a:rPr sz="1400" spc="-5" dirty="0">
                <a:latin typeface="Trebuchet MS"/>
                <a:cs typeface="Trebuchet MS"/>
              </a:rPr>
              <a:t>AWS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Aurora(Cloud)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95166" y="1370197"/>
            <a:ext cx="10795" cy="2856865"/>
          </a:xfrm>
          <a:custGeom>
            <a:avLst/>
            <a:gdLst/>
            <a:ahLst/>
            <a:cxnLst/>
            <a:rect l="l" t="t" r="r" b="b"/>
            <a:pathLst>
              <a:path w="10795" h="2856865">
                <a:moveTo>
                  <a:pt x="0" y="0"/>
                </a:moveTo>
                <a:lnTo>
                  <a:pt x="10499" y="2856294"/>
                </a:lnTo>
              </a:path>
            </a:pathLst>
          </a:custGeom>
          <a:ln w="28574">
            <a:solidFill>
              <a:srgbClr val="6D9E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4621" y="1032897"/>
            <a:ext cx="5589905" cy="0"/>
          </a:xfrm>
          <a:custGeom>
            <a:avLst/>
            <a:gdLst/>
            <a:ahLst/>
            <a:cxnLst/>
            <a:rect l="l" t="t" r="r" b="b"/>
            <a:pathLst>
              <a:path w="5589905">
                <a:moveTo>
                  <a:pt x="0" y="0"/>
                </a:moveTo>
                <a:lnTo>
                  <a:pt x="5589288" y="0"/>
                </a:lnTo>
              </a:path>
            </a:pathLst>
          </a:custGeom>
          <a:ln w="28574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4621" y="389974"/>
            <a:ext cx="5692140" cy="554355"/>
          </a:xfrm>
          <a:custGeom>
            <a:avLst/>
            <a:gdLst/>
            <a:ahLst/>
            <a:cxnLst/>
            <a:rect l="l" t="t" r="r" b="b"/>
            <a:pathLst>
              <a:path w="5692140" h="554355">
                <a:moveTo>
                  <a:pt x="0" y="0"/>
                </a:moveTo>
                <a:lnTo>
                  <a:pt x="5691588" y="0"/>
                </a:lnTo>
                <a:lnTo>
                  <a:pt x="5691588" y="554098"/>
                </a:lnTo>
                <a:lnTo>
                  <a:pt x="0" y="5540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1227" y="450807"/>
            <a:ext cx="1178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985E8"/>
                </a:solidFill>
                <a:latin typeface="Trebuchet MS"/>
                <a:cs typeface="Trebuchet MS"/>
              </a:rPr>
              <a:t>Modules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273" y="1509880"/>
            <a:ext cx="3773170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Login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Screen:</a:t>
            </a:r>
            <a:endParaRPr sz="1400">
              <a:latin typeface="Trebuchet MS"/>
              <a:cs typeface="Trebuchet MS"/>
            </a:endParaRPr>
          </a:p>
          <a:p>
            <a:pPr marL="469900" indent="-294005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Trebuchet MS"/>
                <a:cs typeface="Trebuchet MS"/>
              </a:rPr>
              <a:t>For Faculty/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Student</a:t>
            </a:r>
            <a:endParaRPr sz="1400">
              <a:latin typeface="Trebuchet MS"/>
              <a:cs typeface="Trebuchet MS"/>
            </a:endParaRPr>
          </a:p>
          <a:p>
            <a:pPr marL="469900" indent="-294005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Trebuchet MS"/>
                <a:cs typeface="Trebuchet MS"/>
              </a:rPr>
              <a:t>Secure Login for Departmental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Head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rebuchet MS"/>
              <a:buChar char="-"/>
            </a:pP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rebuchet MS"/>
                <a:cs typeface="Trebuchet MS"/>
              </a:rPr>
              <a:t>Dashboard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screen: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</a:pPr>
            <a:r>
              <a:rPr sz="1400" spc="-5" dirty="0">
                <a:latin typeface="Trebuchet MS"/>
                <a:cs typeface="Trebuchet MS"/>
              </a:rPr>
              <a:t>For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students:</a:t>
            </a:r>
            <a:endParaRPr sz="1400">
              <a:latin typeface="Trebuchet MS"/>
              <a:cs typeface="Trebuchet MS"/>
            </a:endParaRPr>
          </a:p>
          <a:p>
            <a:pPr marL="1099185" lvl="1" indent="-173355">
              <a:lnSpc>
                <a:spcPct val="100000"/>
              </a:lnSpc>
              <a:buChar char="-"/>
              <a:tabLst>
                <a:tab pos="1099820" algn="l"/>
              </a:tabLst>
            </a:pPr>
            <a:r>
              <a:rPr sz="1400" spc="-5" dirty="0">
                <a:latin typeface="Trebuchet MS"/>
                <a:cs typeface="Trebuchet MS"/>
              </a:rPr>
              <a:t>Watch Lecture (View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Access)</a:t>
            </a:r>
            <a:endParaRPr sz="1400">
              <a:latin typeface="Trebuchet MS"/>
              <a:cs typeface="Trebuchet MS"/>
            </a:endParaRPr>
          </a:p>
          <a:p>
            <a:pPr marL="1099185" lvl="1" indent="-173355">
              <a:lnSpc>
                <a:spcPct val="100000"/>
              </a:lnSpc>
              <a:buChar char="-"/>
              <a:tabLst>
                <a:tab pos="1099820" algn="l"/>
              </a:tabLst>
            </a:pPr>
            <a:r>
              <a:rPr sz="1400" spc="-5" dirty="0">
                <a:latin typeface="Trebuchet MS"/>
                <a:cs typeface="Trebuchet MS"/>
              </a:rPr>
              <a:t>Download Notes (read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Access)</a:t>
            </a:r>
            <a:endParaRPr sz="1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Trebuchet MS"/>
              <a:buChar char="-"/>
            </a:pPr>
            <a:endParaRPr sz="145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</a:pPr>
            <a:r>
              <a:rPr sz="1400" spc="-5" dirty="0">
                <a:latin typeface="Trebuchet MS"/>
                <a:cs typeface="Trebuchet MS"/>
              </a:rPr>
              <a:t>For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faculty:</a:t>
            </a:r>
            <a:endParaRPr sz="1400">
              <a:latin typeface="Trebuchet MS"/>
              <a:cs typeface="Trebuchet MS"/>
            </a:endParaRPr>
          </a:p>
          <a:p>
            <a:pPr marL="1099185" lvl="1" indent="-173355">
              <a:lnSpc>
                <a:spcPct val="100000"/>
              </a:lnSpc>
              <a:buChar char="-"/>
              <a:tabLst>
                <a:tab pos="1099820" algn="l"/>
              </a:tabLst>
            </a:pPr>
            <a:r>
              <a:rPr sz="1400" spc="-5" dirty="0">
                <a:latin typeface="Trebuchet MS"/>
                <a:cs typeface="Trebuchet MS"/>
              </a:rPr>
              <a:t>Add/Update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Lectures</a:t>
            </a:r>
            <a:endParaRPr sz="1400">
              <a:latin typeface="Trebuchet MS"/>
              <a:cs typeface="Trebuchet MS"/>
            </a:endParaRPr>
          </a:p>
          <a:p>
            <a:pPr marL="1099185" lvl="1" indent="-173355">
              <a:lnSpc>
                <a:spcPct val="100000"/>
              </a:lnSpc>
              <a:buChar char="-"/>
              <a:tabLst>
                <a:tab pos="1099820" algn="l"/>
              </a:tabLst>
            </a:pPr>
            <a:r>
              <a:rPr sz="1400" spc="-5" dirty="0">
                <a:latin typeface="Trebuchet MS"/>
                <a:cs typeface="Trebuchet MS"/>
              </a:rPr>
              <a:t>Add/Update</a:t>
            </a:r>
            <a:r>
              <a:rPr sz="1400" spc="34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Notes(Read/Access)</a:t>
            </a:r>
            <a:endParaRPr sz="1400">
              <a:latin typeface="Trebuchet MS"/>
              <a:cs typeface="Trebuchet MS"/>
            </a:endParaRPr>
          </a:p>
          <a:p>
            <a:pPr marL="1099185" lvl="1" indent="-173355">
              <a:lnSpc>
                <a:spcPct val="100000"/>
              </a:lnSpc>
              <a:buChar char="-"/>
              <a:tabLst>
                <a:tab pos="1099820" algn="l"/>
              </a:tabLst>
            </a:pPr>
            <a:r>
              <a:rPr sz="1400" spc="-5" dirty="0">
                <a:latin typeface="Trebuchet MS"/>
                <a:cs typeface="Trebuchet MS"/>
              </a:rPr>
              <a:t>Block student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users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54621" y="1032897"/>
            <a:ext cx="5589905" cy="0"/>
          </a:xfrm>
          <a:custGeom>
            <a:avLst/>
            <a:gdLst/>
            <a:ahLst/>
            <a:cxnLst/>
            <a:rect l="l" t="t" r="r" b="b"/>
            <a:pathLst>
              <a:path w="5589905">
                <a:moveTo>
                  <a:pt x="0" y="0"/>
                </a:moveTo>
                <a:lnTo>
                  <a:pt x="5589288" y="0"/>
                </a:lnTo>
              </a:path>
            </a:pathLst>
          </a:custGeom>
          <a:ln w="28574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4621" y="389974"/>
            <a:ext cx="5692140" cy="554355"/>
          </a:xfrm>
          <a:custGeom>
            <a:avLst/>
            <a:gdLst/>
            <a:ahLst/>
            <a:cxnLst/>
            <a:rect l="l" t="t" r="r" b="b"/>
            <a:pathLst>
              <a:path w="5692140" h="554355">
                <a:moveTo>
                  <a:pt x="0" y="0"/>
                </a:moveTo>
                <a:lnTo>
                  <a:pt x="5691588" y="0"/>
                </a:lnTo>
                <a:lnTo>
                  <a:pt x="5691588" y="554098"/>
                </a:lnTo>
                <a:lnTo>
                  <a:pt x="0" y="5540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1227" y="450807"/>
            <a:ext cx="1178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985E8"/>
                </a:solidFill>
                <a:latin typeface="Trebuchet MS"/>
                <a:cs typeface="Trebuchet MS"/>
              </a:rPr>
              <a:t>Modules</a:t>
            </a:r>
          </a:p>
        </p:txBody>
      </p:sp>
      <p:sp>
        <p:nvSpPr>
          <p:cNvPr id="4" name="object 4"/>
          <p:cNvSpPr/>
          <p:nvPr/>
        </p:nvSpPr>
        <p:spPr>
          <a:xfrm>
            <a:off x="1554621" y="1032897"/>
            <a:ext cx="5589905" cy="0"/>
          </a:xfrm>
          <a:custGeom>
            <a:avLst/>
            <a:gdLst/>
            <a:ahLst/>
            <a:cxnLst/>
            <a:rect l="l" t="t" r="r" b="b"/>
            <a:pathLst>
              <a:path w="5589905">
                <a:moveTo>
                  <a:pt x="0" y="0"/>
                </a:moveTo>
                <a:lnTo>
                  <a:pt x="5589288" y="0"/>
                </a:lnTo>
              </a:path>
            </a:pathLst>
          </a:custGeom>
          <a:ln w="28574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89645" y="1625837"/>
            <a:ext cx="3218815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For H.O.D.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Char char="-"/>
              <a:tabLst>
                <a:tab pos="185420" algn="l"/>
              </a:tabLst>
            </a:pPr>
            <a:r>
              <a:rPr sz="1400" spc="-5" dirty="0">
                <a:latin typeface="Trebuchet MS"/>
                <a:cs typeface="Trebuchet MS"/>
              </a:rPr>
              <a:t>Add/Delete Faculty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users</a:t>
            </a:r>
            <a:endParaRPr sz="14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400" spc="-5" dirty="0">
                <a:latin typeface="Trebuchet MS"/>
                <a:cs typeface="Trebuchet MS"/>
              </a:rPr>
              <a:t>Add/Delete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Subjects</a:t>
            </a:r>
            <a:endParaRPr sz="14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400" spc="-5" dirty="0">
                <a:latin typeface="Trebuchet MS"/>
                <a:cs typeface="Trebuchet MS"/>
              </a:rPr>
              <a:t>Assign subject to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teachers</a:t>
            </a:r>
            <a:endParaRPr sz="14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400" spc="-5" dirty="0">
                <a:latin typeface="Trebuchet MS"/>
                <a:cs typeface="Trebuchet MS"/>
              </a:rPr>
              <a:t>Block student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users</a:t>
            </a:r>
            <a:endParaRPr sz="14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400" spc="-5" dirty="0">
                <a:latin typeface="Trebuchet MS"/>
                <a:cs typeface="Trebuchet MS"/>
              </a:rPr>
              <a:t>Full control on Faculty/students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users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4621" y="389974"/>
            <a:ext cx="5692140" cy="609600"/>
          </a:xfrm>
          <a:custGeom>
            <a:avLst/>
            <a:gdLst/>
            <a:ahLst/>
            <a:cxnLst/>
            <a:rect l="l" t="t" r="r" b="b"/>
            <a:pathLst>
              <a:path w="5692140" h="609600">
                <a:moveTo>
                  <a:pt x="0" y="0"/>
                </a:moveTo>
                <a:lnTo>
                  <a:pt x="5691588" y="0"/>
                </a:lnTo>
                <a:lnTo>
                  <a:pt x="5691588" y="609366"/>
                </a:lnTo>
                <a:lnTo>
                  <a:pt x="0" y="60936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9201" y="1962150"/>
            <a:ext cx="2681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985E8"/>
                </a:solidFill>
                <a:latin typeface="Trebuchet MS"/>
                <a:cs typeface="Trebuchet MS"/>
              </a:rPr>
              <a:t>Modules</a:t>
            </a:r>
            <a:r>
              <a:rPr spc="-85" dirty="0">
                <a:solidFill>
                  <a:srgbClr val="4985E8"/>
                </a:solidFill>
                <a:latin typeface="Trebuchet MS"/>
                <a:cs typeface="Trebuchet MS"/>
              </a:rPr>
              <a:t> </a:t>
            </a:r>
            <a:r>
              <a:rPr spc="-5" dirty="0">
                <a:solidFill>
                  <a:srgbClr val="4985E8"/>
                </a:solidFill>
                <a:latin typeface="Trebuchet MS"/>
                <a:cs typeface="Trebuchet MS"/>
              </a:rPr>
              <a:t>Snapshots</a:t>
            </a:r>
          </a:p>
        </p:txBody>
      </p:sp>
      <p:sp>
        <p:nvSpPr>
          <p:cNvPr id="4" name="object 4"/>
          <p:cNvSpPr/>
          <p:nvPr/>
        </p:nvSpPr>
        <p:spPr>
          <a:xfrm>
            <a:off x="1554621" y="2544240"/>
            <a:ext cx="5589905" cy="0"/>
          </a:xfrm>
          <a:custGeom>
            <a:avLst/>
            <a:gdLst/>
            <a:ahLst/>
            <a:cxnLst/>
            <a:rect l="l" t="t" r="r" b="b"/>
            <a:pathLst>
              <a:path w="5589905">
                <a:moveTo>
                  <a:pt x="0" y="0"/>
                </a:moveTo>
                <a:lnTo>
                  <a:pt x="5589288" y="0"/>
                </a:lnTo>
              </a:path>
            </a:pathLst>
          </a:custGeom>
          <a:ln w="28574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5274"/>
            <a:ext cx="9143981" cy="4812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149"/>
            <a:ext cx="9143981" cy="4895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599"/>
            <a:ext cx="9143981" cy="5025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53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4135"/>
            <a:chOff x="0" y="0"/>
            <a:chExt cx="9144000" cy="5144135"/>
          </a:xfrm>
        </p:grpSpPr>
        <p:sp>
          <p:nvSpPr>
            <p:cNvPr id="4" name="object 4"/>
            <p:cNvSpPr/>
            <p:nvPr/>
          </p:nvSpPr>
          <p:spPr>
            <a:xfrm>
              <a:off x="30" y="2824494"/>
              <a:ext cx="7370445" cy="2319020"/>
            </a:xfrm>
            <a:custGeom>
              <a:avLst/>
              <a:gdLst/>
              <a:ahLst/>
              <a:cxnLst/>
              <a:rect l="l" t="t" r="r" b="b"/>
              <a:pathLst>
                <a:path w="7370445" h="2319020">
                  <a:moveTo>
                    <a:pt x="7370379" y="2318995"/>
                  </a:moveTo>
                  <a:lnTo>
                    <a:pt x="0" y="2318995"/>
                  </a:lnTo>
                  <a:lnTo>
                    <a:pt x="0" y="0"/>
                  </a:lnTo>
                  <a:lnTo>
                    <a:pt x="7370379" y="2318995"/>
                  </a:lnTo>
                  <a:close/>
                </a:path>
              </a:pathLst>
            </a:custGeom>
            <a:solidFill>
              <a:srgbClr val="007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2592" y="1550696"/>
              <a:ext cx="5561965" cy="3592829"/>
            </a:xfrm>
            <a:custGeom>
              <a:avLst/>
              <a:gdLst/>
              <a:ahLst/>
              <a:cxnLst/>
              <a:rect l="l" t="t" r="r" b="b"/>
              <a:pathLst>
                <a:path w="5561965" h="3592829">
                  <a:moveTo>
                    <a:pt x="5561388" y="3592792"/>
                  </a:moveTo>
                  <a:lnTo>
                    <a:pt x="0" y="3592792"/>
                  </a:lnTo>
                  <a:lnTo>
                    <a:pt x="5561388" y="0"/>
                  </a:lnTo>
                  <a:lnTo>
                    <a:pt x="5561388" y="3592792"/>
                  </a:lnTo>
                  <a:close/>
                </a:path>
              </a:pathLst>
            </a:custGeom>
            <a:solidFill>
              <a:srgbClr val="C3A1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58889" y="0"/>
              <a:ext cx="4085590" cy="2052955"/>
            </a:xfrm>
            <a:custGeom>
              <a:avLst/>
              <a:gdLst/>
              <a:ahLst/>
              <a:cxnLst/>
              <a:rect l="l" t="t" r="r" b="b"/>
              <a:pathLst>
                <a:path w="4085590" h="2052955">
                  <a:moveTo>
                    <a:pt x="4085091" y="2052595"/>
                  </a:moveTo>
                  <a:lnTo>
                    <a:pt x="0" y="0"/>
                  </a:lnTo>
                  <a:lnTo>
                    <a:pt x="4085091" y="0"/>
                  </a:lnTo>
                  <a:lnTo>
                    <a:pt x="4085091" y="2052595"/>
                  </a:lnTo>
                  <a:close/>
                </a:path>
              </a:pathLst>
            </a:custGeom>
            <a:solidFill>
              <a:srgbClr val="233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263" y="596"/>
              <a:ext cx="8737600" cy="4937125"/>
            </a:xfrm>
            <a:custGeom>
              <a:avLst/>
              <a:gdLst/>
              <a:ahLst/>
              <a:cxnLst/>
              <a:rect l="l" t="t" r="r" b="b"/>
              <a:pathLst>
                <a:path w="8737600" h="4937125">
                  <a:moveTo>
                    <a:pt x="8737486" y="205663"/>
                  </a:moveTo>
                  <a:lnTo>
                    <a:pt x="1987219" y="205663"/>
                  </a:lnTo>
                  <a:lnTo>
                    <a:pt x="2302294" y="0"/>
                  </a:lnTo>
                  <a:lnTo>
                    <a:pt x="2160587" y="0"/>
                  </a:lnTo>
                  <a:lnTo>
                    <a:pt x="1845513" y="205663"/>
                  </a:lnTo>
                  <a:lnTo>
                    <a:pt x="1732788" y="205663"/>
                  </a:lnTo>
                  <a:lnTo>
                    <a:pt x="2047862" y="0"/>
                  </a:lnTo>
                  <a:lnTo>
                    <a:pt x="1906155" y="0"/>
                  </a:lnTo>
                  <a:lnTo>
                    <a:pt x="1591081" y="205663"/>
                  </a:lnTo>
                  <a:lnTo>
                    <a:pt x="1478356" y="205663"/>
                  </a:lnTo>
                  <a:lnTo>
                    <a:pt x="1793430" y="0"/>
                  </a:lnTo>
                  <a:lnTo>
                    <a:pt x="1651723" y="0"/>
                  </a:lnTo>
                  <a:lnTo>
                    <a:pt x="1336649" y="205663"/>
                  </a:lnTo>
                  <a:lnTo>
                    <a:pt x="0" y="205663"/>
                  </a:lnTo>
                  <a:lnTo>
                    <a:pt x="0" y="4936655"/>
                  </a:lnTo>
                  <a:lnTo>
                    <a:pt x="8737486" y="4936655"/>
                  </a:lnTo>
                  <a:lnTo>
                    <a:pt x="8737486" y="205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5383" y="596"/>
              <a:ext cx="2250440" cy="1044575"/>
            </a:xfrm>
            <a:custGeom>
              <a:avLst/>
              <a:gdLst/>
              <a:ahLst/>
              <a:cxnLst/>
              <a:rect l="l" t="t" r="r" b="b"/>
              <a:pathLst>
                <a:path w="2250440" h="1044575">
                  <a:moveTo>
                    <a:pt x="1741500" y="0"/>
                  </a:moveTo>
                  <a:lnTo>
                    <a:pt x="1599806" y="0"/>
                  </a:lnTo>
                  <a:lnTo>
                    <a:pt x="0" y="1044295"/>
                  </a:lnTo>
                  <a:lnTo>
                    <a:pt x="141706" y="1044295"/>
                  </a:lnTo>
                  <a:lnTo>
                    <a:pt x="1741500" y="0"/>
                  </a:lnTo>
                  <a:close/>
                </a:path>
                <a:path w="2250440" h="1044575">
                  <a:moveTo>
                    <a:pt x="1995932" y="0"/>
                  </a:moveTo>
                  <a:lnTo>
                    <a:pt x="1854225" y="0"/>
                  </a:lnTo>
                  <a:lnTo>
                    <a:pt x="254431" y="1044295"/>
                  </a:lnTo>
                  <a:lnTo>
                    <a:pt x="396138" y="1044295"/>
                  </a:lnTo>
                  <a:lnTo>
                    <a:pt x="1995932" y="0"/>
                  </a:lnTo>
                  <a:close/>
                </a:path>
                <a:path w="2250440" h="1044575">
                  <a:moveTo>
                    <a:pt x="2250351" y="0"/>
                  </a:moveTo>
                  <a:lnTo>
                    <a:pt x="2108657" y="0"/>
                  </a:lnTo>
                  <a:lnTo>
                    <a:pt x="508863" y="1044295"/>
                  </a:lnTo>
                  <a:lnTo>
                    <a:pt x="650570" y="1044295"/>
                  </a:lnTo>
                  <a:lnTo>
                    <a:pt x="2250351" y="0"/>
                  </a:lnTo>
                  <a:close/>
                </a:path>
              </a:pathLst>
            </a:custGeom>
            <a:solidFill>
              <a:srgbClr val="153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57453" y="5092"/>
              <a:ext cx="1851660" cy="752475"/>
            </a:xfrm>
            <a:custGeom>
              <a:avLst/>
              <a:gdLst/>
              <a:ahLst/>
              <a:cxnLst/>
              <a:rect l="l" t="t" r="r" b="b"/>
              <a:pathLst>
                <a:path w="1851659" h="752475">
                  <a:moveTo>
                    <a:pt x="1249222" y="0"/>
                  </a:moveTo>
                  <a:lnTo>
                    <a:pt x="1188504" y="0"/>
                  </a:lnTo>
                  <a:lnTo>
                    <a:pt x="0" y="752106"/>
                  </a:lnTo>
                  <a:lnTo>
                    <a:pt x="60731" y="752106"/>
                  </a:lnTo>
                  <a:lnTo>
                    <a:pt x="1249222" y="0"/>
                  </a:lnTo>
                  <a:close/>
                </a:path>
                <a:path w="1851659" h="752475">
                  <a:moveTo>
                    <a:pt x="1550250" y="0"/>
                  </a:moveTo>
                  <a:lnTo>
                    <a:pt x="1489519" y="0"/>
                  </a:lnTo>
                  <a:lnTo>
                    <a:pt x="301028" y="752106"/>
                  </a:lnTo>
                  <a:lnTo>
                    <a:pt x="361746" y="752106"/>
                  </a:lnTo>
                  <a:lnTo>
                    <a:pt x="1550250" y="0"/>
                  </a:lnTo>
                  <a:close/>
                </a:path>
                <a:path w="1851659" h="752475">
                  <a:moveTo>
                    <a:pt x="1851266" y="0"/>
                  </a:moveTo>
                  <a:lnTo>
                    <a:pt x="1790547" y="0"/>
                  </a:lnTo>
                  <a:lnTo>
                    <a:pt x="602030" y="752106"/>
                  </a:lnTo>
                  <a:lnTo>
                    <a:pt x="662774" y="752106"/>
                  </a:lnTo>
                  <a:lnTo>
                    <a:pt x="1851266" y="0"/>
                  </a:lnTo>
                  <a:close/>
                </a:path>
              </a:pathLst>
            </a:custGeom>
            <a:solidFill>
              <a:srgbClr val="233A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53010" y="4217847"/>
              <a:ext cx="2389505" cy="925830"/>
            </a:xfrm>
            <a:custGeom>
              <a:avLst/>
              <a:gdLst/>
              <a:ahLst/>
              <a:cxnLst/>
              <a:rect l="l" t="t" r="r" b="b"/>
              <a:pathLst>
                <a:path w="2389504" h="925829">
                  <a:moveTo>
                    <a:pt x="1612138" y="0"/>
                  </a:moveTo>
                  <a:lnTo>
                    <a:pt x="1462887" y="0"/>
                  </a:lnTo>
                  <a:lnTo>
                    <a:pt x="0" y="925741"/>
                  </a:lnTo>
                  <a:lnTo>
                    <a:pt x="149250" y="925741"/>
                  </a:lnTo>
                  <a:lnTo>
                    <a:pt x="1612138" y="0"/>
                  </a:lnTo>
                  <a:close/>
                </a:path>
                <a:path w="2389504" h="925829">
                  <a:moveTo>
                    <a:pt x="2000592" y="0"/>
                  </a:moveTo>
                  <a:lnTo>
                    <a:pt x="1851342" y="0"/>
                  </a:lnTo>
                  <a:lnTo>
                    <a:pt x="388467" y="925741"/>
                  </a:lnTo>
                  <a:lnTo>
                    <a:pt x="537718" y="925741"/>
                  </a:lnTo>
                  <a:lnTo>
                    <a:pt x="2000592" y="0"/>
                  </a:lnTo>
                  <a:close/>
                </a:path>
                <a:path w="2389504" h="925829">
                  <a:moveTo>
                    <a:pt x="2389060" y="0"/>
                  </a:moveTo>
                  <a:lnTo>
                    <a:pt x="2239822" y="0"/>
                  </a:lnTo>
                  <a:lnTo>
                    <a:pt x="776922" y="925741"/>
                  </a:lnTo>
                  <a:lnTo>
                    <a:pt x="926172" y="925741"/>
                  </a:lnTo>
                  <a:lnTo>
                    <a:pt x="2389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9136" y="4055643"/>
              <a:ext cx="2795905" cy="1083310"/>
            </a:xfrm>
            <a:custGeom>
              <a:avLst/>
              <a:gdLst/>
              <a:ahLst/>
              <a:cxnLst/>
              <a:rect l="l" t="t" r="r" b="b"/>
              <a:pathLst>
                <a:path w="2795905" h="1083310">
                  <a:moveTo>
                    <a:pt x="1886343" y="0"/>
                  </a:moveTo>
                  <a:lnTo>
                    <a:pt x="1711883" y="0"/>
                  </a:lnTo>
                  <a:lnTo>
                    <a:pt x="0" y="1083297"/>
                  </a:lnTo>
                  <a:lnTo>
                    <a:pt x="174459" y="1083297"/>
                  </a:lnTo>
                  <a:lnTo>
                    <a:pt x="1886343" y="0"/>
                  </a:lnTo>
                  <a:close/>
                </a:path>
                <a:path w="2795905" h="1083310">
                  <a:moveTo>
                    <a:pt x="2340876" y="0"/>
                  </a:moveTo>
                  <a:lnTo>
                    <a:pt x="2166429" y="0"/>
                  </a:lnTo>
                  <a:lnTo>
                    <a:pt x="454545" y="1083297"/>
                  </a:lnTo>
                  <a:lnTo>
                    <a:pt x="628992" y="1083297"/>
                  </a:lnTo>
                  <a:lnTo>
                    <a:pt x="2340876" y="0"/>
                  </a:lnTo>
                  <a:close/>
                </a:path>
                <a:path w="2795905" h="1083310">
                  <a:moveTo>
                    <a:pt x="2795397" y="0"/>
                  </a:moveTo>
                  <a:lnTo>
                    <a:pt x="2620949" y="0"/>
                  </a:lnTo>
                  <a:lnTo>
                    <a:pt x="909078" y="1083297"/>
                  </a:lnTo>
                  <a:lnTo>
                    <a:pt x="1083525" y="1083297"/>
                  </a:lnTo>
                  <a:lnTo>
                    <a:pt x="2795397" y="0"/>
                  </a:lnTo>
                  <a:close/>
                </a:path>
              </a:pathLst>
            </a:custGeom>
            <a:solidFill>
              <a:srgbClr val="007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549786" y="1857262"/>
            <a:ext cx="3889375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8780">
              <a:lnSpc>
                <a:spcPct val="114999"/>
              </a:lnSpc>
              <a:spcBef>
                <a:spcPts val="100"/>
              </a:spcBef>
            </a:pPr>
            <a:r>
              <a:rPr sz="3200" spc="-10" dirty="0">
                <a:solidFill>
                  <a:srgbClr val="1154CC"/>
                </a:solidFill>
                <a:latin typeface="Trebuchet MS"/>
                <a:cs typeface="Trebuchet MS"/>
              </a:rPr>
              <a:t>Presentation </a:t>
            </a:r>
            <a:r>
              <a:rPr sz="3200" spc="-5" dirty="0">
                <a:solidFill>
                  <a:srgbClr val="1154CC"/>
                </a:solidFill>
                <a:latin typeface="Trebuchet MS"/>
                <a:cs typeface="Trebuchet MS"/>
              </a:rPr>
              <a:t>On  </a:t>
            </a:r>
            <a:r>
              <a:rPr sz="3200" spc="-10" dirty="0">
                <a:solidFill>
                  <a:srgbClr val="1154CC"/>
                </a:solidFill>
                <a:latin typeface="Trebuchet MS"/>
                <a:cs typeface="Trebuchet MS"/>
              </a:rPr>
              <a:t>Project</a:t>
            </a:r>
            <a:r>
              <a:rPr sz="3200" spc="-95" dirty="0">
                <a:solidFill>
                  <a:srgbClr val="1154CC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1154CC"/>
                </a:solidFill>
                <a:latin typeface="Trebuchet MS"/>
                <a:cs typeface="Trebuchet MS"/>
              </a:rPr>
              <a:t>Introduction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10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4621" y="389974"/>
            <a:ext cx="5692140" cy="609600"/>
          </a:xfrm>
          <a:custGeom>
            <a:avLst/>
            <a:gdLst/>
            <a:ahLst/>
            <a:cxnLst/>
            <a:rect l="l" t="t" r="r" b="b"/>
            <a:pathLst>
              <a:path w="5692140" h="609600">
                <a:moveTo>
                  <a:pt x="0" y="0"/>
                </a:moveTo>
                <a:lnTo>
                  <a:pt x="5691588" y="0"/>
                </a:lnTo>
                <a:lnTo>
                  <a:pt x="5691588" y="609366"/>
                </a:lnTo>
                <a:lnTo>
                  <a:pt x="0" y="60936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1961" y="450807"/>
            <a:ext cx="1636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985E8"/>
                </a:solidFill>
                <a:latin typeface="Trebuchet MS"/>
                <a:cs typeface="Trebuchet MS"/>
              </a:rPr>
              <a:t>Application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554621" y="1032897"/>
            <a:ext cx="5589905" cy="0"/>
          </a:xfrm>
          <a:custGeom>
            <a:avLst/>
            <a:gdLst/>
            <a:ahLst/>
            <a:cxnLst/>
            <a:rect l="l" t="t" r="r" b="b"/>
            <a:pathLst>
              <a:path w="5589905">
                <a:moveTo>
                  <a:pt x="0" y="0"/>
                </a:moveTo>
                <a:lnTo>
                  <a:pt x="5589288" y="0"/>
                </a:lnTo>
              </a:path>
            </a:pathLst>
          </a:custGeom>
          <a:ln w="28574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9907" y="1521189"/>
            <a:ext cx="3372485" cy="164846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380"/>
              </a:spcBef>
              <a:buSzPct val="125000"/>
              <a:buFont typeface="Arial"/>
              <a:buChar char="•"/>
              <a:tabLst>
                <a:tab pos="351790" algn="l"/>
                <a:tab pos="353060" algn="l"/>
              </a:tabLst>
            </a:pPr>
            <a:r>
              <a:rPr sz="2000" spc="-5" dirty="0">
                <a:latin typeface="Trebuchet MS"/>
                <a:cs typeface="Trebuchet MS"/>
              </a:rPr>
              <a:t>Online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Learning</a:t>
            </a:r>
            <a:endParaRPr sz="2000" dirty="0">
              <a:latin typeface="Trebuchet MS"/>
              <a:cs typeface="Trebuchet MS"/>
            </a:endParaRPr>
          </a:p>
          <a:p>
            <a:pPr marL="352425" indent="-340360">
              <a:lnSpc>
                <a:spcPct val="100000"/>
              </a:lnSpc>
              <a:spcBef>
                <a:spcPts val="2100"/>
              </a:spcBef>
              <a:buSzPct val="125000"/>
              <a:buFont typeface="Arial"/>
              <a:buChar char="•"/>
              <a:tabLst>
                <a:tab pos="351790" algn="l"/>
                <a:tab pos="353060" algn="l"/>
              </a:tabLst>
            </a:pPr>
            <a:r>
              <a:rPr sz="2000" spc="-5" dirty="0">
                <a:latin typeface="Trebuchet MS"/>
                <a:cs typeface="Trebuchet MS"/>
              </a:rPr>
              <a:t>Easy to provide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notes</a:t>
            </a:r>
            <a:endParaRPr sz="2000" dirty="0">
              <a:latin typeface="Trebuchet MS"/>
              <a:cs typeface="Trebuchet MS"/>
            </a:endParaRPr>
          </a:p>
          <a:p>
            <a:pPr marL="352425" indent="-340360">
              <a:lnSpc>
                <a:spcPct val="100000"/>
              </a:lnSpc>
              <a:spcBef>
                <a:spcPts val="2100"/>
              </a:spcBef>
              <a:buSzPct val="125000"/>
              <a:buFont typeface="Arial"/>
              <a:buChar char="•"/>
              <a:tabLst>
                <a:tab pos="351790" algn="l"/>
                <a:tab pos="353060" algn="l"/>
              </a:tabLst>
            </a:pPr>
            <a:r>
              <a:rPr sz="2000" spc="-5" dirty="0">
                <a:latin typeface="Trebuchet MS"/>
                <a:cs typeface="Trebuchet MS"/>
              </a:rPr>
              <a:t>Can be accessible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anytime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4621" y="389974"/>
            <a:ext cx="5692140" cy="609600"/>
          </a:xfrm>
          <a:custGeom>
            <a:avLst/>
            <a:gdLst/>
            <a:ahLst/>
            <a:cxnLst/>
            <a:rect l="l" t="t" r="r" b="b"/>
            <a:pathLst>
              <a:path w="5692140" h="609600">
                <a:moveTo>
                  <a:pt x="0" y="0"/>
                </a:moveTo>
                <a:lnTo>
                  <a:pt x="5691588" y="0"/>
                </a:lnTo>
                <a:lnTo>
                  <a:pt x="5691588" y="609366"/>
                </a:lnTo>
                <a:lnTo>
                  <a:pt x="0" y="60936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7974" y="450807"/>
            <a:ext cx="1562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985E8"/>
                </a:solidFill>
                <a:latin typeface="Trebuchet MS"/>
                <a:cs typeface="Trebuchet MS"/>
              </a:rPr>
              <a:t>Conclusion</a:t>
            </a:r>
          </a:p>
        </p:txBody>
      </p:sp>
      <p:sp>
        <p:nvSpPr>
          <p:cNvPr id="4" name="object 4"/>
          <p:cNvSpPr/>
          <p:nvPr/>
        </p:nvSpPr>
        <p:spPr>
          <a:xfrm>
            <a:off x="1554621" y="1032897"/>
            <a:ext cx="5589905" cy="0"/>
          </a:xfrm>
          <a:custGeom>
            <a:avLst/>
            <a:gdLst/>
            <a:ahLst/>
            <a:cxnLst/>
            <a:rect l="l" t="t" r="r" b="b"/>
            <a:pathLst>
              <a:path w="5589905">
                <a:moveTo>
                  <a:pt x="0" y="0"/>
                </a:moveTo>
                <a:lnTo>
                  <a:pt x="5589288" y="0"/>
                </a:lnTo>
              </a:path>
            </a:pathLst>
          </a:custGeom>
          <a:ln w="28574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9305" y="1683749"/>
            <a:ext cx="53676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2434" indent="-420370">
              <a:lnSpc>
                <a:spcPct val="100000"/>
              </a:lnSpc>
              <a:spcBef>
                <a:spcPts val="100"/>
              </a:spcBef>
              <a:buSzPct val="125000"/>
              <a:buChar char="●"/>
              <a:tabLst>
                <a:tab pos="432434" algn="l"/>
                <a:tab pos="433070" algn="l"/>
              </a:tabLst>
            </a:pPr>
            <a:r>
              <a:rPr sz="2000" spc="-5" dirty="0">
                <a:latin typeface="Arial"/>
                <a:cs typeface="Arial"/>
              </a:rPr>
              <a:t>This project will help </a:t>
            </a:r>
            <a:r>
              <a:rPr sz="2000" dirty="0">
                <a:latin typeface="Arial"/>
                <a:cs typeface="Arial"/>
              </a:rPr>
              <a:t>student </a:t>
            </a:r>
            <a:r>
              <a:rPr sz="2000" spc="-5" dirty="0">
                <a:latin typeface="Arial"/>
                <a:cs typeface="Arial"/>
              </a:rPr>
              <a:t>to learn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online.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4621" y="389974"/>
            <a:ext cx="5692140" cy="609600"/>
          </a:xfrm>
          <a:custGeom>
            <a:avLst/>
            <a:gdLst/>
            <a:ahLst/>
            <a:cxnLst/>
            <a:rect l="l" t="t" r="r" b="b"/>
            <a:pathLst>
              <a:path w="5692140" h="609600">
                <a:moveTo>
                  <a:pt x="0" y="0"/>
                </a:moveTo>
                <a:lnTo>
                  <a:pt x="5691588" y="0"/>
                </a:lnTo>
                <a:lnTo>
                  <a:pt x="5691588" y="609366"/>
                </a:lnTo>
                <a:lnTo>
                  <a:pt x="0" y="60936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9257" y="450807"/>
            <a:ext cx="1619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985E8"/>
                </a:solidFill>
                <a:latin typeface="Trebuchet MS"/>
                <a:cs typeface="Trebuchet MS"/>
              </a:rPr>
              <a:t>References</a:t>
            </a:r>
          </a:p>
        </p:txBody>
      </p:sp>
      <p:sp>
        <p:nvSpPr>
          <p:cNvPr id="4" name="object 4"/>
          <p:cNvSpPr/>
          <p:nvPr/>
        </p:nvSpPr>
        <p:spPr>
          <a:xfrm>
            <a:off x="1554621" y="1032897"/>
            <a:ext cx="5589905" cy="0"/>
          </a:xfrm>
          <a:custGeom>
            <a:avLst/>
            <a:gdLst/>
            <a:ahLst/>
            <a:cxnLst/>
            <a:rect l="l" t="t" r="r" b="b"/>
            <a:pathLst>
              <a:path w="5589905">
                <a:moveTo>
                  <a:pt x="0" y="0"/>
                </a:moveTo>
                <a:lnTo>
                  <a:pt x="5589288" y="0"/>
                </a:lnTo>
              </a:path>
            </a:pathLst>
          </a:custGeom>
          <a:ln w="28574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90572" y="1416059"/>
            <a:ext cx="3522345" cy="2309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94335">
              <a:lnSpc>
                <a:spcPct val="100000"/>
              </a:lnSpc>
              <a:spcBef>
                <a:spcPts val="100"/>
              </a:spcBef>
              <a:buSzPct val="107500"/>
              <a:buChar char="●"/>
              <a:tabLst>
                <a:tab pos="406400" algn="l"/>
                <a:tab pos="407034" algn="l"/>
              </a:tabLst>
            </a:pPr>
            <a:r>
              <a:rPr sz="2000" u="sng" spc="-5" dirty="0">
                <a:solidFill>
                  <a:srgbClr val="0000FF"/>
                </a:solidFill>
                <a:latin typeface="Arial"/>
                <a:cs typeface="Arial"/>
              </a:rPr>
              <a:t>https://byjus.com/</a:t>
            </a:r>
            <a:endParaRPr sz="2000" u="sng" dirty="0">
              <a:solidFill>
                <a:srgbClr val="0000FF"/>
              </a:solidFill>
              <a:latin typeface="Arial"/>
              <a:cs typeface="Arial"/>
            </a:endParaRPr>
          </a:p>
          <a:p>
            <a:pPr marL="406400" indent="-394335">
              <a:lnSpc>
                <a:spcPct val="100000"/>
              </a:lnSpc>
              <a:spcBef>
                <a:spcPts val="190"/>
              </a:spcBef>
              <a:buSzPct val="107500"/>
              <a:buChar char="●"/>
              <a:tabLst>
                <a:tab pos="406400" algn="l"/>
                <a:tab pos="407034" algn="l"/>
              </a:tabLst>
            </a:pPr>
            <a:r>
              <a:rPr sz="2000" u="sng" spc="-1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https://ww</a:t>
            </a:r>
            <a:r>
              <a:rPr sz="2000" u="sng" spc="-1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000" u="sng" spc="-1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.vedantu.com/</a:t>
            </a:r>
            <a:endParaRPr sz="2000" u="sng" dirty="0">
              <a:solidFill>
                <a:srgbClr val="0000FF"/>
              </a:solidFill>
              <a:latin typeface="Arial"/>
              <a:cs typeface="Arial"/>
            </a:endParaRPr>
          </a:p>
          <a:p>
            <a:pPr marL="406400" indent="-394335">
              <a:lnSpc>
                <a:spcPct val="100000"/>
              </a:lnSpc>
              <a:spcBef>
                <a:spcPts val="190"/>
              </a:spcBef>
              <a:buSzPct val="107500"/>
              <a:buChar char="●"/>
              <a:tabLst>
                <a:tab pos="406400" algn="l"/>
                <a:tab pos="407034" algn="l"/>
              </a:tabLst>
            </a:pPr>
            <a:r>
              <a:rPr sz="2000" u="sng" spc="-1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https://ww</a:t>
            </a:r>
            <a:r>
              <a:rPr sz="2000" u="sng" spc="-15" dirty="0">
                <a:solidFill>
                  <a:srgbClr val="0000FF"/>
                </a:solidFill>
                <a:latin typeface="Arial"/>
                <a:cs typeface="Arial"/>
              </a:rPr>
              <a:t>w.toppr</a:t>
            </a:r>
            <a:r>
              <a:rPr sz="2000" u="sng" spc="-1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.com/</a:t>
            </a:r>
            <a:endParaRPr sz="2000" u="sng" dirty="0">
              <a:solidFill>
                <a:srgbClr val="0000FF"/>
              </a:solidFill>
              <a:latin typeface="Arial"/>
              <a:cs typeface="Arial"/>
            </a:endParaRPr>
          </a:p>
          <a:p>
            <a:pPr marL="406400" indent="-394335">
              <a:lnSpc>
                <a:spcPct val="100000"/>
              </a:lnSpc>
              <a:spcBef>
                <a:spcPts val="195"/>
              </a:spcBef>
              <a:buClr>
                <a:srgbClr val="000000"/>
              </a:buClr>
              <a:buSzPct val="107500"/>
              <a:buChar char="●"/>
              <a:tabLst>
                <a:tab pos="406400" algn="l"/>
                <a:tab pos="407034" algn="l"/>
              </a:tabLst>
            </a:pPr>
            <a:r>
              <a:rPr sz="2000" u="sng" spc="-15" dirty="0">
                <a:solidFill>
                  <a:srgbClr val="0000FF"/>
                </a:solidFill>
                <a:uFill>
                  <a:solidFill>
                    <a:srgbClr val="3D4493"/>
                  </a:solidFill>
                </a:uFill>
                <a:latin typeface="Arial"/>
                <a:cs typeface="Arial"/>
                <a:hlinkClick r:id="rId4"/>
              </a:rPr>
              <a:t>https://unacademy.com/</a:t>
            </a:r>
            <a:endParaRPr sz="2000" u="sng" dirty="0">
              <a:solidFill>
                <a:srgbClr val="0000FF"/>
              </a:solidFill>
              <a:latin typeface="Arial"/>
              <a:cs typeface="Arial"/>
            </a:endParaRPr>
          </a:p>
          <a:p>
            <a:pPr marL="406400" indent="-394335">
              <a:lnSpc>
                <a:spcPct val="100000"/>
              </a:lnSpc>
              <a:spcBef>
                <a:spcPts val="190"/>
              </a:spcBef>
              <a:buSzPct val="107500"/>
              <a:buChar char="●"/>
              <a:tabLst>
                <a:tab pos="406400" algn="l"/>
                <a:tab pos="407034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https://www.nptel.com/</a:t>
            </a:r>
            <a:endParaRPr sz="2000" u="sng" dirty="0">
              <a:solidFill>
                <a:srgbClr val="0000FF"/>
              </a:solidFill>
              <a:latin typeface="Arial"/>
              <a:cs typeface="Arial"/>
            </a:endParaRPr>
          </a:p>
          <a:p>
            <a:pPr marL="406400" indent="-394335">
              <a:lnSpc>
                <a:spcPct val="100000"/>
              </a:lnSpc>
              <a:spcBef>
                <a:spcPts val="195"/>
              </a:spcBef>
              <a:buSzPct val="107500"/>
              <a:buChar char="●"/>
              <a:tabLst>
                <a:tab pos="406400" algn="l"/>
                <a:tab pos="407034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6"/>
              </a:rPr>
              <a:t>https://www.w3schools.com</a:t>
            </a:r>
            <a:endParaRPr sz="2000" u="sng" dirty="0">
              <a:solidFill>
                <a:srgbClr val="0000FF"/>
              </a:solidFill>
              <a:latin typeface="Arial"/>
              <a:cs typeface="Arial"/>
            </a:endParaRPr>
          </a:p>
          <a:p>
            <a:pPr marL="406400" indent="-394335">
              <a:lnSpc>
                <a:spcPct val="100000"/>
              </a:lnSpc>
              <a:spcBef>
                <a:spcPts val="190"/>
              </a:spcBef>
              <a:buSzPct val="107500"/>
              <a:buChar char="●"/>
              <a:tabLst>
                <a:tab pos="406400" algn="l"/>
                <a:tab pos="407034" algn="l"/>
              </a:tabLst>
            </a:pPr>
            <a:r>
              <a:rPr sz="2000" u="sng" spc="-10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https://ww</a:t>
            </a:r>
            <a:r>
              <a:rPr sz="2000" u="sng" spc="-1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000" u="sng" spc="-10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.javatpoint.com</a:t>
            </a:r>
            <a:endParaRPr sz="2000" u="sng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2322" y="1452739"/>
            <a:ext cx="5692140" cy="1353185"/>
          </a:xfrm>
          <a:custGeom>
            <a:avLst/>
            <a:gdLst/>
            <a:ahLst/>
            <a:cxnLst/>
            <a:rect l="l" t="t" r="r" b="b"/>
            <a:pathLst>
              <a:path w="5692140" h="1353185">
                <a:moveTo>
                  <a:pt x="0" y="0"/>
                </a:moveTo>
                <a:lnTo>
                  <a:pt x="5691588" y="0"/>
                </a:lnTo>
                <a:lnTo>
                  <a:pt x="5691588" y="1352654"/>
                </a:lnTo>
                <a:lnTo>
                  <a:pt x="0" y="135265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226" y="1492237"/>
            <a:ext cx="4164329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" dirty="0">
                <a:solidFill>
                  <a:srgbClr val="4985E8"/>
                </a:solidFill>
                <a:latin typeface="Trebuchet MS"/>
                <a:cs typeface="Trebuchet MS"/>
              </a:rPr>
              <a:t>Thank</a:t>
            </a:r>
            <a:r>
              <a:rPr sz="6600" spc="-95" dirty="0">
                <a:solidFill>
                  <a:srgbClr val="4985E8"/>
                </a:solidFill>
                <a:latin typeface="Trebuchet MS"/>
                <a:cs typeface="Trebuchet MS"/>
              </a:rPr>
              <a:t> </a:t>
            </a:r>
            <a:r>
              <a:rPr sz="6600" spc="-5" dirty="0">
                <a:solidFill>
                  <a:srgbClr val="4985E8"/>
                </a:solidFill>
                <a:latin typeface="Trebuchet MS"/>
                <a:cs typeface="Trebuchet MS"/>
              </a:rPr>
              <a:t>You</a:t>
            </a:r>
            <a:endParaRPr sz="6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1697" y="1371139"/>
            <a:ext cx="5692140" cy="1200785"/>
          </a:xfrm>
          <a:custGeom>
            <a:avLst/>
            <a:gdLst/>
            <a:ahLst/>
            <a:cxnLst/>
            <a:rect l="l" t="t" r="r" b="b"/>
            <a:pathLst>
              <a:path w="5692140" h="1200785">
                <a:moveTo>
                  <a:pt x="0" y="0"/>
                </a:moveTo>
                <a:lnTo>
                  <a:pt x="5691588" y="0"/>
                </a:lnTo>
                <a:lnTo>
                  <a:pt x="5691588" y="1200605"/>
                </a:lnTo>
                <a:lnTo>
                  <a:pt x="0" y="120060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8858" y="1410636"/>
            <a:ext cx="42291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0" dirty="0">
                <a:solidFill>
                  <a:srgbClr val="4985E8"/>
                </a:solidFill>
                <a:latin typeface="Trebuchet MS"/>
                <a:cs typeface="Trebuchet MS"/>
              </a:rPr>
              <a:t>Questions?</a:t>
            </a:r>
            <a:endParaRPr sz="6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467" y="902574"/>
            <a:ext cx="4244340" cy="3530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700"/>
              </a:spcBef>
              <a:buSzPct val="91666"/>
              <a:buFont typeface="Noto Sans Symbols"/>
              <a:buChar char="❑"/>
              <a:tabLst>
                <a:tab pos="425450" algn="l"/>
                <a:tab pos="426084" algn="l"/>
              </a:tabLst>
            </a:pPr>
            <a:r>
              <a:rPr sz="1800" b="1" spc="-5" dirty="0">
                <a:latin typeface="Arial"/>
                <a:cs typeface="Arial"/>
              </a:rPr>
              <a:t>Introduction</a:t>
            </a:r>
            <a:endParaRPr sz="18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600"/>
              </a:spcBef>
              <a:buSzPct val="91666"/>
              <a:buFont typeface="Noto Sans Symbols"/>
              <a:buChar char="❑"/>
              <a:tabLst>
                <a:tab pos="425450" algn="l"/>
                <a:tab pos="426084" algn="l"/>
              </a:tabLst>
            </a:pPr>
            <a:r>
              <a:rPr sz="1800" b="1" spc="-5" dirty="0">
                <a:latin typeface="Arial"/>
                <a:cs typeface="Arial"/>
              </a:rPr>
              <a:t>Literature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review</a:t>
            </a:r>
            <a:endParaRPr sz="18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600"/>
              </a:spcBef>
              <a:buSzPct val="91666"/>
              <a:buFont typeface="Noto Sans Symbols"/>
              <a:buChar char="❑"/>
              <a:tabLst>
                <a:tab pos="425450" algn="l"/>
                <a:tab pos="426084" algn="l"/>
              </a:tabLst>
            </a:pPr>
            <a:r>
              <a:rPr sz="1800" b="1" spc="-5" dirty="0">
                <a:latin typeface="Arial"/>
                <a:cs typeface="Arial"/>
              </a:rPr>
              <a:t>Problem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600"/>
              </a:spcBef>
              <a:buSzPct val="91666"/>
              <a:buFont typeface="Noto Sans Symbols"/>
              <a:buChar char="❑"/>
              <a:tabLst>
                <a:tab pos="425450" algn="l"/>
                <a:tab pos="426084" algn="l"/>
              </a:tabLst>
            </a:pPr>
            <a:r>
              <a:rPr sz="1800" b="1" spc="-5" dirty="0">
                <a:latin typeface="Arial"/>
                <a:cs typeface="Arial"/>
              </a:rPr>
              <a:t>Proposed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600"/>
              </a:spcBef>
              <a:buSzPct val="91666"/>
              <a:buFont typeface="Noto Sans Symbols"/>
              <a:buChar char="❑"/>
              <a:tabLst>
                <a:tab pos="425450" algn="l"/>
                <a:tab pos="426084" algn="l"/>
              </a:tabLst>
            </a:pPr>
            <a:r>
              <a:rPr sz="1800" b="1" spc="-10" dirty="0">
                <a:latin typeface="Arial"/>
                <a:cs typeface="Arial"/>
              </a:rPr>
              <a:t>Methodology/Technology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used</a:t>
            </a:r>
            <a:endParaRPr sz="18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600"/>
              </a:spcBef>
              <a:buSzPct val="91666"/>
              <a:buFont typeface="Noto Sans Symbols"/>
              <a:buChar char="❑"/>
              <a:tabLst>
                <a:tab pos="425450" algn="l"/>
                <a:tab pos="426084" algn="l"/>
              </a:tabLst>
            </a:pPr>
            <a:r>
              <a:rPr sz="1800" b="1" spc="-5" dirty="0">
                <a:latin typeface="Arial"/>
                <a:cs typeface="Arial"/>
              </a:rPr>
              <a:t>Hardware </a:t>
            </a:r>
            <a:r>
              <a:rPr sz="1800" b="1" dirty="0">
                <a:latin typeface="Arial"/>
                <a:cs typeface="Arial"/>
              </a:rPr>
              <a:t>&amp; </a:t>
            </a:r>
            <a:r>
              <a:rPr sz="1800" b="1" spc="-5" dirty="0">
                <a:latin typeface="Arial"/>
                <a:cs typeface="Arial"/>
              </a:rPr>
              <a:t>Software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requirements</a:t>
            </a:r>
            <a:endParaRPr sz="18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600"/>
              </a:spcBef>
              <a:buSzPct val="91666"/>
              <a:buFont typeface="Noto Sans Symbols"/>
              <a:buChar char="❑"/>
              <a:tabLst>
                <a:tab pos="425450" algn="l"/>
                <a:tab pos="426084" algn="l"/>
              </a:tabLst>
            </a:pPr>
            <a:r>
              <a:rPr sz="1800" b="1" dirty="0">
                <a:latin typeface="Arial"/>
                <a:cs typeface="Arial"/>
              </a:rPr>
              <a:t>Modules</a:t>
            </a:r>
            <a:endParaRPr sz="18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600"/>
              </a:spcBef>
              <a:buSzPct val="91666"/>
              <a:buFont typeface="Noto Sans Symbols"/>
              <a:buChar char="❑"/>
              <a:tabLst>
                <a:tab pos="425450" algn="l"/>
                <a:tab pos="426084" algn="l"/>
              </a:tabLst>
            </a:pPr>
            <a:r>
              <a:rPr sz="1800" b="1" spc="-5" dirty="0"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600"/>
              </a:spcBef>
              <a:buSzPct val="91666"/>
              <a:buFont typeface="Noto Sans Symbols"/>
              <a:buChar char="❑"/>
              <a:tabLst>
                <a:tab pos="425450" algn="l"/>
                <a:tab pos="426084" algn="l"/>
              </a:tabLst>
            </a:pPr>
            <a:r>
              <a:rPr sz="1800" b="1" spc="-5" dirty="0">
                <a:latin typeface="Arial"/>
                <a:cs typeface="Arial"/>
              </a:rPr>
              <a:t>Conclusion</a:t>
            </a:r>
            <a:endParaRPr sz="18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600"/>
              </a:spcBef>
              <a:buSzPct val="91666"/>
              <a:buFont typeface="Noto Sans Symbols"/>
              <a:buChar char="❑"/>
              <a:tabLst>
                <a:tab pos="425450" algn="l"/>
                <a:tab pos="426084" algn="l"/>
              </a:tabLst>
            </a:pPr>
            <a:r>
              <a:rPr sz="1800" b="1" spc="-5" dirty="0">
                <a:latin typeface="Arial"/>
                <a:cs typeface="Arial"/>
              </a:rPr>
              <a:t>References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7101" y="1341156"/>
            <a:ext cx="224154" cy="93471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23-02-2022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7101" y="2421580"/>
            <a:ext cx="224154" cy="22669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Online Lecture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1848" y="847773"/>
            <a:ext cx="7473315" cy="0"/>
          </a:xfrm>
          <a:custGeom>
            <a:avLst/>
            <a:gdLst/>
            <a:ahLst/>
            <a:cxnLst/>
            <a:rect l="l" t="t" r="r" b="b"/>
            <a:pathLst>
              <a:path w="7473315">
                <a:moveTo>
                  <a:pt x="0" y="0"/>
                </a:moveTo>
                <a:lnTo>
                  <a:pt x="7472984" y="0"/>
                </a:lnTo>
              </a:path>
            </a:pathLst>
          </a:custGeom>
          <a:ln w="28574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54677" y="415217"/>
            <a:ext cx="1346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7762" y="1169045"/>
            <a:ext cx="474472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dirty="0">
                <a:solidFill>
                  <a:srgbClr val="1154CC"/>
                </a:solidFill>
                <a:latin typeface="Trebuchet MS"/>
                <a:cs typeface="Trebuchet MS"/>
              </a:rPr>
              <a:t>Online Lectures Management</a:t>
            </a:r>
            <a:r>
              <a:rPr sz="2150" b="1" spc="-70" dirty="0">
                <a:solidFill>
                  <a:srgbClr val="1154CC"/>
                </a:solidFill>
                <a:latin typeface="Trebuchet MS"/>
                <a:cs typeface="Trebuchet MS"/>
              </a:rPr>
              <a:t> </a:t>
            </a:r>
            <a:r>
              <a:rPr sz="2150" b="1" dirty="0">
                <a:solidFill>
                  <a:srgbClr val="1154CC"/>
                </a:solidFill>
                <a:latin typeface="Trebuchet MS"/>
                <a:cs typeface="Trebuchet MS"/>
              </a:rPr>
              <a:t>System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173" y="1696360"/>
            <a:ext cx="6444615" cy="297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spc="-5" dirty="0">
                <a:solidFill>
                  <a:srgbClr val="233A44"/>
                </a:solidFill>
                <a:uFill>
                  <a:solidFill>
                    <a:srgbClr val="233A44"/>
                  </a:solidFill>
                </a:uFill>
                <a:latin typeface="Trebuchet MS"/>
                <a:cs typeface="Trebuchet MS"/>
              </a:rPr>
              <a:t>For</a:t>
            </a:r>
            <a:r>
              <a:rPr sz="1400" b="1" u="heavy" spc="-10" dirty="0">
                <a:solidFill>
                  <a:srgbClr val="233A44"/>
                </a:solidFill>
                <a:uFill>
                  <a:solidFill>
                    <a:srgbClr val="233A44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5" dirty="0">
                <a:solidFill>
                  <a:srgbClr val="233A44"/>
                </a:solidFill>
                <a:uFill>
                  <a:solidFill>
                    <a:srgbClr val="233A44"/>
                  </a:solidFill>
                </a:uFill>
                <a:latin typeface="Trebuchet MS"/>
                <a:cs typeface="Trebuchet MS"/>
              </a:rPr>
              <a:t>Faculties:</a:t>
            </a:r>
            <a:endParaRPr sz="1400">
              <a:latin typeface="Trebuchet MS"/>
              <a:cs typeface="Trebuchet MS"/>
            </a:endParaRPr>
          </a:p>
          <a:p>
            <a:pPr marL="469900" indent="-285115">
              <a:lnSpc>
                <a:spcPts val="1639"/>
              </a:lnSpc>
              <a:spcBef>
                <a:spcPts val="1115"/>
              </a:spcBef>
              <a:buSzPct val="85714"/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233A44"/>
                </a:solidFill>
                <a:latin typeface="Trebuchet MS"/>
                <a:cs typeface="Trebuchet MS"/>
              </a:rPr>
              <a:t>This Application Help to Deliver Daily Lectures to Students in an Easy</a:t>
            </a:r>
            <a:r>
              <a:rPr sz="1400" spc="-45" dirty="0">
                <a:solidFill>
                  <a:srgbClr val="233A44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33A44"/>
                </a:solidFill>
                <a:latin typeface="Trebuchet MS"/>
                <a:cs typeface="Trebuchet MS"/>
              </a:rPr>
              <a:t>Way.</a:t>
            </a:r>
            <a:endParaRPr sz="1400">
              <a:latin typeface="Trebuchet MS"/>
              <a:cs typeface="Trebuchet MS"/>
            </a:endParaRPr>
          </a:p>
          <a:p>
            <a:pPr marL="469900" indent="-285115">
              <a:lnSpc>
                <a:spcPts val="1639"/>
              </a:lnSpc>
              <a:buSzPct val="85714"/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233A44"/>
                </a:solidFill>
                <a:latin typeface="Trebuchet MS"/>
                <a:cs typeface="Trebuchet MS"/>
              </a:rPr>
              <a:t>Faculty can attach Soft copy along with </a:t>
            </a:r>
            <a:r>
              <a:rPr sz="1400" dirty="0">
                <a:solidFill>
                  <a:srgbClr val="233A44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233A44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33A44"/>
                </a:solidFill>
                <a:latin typeface="Trebuchet MS"/>
                <a:cs typeface="Trebuchet MS"/>
              </a:rPr>
              <a:t>Lectures.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33A44"/>
              </a:buClr>
              <a:buFont typeface="Trebuchet MS"/>
              <a:buChar char="-"/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b="1" u="heavy" spc="-5" dirty="0">
                <a:solidFill>
                  <a:srgbClr val="233A44"/>
                </a:solidFill>
                <a:uFill>
                  <a:solidFill>
                    <a:srgbClr val="233A44"/>
                  </a:solidFill>
                </a:uFill>
                <a:latin typeface="Trebuchet MS"/>
                <a:cs typeface="Trebuchet MS"/>
              </a:rPr>
              <a:t>For</a:t>
            </a:r>
            <a:r>
              <a:rPr sz="1400" b="1" u="heavy" spc="-10" dirty="0">
                <a:solidFill>
                  <a:srgbClr val="233A44"/>
                </a:solidFill>
                <a:uFill>
                  <a:solidFill>
                    <a:srgbClr val="233A44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5" dirty="0">
                <a:solidFill>
                  <a:srgbClr val="233A44"/>
                </a:solidFill>
                <a:uFill>
                  <a:solidFill>
                    <a:srgbClr val="233A44"/>
                  </a:solidFill>
                </a:uFill>
                <a:latin typeface="Trebuchet MS"/>
                <a:cs typeface="Trebuchet MS"/>
              </a:rPr>
              <a:t>Students:</a:t>
            </a:r>
            <a:endParaRPr sz="1400">
              <a:latin typeface="Trebuchet MS"/>
              <a:cs typeface="Trebuchet MS"/>
            </a:endParaRPr>
          </a:p>
          <a:p>
            <a:pPr marL="469900" indent="-285115">
              <a:lnSpc>
                <a:spcPct val="100000"/>
              </a:lnSpc>
              <a:spcBef>
                <a:spcPts val="1115"/>
              </a:spcBef>
              <a:buSzPct val="85714"/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233A44"/>
                </a:solidFill>
                <a:latin typeface="Trebuchet MS"/>
                <a:cs typeface="Trebuchet MS"/>
              </a:rPr>
              <a:t>Students Can Watch Lecture Any Time</a:t>
            </a:r>
            <a:r>
              <a:rPr sz="1400" spc="-15" dirty="0">
                <a:solidFill>
                  <a:srgbClr val="233A44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33A44"/>
                </a:solidFill>
                <a:latin typeface="Trebuchet MS"/>
                <a:cs typeface="Trebuchet MS"/>
              </a:rPr>
              <a:t>Anywhere.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233A44"/>
              </a:buClr>
              <a:buFont typeface="Trebuchet MS"/>
              <a:buChar char="-"/>
            </a:pP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33A44"/>
              </a:buClr>
              <a:buFont typeface="Trebuchet MS"/>
              <a:buChar char="-"/>
            </a:pP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b="1" u="heavy" spc="-5" dirty="0">
                <a:solidFill>
                  <a:srgbClr val="233A44"/>
                </a:solidFill>
                <a:uFill>
                  <a:solidFill>
                    <a:srgbClr val="233A44"/>
                  </a:solidFill>
                </a:uFill>
                <a:latin typeface="Trebuchet MS"/>
                <a:cs typeface="Trebuchet MS"/>
              </a:rPr>
              <a:t>For Departmental</a:t>
            </a:r>
            <a:r>
              <a:rPr sz="1400" b="1" u="heavy" spc="-10" dirty="0">
                <a:solidFill>
                  <a:srgbClr val="233A44"/>
                </a:solidFill>
                <a:uFill>
                  <a:solidFill>
                    <a:srgbClr val="233A44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5" dirty="0">
                <a:solidFill>
                  <a:srgbClr val="233A44"/>
                </a:solidFill>
                <a:uFill>
                  <a:solidFill>
                    <a:srgbClr val="233A44"/>
                  </a:solidFill>
                </a:uFill>
                <a:latin typeface="Trebuchet MS"/>
                <a:cs typeface="Trebuchet MS"/>
              </a:rPr>
              <a:t>Head:</a:t>
            </a:r>
            <a:endParaRPr sz="1400">
              <a:latin typeface="Trebuchet MS"/>
              <a:cs typeface="Trebuchet MS"/>
            </a:endParaRPr>
          </a:p>
          <a:p>
            <a:pPr marL="469900" indent="-285115">
              <a:lnSpc>
                <a:spcPts val="1639"/>
              </a:lnSpc>
              <a:spcBef>
                <a:spcPts val="1115"/>
              </a:spcBef>
              <a:buSzPct val="85714"/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233A44"/>
                </a:solidFill>
                <a:latin typeface="Trebuchet MS"/>
                <a:cs typeface="Trebuchet MS"/>
              </a:rPr>
              <a:t>Central Management</a:t>
            </a:r>
            <a:r>
              <a:rPr sz="1400" spc="-10" dirty="0">
                <a:solidFill>
                  <a:srgbClr val="233A44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33A44"/>
                </a:solidFill>
                <a:latin typeface="Trebuchet MS"/>
                <a:cs typeface="Trebuchet MS"/>
              </a:rPr>
              <a:t>Architecture</a:t>
            </a:r>
            <a:endParaRPr sz="1400">
              <a:latin typeface="Trebuchet MS"/>
              <a:cs typeface="Trebuchet MS"/>
            </a:endParaRPr>
          </a:p>
          <a:p>
            <a:pPr marL="469900" indent="-285115">
              <a:lnSpc>
                <a:spcPts val="1639"/>
              </a:lnSpc>
              <a:buSzPct val="85714"/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233A44"/>
                </a:solidFill>
                <a:latin typeface="Trebuchet MS"/>
                <a:cs typeface="Trebuchet MS"/>
              </a:rPr>
              <a:t>H.O.D’s can directly manage and Control Faculties and</a:t>
            </a:r>
            <a:r>
              <a:rPr sz="1400" spc="-30" dirty="0">
                <a:solidFill>
                  <a:srgbClr val="233A44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233A44"/>
                </a:solidFill>
                <a:latin typeface="Trebuchet MS"/>
                <a:cs typeface="Trebuchet MS"/>
              </a:rPr>
              <a:t>students.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1848" y="847773"/>
            <a:ext cx="7473315" cy="0"/>
          </a:xfrm>
          <a:custGeom>
            <a:avLst/>
            <a:gdLst/>
            <a:ahLst/>
            <a:cxnLst/>
            <a:rect l="l" t="t" r="r" b="b"/>
            <a:pathLst>
              <a:path w="7473315">
                <a:moveTo>
                  <a:pt x="0" y="0"/>
                </a:moveTo>
                <a:lnTo>
                  <a:pt x="7472984" y="0"/>
                </a:lnTo>
              </a:path>
            </a:pathLst>
          </a:custGeom>
          <a:ln w="28574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518" y="1075033"/>
            <a:ext cx="75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141414"/>
                </a:solidFill>
                <a:uFill>
                  <a:solidFill>
                    <a:srgbClr val="141414"/>
                  </a:solidFill>
                </a:uFill>
                <a:latin typeface="Trebuchet MS"/>
                <a:cs typeface="Trebuchet MS"/>
              </a:rPr>
              <a:t>Author </a:t>
            </a:r>
            <a:r>
              <a:rPr sz="1800" b="1" spc="-5" dirty="0">
                <a:solidFill>
                  <a:srgbClr val="141414"/>
                </a:solidFill>
                <a:latin typeface="Trebuchet MS"/>
                <a:cs typeface="Trebuchet MS"/>
              </a:rPr>
              <a:t> </a:t>
            </a:r>
            <a:r>
              <a:rPr sz="1800" b="1" u="heavy" spc="-5" dirty="0">
                <a:solidFill>
                  <a:srgbClr val="141414"/>
                </a:solidFill>
                <a:uFill>
                  <a:solidFill>
                    <a:srgbClr val="141414"/>
                  </a:solidFill>
                </a:uFill>
                <a:latin typeface="Trebuchet MS"/>
                <a:cs typeface="Trebuchet MS"/>
              </a:rPr>
              <a:t>Name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0089" y="1075033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141414"/>
                </a:solidFill>
                <a:uFill>
                  <a:solidFill>
                    <a:srgbClr val="141414"/>
                  </a:solidFill>
                </a:uFill>
                <a:latin typeface="Trebuchet MS"/>
                <a:cs typeface="Trebuchet MS"/>
              </a:rPr>
              <a:t>Paper</a:t>
            </a:r>
            <a:r>
              <a:rPr sz="1800" b="1" u="heavy" spc="-85" dirty="0">
                <a:solidFill>
                  <a:srgbClr val="141414"/>
                </a:solidFill>
                <a:uFill>
                  <a:solidFill>
                    <a:srgbClr val="141414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5" dirty="0">
                <a:solidFill>
                  <a:srgbClr val="141414"/>
                </a:solidFill>
                <a:uFill>
                  <a:solidFill>
                    <a:srgbClr val="141414"/>
                  </a:solidFill>
                </a:uFill>
                <a:latin typeface="Trebuchet MS"/>
                <a:cs typeface="Trebuchet MS"/>
              </a:rPr>
              <a:t>Title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1458" y="1075033"/>
            <a:ext cx="1223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141414"/>
                </a:solidFill>
                <a:uFill>
                  <a:solidFill>
                    <a:srgbClr val="141414"/>
                  </a:solidFill>
                </a:uFill>
                <a:latin typeface="Trebuchet MS"/>
                <a:cs typeface="Trebuchet MS"/>
              </a:rPr>
              <a:t>Publication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6233" y="1075033"/>
            <a:ext cx="1245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141414"/>
                </a:solidFill>
                <a:uFill>
                  <a:solidFill>
                    <a:srgbClr val="141414"/>
                  </a:solidFill>
                </a:uFill>
                <a:latin typeface="Trebuchet MS"/>
                <a:cs typeface="Trebuchet MS"/>
              </a:rPr>
              <a:t>Technology </a:t>
            </a:r>
            <a:r>
              <a:rPr sz="1800" b="1" spc="-5" dirty="0">
                <a:solidFill>
                  <a:srgbClr val="141414"/>
                </a:solidFill>
                <a:latin typeface="Trebuchet MS"/>
                <a:cs typeface="Trebuchet MS"/>
              </a:rPr>
              <a:t> </a:t>
            </a:r>
            <a:r>
              <a:rPr sz="1800" b="1" u="heavy" spc="-5" dirty="0">
                <a:solidFill>
                  <a:srgbClr val="141414"/>
                </a:solidFill>
                <a:uFill>
                  <a:solidFill>
                    <a:srgbClr val="141414"/>
                  </a:solidFill>
                </a:uFill>
                <a:latin typeface="Trebuchet MS"/>
                <a:cs typeface="Trebuchet MS"/>
              </a:rPr>
              <a:t>used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1277" y="1075033"/>
            <a:ext cx="1118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141414"/>
                </a:solidFill>
                <a:uFill>
                  <a:solidFill>
                    <a:srgbClr val="141414"/>
                  </a:solidFill>
                </a:uFill>
                <a:latin typeface="Trebuchet MS"/>
                <a:cs typeface="Trebuchet MS"/>
              </a:rPr>
              <a:t>Limitation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043" y="2025531"/>
            <a:ext cx="7562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41414"/>
                </a:solidFill>
                <a:latin typeface="Trebuchet MS"/>
                <a:cs typeface="Trebuchet MS"/>
              </a:rPr>
              <a:t>Oswald  and  </a:t>
            </a:r>
            <a:r>
              <a:rPr sz="1800" b="1" spc="-5" dirty="0">
                <a:solidFill>
                  <a:srgbClr val="141414"/>
                </a:solidFill>
                <a:latin typeface="Trebuchet MS"/>
                <a:cs typeface="Trebuchet MS"/>
              </a:rPr>
              <a:t>Kay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9614" y="2025531"/>
            <a:ext cx="704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41414"/>
                </a:solidFill>
                <a:latin typeface="Trebuchet MS"/>
                <a:cs typeface="Trebuchet MS"/>
              </a:rPr>
              <a:t>XAMPP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60983" y="2025531"/>
            <a:ext cx="504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41414"/>
                </a:solidFill>
                <a:latin typeface="Trebuchet MS"/>
                <a:cs typeface="Trebuchet MS"/>
              </a:rPr>
              <a:t>2006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5758" y="2025531"/>
            <a:ext cx="769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41414"/>
                </a:solidFill>
                <a:latin typeface="Trebuchet MS"/>
                <a:cs typeface="Trebuchet MS"/>
              </a:rPr>
              <a:t>Apache  MySql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5552" y="1987431"/>
            <a:ext cx="1341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41414"/>
                </a:solidFill>
                <a:latin typeface="Trebuchet MS"/>
                <a:cs typeface="Trebuchet MS"/>
              </a:rPr>
              <a:t>no</a:t>
            </a:r>
            <a:r>
              <a:rPr sz="1800" spc="-85" dirty="0">
                <a:solidFill>
                  <a:srgbClr val="141414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141414"/>
                </a:solidFill>
                <a:latin typeface="Trebuchet MS"/>
                <a:cs typeface="Trebuchet MS"/>
              </a:rPr>
              <a:t>limitation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6086" y="3250348"/>
            <a:ext cx="10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41414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9614" y="2976029"/>
            <a:ext cx="1297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41414"/>
                </a:solidFill>
                <a:latin typeface="Trebuchet MS"/>
                <a:cs typeface="Trebuchet MS"/>
              </a:rPr>
              <a:t>Any</a:t>
            </a:r>
            <a:r>
              <a:rPr sz="1800" spc="-95" dirty="0">
                <a:solidFill>
                  <a:srgbClr val="141414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141414"/>
                </a:solidFill>
                <a:latin typeface="Trebuchet MS"/>
                <a:cs typeface="Trebuchet MS"/>
              </a:rPr>
              <a:t>Internet  browser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80259" y="3250348"/>
            <a:ext cx="10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41414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72651" y="3250348"/>
            <a:ext cx="10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41414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94828" y="3212248"/>
            <a:ext cx="10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41414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2043" y="3927035"/>
            <a:ext cx="11372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141414"/>
                </a:solidFill>
                <a:latin typeface="Trebuchet MS"/>
                <a:cs typeface="Trebuchet MS"/>
              </a:rPr>
              <a:t>Jon</a:t>
            </a:r>
            <a:r>
              <a:rPr sz="1700" spc="-80" dirty="0">
                <a:solidFill>
                  <a:srgbClr val="141414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141414"/>
                </a:solidFill>
                <a:latin typeface="Trebuchet MS"/>
                <a:cs typeface="Trebuchet MS"/>
              </a:rPr>
              <a:t>Skinner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79614" y="3926527"/>
            <a:ext cx="1362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41414"/>
                </a:solidFill>
                <a:latin typeface="Trebuchet MS"/>
                <a:cs typeface="Trebuchet MS"/>
              </a:rPr>
              <a:t>Sublime</a:t>
            </a:r>
            <a:r>
              <a:rPr sz="1800" spc="-85" dirty="0">
                <a:solidFill>
                  <a:srgbClr val="141414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141414"/>
                </a:solidFill>
                <a:latin typeface="Trebuchet MS"/>
                <a:cs typeface="Trebuchet MS"/>
              </a:rPr>
              <a:t>Text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60983" y="3926527"/>
            <a:ext cx="504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41414"/>
                </a:solidFill>
                <a:latin typeface="Trebuchet MS"/>
                <a:cs typeface="Trebuchet MS"/>
              </a:rPr>
              <a:t>2016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15758" y="3926527"/>
            <a:ext cx="74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41414"/>
                </a:solidFill>
                <a:latin typeface="Trebuchet MS"/>
                <a:cs typeface="Trebuchet MS"/>
              </a:rPr>
              <a:t>texting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75552" y="3888427"/>
            <a:ext cx="1341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41414"/>
                </a:solidFill>
                <a:latin typeface="Trebuchet MS"/>
                <a:cs typeface="Trebuchet MS"/>
              </a:rPr>
              <a:t>no</a:t>
            </a:r>
            <a:r>
              <a:rPr sz="1800" spc="-85" dirty="0">
                <a:solidFill>
                  <a:srgbClr val="141414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141414"/>
                </a:solidFill>
                <a:latin typeface="Trebuchet MS"/>
                <a:cs typeface="Trebuchet MS"/>
              </a:rPr>
              <a:t>limitation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129076" y="242467"/>
            <a:ext cx="2538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985E8"/>
                </a:solidFill>
                <a:latin typeface="Trebuchet MS"/>
                <a:cs typeface="Trebuchet MS"/>
              </a:rPr>
              <a:t>Literature</a:t>
            </a:r>
            <a:r>
              <a:rPr spc="-85" dirty="0">
                <a:solidFill>
                  <a:srgbClr val="4985E8"/>
                </a:solidFill>
                <a:latin typeface="Trebuchet MS"/>
                <a:cs typeface="Trebuchet MS"/>
              </a:rPr>
              <a:t> </a:t>
            </a:r>
            <a:r>
              <a:rPr spc="-5" dirty="0">
                <a:solidFill>
                  <a:srgbClr val="4985E8"/>
                </a:solidFill>
                <a:latin typeface="Trebuchet MS"/>
                <a:cs typeface="Trebuchet MS"/>
              </a:rPr>
              <a:t>review</a:t>
            </a:r>
          </a:p>
        </p:txBody>
      </p:sp>
      <p:sp>
        <p:nvSpPr>
          <p:cNvPr id="23" name="object 23"/>
          <p:cNvSpPr/>
          <p:nvPr/>
        </p:nvSpPr>
        <p:spPr>
          <a:xfrm>
            <a:off x="1554621" y="768200"/>
            <a:ext cx="5589905" cy="0"/>
          </a:xfrm>
          <a:custGeom>
            <a:avLst/>
            <a:gdLst/>
            <a:ahLst/>
            <a:cxnLst/>
            <a:rect l="l" t="t" r="r" b="b"/>
            <a:pathLst>
              <a:path w="5589905">
                <a:moveTo>
                  <a:pt x="0" y="0"/>
                </a:moveTo>
                <a:lnTo>
                  <a:pt x="5589288" y="0"/>
                </a:lnTo>
              </a:path>
            </a:pathLst>
          </a:custGeom>
          <a:ln w="28574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4621" y="389974"/>
            <a:ext cx="5692140" cy="609600"/>
          </a:xfrm>
          <a:custGeom>
            <a:avLst/>
            <a:gdLst/>
            <a:ahLst/>
            <a:cxnLst/>
            <a:rect l="l" t="t" r="r" b="b"/>
            <a:pathLst>
              <a:path w="5692140" h="609600">
                <a:moveTo>
                  <a:pt x="0" y="0"/>
                </a:moveTo>
                <a:lnTo>
                  <a:pt x="5691588" y="0"/>
                </a:lnTo>
                <a:lnTo>
                  <a:pt x="5691588" y="609366"/>
                </a:lnTo>
                <a:lnTo>
                  <a:pt x="0" y="60936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6759" y="450807"/>
            <a:ext cx="2903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985E8"/>
                </a:solidFill>
                <a:latin typeface="Trebuchet MS"/>
                <a:cs typeface="Trebuchet MS"/>
              </a:rPr>
              <a:t>Problem</a:t>
            </a:r>
            <a:r>
              <a:rPr spc="-85" dirty="0">
                <a:solidFill>
                  <a:srgbClr val="4985E8"/>
                </a:solidFill>
                <a:latin typeface="Trebuchet MS"/>
                <a:cs typeface="Trebuchet MS"/>
              </a:rPr>
              <a:t> </a:t>
            </a:r>
            <a:r>
              <a:rPr spc="-5" dirty="0">
                <a:solidFill>
                  <a:srgbClr val="4985E8"/>
                </a:solidFill>
                <a:latin typeface="Trebuchet MS"/>
                <a:cs typeface="Trebuchet MS"/>
              </a:rPr>
              <a:t>Statements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1554621" y="1032897"/>
            <a:ext cx="5589905" cy="0"/>
          </a:xfrm>
          <a:custGeom>
            <a:avLst/>
            <a:gdLst/>
            <a:ahLst/>
            <a:cxnLst/>
            <a:rect l="l" t="t" r="r" b="b"/>
            <a:pathLst>
              <a:path w="5589905">
                <a:moveTo>
                  <a:pt x="0" y="0"/>
                </a:moveTo>
                <a:lnTo>
                  <a:pt x="5589288" y="0"/>
                </a:lnTo>
              </a:path>
            </a:pathLst>
          </a:custGeom>
          <a:ln w="28574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0633" y="1252280"/>
            <a:ext cx="5673090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985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spc="-5" dirty="0">
                <a:latin typeface="Trebuchet MS"/>
                <a:cs typeface="Trebuchet MS"/>
              </a:rPr>
              <a:t>In Whatsapp group teachers send the contents or  notes got mixed </a:t>
            </a:r>
            <a:r>
              <a:rPr sz="1900" dirty="0">
                <a:latin typeface="Trebuchet MS"/>
                <a:cs typeface="Trebuchet MS"/>
              </a:rPr>
              <a:t>&amp; </a:t>
            </a:r>
            <a:r>
              <a:rPr sz="1900" spc="-5" dirty="0">
                <a:latin typeface="Trebuchet MS"/>
                <a:cs typeface="Trebuchet MS"/>
              </a:rPr>
              <a:t>difficult 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find</a:t>
            </a:r>
            <a:endParaRPr sz="1900">
              <a:latin typeface="Trebuchet MS"/>
              <a:cs typeface="Trebuchet MS"/>
            </a:endParaRPr>
          </a:p>
          <a:p>
            <a:pPr marL="354965" marR="5080" indent="-342900">
              <a:lnSpc>
                <a:spcPct val="15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900" spc="-5" dirty="0">
                <a:latin typeface="Trebuchet MS"/>
                <a:cs typeface="Trebuchet MS"/>
              </a:rPr>
              <a:t>If any student miss their lecture then he/she can  get lecture easily see the contents what he  missed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4621" y="389974"/>
            <a:ext cx="5692140" cy="609600"/>
          </a:xfrm>
          <a:custGeom>
            <a:avLst/>
            <a:gdLst/>
            <a:ahLst/>
            <a:cxnLst/>
            <a:rect l="l" t="t" r="r" b="b"/>
            <a:pathLst>
              <a:path w="5692140" h="609600">
                <a:moveTo>
                  <a:pt x="0" y="0"/>
                </a:moveTo>
                <a:lnTo>
                  <a:pt x="5691588" y="0"/>
                </a:lnTo>
                <a:lnTo>
                  <a:pt x="5691588" y="609366"/>
                </a:lnTo>
                <a:lnTo>
                  <a:pt x="0" y="60936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0426" y="450807"/>
            <a:ext cx="243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985E8"/>
                </a:solidFill>
                <a:latin typeface="Trebuchet MS"/>
                <a:cs typeface="Trebuchet MS"/>
              </a:rPr>
              <a:t>Proposed</a:t>
            </a:r>
            <a:r>
              <a:rPr spc="-90" dirty="0">
                <a:solidFill>
                  <a:srgbClr val="4985E8"/>
                </a:solidFill>
                <a:latin typeface="Trebuchet MS"/>
                <a:cs typeface="Trebuchet MS"/>
              </a:rPr>
              <a:t> </a:t>
            </a:r>
            <a:r>
              <a:rPr spc="-5" dirty="0">
                <a:solidFill>
                  <a:srgbClr val="4985E8"/>
                </a:solidFill>
                <a:latin typeface="Trebuchet MS"/>
                <a:cs typeface="Trebuchet MS"/>
              </a:rPr>
              <a:t>System</a:t>
            </a:r>
          </a:p>
        </p:txBody>
      </p:sp>
      <p:sp>
        <p:nvSpPr>
          <p:cNvPr id="4" name="object 4"/>
          <p:cNvSpPr/>
          <p:nvPr/>
        </p:nvSpPr>
        <p:spPr>
          <a:xfrm>
            <a:off x="1554621" y="1032897"/>
            <a:ext cx="5589905" cy="0"/>
          </a:xfrm>
          <a:custGeom>
            <a:avLst/>
            <a:gdLst/>
            <a:ahLst/>
            <a:cxnLst/>
            <a:rect l="l" t="t" r="r" b="b"/>
            <a:pathLst>
              <a:path w="5589905">
                <a:moveTo>
                  <a:pt x="0" y="0"/>
                </a:moveTo>
                <a:lnTo>
                  <a:pt x="5589288" y="0"/>
                </a:lnTo>
              </a:path>
            </a:pathLst>
          </a:custGeom>
          <a:ln w="28574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961" y="1110212"/>
            <a:ext cx="2006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Trebuchet MS"/>
                <a:cs typeface="Trebuchet MS"/>
              </a:rPr>
              <a:t>Super Admin </a:t>
            </a:r>
            <a:r>
              <a:rPr sz="1400" dirty="0">
                <a:latin typeface="Trebuchet MS"/>
                <a:cs typeface="Trebuchet MS"/>
              </a:rPr>
              <a:t>-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H.O.D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9160" y="1323571"/>
            <a:ext cx="19246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"/>
              <a:buChar char="○"/>
              <a:tabLst>
                <a:tab pos="347980" algn="l"/>
                <a:tab pos="349250" algn="l"/>
              </a:tabLst>
            </a:pPr>
            <a:r>
              <a:rPr sz="1400" spc="-5" dirty="0">
                <a:latin typeface="Trebuchet MS"/>
                <a:cs typeface="Trebuchet MS"/>
              </a:rPr>
              <a:t>Create Admin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Users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buFont typeface="Arial"/>
              <a:buChar char="○"/>
              <a:tabLst>
                <a:tab pos="347980" algn="l"/>
                <a:tab pos="349250" algn="l"/>
              </a:tabLst>
            </a:pPr>
            <a:r>
              <a:rPr sz="1400" spc="-5" dirty="0">
                <a:latin typeface="Trebuchet MS"/>
                <a:cs typeface="Trebuchet MS"/>
              </a:rPr>
              <a:t>Delete All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Users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buFont typeface="Arial"/>
              <a:buChar char="○"/>
              <a:tabLst>
                <a:tab pos="347980" algn="l"/>
                <a:tab pos="349250" algn="l"/>
              </a:tabLst>
            </a:pPr>
            <a:r>
              <a:rPr sz="1400" spc="-5" dirty="0">
                <a:latin typeface="Trebuchet MS"/>
                <a:cs typeface="Trebuchet MS"/>
              </a:rPr>
              <a:t>Create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subject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buFont typeface="Arial"/>
              <a:buChar char="○"/>
              <a:tabLst>
                <a:tab pos="347980" algn="l"/>
                <a:tab pos="349250" algn="l"/>
              </a:tabLst>
            </a:pPr>
            <a:r>
              <a:rPr sz="1400" spc="-5" dirty="0">
                <a:latin typeface="Trebuchet MS"/>
                <a:cs typeface="Trebuchet MS"/>
              </a:rPr>
              <a:t>Assign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subject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961" y="2390369"/>
            <a:ext cx="155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Trebuchet MS"/>
                <a:cs typeface="Trebuchet MS"/>
              </a:rPr>
              <a:t>Admin-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Faculty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160" y="2603729"/>
            <a:ext cx="19729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"/>
              <a:buChar char="○"/>
              <a:tabLst>
                <a:tab pos="347980" algn="l"/>
                <a:tab pos="349250" algn="l"/>
              </a:tabLst>
            </a:pPr>
            <a:r>
              <a:rPr sz="1400" spc="-5" dirty="0">
                <a:latin typeface="Trebuchet MS"/>
                <a:cs typeface="Trebuchet MS"/>
              </a:rPr>
              <a:t>Add/Delete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lectures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buFont typeface="Arial"/>
              <a:buChar char="○"/>
              <a:tabLst>
                <a:tab pos="347980" algn="l"/>
                <a:tab pos="349250" algn="l"/>
              </a:tabLst>
            </a:pPr>
            <a:r>
              <a:rPr sz="1400" spc="-5" dirty="0">
                <a:latin typeface="Trebuchet MS"/>
                <a:cs typeface="Trebuchet MS"/>
              </a:rPr>
              <a:t>Add/Delete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notes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buFont typeface="Arial"/>
              <a:buChar char="○"/>
              <a:tabLst>
                <a:tab pos="347980" algn="l"/>
                <a:tab pos="349250" algn="l"/>
              </a:tabLst>
            </a:pPr>
            <a:r>
              <a:rPr sz="1400" spc="-5" dirty="0">
                <a:latin typeface="Trebuchet MS"/>
                <a:cs typeface="Trebuchet MS"/>
              </a:rPr>
              <a:t>Password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change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buFont typeface="Arial"/>
              <a:buChar char="○"/>
              <a:tabLst>
                <a:tab pos="347980" algn="l"/>
                <a:tab pos="349250" algn="l"/>
              </a:tabLst>
            </a:pPr>
            <a:r>
              <a:rPr sz="1400" spc="-5" dirty="0">
                <a:latin typeface="Trebuchet MS"/>
                <a:cs typeface="Trebuchet MS"/>
              </a:rPr>
              <a:t>Sign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in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961" y="3670527"/>
            <a:ext cx="15024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Trebuchet MS"/>
                <a:cs typeface="Trebuchet MS"/>
              </a:rPr>
              <a:t>User </a:t>
            </a:r>
            <a:r>
              <a:rPr sz="1400" dirty="0">
                <a:latin typeface="Trebuchet MS"/>
                <a:cs typeface="Trebuchet MS"/>
              </a:rPr>
              <a:t>-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Student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9160" y="3883886"/>
            <a:ext cx="170751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"/>
              <a:buChar char="○"/>
              <a:tabLst>
                <a:tab pos="347980" algn="l"/>
                <a:tab pos="349250" algn="l"/>
              </a:tabLst>
            </a:pPr>
            <a:r>
              <a:rPr sz="1400" spc="-5" dirty="0">
                <a:latin typeface="Trebuchet MS"/>
                <a:cs typeface="Trebuchet MS"/>
              </a:rPr>
              <a:t>Access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lectures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buFont typeface="Arial"/>
              <a:buChar char="○"/>
              <a:tabLst>
                <a:tab pos="347980" algn="l"/>
                <a:tab pos="349250" algn="l"/>
              </a:tabLst>
            </a:pPr>
            <a:r>
              <a:rPr sz="1400" spc="-5" dirty="0">
                <a:latin typeface="Trebuchet MS"/>
                <a:cs typeface="Trebuchet MS"/>
              </a:rPr>
              <a:t>Password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change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buFont typeface="Arial"/>
              <a:buChar char="○"/>
              <a:tabLst>
                <a:tab pos="347980" algn="l"/>
                <a:tab pos="349250" algn="l"/>
              </a:tabLst>
            </a:pPr>
            <a:r>
              <a:rPr sz="1400" spc="-5" dirty="0">
                <a:latin typeface="Trebuchet MS"/>
                <a:cs typeface="Trebuchet MS"/>
              </a:rPr>
              <a:t>Sign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in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buFont typeface="Arial"/>
              <a:buChar char="○"/>
              <a:tabLst>
                <a:tab pos="347980" algn="l"/>
                <a:tab pos="349250" algn="l"/>
              </a:tabLst>
            </a:pPr>
            <a:r>
              <a:rPr sz="1400" spc="-5" dirty="0">
                <a:latin typeface="Trebuchet MS"/>
                <a:cs typeface="Trebuchet MS"/>
              </a:rPr>
              <a:t>Sign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up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79751" y="1159405"/>
            <a:ext cx="1082040" cy="1137920"/>
            <a:chOff x="5379751" y="1159405"/>
            <a:chExt cx="1082040" cy="1137920"/>
          </a:xfrm>
        </p:grpSpPr>
        <p:sp>
          <p:nvSpPr>
            <p:cNvPr id="12" name="object 12"/>
            <p:cNvSpPr/>
            <p:nvPr/>
          </p:nvSpPr>
          <p:spPr>
            <a:xfrm>
              <a:off x="5384514" y="1164167"/>
              <a:ext cx="1072515" cy="1128395"/>
            </a:xfrm>
            <a:custGeom>
              <a:avLst/>
              <a:gdLst/>
              <a:ahLst/>
              <a:cxnLst/>
              <a:rect l="l" t="t" r="r" b="b"/>
              <a:pathLst>
                <a:path w="1072514" h="1128395">
                  <a:moveTo>
                    <a:pt x="536098" y="1127997"/>
                  </a:moveTo>
                  <a:lnTo>
                    <a:pt x="489842" y="1125927"/>
                  </a:lnTo>
                  <a:lnTo>
                    <a:pt x="444679" y="1119829"/>
                  </a:lnTo>
                  <a:lnTo>
                    <a:pt x="400769" y="1109873"/>
                  </a:lnTo>
                  <a:lnTo>
                    <a:pt x="358273" y="1096228"/>
                  </a:lnTo>
                  <a:lnTo>
                    <a:pt x="317353" y="1079063"/>
                  </a:lnTo>
                  <a:lnTo>
                    <a:pt x="278169" y="1058548"/>
                  </a:lnTo>
                  <a:lnTo>
                    <a:pt x="240882" y="1034852"/>
                  </a:lnTo>
                  <a:lnTo>
                    <a:pt x="205653" y="1008144"/>
                  </a:lnTo>
                  <a:lnTo>
                    <a:pt x="172643" y="978594"/>
                  </a:lnTo>
                  <a:lnTo>
                    <a:pt x="142014" y="946370"/>
                  </a:lnTo>
                  <a:lnTo>
                    <a:pt x="113925" y="911642"/>
                  </a:lnTo>
                  <a:lnTo>
                    <a:pt x="88538" y="874580"/>
                  </a:lnTo>
                  <a:lnTo>
                    <a:pt x="66014" y="835353"/>
                  </a:lnTo>
                  <a:lnTo>
                    <a:pt x="46513" y="794130"/>
                  </a:lnTo>
                  <a:lnTo>
                    <a:pt x="30197" y="751080"/>
                  </a:lnTo>
                  <a:lnTo>
                    <a:pt x="17227" y="706372"/>
                  </a:lnTo>
                  <a:lnTo>
                    <a:pt x="7764" y="660177"/>
                  </a:lnTo>
                  <a:lnTo>
                    <a:pt x="1967" y="612662"/>
                  </a:lnTo>
                  <a:lnTo>
                    <a:pt x="0" y="563998"/>
                  </a:lnTo>
                  <a:lnTo>
                    <a:pt x="1967" y="515334"/>
                  </a:lnTo>
                  <a:lnTo>
                    <a:pt x="7764" y="467820"/>
                  </a:lnTo>
                  <a:lnTo>
                    <a:pt x="17227" y="421624"/>
                  </a:lnTo>
                  <a:lnTo>
                    <a:pt x="30197" y="376916"/>
                  </a:lnTo>
                  <a:lnTo>
                    <a:pt x="46513" y="333866"/>
                  </a:lnTo>
                  <a:lnTo>
                    <a:pt x="66014" y="292643"/>
                  </a:lnTo>
                  <a:lnTo>
                    <a:pt x="88538" y="253415"/>
                  </a:lnTo>
                  <a:lnTo>
                    <a:pt x="113925" y="216353"/>
                  </a:lnTo>
                  <a:lnTo>
                    <a:pt x="142014" y="181626"/>
                  </a:lnTo>
                  <a:lnTo>
                    <a:pt x="172643" y="149402"/>
                  </a:lnTo>
                  <a:lnTo>
                    <a:pt x="205653" y="119852"/>
                  </a:lnTo>
                  <a:lnTo>
                    <a:pt x="240882" y="93144"/>
                  </a:lnTo>
                  <a:lnTo>
                    <a:pt x="278169" y="69448"/>
                  </a:lnTo>
                  <a:lnTo>
                    <a:pt x="317353" y="48933"/>
                  </a:lnTo>
                  <a:lnTo>
                    <a:pt x="358273" y="31768"/>
                  </a:lnTo>
                  <a:lnTo>
                    <a:pt x="400769" y="18123"/>
                  </a:lnTo>
                  <a:lnTo>
                    <a:pt x="444679" y="8167"/>
                  </a:lnTo>
                  <a:lnTo>
                    <a:pt x="489842" y="2070"/>
                  </a:lnTo>
                  <a:lnTo>
                    <a:pt x="536098" y="0"/>
                  </a:lnTo>
                  <a:lnTo>
                    <a:pt x="583241" y="2182"/>
                  </a:lnTo>
                  <a:lnTo>
                    <a:pt x="629703" y="8659"/>
                  </a:lnTo>
                  <a:lnTo>
                    <a:pt x="675238" y="19322"/>
                  </a:lnTo>
                  <a:lnTo>
                    <a:pt x="719600" y="34064"/>
                  </a:lnTo>
                  <a:lnTo>
                    <a:pt x="762542" y="52777"/>
                  </a:lnTo>
                  <a:lnTo>
                    <a:pt x="803816" y="75353"/>
                  </a:lnTo>
                  <a:lnTo>
                    <a:pt x="843178" y="101686"/>
                  </a:lnTo>
                  <a:lnTo>
                    <a:pt x="880379" y="131667"/>
                  </a:lnTo>
                  <a:lnTo>
                    <a:pt x="915173" y="165189"/>
                  </a:lnTo>
                  <a:lnTo>
                    <a:pt x="947040" y="201798"/>
                  </a:lnTo>
                  <a:lnTo>
                    <a:pt x="975540" y="240939"/>
                  </a:lnTo>
                  <a:lnTo>
                    <a:pt x="1000572" y="282352"/>
                  </a:lnTo>
                  <a:lnTo>
                    <a:pt x="1022032" y="325778"/>
                  </a:lnTo>
                  <a:lnTo>
                    <a:pt x="1039819" y="370956"/>
                  </a:lnTo>
                  <a:lnTo>
                    <a:pt x="1053832" y="417627"/>
                  </a:lnTo>
                  <a:lnTo>
                    <a:pt x="1063967" y="465531"/>
                  </a:lnTo>
                  <a:lnTo>
                    <a:pt x="1070123" y="514408"/>
                  </a:lnTo>
                  <a:lnTo>
                    <a:pt x="1072197" y="563998"/>
                  </a:lnTo>
                  <a:lnTo>
                    <a:pt x="1070230" y="612662"/>
                  </a:lnTo>
                  <a:lnTo>
                    <a:pt x="1064433" y="660177"/>
                  </a:lnTo>
                  <a:lnTo>
                    <a:pt x="1054970" y="706372"/>
                  </a:lnTo>
                  <a:lnTo>
                    <a:pt x="1041999" y="751080"/>
                  </a:lnTo>
                  <a:lnTo>
                    <a:pt x="1025684" y="794130"/>
                  </a:lnTo>
                  <a:lnTo>
                    <a:pt x="1006183" y="835353"/>
                  </a:lnTo>
                  <a:lnTo>
                    <a:pt x="983659" y="874580"/>
                  </a:lnTo>
                  <a:lnTo>
                    <a:pt x="958272" y="911642"/>
                  </a:lnTo>
                  <a:lnTo>
                    <a:pt x="930183" y="946370"/>
                  </a:lnTo>
                  <a:lnTo>
                    <a:pt x="899553" y="978594"/>
                  </a:lnTo>
                  <a:lnTo>
                    <a:pt x="866544" y="1008144"/>
                  </a:lnTo>
                  <a:lnTo>
                    <a:pt x="831315" y="1034852"/>
                  </a:lnTo>
                  <a:lnTo>
                    <a:pt x="794028" y="1058548"/>
                  </a:lnTo>
                  <a:lnTo>
                    <a:pt x="754844" y="1079063"/>
                  </a:lnTo>
                  <a:lnTo>
                    <a:pt x="713924" y="1096228"/>
                  </a:lnTo>
                  <a:lnTo>
                    <a:pt x="671428" y="1109873"/>
                  </a:lnTo>
                  <a:lnTo>
                    <a:pt x="627518" y="1119829"/>
                  </a:lnTo>
                  <a:lnTo>
                    <a:pt x="582354" y="1125927"/>
                  </a:lnTo>
                  <a:lnTo>
                    <a:pt x="536098" y="112799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4513" y="1164167"/>
              <a:ext cx="1072515" cy="1128395"/>
            </a:xfrm>
            <a:custGeom>
              <a:avLst/>
              <a:gdLst/>
              <a:ahLst/>
              <a:cxnLst/>
              <a:rect l="l" t="t" r="r" b="b"/>
              <a:pathLst>
                <a:path w="1072514" h="1128395">
                  <a:moveTo>
                    <a:pt x="0" y="563998"/>
                  </a:moveTo>
                  <a:lnTo>
                    <a:pt x="1967" y="515334"/>
                  </a:lnTo>
                  <a:lnTo>
                    <a:pt x="7764" y="467820"/>
                  </a:lnTo>
                  <a:lnTo>
                    <a:pt x="17227" y="421624"/>
                  </a:lnTo>
                  <a:lnTo>
                    <a:pt x="30197" y="376916"/>
                  </a:lnTo>
                  <a:lnTo>
                    <a:pt x="46513" y="333866"/>
                  </a:lnTo>
                  <a:lnTo>
                    <a:pt x="66014" y="292643"/>
                  </a:lnTo>
                  <a:lnTo>
                    <a:pt x="88538" y="253415"/>
                  </a:lnTo>
                  <a:lnTo>
                    <a:pt x="113925" y="216353"/>
                  </a:lnTo>
                  <a:lnTo>
                    <a:pt x="142014" y="181626"/>
                  </a:lnTo>
                  <a:lnTo>
                    <a:pt x="172643" y="149402"/>
                  </a:lnTo>
                  <a:lnTo>
                    <a:pt x="205653" y="119852"/>
                  </a:lnTo>
                  <a:lnTo>
                    <a:pt x="240882" y="93144"/>
                  </a:lnTo>
                  <a:lnTo>
                    <a:pt x="278169" y="69448"/>
                  </a:lnTo>
                  <a:lnTo>
                    <a:pt x="317353" y="48933"/>
                  </a:lnTo>
                  <a:lnTo>
                    <a:pt x="358273" y="31768"/>
                  </a:lnTo>
                  <a:lnTo>
                    <a:pt x="400769" y="18123"/>
                  </a:lnTo>
                  <a:lnTo>
                    <a:pt x="444679" y="8167"/>
                  </a:lnTo>
                  <a:lnTo>
                    <a:pt x="489842" y="2070"/>
                  </a:lnTo>
                  <a:lnTo>
                    <a:pt x="536098" y="0"/>
                  </a:lnTo>
                  <a:lnTo>
                    <a:pt x="583241" y="2182"/>
                  </a:lnTo>
                  <a:lnTo>
                    <a:pt x="629703" y="8659"/>
                  </a:lnTo>
                  <a:lnTo>
                    <a:pt x="675238" y="19322"/>
                  </a:lnTo>
                  <a:lnTo>
                    <a:pt x="719600" y="34064"/>
                  </a:lnTo>
                  <a:lnTo>
                    <a:pt x="762542" y="52777"/>
                  </a:lnTo>
                  <a:lnTo>
                    <a:pt x="803816" y="75353"/>
                  </a:lnTo>
                  <a:lnTo>
                    <a:pt x="843178" y="101686"/>
                  </a:lnTo>
                  <a:lnTo>
                    <a:pt x="880379" y="131667"/>
                  </a:lnTo>
                  <a:lnTo>
                    <a:pt x="915173" y="165189"/>
                  </a:lnTo>
                  <a:lnTo>
                    <a:pt x="947040" y="201798"/>
                  </a:lnTo>
                  <a:lnTo>
                    <a:pt x="975540" y="240939"/>
                  </a:lnTo>
                  <a:lnTo>
                    <a:pt x="1000572" y="282352"/>
                  </a:lnTo>
                  <a:lnTo>
                    <a:pt x="1022032" y="325778"/>
                  </a:lnTo>
                  <a:lnTo>
                    <a:pt x="1039819" y="370956"/>
                  </a:lnTo>
                  <a:lnTo>
                    <a:pt x="1053832" y="417627"/>
                  </a:lnTo>
                  <a:lnTo>
                    <a:pt x="1063967" y="465531"/>
                  </a:lnTo>
                  <a:lnTo>
                    <a:pt x="1070123" y="514408"/>
                  </a:lnTo>
                  <a:lnTo>
                    <a:pt x="1072197" y="563998"/>
                  </a:lnTo>
                  <a:lnTo>
                    <a:pt x="1070229" y="612662"/>
                  </a:lnTo>
                  <a:lnTo>
                    <a:pt x="1064433" y="660177"/>
                  </a:lnTo>
                  <a:lnTo>
                    <a:pt x="1054970" y="706372"/>
                  </a:lnTo>
                  <a:lnTo>
                    <a:pt x="1041999" y="751080"/>
                  </a:lnTo>
                  <a:lnTo>
                    <a:pt x="1025684" y="794130"/>
                  </a:lnTo>
                  <a:lnTo>
                    <a:pt x="1006183" y="835353"/>
                  </a:lnTo>
                  <a:lnTo>
                    <a:pt x="983659" y="874580"/>
                  </a:lnTo>
                  <a:lnTo>
                    <a:pt x="958272" y="911642"/>
                  </a:lnTo>
                  <a:lnTo>
                    <a:pt x="930183" y="946370"/>
                  </a:lnTo>
                  <a:lnTo>
                    <a:pt x="899553" y="978594"/>
                  </a:lnTo>
                  <a:lnTo>
                    <a:pt x="866544" y="1008144"/>
                  </a:lnTo>
                  <a:lnTo>
                    <a:pt x="831315" y="1034852"/>
                  </a:lnTo>
                  <a:lnTo>
                    <a:pt x="794028" y="1058548"/>
                  </a:lnTo>
                  <a:lnTo>
                    <a:pt x="754844" y="1079063"/>
                  </a:lnTo>
                  <a:lnTo>
                    <a:pt x="713924" y="1096228"/>
                  </a:lnTo>
                  <a:lnTo>
                    <a:pt x="671428" y="1109873"/>
                  </a:lnTo>
                  <a:lnTo>
                    <a:pt x="627518" y="1119829"/>
                  </a:lnTo>
                  <a:lnTo>
                    <a:pt x="582354" y="1125927"/>
                  </a:lnTo>
                  <a:lnTo>
                    <a:pt x="536098" y="1127997"/>
                  </a:lnTo>
                  <a:lnTo>
                    <a:pt x="489842" y="1125927"/>
                  </a:lnTo>
                  <a:lnTo>
                    <a:pt x="444679" y="1119829"/>
                  </a:lnTo>
                  <a:lnTo>
                    <a:pt x="400769" y="1109873"/>
                  </a:lnTo>
                  <a:lnTo>
                    <a:pt x="358273" y="1096228"/>
                  </a:lnTo>
                  <a:lnTo>
                    <a:pt x="317353" y="1079063"/>
                  </a:lnTo>
                  <a:lnTo>
                    <a:pt x="278169" y="1058548"/>
                  </a:lnTo>
                  <a:lnTo>
                    <a:pt x="240882" y="1034852"/>
                  </a:lnTo>
                  <a:lnTo>
                    <a:pt x="205653" y="1008144"/>
                  </a:lnTo>
                  <a:lnTo>
                    <a:pt x="172643" y="978594"/>
                  </a:lnTo>
                  <a:lnTo>
                    <a:pt x="142014" y="946370"/>
                  </a:lnTo>
                  <a:lnTo>
                    <a:pt x="113925" y="911642"/>
                  </a:lnTo>
                  <a:lnTo>
                    <a:pt x="88538" y="874580"/>
                  </a:lnTo>
                  <a:lnTo>
                    <a:pt x="66014" y="835353"/>
                  </a:lnTo>
                  <a:lnTo>
                    <a:pt x="46513" y="794130"/>
                  </a:lnTo>
                  <a:lnTo>
                    <a:pt x="30197" y="751080"/>
                  </a:lnTo>
                  <a:lnTo>
                    <a:pt x="17227" y="706372"/>
                  </a:lnTo>
                  <a:lnTo>
                    <a:pt x="7764" y="660177"/>
                  </a:lnTo>
                  <a:lnTo>
                    <a:pt x="1967" y="612662"/>
                  </a:lnTo>
                  <a:lnTo>
                    <a:pt x="0" y="56399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14563" y="1481312"/>
            <a:ext cx="528955" cy="4635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spc="-5" dirty="0">
                <a:latin typeface="Arial"/>
                <a:cs typeface="Arial"/>
              </a:rPr>
              <a:t>Admin</a:t>
            </a:r>
            <a:endParaRPr sz="140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HOD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36956" y="2959881"/>
            <a:ext cx="1082040" cy="1137920"/>
            <a:chOff x="3136956" y="2959881"/>
            <a:chExt cx="1082040" cy="1137920"/>
          </a:xfrm>
        </p:grpSpPr>
        <p:sp>
          <p:nvSpPr>
            <p:cNvPr id="16" name="object 16"/>
            <p:cNvSpPr/>
            <p:nvPr/>
          </p:nvSpPr>
          <p:spPr>
            <a:xfrm>
              <a:off x="3141718" y="2964644"/>
              <a:ext cx="1072515" cy="1128395"/>
            </a:xfrm>
            <a:custGeom>
              <a:avLst/>
              <a:gdLst/>
              <a:ahLst/>
              <a:cxnLst/>
              <a:rect l="l" t="t" r="r" b="b"/>
              <a:pathLst>
                <a:path w="1072514" h="1128395">
                  <a:moveTo>
                    <a:pt x="536098" y="1127997"/>
                  </a:moveTo>
                  <a:lnTo>
                    <a:pt x="489842" y="1125927"/>
                  </a:lnTo>
                  <a:lnTo>
                    <a:pt x="444679" y="1119829"/>
                  </a:lnTo>
                  <a:lnTo>
                    <a:pt x="400769" y="1109872"/>
                  </a:lnTo>
                  <a:lnTo>
                    <a:pt x="358273" y="1096227"/>
                  </a:lnTo>
                  <a:lnTo>
                    <a:pt x="317353" y="1079061"/>
                  </a:lnTo>
                  <a:lnTo>
                    <a:pt x="278169" y="1058546"/>
                  </a:lnTo>
                  <a:lnTo>
                    <a:pt x="240882" y="1034849"/>
                  </a:lnTo>
                  <a:lnTo>
                    <a:pt x="205653" y="1008140"/>
                  </a:lnTo>
                  <a:lnTo>
                    <a:pt x="172643" y="978589"/>
                  </a:lnTo>
                  <a:lnTo>
                    <a:pt x="142014" y="946365"/>
                  </a:lnTo>
                  <a:lnTo>
                    <a:pt x="113925" y="911637"/>
                  </a:lnTo>
                  <a:lnTo>
                    <a:pt x="88538" y="874575"/>
                  </a:lnTo>
                  <a:lnTo>
                    <a:pt x="66014" y="835347"/>
                  </a:lnTo>
                  <a:lnTo>
                    <a:pt x="46513" y="794124"/>
                  </a:lnTo>
                  <a:lnTo>
                    <a:pt x="30197" y="751075"/>
                  </a:lnTo>
                  <a:lnTo>
                    <a:pt x="17227" y="706368"/>
                  </a:lnTo>
                  <a:lnTo>
                    <a:pt x="7764" y="660173"/>
                  </a:lnTo>
                  <a:lnTo>
                    <a:pt x="1967" y="612660"/>
                  </a:lnTo>
                  <a:lnTo>
                    <a:pt x="0" y="563998"/>
                  </a:lnTo>
                  <a:lnTo>
                    <a:pt x="1967" y="515333"/>
                  </a:lnTo>
                  <a:lnTo>
                    <a:pt x="7764" y="467817"/>
                  </a:lnTo>
                  <a:lnTo>
                    <a:pt x="17227" y="421620"/>
                  </a:lnTo>
                  <a:lnTo>
                    <a:pt x="30197" y="376912"/>
                  </a:lnTo>
                  <a:lnTo>
                    <a:pt x="46513" y="333862"/>
                  </a:lnTo>
                  <a:lnTo>
                    <a:pt x="66014" y="292638"/>
                  </a:lnTo>
                  <a:lnTo>
                    <a:pt x="88538" y="253411"/>
                  </a:lnTo>
                  <a:lnTo>
                    <a:pt x="113925" y="216349"/>
                  </a:lnTo>
                  <a:lnTo>
                    <a:pt x="142014" y="181622"/>
                  </a:lnTo>
                  <a:lnTo>
                    <a:pt x="172643" y="149399"/>
                  </a:lnTo>
                  <a:lnTo>
                    <a:pt x="205653" y="119849"/>
                  </a:lnTo>
                  <a:lnTo>
                    <a:pt x="240882" y="93141"/>
                  </a:lnTo>
                  <a:lnTo>
                    <a:pt x="278169" y="69446"/>
                  </a:lnTo>
                  <a:lnTo>
                    <a:pt x="317353" y="48931"/>
                  </a:lnTo>
                  <a:lnTo>
                    <a:pt x="358273" y="31767"/>
                  </a:lnTo>
                  <a:lnTo>
                    <a:pt x="400769" y="18123"/>
                  </a:lnTo>
                  <a:lnTo>
                    <a:pt x="444679" y="8167"/>
                  </a:lnTo>
                  <a:lnTo>
                    <a:pt x="489842" y="2070"/>
                  </a:lnTo>
                  <a:lnTo>
                    <a:pt x="536098" y="0"/>
                  </a:lnTo>
                  <a:lnTo>
                    <a:pt x="583241" y="2182"/>
                  </a:lnTo>
                  <a:lnTo>
                    <a:pt x="629703" y="8657"/>
                  </a:lnTo>
                  <a:lnTo>
                    <a:pt x="675238" y="19317"/>
                  </a:lnTo>
                  <a:lnTo>
                    <a:pt x="719600" y="34056"/>
                  </a:lnTo>
                  <a:lnTo>
                    <a:pt x="762542" y="52766"/>
                  </a:lnTo>
                  <a:lnTo>
                    <a:pt x="803816" y="75340"/>
                  </a:lnTo>
                  <a:lnTo>
                    <a:pt x="843178" y="101671"/>
                  </a:lnTo>
                  <a:lnTo>
                    <a:pt x="880379" y="131651"/>
                  </a:lnTo>
                  <a:lnTo>
                    <a:pt x="915173" y="165174"/>
                  </a:lnTo>
                  <a:lnTo>
                    <a:pt x="947040" y="201785"/>
                  </a:lnTo>
                  <a:lnTo>
                    <a:pt x="975540" y="240926"/>
                  </a:lnTo>
                  <a:lnTo>
                    <a:pt x="1000572" y="282340"/>
                  </a:lnTo>
                  <a:lnTo>
                    <a:pt x="1022032" y="325765"/>
                  </a:lnTo>
                  <a:lnTo>
                    <a:pt x="1039819" y="370944"/>
                  </a:lnTo>
                  <a:lnTo>
                    <a:pt x="1053832" y="417616"/>
                  </a:lnTo>
                  <a:lnTo>
                    <a:pt x="1063967" y="465522"/>
                  </a:lnTo>
                  <a:lnTo>
                    <a:pt x="1070123" y="514403"/>
                  </a:lnTo>
                  <a:lnTo>
                    <a:pt x="1072197" y="563998"/>
                  </a:lnTo>
                  <a:lnTo>
                    <a:pt x="1070230" y="612660"/>
                  </a:lnTo>
                  <a:lnTo>
                    <a:pt x="1064433" y="660173"/>
                  </a:lnTo>
                  <a:lnTo>
                    <a:pt x="1054970" y="706368"/>
                  </a:lnTo>
                  <a:lnTo>
                    <a:pt x="1041999" y="751075"/>
                  </a:lnTo>
                  <a:lnTo>
                    <a:pt x="1025684" y="794124"/>
                  </a:lnTo>
                  <a:lnTo>
                    <a:pt x="1006183" y="835347"/>
                  </a:lnTo>
                  <a:lnTo>
                    <a:pt x="983659" y="874575"/>
                  </a:lnTo>
                  <a:lnTo>
                    <a:pt x="958272" y="911637"/>
                  </a:lnTo>
                  <a:lnTo>
                    <a:pt x="930183" y="946365"/>
                  </a:lnTo>
                  <a:lnTo>
                    <a:pt x="899553" y="978589"/>
                  </a:lnTo>
                  <a:lnTo>
                    <a:pt x="866544" y="1008140"/>
                  </a:lnTo>
                  <a:lnTo>
                    <a:pt x="831315" y="1034849"/>
                  </a:lnTo>
                  <a:lnTo>
                    <a:pt x="794028" y="1058546"/>
                  </a:lnTo>
                  <a:lnTo>
                    <a:pt x="754844" y="1079061"/>
                  </a:lnTo>
                  <a:lnTo>
                    <a:pt x="713924" y="1096227"/>
                  </a:lnTo>
                  <a:lnTo>
                    <a:pt x="671428" y="1109872"/>
                  </a:lnTo>
                  <a:lnTo>
                    <a:pt x="627518" y="1119829"/>
                  </a:lnTo>
                  <a:lnTo>
                    <a:pt x="582354" y="1125927"/>
                  </a:lnTo>
                  <a:lnTo>
                    <a:pt x="536098" y="112799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41718" y="2964644"/>
              <a:ext cx="1072515" cy="1128395"/>
            </a:xfrm>
            <a:custGeom>
              <a:avLst/>
              <a:gdLst/>
              <a:ahLst/>
              <a:cxnLst/>
              <a:rect l="l" t="t" r="r" b="b"/>
              <a:pathLst>
                <a:path w="1072514" h="1128395">
                  <a:moveTo>
                    <a:pt x="0" y="563998"/>
                  </a:moveTo>
                  <a:lnTo>
                    <a:pt x="1967" y="515333"/>
                  </a:lnTo>
                  <a:lnTo>
                    <a:pt x="7764" y="467817"/>
                  </a:lnTo>
                  <a:lnTo>
                    <a:pt x="17227" y="421620"/>
                  </a:lnTo>
                  <a:lnTo>
                    <a:pt x="30197" y="376912"/>
                  </a:lnTo>
                  <a:lnTo>
                    <a:pt x="46513" y="333862"/>
                  </a:lnTo>
                  <a:lnTo>
                    <a:pt x="66014" y="292638"/>
                  </a:lnTo>
                  <a:lnTo>
                    <a:pt x="88538" y="253411"/>
                  </a:lnTo>
                  <a:lnTo>
                    <a:pt x="113925" y="216349"/>
                  </a:lnTo>
                  <a:lnTo>
                    <a:pt x="142014" y="181622"/>
                  </a:lnTo>
                  <a:lnTo>
                    <a:pt x="172643" y="149399"/>
                  </a:lnTo>
                  <a:lnTo>
                    <a:pt x="205653" y="119849"/>
                  </a:lnTo>
                  <a:lnTo>
                    <a:pt x="240882" y="93141"/>
                  </a:lnTo>
                  <a:lnTo>
                    <a:pt x="278169" y="69446"/>
                  </a:lnTo>
                  <a:lnTo>
                    <a:pt x="317353" y="48931"/>
                  </a:lnTo>
                  <a:lnTo>
                    <a:pt x="358273" y="31767"/>
                  </a:lnTo>
                  <a:lnTo>
                    <a:pt x="400769" y="18123"/>
                  </a:lnTo>
                  <a:lnTo>
                    <a:pt x="444679" y="8167"/>
                  </a:lnTo>
                  <a:lnTo>
                    <a:pt x="489842" y="2070"/>
                  </a:lnTo>
                  <a:lnTo>
                    <a:pt x="536098" y="0"/>
                  </a:lnTo>
                  <a:lnTo>
                    <a:pt x="583241" y="2182"/>
                  </a:lnTo>
                  <a:lnTo>
                    <a:pt x="629703" y="8657"/>
                  </a:lnTo>
                  <a:lnTo>
                    <a:pt x="675238" y="19317"/>
                  </a:lnTo>
                  <a:lnTo>
                    <a:pt x="719600" y="34056"/>
                  </a:lnTo>
                  <a:lnTo>
                    <a:pt x="762542" y="52766"/>
                  </a:lnTo>
                  <a:lnTo>
                    <a:pt x="803816" y="75340"/>
                  </a:lnTo>
                  <a:lnTo>
                    <a:pt x="843178" y="101671"/>
                  </a:lnTo>
                  <a:lnTo>
                    <a:pt x="880379" y="131651"/>
                  </a:lnTo>
                  <a:lnTo>
                    <a:pt x="915173" y="165174"/>
                  </a:lnTo>
                  <a:lnTo>
                    <a:pt x="947040" y="201785"/>
                  </a:lnTo>
                  <a:lnTo>
                    <a:pt x="975540" y="240926"/>
                  </a:lnTo>
                  <a:lnTo>
                    <a:pt x="1000572" y="282340"/>
                  </a:lnTo>
                  <a:lnTo>
                    <a:pt x="1022032" y="325765"/>
                  </a:lnTo>
                  <a:lnTo>
                    <a:pt x="1039819" y="370944"/>
                  </a:lnTo>
                  <a:lnTo>
                    <a:pt x="1053832" y="417616"/>
                  </a:lnTo>
                  <a:lnTo>
                    <a:pt x="1063967" y="465522"/>
                  </a:lnTo>
                  <a:lnTo>
                    <a:pt x="1070123" y="514403"/>
                  </a:lnTo>
                  <a:lnTo>
                    <a:pt x="1072197" y="563998"/>
                  </a:lnTo>
                  <a:lnTo>
                    <a:pt x="1070229" y="612660"/>
                  </a:lnTo>
                  <a:lnTo>
                    <a:pt x="1064433" y="660173"/>
                  </a:lnTo>
                  <a:lnTo>
                    <a:pt x="1054970" y="706368"/>
                  </a:lnTo>
                  <a:lnTo>
                    <a:pt x="1041999" y="751075"/>
                  </a:lnTo>
                  <a:lnTo>
                    <a:pt x="1025684" y="794124"/>
                  </a:lnTo>
                  <a:lnTo>
                    <a:pt x="1006183" y="835347"/>
                  </a:lnTo>
                  <a:lnTo>
                    <a:pt x="983659" y="874575"/>
                  </a:lnTo>
                  <a:lnTo>
                    <a:pt x="958272" y="911637"/>
                  </a:lnTo>
                  <a:lnTo>
                    <a:pt x="930183" y="946365"/>
                  </a:lnTo>
                  <a:lnTo>
                    <a:pt x="899553" y="978589"/>
                  </a:lnTo>
                  <a:lnTo>
                    <a:pt x="866544" y="1008140"/>
                  </a:lnTo>
                  <a:lnTo>
                    <a:pt x="831315" y="1034849"/>
                  </a:lnTo>
                  <a:lnTo>
                    <a:pt x="794028" y="1058546"/>
                  </a:lnTo>
                  <a:lnTo>
                    <a:pt x="754844" y="1079061"/>
                  </a:lnTo>
                  <a:lnTo>
                    <a:pt x="713924" y="1096227"/>
                  </a:lnTo>
                  <a:lnTo>
                    <a:pt x="671428" y="1109872"/>
                  </a:lnTo>
                  <a:lnTo>
                    <a:pt x="627518" y="1119829"/>
                  </a:lnTo>
                  <a:lnTo>
                    <a:pt x="582354" y="1125927"/>
                  </a:lnTo>
                  <a:lnTo>
                    <a:pt x="536098" y="1127997"/>
                  </a:lnTo>
                  <a:lnTo>
                    <a:pt x="489842" y="1125927"/>
                  </a:lnTo>
                  <a:lnTo>
                    <a:pt x="444679" y="1119829"/>
                  </a:lnTo>
                  <a:lnTo>
                    <a:pt x="400769" y="1109872"/>
                  </a:lnTo>
                  <a:lnTo>
                    <a:pt x="358273" y="1096227"/>
                  </a:lnTo>
                  <a:lnTo>
                    <a:pt x="317353" y="1079061"/>
                  </a:lnTo>
                  <a:lnTo>
                    <a:pt x="278169" y="1058546"/>
                  </a:lnTo>
                  <a:lnTo>
                    <a:pt x="240882" y="1034849"/>
                  </a:lnTo>
                  <a:lnTo>
                    <a:pt x="205653" y="1008140"/>
                  </a:lnTo>
                  <a:lnTo>
                    <a:pt x="172643" y="978589"/>
                  </a:lnTo>
                  <a:lnTo>
                    <a:pt x="142014" y="946365"/>
                  </a:lnTo>
                  <a:lnTo>
                    <a:pt x="113925" y="911637"/>
                  </a:lnTo>
                  <a:lnTo>
                    <a:pt x="88538" y="874575"/>
                  </a:lnTo>
                  <a:lnTo>
                    <a:pt x="66014" y="835347"/>
                  </a:lnTo>
                  <a:lnTo>
                    <a:pt x="46513" y="794124"/>
                  </a:lnTo>
                  <a:lnTo>
                    <a:pt x="30197" y="751075"/>
                  </a:lnTo>
                  <a:lnTo>
                    <a:pt x="17227" y="706368"/>
                  </a:lnTo>
                  <a:lnTo>
                    <a:pt x="7764" y="660173"/>
                  </a:lnTo>
                  <a:lnTo>
                    <a:pt x="1967" y="612660"/>
                  </a:lnTo>
                  <a:lnTo>
                    <a:pt x="0" y="56399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19524" y="3310698"/>
            <a:ext cx="516255" cy="422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User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Faculty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58366" y="3310698"/>
            <a:ext cx="33667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3435" algn="l"/>
              </a:tabLst>
            </a:pPr>
            <a:r>
              <a:rPr sz="1400" u="sng" dirty="0"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622497" y="2959881"/>
            <a:ext cx="1082040" cy="1137920"/>
            <a:chOff x="7622497" y="2959881"/>
            <a:chExt cx="1082040" cy="1137920"/>
          </a:xfrm>
        </p:grpSpPr>
        <p:sp>
          <p:nvSpPr>
            <p:cNvPr id="21" name="object 21"/>
            <p:cNvSpPr/>
            <p:nvPr/>
          </p:nvSpPr>
          <p:spPr>
            <a:xfrm>
              <a:off x="7627260" y="2964644"/>
              <a:ext cx="1072515" cy="1128395"/>
            </a:xfrm>
            <a:custGeom>
              <a:avLst/>
              <a:gdLst/>
              <a:ahLst/>
              <a:cxnLst/>
              <a:rect l="l" t="t" r="r" b="b"/>
              <a:pathLst>
                <a:path w="1072515" h="1128395">
                  <a:moveTo>
                    <a:pt x="536098" y="1127997"/>
                  </a:moveTo>
                  <a:lnTo>
                    <a:pt x="489842" y="1125927"/>
                  </a:lnTo>
                  <a:lnTo>
                    <a:pt x="444679" y="1119829"/>
                  </a:lnTo>
                  <a:lnTo>
                    <a:pt x="400769" y="1109872"/>
                  </a:lnTo>
                  <a:lnTo>
                    <a:pt x="358273" y="1096227"/>
                  </a:lnTo>
                  <a:lnTo>
                    <a:pt x="317353" y="1079061"/>
                  </a:lnTo>
                  <a:lnTo>
                    <a:pt x="278169" y="1058546"/>
                  </a:lnTo>
                  <a:lnTo>
                    <a:pt x="240882" y="1034849"/>
                  </a:lnTo>
                  <a:lnTo>
                    <a:pt x="205653" y="1008140"/>
                  </a:lnTo>
                  <a:lnTo>
                    <a:pt x="172643" y="978589"/>
                  </a:lnTo>
                  <a:lnTo>
                    <a:pt x="142014" y="946365"/>
                  </a:lnTo>
                  <a:lnTo>
                    <a:pt x="113925" y="911637"/>
                  </a:lnTo>
                  <a:lnTo>
                    <a:pt x="88538" y="874575"/>
                  </a:lnTo>
                  <a:lnTo>
                    <a:pt x="66014" y="835347"/>
                  </a:lnTo>
                  <a:lnTo>
                    <a:pt x="46513" y="794124"/>
                  </a:lnTo>
                  <a:lnTo>
                    <a:pt x="30197" y="751075"/>
                  </a:lnTo>
                  <a:lnTo>
                    <a:pt x="17227" y="706368"/>
                  </a:lnTo>
                  <a:lnTo>
                    <a:pt x="7764" y="660173"/>
                  </a:lnTo>
                  <a:lnTo>
                    <a:pt x="1967" y="612660"/>
                  </a:lnTo>
                  <a:lnTo>
                    <a:pt x="0" y="563998"/>
                  </a:lnTo>
                  <a:lnTo>
                    <a:pt x="1967" y="515333"/>
                  </a:lnTo>
                  <a:lnTo>
                    <a:pt x="7764" y="467817"/>
                  </a:lnTo>
                  <a:lnTo>
                    <a:pt x="17227" y="421620"/>
                  </a:lnTo>
                  <a:lnTo>
                    <a:pt x="30197" y="376912"/>
                  </a:lnTo>
                  <a:lnTo>
                    <a:pt x="46513" y="333862"/>
                  </a:lnTo>
                  <a:lnTo>
                    <a:pt x="66014" y="292638"/>
                  </a:lnTo>
                  <a:lnTo>
                    <a:pt x="88538" y="253411"/>
                  </a:lnTo>
                  <a:lnTo>
                    <a:pt x="113925" y="216349"/>
                  </a:lnTo>
                  <a:lnTo>
                    <a:pt x="142014" y="181622"/>
                  </a:lnTo>
                  <a:lnTo>
                    <a:pt x="172643" y="149399"/>
                  </a:lnTo>
                  <a:lnTo>
                    <a:pt x="205653" y="119849"/>
                  </a:lnTo>
                  <a:lnTo>
                    <a:pt x="240882" y="93141"/>
                  </a:lnTo>
                  <a:lnTo>
                    <a:pt x="278169" y="69446"/>
                  </a:lnTo>
                  <a:lnTo>
                    <a:pt x="317353" y="48931"/>
                  </a:lnTo>
                  <a:lnTo>
                    <a:pt x="358273" y="31767"/>
                  </a:lnTo>
                  <a:lnTo>
                    <a:pt x="400769" y="18123"/>
                  </a:lnTo>
                  <a:lnTo>
                    <a:pt x="444679" y="8167"/>
                  </a:lnTo>
                  <a:lnTo>
                    <a:pt x="489842" y="2070"/>
                  </a:lnTo>
                  <a:lnTo>
                    <a:pt x="536098" y="0"/>
                  </a:lnTo>
                  <a:lnTo>
                    <a:pt x="583233" y="2182"/>
                  </a:lnTo>
                  <a:lnTo>
                    <a:pt x="629690" y="8657"/>
                  </a:lnTo>
                  <a:lnTo>
                    <a:pt x="675221" y="19317"/>
                  </a:lnTo>
                  <a:lnTo>
                    <a:pt x="719581" y="34056"/>
                  </a:lnTo>
                  <a:lnTo>
                    <a:pt x="762523" y="52766"/>
                  </a:lnTo>
                  <a:lnTo>
                    <a:pt x="803800" y="75340"/>
                  </a:lnTo>
                  <a:lnTo>
                    <a:pt x="843165" y="101671"/>
                  </a:lnTo>
                  <a:lnTo>
                    <a:pt x="880371" y="131651"/>
                  </a:lnTo>
                  <a:lnTo>
                    <a:pt x="915173" y="165174"/>
                  </a:lnTo>
                  <a:lnTo>
                    <a:pt x="947033" y="201785"/>
                  </a:lnTo>
                  <a:lnTo>
                    <a:pt x="975530" y="240926"/>
                  </a:lnTo>
                  <a:lnTo>
                    <a:pt x="1000560" y="282340"/>
                  </a:lnTo>
                  <a:lnTo>
                    <a:pt x="1022022" y="325765"/>
                  </a:lnTo>
                  <a:lnTo>
                    <a:pt x="1039811" y="370944"/>
                  </a:lnTo>
                  <a:lnTo>
                    <a:pt x="1053826" y="417616"/>
                  </a:lnTo>
                  <a:lnTo>
                    <a:pt x="1063964" y="465522"/>
                  </a:lnTo>
                  <a:lnTo>
                    <a:pt x="1070122" y="514403"/>
                  </a:lnTo>
                  <a:lnTo>
                    <a:pt x="1072197" y="563998"/>
                  </a:lnTo>
                  <a:lnTo>
                    <a:pt x="1070230" y="612660"/>
                  </a:lnTo>
                  <a:lnTo>
                    <a:pt x="1064433" y="660173"/>
                  </a:lnTo>
                  <a:lnTo>
                    <a:pt x="1054970" y="706368"/>
                  </a:lnTo>
                  <a:lnTo>
                    <a:pt x="1041999" y="751075"/>
                  </a:lnTo>
                  <a:lnTo>
                    <a:pt x="1025684" y="794124"/>
                  </a:lnTo>
                  <a:lnTo>
                    <a:pt x="1006183" y="835347"/>
                  </a:lnTo>
                  <a:lnTo>
                    <a:pt x="983659" y="874575"/>
                  </a:lnTo>
                  <a:lnTo>
                    <a:pt x="958272" y="911637"/>
                  </a:lnTo>
                  <a:lnTo>
                    <a:pt x="930183" y="946365"/>
                  </a:lnTo>
                  <a:lnTo>
                    <a:pt x="899553" y="978589"/>
                  </a:lnTo>
                  <a:lnTo>
                    <a:pt x="866544" y="1008140"/>
                  </a:lnTo>
                  <a:lnTo>
                    <a:pt x="831315" y="1034849"/>
                  </a:lnTo>
                  <a:lnTo>
                    <a:pt x="794028" y="1058546"/>
                  </a:lnTo>
                  <a:lnTo>
                    <a:pt x="754844" y="1079061"/>
                  </a:lnTo>
                  <a:lnTo>
                    <a:pt x="713924" y="1096227"/>
                  </a:lnTo>
                  <a:lnTo>
                    <a:pt x="671428" y="1109872"/>
                  </a:lnTo>
                  <a:lnTo>
                    <a:pt x="627518" y="1119829"/>
                  </a:lnTo>
                  <a:lnTo>
                    <a:pt x="582354" y="1125927"/>
                  </a:lnTo>
                  <a:lnTo>
                    <a:pt x="536098" y="112799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27260" y="2964644"/>
              <a:ext cx="1072515" cy="1128395"/>
            </a:xfrm>
            <a:custGeom>
              <a:avLst/>
              <a:gdLst/>
              <a:ahLst/>
              <a:cxnLst/>
              <a:rect l="l" t="t" r="r" b="b"/>
              <a:pathLst>
                <a:path w="1072515" h="1128395">
                  <a:moveTo>
                    <a:pt x="0" y="563998"/>
                  </a:moveTo>
                  <a:lnTo>
                    <a:pt x="1967" y="515333"/>
                  </a:lnTo>
                  <a:lnTo>
                    <a:pt x="7764" y="467817"/>
                  </a:lnTo>
                  <a:lnTo>
                    <a:pt x="17227" y="421620"/>
                  </a:lnTo>
                  <a:lnTo>
                    <a:pt x="30197" y="376912"/>
                  </a:lnTo>
                  <a:lnTo>
                    <a:pt x="46513" y="333862"/>
                  </a:lnTo>
                  <a:lnTo>
                    <a:pt x="66014" y="292638"/>
                  </a:lnTo>
                  <a:lnTo>
                    <a:pt x="88538" y="253411"/>
                  </a:lnTo>
                  <a:lnTo>
                    <a:pt x="113925" y="216349"/>
                  </a:lnTo>
                  <a:lnTo>
                    <a:pt x="142014" y="181622"/>
                  </a:lnTo>
                  <a:lnTo>
                    <a:pt x="172643" y="149399"/>
                  </a:lnTo>
                  <a:lnTo>
                    <a:pt x="205653" y="119849"/>
                  </a:lnTo>
                  <a:lnTo>
                    <a:pt x="240882" y="93141"/>
                  </a:lnTo>
                  <a:lnTo>
                    <a:pt x="278169" y="69446"/>
                  </a:lnTo>
                  <a:lnTo>
                    <a:pt x="317353" y="48931"/>
                  </a:lnTo>
                  <a:lnTo>
                    <a:pt x="358273" y="31767"/>
                  </a:lnTo>
                  <a:lnTo>
                    <a:pt x="400769" y="18123"/>
                  </a:lnTo>
                  <a:lnTo>
                    <a:pt x="444679" y="8167"/>
                  </a:lnTo>
                  <a:lnTo>
                    <a:pt x="489842" y="2070"/>
                  </a:lnTo>
                  <a:lnTo>
                    <a:pt x="536098" y="0"/>
                  </a:lnTo>
                  <a:lnTo>
                    <a:pt x="583233" y="2182"/>
                  </a:lnTo>
                  <a:lnTo>
                    <a:pt x="629690" y="8657"/>
                  </a:lnTo>
                  <a:lnTo>
                    <a:pt x="675221" y="19317"/>
                  </a:lnTo>
                  <a:lnTo>
                    <a:pt x="719581" y="34056"/>
                  </a:lnTo>
                  <a:lnTo>
                    <a:pt x="762523" y="52766"/>
                  </a:lnTo>
                  <a:lnTo>
                    <a:pt x="803800" y="75340"/>
                  </a:lnTo>
                  <a:lnTo>
                    <a:pt x="843165" y="101671"/>
                  </a:lnTo>
                  <a:lnTo>
                    <a:pt x="880371" y="131651"/>
                  </a:lnTo>
                  <a:lnTo>
                    <a:pt x="915173" y="165174"/>
                  </a:lnTo>
                  <a:lnTo>
                    <a:pt x="947033" y="201785"/>
                  </a:lnTo>
                  <a:lnTo>
                    <a:pt x="975530" y="240926"/>
                  </a:lnTo>
                  <a:lnTo>
                    <a:pt x="1000560" y="282340"/>
                  </a:lnTo>
                  <a:lnTo>
                    <a:pt x="1022022" y="325765"/>
                  </a:lnTo>
                  <a:lnTo>
                    <a:pt x="1039811" y="370944"/>
                  </a:lnTo>
                  <a:lnTo>
                    <a:pt x="1053826" y="417616"/>
                  </a:lnTo>
                  <a:lnTo>
                    <a:pt x="1063964" y="465522"/>
                  </a:lnTo>
                  <a:lnTo>
                    <a:pt x="1070122" y="514403"/>
                  </a:lnTo>
                  <a:lnTo>
                    <a:pt x="1072197" y="563998"/>
                  </a:lnTo>
                  <a:lnTo>
                    <a:pt x="1070229" y="612660"/>
                  </a:lnTo>
                  <a:lnTo>
                    <a:pt x="1064433" y="660173"/>
                  </a:lnTo>
                  <a:lnTo>
                    <a:pt x="1054970" y="706368"/>
                  </a:lnTo>
                  <a:lnTo>
                    <a:pt x="1041999" y="751075"/>
                  </a:lnTo>
                  <a:lnTo>
                    <a:pt x="1025684" y="794124"/>
                  </a:lnTo>
                  <a:lnTo>
                    <a:pt x="1006183" y="835347"/>
                  </a:lnTo>
                  <a:lnTo>
                    <a:pt x="983659" y="874575"/>
                  </a:lnTo>
                  <a:lnTo>
                    <a:pt x="958272" y="911637"/>
                  </a:lnTo>
                  <a:lnTo>
                    <a:pt x="930183" y="946365"/>
                  </a:lnTo>
                  <a:lnTo>
                    <a:pt x="899553" y="978589"/>
                  </a:lnTo>
                  <a:lnTo>
                    <a:pt x="866544" y="1008140"/>
                  </a:lnTo>
                  <a:lnTo>
                    <a:pt x="831315" y="1034849"/>
                  </a:lnTo>
                  <a:lnTo>
                    <a:pt x="794028" y="1058546"/>
                  </a:lnTo>
                  <a:lnTo>
                    <a:pt x="754844" y="1079061"/>
                  </a:lnTo>
                  <a:lnTo>
                    <a:pt x="713924" y="1096227"/>
                  </a:lnTo>
                  <a:lnTo>
                    <a:pt x="671428" y="1109872"/>
                  </a:lnTo>
                  <a:lnTo>
                    <a:pt x="627518" y="1119829"/>
                  </a:lnTo>
                  <a:lnTo>
                    <a:pt x="582354" y="1125927"/>
                  </a:lnTo>
                  <a:lnTo>
                    <a:pt x="536098" y="1127997"/>
                  </a:lnTo>
                  <a:lnTo>
                    <a:pt x="489842" y="1125927"/>
                  </a:lnTo>
                  <a:lnTo>
                    <a:pt x="444679" y="1119829"/>
                  </a:lnTo>
                  <a:lnTo>
                    <a:pt x="400769" y="1109872"/>
                  </a:lnTo>
                  <a:lnTo>
                    <a:pt x="358273" y="1096227"/>
                  </a:lnTo>
                  <a:lnTo>
                    <a:pt x="317353" y="1079061"/>
                  </a:lnTo>
                  <a:lnTo>
                    <a:pt x="278169" y="1058546"/>
                  </a:lnTo>
                  <a:lnTo>
                    <a:pt x="240882" y="1034849"/>
                  </a:lnTo>
                  <a:lnTo>
                    <a:pt x="205653" y="1008140"/>
                  </a:lnTo>
                  <a:lnTo>
                    <a:pt x="172643" y="978589"/>
                  </a:lnTo>
                  <a:lnTo>
                    <a:pt x="142014" y="946365"/>
                  </a:lnTo>
                  <a:lnTo>
                    <a:pt x="113925" y="911637"/>
                  </a:lnTo>
                  <a:lnTo>
                    <a:pt x="88538" y="874575"/>
                  </a:lnTo>
                  <a:lnTo>
                    <a:pt x="66014" y="835347"/>
                  </a:lnTo>
                  <a:lnTo>
                    <a:pt x="46513" y="794124"/>
                  </a:lnTo>
                  <a:lnTo>
                    <a:pt x="30197" y="751075"/>
                  </a:lnTo>
                  <a:lnTo>
                    <a:pt x="17227" y="706368"/>
                  </a:lnTo>
                  <a:lnTo>
                    <a:pt x="7764" y="660173"/>
                  </a:lnTo>
                  <a:lnTo>
                    <a:pt x="1967" y="612660"/>
                  </a:lnTo>
                  <a:lnTo>
                    <a:pt x="0" y="56399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10030" y="3318318"/>
            <a:ext cx="506095" cy="40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User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spc="-5" dirty="0">
                <a:latin typeface="Arial"/>
                <a:cs typeface="Arial"/>
              </a:rPr>
              <a:t>Student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063629" y="2122210"/>
            <a:ext cx="3714115" cy="1427480"/>
            <a:chOff x="4063629" y="2122210"/>
            <a:chExt cx="3714115" cy="1427480"/>
          </a:xfrm>
        </p:grpSpPr>
        <p:sp>
          <p:nvSpPr>
            <p:cNvPr id="25" name="object 25"/>
            <p:cNvSpPr/>
            <p:nvPr/>
          </p:nvSpPr>
          <p:spPr>
            <a:xfrm>
              <a:off x="4104191" y="2126973"/>
              <a:ext cx="1437640" cy="970915"/>
            </a:xfrm>
            <a:custGeom>
              <a:avLst/>
              <a:gdLst/>
              <a:ahLst/>
              <a:cxnLst/>
              <a:rect l="l" t="t" r="r" b="b"/>
              <a:pathLst>
                <a:path w="1437639" h="970914">
                  <a:moveTo>
                    <a:pt x="1437347" y="0"/>
                  </a:moveTo>
                  <a:lnTo>
                    <a:pt x="0" y="970895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8391" y="3084843"/>
              <a:ext cx="45085" cy="37465"/>
            </a:xfrm>
            <a:custGeom>
              <a:avLst/>
              <a:gdLst/>
              <a:ahLst/>
              <a:cxnLst/>
              <a:rect l="l" t="t" r="r" b="b"/>
              <a:pathLst>
                <a:path w="45085" h="37464">
                  <a:moveTo>
                    <a:pt x="0" y="37224"/>
                  </a:moveTo>
                  <a:lnTo>
                    <a:pt x="26999" y="0"/>
                  </a:lnTo>
                  <a:lnTo>
                    <a:pt x="44624" y="26074"/>
                  </a:lnTo>
                  <a:lnTo>
                    <a:pt x="0" y="37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8391" y="3084843"/>
              <a:ext cx="45085" cy="37465"/>
            </a:xfrm>
            <a:custGeom>
              <a:avLst/>
              <a:gdLst/>
              <a:ahLst/>
              <a:cxnLst/>
              <a:rect l="l" t="t" r="r" b="b"/>
              <a:pathLst>
                <a:path w="45085" h="37464">
                  <a:moveTo>
                    <a:pt x="26999" y="0"/>
                  </a:moveTo>
                  <a:lnTo>
                    <a:pt x="0" y="37224"/>
                  </a:lnTo>
                  <a:lnTo>
                    <a:pt x="44624" y="26074"/>
                  </a:lnTo>
                  <a:lnTo>
                    <a:pt x="2699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99687" y="2126973"/>
              <a:ext cx="1437640" cy="970915"/>
            </a:xfrm>
            <a:custGeom>
              <a:avLst/>
              <a:gdLst/>
              <a:ahLst/>
              <a:cxnLst/>
              <a:rect l="l" t="t" r="r" b="b"/>
              <a:pathLst>
                <a:path w="1437640" h="970914">
                  <a:moveTo>
                    <a:pt x="0" y="0"/>
                  </a:moveTo>
                  <a:lnTo>
                    <a:pt x="1437347" y="970895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28234" y="3084843"/>
              <a:ext cx="45085" cy="37465"/>
            </a:xfrm>
            <a:custGeom>
              <a:avLst/>
              <a:gdLst/>
              <a:ahLst/>
              <a:cxnLst/>
              <a:rect l="l" t="t" r="r" b="b"/>
              <a:pathLst>
                <a:path w="45084" h="37464">
                  <a:moveTo>
                    <a:pt x="44624" y="37224"/>
                  </a:moveTo>
                  <a:lnTo>
                    <a:pt x="0" y="26074"/>
                  </a:lnTo>
                  <a:lnTo>
                    <a:pt x="17599" y="0"/>
                  </a:lnTo>
                  <a:lnTo>
                    <a:pt x="44624" y="37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28234" y="3084843"/>
              <a:ext cx="45085" cy="37465"/>
            </a:xfrm>
            <a:custGeom>
              <a:avLst/>
              <a:gdLst/>
              <a:ahLst/>
              <a:cxnLst/>
              <a:rect l="l" t="t" r="r" b="b"/>
              <a:pathLst>
                <a:path w="45084" h="37464">
                  <a:moveTo>
                    <a:pt x="0" y="26074"/>
                  </a:moveTo>
                  <a:lnTo>
                    <a:pt x="44624" y="37224"/>
                  </a:lnTo>
                  <a:lnTo>
                    <a:pt x="17599" y="0"/>
                  </a:lnTo>
                  <a:lnTo>
                    <a:pt x="0" y="260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27841" y="35128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31474"/>
                  </a:moveTo>
                  <a:lnTo>
                    <a:pt x="0" y="15749"/>
                  </a:lnTo>
                  <a:lnTo>
                    <a:pt x="43224" y="0"/>
                  </a:lnTo>
                  <a:lnTo>
                    <a:pt x="43224" y="3147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27841" y="35128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0"/>
                  </a:moveTo>
                  <a:lnTo>
                    <a:pt x="0" y="15749"/>
                  </a:lnTo>
                  <a:lnTo>
                    <a:pt x="43224" y="31474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70160" y="35128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74"/>
                  </a:moveTo>
                  <a:lnTo>
                    <a:pt x="0" y="0"/>
                  </a:lnTo>
                  <a:lnTo>
                    <a:pt x="43224" y="15749"/>
                  </a:lnTo>
                  <a:lnTo>
                    <a:pt x="0" y="3147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70160" y="35128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74"/>
                  </a:moveTo>
                  <a:lnTo>
                    <a:pt x="43224" y="15749"/>
                  </a:lnTo>
                  <a:lnTo>
                    <a:pt x="0" y="0"/>
                  </a:lnTo>
                  <a:lnTo>
                    <a:pt x="0" y="314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685726" y="4507915"/>
            <a:ext cx="469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Fig.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34456" y="1738228"/>
            <a:ext cx="2599690" cy="887094"/>
            <a:chOff x="3234456" y="1738228"/>
            <a:chExt cx="2599690" cy="887094"/>
          </a:xfrm>
        </p:grpSpPr>
        <p:sp>
          <p:nvSpPr>
            <p:cNvPr id="3" name="object 3"/>
            <p:cNvSpPr/>
            <p:nvPr/>
          </p:nvSpPr>
          <p:spPr>
            <a:xfrm>
              <a:off x="3239218" y="1742991"/>
              <a:ext cx="2590165" cy="877569"/>
            </a:xfrm>
            <a:custGeom>
              <a:avLst/>
              <a:gdLst/>
              <a:ahLst/>
              <a:cxnLst/>
              <a:rect l="l" t="t" r="r" b="b"/>
              <a:pathLst>
                <a:path w="2590165" h="877569">
                  <a:moveTo>
                    <a:pt x="2443345" y="877503"/>
                  </a:moveTo>
                  <a:lnTo>
                    <a:pt x="146249" y="877503"/>
                  </a:lnTo>
                  <a:lnTo>
                    <a:pt x="100022" y="870047"/>
                  </a:lnTo>
                  <a:lnTo>
                    <a:pt x="59875" y="849286"/>
                  </a:lnTo>
                  <a:lnTo>
                    <a:pt x="28216" y="817626"/>
                  </a:lnTo>
                  <a:lnTo>
                    <a:pt x="7455" y="777477"/>
                  </a:lnTo>
                  <a:lnTo>
                    <a:pt x="0" y="731246"/>
                  </a:lnTo>
                  <a:lnTo>
                    <a:pt x="0" y="146252"/>
                  </a:lnTo>
                  <a:lnTo>
                    <a:pt x="7455" y="100025"/>
                  </a:lnTo>
                  <a:lnTo>
                    <a:pt x="28216" y="59877"/>
                  </a:lnTo>
                  <a:lnTo>
                    <a:pt x="59875" y="28218"/>
                  </a:lnTo>
                  <a:lnTo>
                    <a:pt x="100022" y="7456"/>
                  </a:lnTo>
                  <a:lnTo>
                    <a:pt x="146249" y="0"/>
                  </a:lnTo>
                  <a:lnTo>
                    <a:pt x="2443345" y="0"/>
                  </a:lnTo>
                  <a:lnTo>
                    <a:pt x="2499304" y="11133"/>
                  </a:lnTo>
                  <a:lnTo>
                    <a:pt x="2546769" y="42837"/>
                  </a:lnTo>
                  <a:lnTo>
                    <a:pt x="2578466" y="90284"/>
                  </a:lnTo>
                  <a:lnTo>
                    <a:pt x="2589594" y="146252"/>
                  </a:lnTo>
                  <a:lnTo>
                    <a:pt x="2589594" y="731246"/>
                  </a:lnTo>
                  <a:lnTo>
                    <a:pt x="2582139" y="777477"/>
                  </a:lnTo>
                  <a:lnTo>
                    <a:pt x="2561378" y="817626"/>
                  </a:lnTo>
                  <a:lnTo>
                    <a:pt x="2529719" y="849286"/>
                  </a:lnTo>
                  <a:lnTo>
                    <a:pt x="2489572" y="870047"/>
                  </a:lnTo>
                  <a:lnTo>
                    <a:pt x="2443345" y="87750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39218" y="1742991"/>
              <a:ext cx="2590165" cy="877569"/>
            </a:xfrm>
            <a:custGeom>
              <a:avLst/>
              <a:gdLst/>
              <a:ahLst/>
              <a:cxnLst/>
              <a:rect l="l" t="t" r="r" b="b"/>
              <a:pathLst>
                <a:path w="2590165" h="877569">
                  <a:moveTo>
                    <a:pt x="0" y="146252"/>
                  </a:moveTo>
                  <a:lnTo>
                    <a:pt x="7455" y="100025"/>
                  </a:lnTo>
                  <a:lnTo>
                    <a:pt x="28216" y="59877"/>
                  </a:lnTo>
                  <a:lnTo>
                    <a:pt x="59875" y="28218"/>
                  </a:lnTo>
                  <a:lnTo>
                    <a:pt x="100022" y="7456"/>
                  </a:lnTo>
                  <a:lnTo>
                    <a:pt x="146249" y="0"/>
                  </a:lnTo>
                  <a:lnTo>
                    <a:pt x="2443345" y="0"/>
                  </a:lnTo>
                  <a:lnTo>
                    <a:pt x="2499304" y="11133"/>
                  </a:lnTo>
                  <a:lnTo>
                    <a:pt x="2546769" y="42837"/>
                  </a:lnTo>
                  <a:lnTo>
                    <a:pt x="2578466" y="90284"/>
                  </a:lnTo>
                  <a:lnTo>
                    <a:pt x="2589594" y="146252"/>
                  </a:lnTo>
                  <a:lnTo>
                    <a:pt x="2589594" y="731246"/>
                  </a:lnTo>
                  <a:lnTo>
                    <a:pt x="2582139" y="777477"/>
                  </a:lnTo>
                  <a:lnTo>
                    <a:pt x="2561378" y="817626"/>
                  </a:lnTo>
                  <a:lnTo>
                    <a:pt x="2529719" y="849286"/>
                  </a:lnTo>
                  <a:lnTo>
                    <a:pt x="2489572" y="870047"/>
                  </a:lnTo>
                  <a:lnTo>
                    <a:pt x="2443345" y="877503"/>
                  </a:lnTo>
                  <a:lnTo>
                    <a:pt x="146249" y="877503"/>
                  </a:lnTo>
                  <a:lnTo>
                    <a:pt x="100022" y="870047"/>
                  </a:lnTo>
                  <a:lnTo>
                    <a:pt x="59875" y="849286"/>
                  </a:lnTo>
                  <a:lnTo>
                    <a:pt x="28216" y="817626"/>
                  </a:lnTo>
                  <a:lnTo>
                    <a:pt x="7455" y="777477"/>
                  </a:lnTo>
                  <a:lnTo>
                    <a:pt x="0" y="731246"/>
                  </a:lnTo>
                  <a:lnTo>
                    <a:pt x="0" y="1462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580879" y="2055250"/>
            <a:ext cx="1903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Super Admin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Dashboard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8310" y="3661305"/>
            <a:ext cx="2185670" cy="887094"/>
            <a:chOff x="908310" y="3661305"/>
            <a:chExt cx="2185670" cy="887094"/>
          </a:xfrm>
        </p:grpSpPr>
        <p:sp>
          <p:nvSpPr>
            <p:cNvPr id="7" name="object 7"/>
            <p:cNvSpPr/>
            <p:nvPr/>
          </p:nvSpPr>
          <p:spPr>
            <a:xfrm>
              <a:off x="913073" y="3666067"/>
              <a:ext cx="2176145" cy="877569"/>
            </a:xfrm>
            <a:custGeom>
              <a:avLst/>
              <a:gdLst/>
              <a:ahLst/>
              <a:cxnLst/>
              <a:rect l="l" t="t" r="r" b="b"/>
              <a:pathLst>
                <a:path w="2176145" h="877570">
                  <a:moveTo>
                    <a:pt x="2029345" y="877498"/>
                  </a:moveTo>
                  <a:lnTo>
                    <a:pt x="146252" y="877498"/>
                  </a:lnTo>
                  <a:lnTo>
                    <a:pt x="100025" y="870042"/>
                  </a:lnTo>
                  <a:lnTo>
                    <a:pt x="59877" y="849281"/>
                  </a:lnTo>
                  <a:lnTo>
                    <a:pt x="28218" y="817623"/>
                  </a:lnTo>
                  <a:lnTo>
                    <a:pt x="7456" y="777476"/>
                  </a:lnTo>
                  <a:lnTo>
                    <a:pt x="0" y="731248"/>
                  </a:lnTo>
                  <a:lnTo>
                    <a:pt x="0" y="146249"/>
                  </a:lnTo>
                  <a:lnTo>
                    <a:pt x="7456" y="100022"/>
                  </a:lnTo>
                  <a:lnTo>
                    <a:pt x="28218" y="59875"/>
                  </a:lnTo>
                  <a:lnTo>
                    <a:pt x="59877" y="28216"/>
                  </a:lnTo>
                  <a:lnTo>
                    <a:pt x="100025" y="7455"/>
                  </a:lnTo>
                  <a:lnTo>
                    <a:pt x="146252" y="0"/>
                  </a:lnTo>
                  <a:lnTo>
                    <a:pt x="2029345" y="0"/>
                  </a:lnTo>
                  <a:lnTo>
                    <a:pt x="2085305" y="11128"/>
                  </a:lnTo>
                  <a:lnTo>
                    <a:pt x="2132770" y="42824"/>
                  </a:lnTo>
                  <a:lnTo>
                    <a:pt x="2164467" y="90271"/>
                  </a:lnTo>
                  <a:lnTo>
                    <a:pt x="2175595" y="146249"/>
                  </a:lnTo>
                  <a:lnTo>
                    <a:pt x="2175595" y="731248"/>
                  </a:lnTo>
                  <a:lnTo>
                    <a:pt x="2168140" y="777476"/>
                  </a:lnTo>
                  <a:lnTo>
                    <a:pt x="2147378" y="817623"/>
                  </a:lnTo>
                  <a:lnTo>
                    <a:pt x="2115720" y="849281"/>
                  </a:lnTo>
                  <a:lnTo>
                    <a:pt x="2075573" y="870042"/>
                  </a:lnTo>
                  <a:lnTo>
                    <a:pt x="2029345" y="8774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3073" y="3666067"/>
              <a:ext cx="2176145" cy="877569"/>
            </a:xfrm>
            <a:custGeom>
              <a:avLst/>
              <a:gdLst/>
              <a:ahLst/>
              <a:cxnLst/>
              <a:rect l="l" t="t" r="r" b="b"/>
              <a:pathLst>
                <a:path w="2176145" h="877570">
                  <a:moveTo>
                    <a:pt x="0" y="146249"/>
                  </a:moveTo>
                  <a:lnTo>
                    <a:pt x="7456" y="100022"/>
                  </a:lnTo>
                  <a:lnTo>
                    <a:pt x="28218" y="59875"/>
                  </a:lnTo>
                  <a:lnTo>
                    <a:pt x="59877" y="28216"/>
                  </a:lnTo>
                  <a:lnTo>
                    <a:pt x="100025" y="7455"/>
                  </a:lnTo>
                  <a:lnTo>
                    <a:pt x="146252" y="0"/>
                  </a:lnTo>
                  <a:lnTo>
                    <a:pt x="2029345" y="0"/>
                  </a:lnTo>
                  <a:lnTo>
                    <a:pt x="2085305" y="11128"/>
                  </a:lnTo>
                  <a:lnTo>
                    <a:pt x="2132770" y="42824"/>
                  </a:lnTo>
                  <a:lnTo>
                    <a:pt x="2164467" y="90271"/>
                  </a:lnTo>
                  <a:lnTo>
                    <a:pt x="2175595" y="146249"/>
                  </a:lnTo>
                  <a:lnTo>
                    <a:pt x="2175595" y="731248"/>
                  </a:lnTo>
                  <a:lnTo>
                    <a:pt x="2168140" y="777476"/>
                  </a:lnTo>
                  <a:lnTo>
                    <a:pt x="2147378" y="817623"/>
                  </a:lnTo>
                  <a:lnTo>
                    <a:pt x="2115720" y="849281"/>
                  </a:lnTo>
                  <a:lnTo>
                    <a:pt x="2075573" y="870042"/>
                  </a:lnTo>
                  <a:lnTo>
                    <a:pt x="2029345" y="877498"/>
                  </a:lnTo>
                  <a:lnTo>
                    <a:pt x="146252" y="877498"/>
                  </a:lnTo>
                  <a:lnTo>
                    <a:pt x="100025" y="870042"/>
                  </a:lnTo>
                  <a:lnTo>
                    <a:pt x="59877" y="849281"/>
                  </a:lnTo>
                  <a:lnTo>
                    <a:pt x="28218" y="817623"/>
                  </a:lnTo>
                  <a:lnTo>
                    <a:pt x="7456" y="777476"/>
                  </a:lnTo>
                  <a:lnTo>
                    <a:pt x="0" y="731248"/>
                  </a:lnTo>
                  <a:lnTo>
                    <a:pt x="0" y="146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28932" y="3871635"/>
            <a:ext cx="1915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Create/delete Teacher  Account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24050" y="3661305"/>
            <a:ext cx="2185670" cy="887094"/>
            <a:chOff x="5824050" y="3661305"/>
            <a:chExt cx="2185670" cy="887094"/>
          </a:xfrm>
        </p:grpSpPr>
        <p:sp>
          <p:nvSpPr>
            <p:cNvPr id="11" name="object 11"/>
            <p:cNvSpPr/>
            <p:nvPr/>
          </p:nvSpPr>
          <p:spPr>
            <a:xfrm>
              <a:off x="5828813" y="3666067"/>
              <a:ext cx="2176145" cy="877569"/>
            </a:xfrm>
            <a:custGeom>
              <a:avLst/>
              <a:gdLst/>
              <a:ahLst/>
              <a:cxnLst/>
              <a:rect l="l" t="t" r="r" b="b"/>
              <a:pathLst>
                <a:path w="2176145" h="877570">
                  <a:moveTo>
                    <a:pt x="2029345" y="877498"/>
                  </a:moveTo>
                  <a:lnTo>
                    <a:pt x="146249" y="877498"/>
                  </a:lnTo>
                  <a:lnTo>
                    <a:pt x="100022" y="870042"/>
                  </a:lnTo>
                  <a:lnTo>
                    <a:pt x="59875" y="849281"/>
                  </a:lnTo>
                  <a:lnTo>
                    <a:pt x="28216" y="817623"/>
                  </a:lnTo>
                  <a:lnTo>
                    <a:pt x="7455" y="777476"/>
                  </a:lnTo>
                  <a:lnTo>
                    <a:pt x="0" y="731248"/>
                  </a:lnTo>
                  <a:lnTo>
                    <a:pt x="0" y="146249"/>
                  </a:lnTo>
                  <a:lnTo>
                    <a:pt x="7455" y="100022"/>
                  </a:lnTo>
                  <a:lnTo>
                    <a:pt x="28216" y="59875"/>
                  </a:lnTo>
                  <a:lnTo>
                    <a:pt x="59875" y="28216"/>
                  </a:lnTo>
                  <a:lnTo>
                    <a:pt x="100022" y="7455"/>
                  </a:lnTo>
                  <a:lnTo>
                    <a:pt x="146249" y="0"/>
                  </a:lnTo>
                  <a:lnTo>
                    <a:pt x="2029345" y="0"/>
                  </a:lnTo>
                  <a:lnTo>
                    <a:pt x="2085305" y="11128"/>
                  </a:lnTo>
                  <a:lnTo>
                    <a:pt x="2132770" y="42824"/>
                  </a:lnTo>
                  <a:lnTo>
                    <a:pt x="2164467" y="90271"/>
                  </a:lnTo>
                  <a:lnTo>
                    <a:pt x="2175595" y="146249"/>
                  </a:lnTo>
                  <a:lnTo>
                    <a:pt x="2175595" y="731248"/>
                  </a:lnTo>
                  <a:lnTo>
                    <a:pt x="2168140" y="777476"/>
                  </a:lnTo>
                  <a:lnTo>
                    <a:pt x="2147378" y="817623"/>
                  </a:lnTo>
                  <a:lnTo>
                    <a:pt x="2115720" y="849281"/>
                  </a:lnTo>
                  <a:lnTo>
                    <a:pt x="2075573" y="870042"/>
                  </a:lnTo>
                  <a:lnTo>
                    <a:pt x="2029345" y="8774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28813" y="3666067"/>
              <a:ext cx="2176145" cy="877569"/>
            </a:xfrm>
            <a:custGeom>
              <a:avLst/>
              <a:gdLst/>
              <a:ahLst/>
              <a:cxnLst/>
              <a:rect l="l" t="t" r="r" b="b"/>
              <a:pathLst>
                <a:path w="2176145" h="877570">
                  <a:moveTo>
                    <a:pt x="0" y="146249"/>
                  </a:moveTo>
                  <a:lnTo>
                    <a:pt x="7455" y="100022"/>
                  </a:lnTo>
                  <a:lnTo>
                    <a:pt x="28216" y="59875"/>
                  </a:lnTo>
                  <a:lnTo>
                    <a:pt x="59875" y="28216"/>
                  </a:lnTo>
                  <a:lnTo>
                    <a:pt x="100022" y="7455"/>
                  </a:lnTo>
                  <a:lnTo>
                    <a:pt x="146249" y="0"/>
                  </a:lnTo>
                  <a:lnTo>
                    <a:pt x="2029345" y="0"/>
                  </a:lnTo>
                  <a:lnTo>
                    <a:pt x="2085305" y="11128"/>
                  </a:lnTo>
                  <a:lnTo>
                    <a:pt x="2132770" y="42824"/>
                  </a:lnTo>
                  <a:lnTo>
                    <a:pt x="2164467" y="90271"/>
                  </a:lnTo>
                  <a:lnTo>
                    <a:pt x="2175595" y="146249"/>
                  </a:lnTo>
                  <a:lnTo>
                    <a:pt x="2175595" y="731248"/>
                  </a:lnTo>
                  <a:lnTo>
                    <a:pt x="2168140" y="777476"/>
                  </a:lnTo>
                  <a:lnTo>
                    <a:pt x="2147378" y="817623"/>
                  </a:lnTo>
                  <a:lnTo>
                    <a:pt x="2115720" y="849281"/>
                  </a:lnTo>
                  <a:lnTo>
                    <a:pt x="2075573" y="870042"/>
                  </a:lnTo>
                  <a:lnTo>
                    <a:pt x="2029345" y="877498"/>
                  </a:lnTo>
                  <a:lnTo>
                    <a:pt x="146249" y="877498"/>
                  </a:lnTo>
                  <a:lnTo>
                    <a:pt x="100022" y="870042"/>
                  </a:lnTo>
                  <a:lnTo>
                    <a:pt x="59875" y="849281"/>
                  </a:lnTo>
                  <a:lnTo>
                    <a:pt x="28216" y="817623"/>
                  </a:lnTo>
                  <a:lnTo>
                    <a:pt x="7455" y="777476"/>
                  </a:lnTo>
                  <a:lnTo>
                    <a:pt x="0" y="731248"/>
                  </a:lnTo>
                  <a:lnTo>
                    <a:pt x="0" y="146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34537" y="3978315"/>
            <a:ext cx="763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Login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out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85346" y="2176978"/>
            <a:ext cx="4947285" cy="1480185"/>
            <a:chOff x="1985346" y="2176978"/>
            <a:chExt cx="4947285" cy="1480185"/>
          </a:xfrm>
        </p:grpSpPr>
        <p:sp>
          <p:nvSpPr>
            <p:cNvPr id="15" name="object 15"/>
            <p:cNvSpPr/>
            <p:nvPr/>
          </p:nvSpPr>
          <p:spPr>
            <a:xfrm>
              <a:off x="2000821" y="2181740"/>
              <a:ext cx="1238885" cy="1452245"/>
            </a:xfrm>
            <a:custGeom>
              <a:avLst/>
              <a:gdLst/>
              <a:ahLst/>
              <a:cxnLst/>
              <a:rect l="l" t="t" r="r" b="b"/>
              <a:pathLst>
                <a:path w="1238885" h="1452245">
                  <a:moveTo>
                    <a:pt x="1238397" y="0"/>
                  </a:moveTo>
                  <a:lnTo>
                    <a:pt x="0" y="0"/>
                  </a:lnTo>
                  <a:lnTo>
                    <a:pt x="0" y="1451752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90108" y="362279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2" y="29424"/>
                  </a:moveTo>
                  <a:lnTo>
                    <a:pt x="0" y="0"/>
                  </a:lnTo>
                  <a:lnTo>
                    <a:pt x="10712" y="10699"/>
                  </a:lnTo>
                  <a:lnTo>
                    <a:pt x="21424" y="0"/>
                  </a:lnTo>
                  <a:lnTo>
                    <a:pt x="10712" y="294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90108" y="362279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2" y="10699"/>
                  </a:moveTo>
                  <a:lnTo>
                    <a:pt x="0" y="0"/>
                  </a:lnTo>
                  <a:lnTo>
                    <a:pt x="10712" y="29424"/>
                  </a:lnTo>
                  <a:lnTo>
                    <a:pt x="21424" y="0"/>
                  </a:lnTo>
                  <a:lnTo>
                    <a:pt x="10712" y="10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28813" y="2181740"/>
              <a:ext cx="1088390" cy="1452245"/>
            </a:xfrm>
            <a:custGeom>
              <a:avLst/>
              <a:gdLst/>
              <a:ahLst/>
              <a:cxnLst/>
              <a:rect l="l" t="t" r="r" b="b"/>
              <a:pathLst>
                <a:path w="1088390" h="1452245">
                  <a:moveTo>
                    <a:pt x="0" y="0"/>
                  </a:moveTo>
                  <a:lnTo>
                    <a:pt x="1087797" y="0"/>
                  </a:lnTo>
                  <a:lnTo>
                    <a:pt x="1087797" y="1451752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05911" y="362279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699" y="29424"/>
                  </a:moveTo>
                  <a:lnTo>
                    <a:pt x="0" y="0"/>
                  </a:lnTo>
                  <a:lnTo>
                    <a:pt x="10699" y="10699"/>
                  </a:lnTo>
                  <a:lnTo>
                    <a:pt x="21399" y="0"/>
                  </a:lnTo>
                  <a:lnTo>
                    <a:pt x="10699" y="294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05911" y="362279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699" y="10699"/>
                  </a:moveTo>
                  <a:lnTo>
                    <a:pt x="0" y="0"/>
                  </a:lnTo>
                  <a:lnTo>
                    <a:pt x="10699" y="29424"/>
                  </a:lnTo>
                  <a:lnTo>
                    <a:pt x="21399" y="0"/>
                  </a:lnTo>
                  <a:lnTo>
                    <a:pt x="10699" y="10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239218" y="277944"/>
            <a:ext cx="2590165" cy="697865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591185">
              <a:lnSpc>
                <a:spcPct val="100000"/>
              </a:lnSpc>
            </a:pPr>
            <a:r>
              <a:rPr sz="1400" spc="-5" dirty="0">
                <a:latin typeface="Trebuchet MS"/>
                <a:cs typeface="Trebuchet MS"/>
              </a:rPr>
              <a:t>Admin Login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Page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2481" y="385211"/>
            <a:ext cx="4292600" cy="1349375"/>
            <a:chOff x="262481" y="385211"/>
            <a:chExt cx="4292600" cy="1349375"/>
          </a:xfrm>
        </p:grpSpPr>
        <p:sp>
          <p:nvSpPr>
            <p:cNvPr id="23" name="object 23"/>
            <p:cNvSpPr/>
            <p:nvPr/>
          </p:nvSpPr>
          <p:spPr>
            <a:xfrm>
              <a:off x="4534015" y="975743"/>
              <a:ext cx="0" cy="710565"/>
            </a:xfrm>
            <a:custGeom>
              <a:avLst/>
              <a:gdLst/>
              <a:ahLst/>
              <a:cxnLst/>
              <a:rect l="l" t="t" r="r" b="b"/>
              <a:pathLst>
                <a:path h="710564">
                  <a:moveTo>
                    <a:pt x="0" y="0"/>
                  </a:moveTo>
                  <a:lnTo>
                    <a:pt x="0" y="71024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18290" y="168599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24" y="43224"/>
                  </a:moveTo>
                  <a:lnTo>
                    <a:pt x="0" y="0"/>
                  </a:lnTo>
                  <a:lnTo>
                    <a:pt x="31449" y="0"/>
                  </a:lnTo>
                  <a:lnTo>
                    <a:pt x="15724" y="43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18290" y="168599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24" y="43224"/>
                  </a:lnTo>
                  <a:lnTo>
                    <a:pt x="3144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7244" y="389974"/>
              <a:ext cx="1934845" cy="609600"/>
            </a:xfrm>
            <a:custGeom>
              <a:avLst/>
              <a:gdLst/>
              <a:ahLst/>
              <a:cxnLst/>
              <a:rect l="l" t="t" r="r" b="b"/>
              <a:pathLst>
                <a:path w="1934845" h="609600">
                  <a:moveTo>
                    <a:pt x="0" y="0"/>
                  </a:moveTo>
                  <a:lnTo>
                    <a:pt x="1934531" y="0"/>
                  </a:lnTo>
                  <a:lnTo>
                    <a:pt x="1934531" y="609366"/>
                  </a:lnTo>
                  <a:lnTo>
                    <a:pt x="0" y="60936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369675" y="4609471"/>
            <a:ext cx="469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Fig.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70415" y="450807"/>
            <a:ext cx="927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985E8"/>
                </a:solidFill>
                <a:latin typeface="Trebuchet MS"/>
                <a:cs typeface="Trebuchet MS"/>
              </a:rPr>
              <a:t>Admin</a:t>
            </a:r>
          </a:p>
        </p:txBody>
      </p:sp>
      <p:sp>
        <p:nvSpPr>
          <p:cNvPr id="29" name="object 29"/>
          <p:cNvSpPr/>
          <p:nvPr/>
        </p:nvSpPr>
        <p:spPr>
          <a:xfrm>
            <a:off x="267244" y="917453"/>
            <a:ext cx="1934845" cy="0"/>
          </a:xfrm>
          <a:custGeom>
            <a:avLst/>
            <a:gdLst/>
            <a:ahLst/>
            <a:cxnLst/>
            <a:rect l="l" t="t" r="r" b="b"/>
            <a:pathLst>
              <a:path w="1934845">
                <a:moveTo>
                  <a:pt x="0" y="0"/>
                </a:moveTo>
                <a:lnTo>
                  <a:pt x="1934531" y="0"/>
                </a:lnTo>
              </a:path>
            </a:pathLst>
          </a:custGeom>
          <a:ln w="28574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8581" y="1727649"/>
            <a:ext cx="2599690" cy="887094"/>
            <a:chOff x="3198581" y="1727649"/>
            <a:chExt cx="2599690" cy="887094"/>
          </a:xfrm>
        </p:grpSpPr>
        <p:sp>
          <p:nvSpPr>
            <p:cNvPr id="3" name="object 3"/>
            <p:cNvSpPr/>
            <p:nvPr/>
          </p:nvSpPr>
          <p:spPr>
            <a:xfrm>
              <a:off x="3203343" y="1732411"/>
              <a:ext cx="2590165" cy="877569"/>
            </a:xfrm>
            <a:custGeom>
              <a:avLst/>
              <a:gdLst/>
              <a:ahLst/>
              <a:cxnLst/>
              <a:rect l="l" t="t" r="r" b="b"/>
              <a:pathLst>
                <a:path w="2590165" h="877569">
                  <a:moveTo>
                    <a:pt x="2443345" y="877508"/>
                  </a:moveTo>
                  <a:lnTo>
                    <a:pt x="146249" y="877508"/>
                  </a:lnTo>
                  <a:lnTo>
                    <a:pt x="100022" y="870050"/>
                  </a:lnTo>
                  <a:lnTo>
                    <a:pt x="59875" y="849283"/>
                  </a:lnTo>
                  <a:lnTo>
                    <a:pt x="28216" y="817619"/>
                  </a:lnTo>
                  <a:lnTo>
                    <a:pt x="7455" y="777468"/>
                  </a:lnTo>
                  <a:lnTo>
                    <a:pt x="0" y="731243"/>
                  </a:lnTo>
                  <a:lnTo>
                    <a:pt x="0" y="146252"/>
                  </a:lnTo>
                  <a:lnTo>
                    <a:pt x="7455" y="100025"/>
                  </a:lnTo>
                  <a:lnTo>
                    <a:pt x="28216" y="59877"/>
                  </a:lnTo>
                  <a:lnTo>
                    <a:pt x="59875" y="28218"/>
                  </a:lnTo>
                  <a:lnTo>
                    <a:pt x="100022" y="7456"/>
                  </a:lnTo>
                  <a:lnTo>
                    <a:pt x="146249" y="0"/>
                  </a:lnTo>
                  <a:lnTo>
                    <a:pt x="2443345" y="0"/>
                  </a:lnTo>
                  <a:lnTo>
                    <a:pt x="2499304" y="11132"/>
                  </a:lnTo>
                  <a:lnTo>
                    <a:pt x="2546769" y="42834"/>
                  </a:lnTo>
                  <a:lnTo>
                    <a:pt x="2578466" y="90282"/>
                  </a:lnTo>
                  <a:lnTo>
                    <a:pt x="2589594" y="146252"/>
                  </a:lnTo>
                  <a:lnTo>
                    <a:pt x="2589594" y="731243"/>
                  </a:lnTo>
                  <a:lnTo>
                    <a:pt x="2582139" y="777468"/>
                  </a:lnTo>
                  <a:lnTo>
                    <a:pt x="2561378" y="817619"/>
                  </a:lnTo>
                  <a:lnTo>
                    <a:pt x="2529719" y="849283"/>
                  </a:lnTo>
                  <a:lnTo>
                    <a:pt x="2489572" y="870050"/>
                  </a:lnTo>
                  <a:lnTo>
                    <a:pt x="2443345" y="87750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3343" y="1732411"/>
              <a:ext cx="2590165" cy="877569"/>
            </a:xfrm>
            <a:custGeom>
              <a:avLst/>
              <a:gdLst/>
              <a:ahLst/>
              <a:cxnLst/>
              <a:rect l="l" t="t" r="r" b="b"/>
              <a:pathLst>
                <a:path w="2590165" h="877569">
                  <a:moveTo>
                    <a:pt x="0" y="146252"/>
                  </a:moveTo>
                  <a:lnTo>
                    <a:pt x="7455" y="100025"/>
                  </a:lnTo>
                  <a:lnTo>
                    <a:pt x="28216" y="59877"/>
                  </a:lnTo>
                  <a:lnTo>
                    <a:pt x="59875" y="28218"/>
                  </a:lnTo>
                  <a:lnTo>
                    <a:pt x="100022" y="7456"/>
                  </a:lnTo>
                  <a:lnTo>
                    <a:pt x="146249" y="0"/>
                  </a:lnTo>
                  <a:lnTo>
                    <a:pt x="2443345" y="0"/>
                  </a:lnTo>
                  <a:lnTo>
                    <a:pt x="2499304" y="11132"/>
                  </a:lnTo>
                  <a:lnTo>
                    <a:pt x="2546769" y="42834"/>
                  </a:lnTo>
                  <a:lnTo>
                    <a:pt x="2578466" y="90282"/>
                  </a:lnTo>
                  <a:lnTo>
                    <a:pt x="2589594" y="146252"/>
                  </a:lnTo>
                  <a:lnTo>
                    <a:pt x="2589594" y="731243"/>
                  </a:lnTo>
                  <a:lnTo>
                    <a:pt x="2582139" y="777468"/>
                  </a:lnTo>
                  <a:lnTo>
                    <a:pt x="2561378" y="817619"/>
                  </a:lnTo>
                  <a:lnTo>
                    <a:pt x="2529719" y="849283"/>
                  </a:lnTo>
                  <a:lnTo>
                    <a:pt x="2489572" y="870050"/>
                  </a:lnTo>
                  <a:lnTo>
                    <a:pt x="2443345" y="877508"/>
                  </a:lnTo>
                  <a:lnTo>
                    <a:pt x="146249" y="877508"/>
                  </a:lnTo>
                  <a:lnTo>
                    <a:pt x="100022" y="870050"/>
                  </a:lnTo>
                  <a:lnTo>
                    <a:pt x="59875" y="849283"/>
                  </a:lnTo>
                  <a:lnTo>
                    <a:pt x="28216" y="817619"/>
                  </a:lnTo>
                  <a:lnTo>
                    <a:pt x="7455" y="777468"/>
                  </a:lnTo>
                  <a:lnTo>
                    <a:pt x="0" y="731243"/>
                  </a:lnTo>
                  <a:lnTo>
                    <a:pt x="0" y="1462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722839" y="2044668"/>
            <a:ext cx="1550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Teacher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Dashboard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0386" y="3650730"/>
            <a:ext cx="2007870" cy="622935"/>
            <a:chOff x="250386" y="3650730"/>
            <a:chExt cx="2007870" cy="622935"/>
          </a:xfrm>
        </p:grpSpPr>
        <p:sp>
          <p:nvSpPr>
            <p:cNvPr id="7" name="object 7"/>
            <p:cNvSpPr/>
            <p:nvPr/>
          </p:nvSpPr>
          <p:spPr>
            <a:xfrm>
              <a:off x="255149" y="3655492"/>
              <a:ext cx="1998345" cy="613410"/>
            </a:xfrm>
            <a:custGeom>
              <a:avLst/>
              <a:gdLst/>
              <a:ahLst/>
              <a:cxnLst/>
              <a:rect l="l" t="t" r="r" b="b"/>
              <a:pathLst>
                <a:path w="1998345" h="613410">
                  <a:moveTo>
                    <a:pt x="1896143" y="612898"/>
                  </a:moveTo>
                  <a:lnTo>
                    <a:pt x="102152" y="612898"/>
                  </a:lnTo>
                  <a:lnTo>
                    <a:pt x="62389" y="604872"/>
                  </a:lnTo>
                  <a:lnTo>
                    <a:pt x="29919" y="582983"/>
                  </a:lnTo>
                  <a:lnTo>
                    <a:pt x="8027" y="550514"/>
                  </a:lnTo>
                  <a:lnTo>
                    <a:pt x="0" y="510748"/>
                  </a:lnTo>
                  <a:lnTo>
                    <a:pt x="0" y="102149"/>
                  </a:lnTo>
                  <a:lnTo>
                    <a:pt x="8027" y="62384"/>
                  </a:lnTo>
                  <a:lnTo>
                    <a:pt x="29919" y="29915"/>
                  </a:lnTo>
                  <a:lnTo>
                    <a:pt x="62389" y="8026"/>
                  </a:lnTo>
                  <a:lnTo>
                    <a:pt x="102152" y="0"/>
                  </a:lnTo>
                  <a:lnTo>
                    <a:pt x="1896143" y="0"/>
                  </a:lnTo>
                  <a:lnTo>
                    <a:pt x="1935235" y="7771"/>
                  </a:lnTo>
                  <a:lnTo>
                    <a:pt x="1968376" y="29924"/>
                  </a:lnTo>
                  <a:lnTo>
                    <a:pt x="1990520" y="63056"/>
                  </a:lnTo>
                  <a:lnTo>
                    <a:pt x="1998295" y="102149"/>
                  </a:lnTo>
                  <a:lnTo>
                    <a:pt x="1998295" y="510748"/>
                  </a:lnTo>
                  <a:lnTo>
                    <a:pt x="1990268" y="550514"/>
                  </a:lnTo>
                  <a:lnTo>
                    <a:pt x="1968376" y="582983"/>
                  </a:lnTo>
                  <a:lnTo>
                    <a:pt x="1935906" y="604872"/>
                  </a:lnTo>
                  <a:lnTo>
                    <a:pt x="1896143" y="6128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5149" y="3655492"/>
              <a:ext cx="1998345" cy="613410"/>
            </a:xfrm>
            <a:custGeom>
              <a:avLst/>
              <a:gdLst/>
              <a:ahLst/>
              <a:cxnLst/>
              <a:rect l="l" t="t" r="r" b="b"/>
              <a:pathLst>
                <a:path w="1998345" h="613410">
                  <a:moveTo>
                    <a:pt x="0" y="102149"/>
                  </a:moveTo>
                  <a:lnTo>
                    <a:pt x="8027" y="62384"/>
                  </a:lnTo>
                  <a:lnTo>
                    <a:pt x="29919" y="29915"/>
                  </a:lnTo>
                  <a:lnTo>
                    <a:pt x="62389" y="8026"/>
                  </a:lnTo>
                  <a:lnTo>
                    <a:pt x="102152" y="0"/>
                  </a:lnTo>
                  <a:lnTo>
                    <a:pt x="1896143" y="0"/>
                  </a:lnTo>
                  <a:lnTo>
                    <a:pt x="1935235" y="7771"/>
                  </a:lnTo>
                  <a:lnTo>
                    <a:pt x="1968376" y="29924"/>
                  </a:lnTo>
                  <a:lnTo>
                    <a:pt x="1990520" y="63056"/>
                  </a:lnTo>
                  <a:lnTo>
                    <a:pt x="1998295" y="102149"/>
                  </a:lnTo>
                  <a:lnTo>
                    <a:pt x="1998295" y="510748"/>
                  </a:lnTo>
                  <a:lnTo>
                    <a:pt x="1990268" y="550514"/>
                  </a:lnTo>
                  <a:lnTo>
                    <a:pt x="1968376" y="582983"/>
                  </a:lnTo>
                  <a:lnTo>
                    <a:pt x="1935906" y="604872"/>
                  </a:lnTo>
                  <a:lnTo>
                    <a:pt x="1896143" y="612898"/>
                  </a:lnTo>
                  <a:lnTo>
                    <a:pt x="102152" y="612898"/>
                  </a:lnTo>
                  <a:lnTo>
                    <a:pt x="62389" y="604872"/>
                  </a:lnTo>
                  <a:lnTo>
                    <a:pt x="29919" y="582983"/>
                  </a:lnTo>
                  <a:lnTo>
                    <a:pt x="8027" y="550514"/>
                  </a:lnTo>
                  <a:lnTo>
                    <a:pt x="0" y="510748"/>
                  </a:lnTo>
                  <a:lnTo>
                    <a:pt x="0" y="1021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8093" y="3728773"/>
            <a:ext cx="1174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Create/Delete  Subject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38772" y="2166398"/>
            <a:ext cx="6642100" cy="1480185"/>
            <a:chOff x="1238772" y="2166398"/>
            <a:chExt cx="6642100" cy="1480185"/>
          </a:xfrm>
        </p:grpSpPr>
        <p:sp>
          <p:nvSpPr>
            <p:cNvPr id="11" name="object 11"/>
            <p:cNvSpPr/>
            <p:nvPr/>
          </p:nvSpPr>
          <p:spPr>
            <a:xfrm>
              <a:off x="1254247" y="2171160"/>
              <a:ext cx="1949450" cy="1452245"/>
            </a:xfrm>
            <a:custGeom>
              <a:avLst/>
              <a:gdLst/>
              <a:ahLst/>
              <a:cxnLst/>
              <a:rect l="l" t="t" r="r" b="b"/>
              <a:pathLst>
                <a:path w="1949450" h="1452245">
                  <a:moveTo>
                    <a:pt x="1949096" y="0"/>
                  </a:moveTo>
                  <a:lnTo>
                    <a:pt x="0" y="0"/>
                  </a:lnTo>
                  <a:lnTo>
                    <a:pt x="0" y="145175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3534" y="361219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2" y="29449"/>
                  </a:moveTo>
                  <a:lnTo>
                    <a:pt x="0" y="0"/>
                  </a:lnTo>
                  <a:lnTo>
                    <a:pt x="10712" y="10724"/>
                  </a:lnTo>
                  <a:lnTo>
                    <a:pt x="21424" y="0"/>
                  </a:lnTo>
                  <a:lnTo>
                    <a:pt x="10712" y="2944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43534" y="361219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2" y="10724"/>
                  </a:moveTo>
                  <a:lnTo>
                    <a:pt x="0" y="0"/>
                  </a:lnTo>
                  <a:lnTo>
                    <a:pt x="10712" y="29449"/>
                  </a:lnTo>
                  <a:lnTo>
                    <a:pt x="21424" y="0"/>
                  </a:lnTo>
                  <a:lnTo>
                    <a:pt x="10712" y="107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92938" y="2171160"/>
              <a:ext cx="2072639" cy="1452245"/>
            </a:xfrm>
            <a:custGeom>
              <a:avLst/>
              <a:gdLst/>
              <a:ahLst/>
              <a:cxnLst/>
              <a:rect l="l" t="t" r="r" b="b"/>
              <a:pathLst>
                <a:path w="2072640" h="1452245">
                  <a:moveTo>
                    <a:pt x="0" y="0"/>
                  </a:moveTo>
                  <a:lnTo>
                    <a:pt x="2072095" y="0"/>
                  </a:lnTo>
                  <a:lnTo>
                    <a:pt x="2072095" y="145175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54333" y="361219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699" y="29449"/>
                  </a:moveTo>
                  <a:lnTo>
                    <a:pt x="0" y="0"/>
                  </a:lnTo>
                  <a:lnTo>
                    <a:pt x="10699" y="10724"/>
                  </a:lnTo>
                  <a:lnTo>
                    <a:pt x="21399" y="0"/>
                  </a:lnTo>
                  <a:lnTo>
                    <a:pt x="10699" y="2944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54333" y="361219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699" y="10724"/>
                  </a:moveTo>
                  <a:lnTo>
                    <a:pt x="0" y="0"/>
                  </a:lnTo>
                  <a:lnTo>
                    <a:pt x="10699" y="29449"/>
                  </a:lnTo>
                  <a:lnTo>
                    <a:pt x="21399" y="0"/>
                  </a:lnTo>
                  <a:lnTo>
                    <a:pt x="10699" y="107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203343" y="267364"/>
            <a:ext cx="2590165" cy="697865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Trebuchet MS"/>
                <a:cs typeface="Trebuchet MS"/>
              </a:rPr>
              <a:t>Teacher Login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Page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96382" y="960400"/>
            <a:ext cx="2122805" cy="3312795"/>
            <a:chOff x="2396382" y="960400"/>
            <a:chExt cx="2122805" cy="3312795"/>
          </a:xfrm>
        </p:grpSpPr>
        <p:sp>
          <p:nvSpPr>
            <p:cNvPr id="19" name="object 19"/>
            <p:cNvSpPr/>
            <p:nvPr/>
          </p:nvSpPr>
          <p:spPr>
            <a:xfrm>
              <a:off x="4498140" y="965163"/>
              <a:ext cx="0" cy="710565"/>
            </a:xfrm>
            <a:custGeom>
              <a:avLst/>
              <a:gdLst/>
              <a:ahLst/>
              <a:cxnLst/>
              <a:rect l="l" t="t" r="r" b="b"/>
              <a:pathLst>
                <a:path h="710564">
                  <a:moveTo>
                    <a:pt x="0" y="0"/>
                  </a:moveTo>
                  <a:lnTo>
                    <a:pt x="0" y="71024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2415" y="167541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24" y="43224"/>
                  </a:moveTo>
                  <a:lnTo>
                    <a:pt x="0" y="0"/>
                  </a:lnTo>
                  <a:lnTo>
                    <a:pt x="31449" y="0"/>
                  </a:lnTo>
                  <a:lnTo>
                    <a:pt x="15724" y="43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2415" y="167541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24" y="43224"/>
                  </a:lnTo>
                  <a:lnTo>
                    <a:pt x="3144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01145" y="3655492"/>
              <a:ext cx="2097405" cy="613410"/>
            </a:xfrm>
            <a:custGeom>
              <a:avLst/>
              <a:gdLst/>
              <a:ahLst/>
              <a:cxnLst/>
              <a:rect l="l" t="t" r="r" b="b"/>
              <a:pathLst>
                <a:path w="2097404" h="613410">
                  <a:moveTo>
                    <a:pt x="1970471" y="612898"/>
                  </a:moveTo>
                  <a:lnTo>
                    <a:pt x="126524" y="612898"/>
                  </a:lnTo>
                  <a:lnTo>
                    <a:pt x="77275" y="602955"/>
                  </a:lnTo>
                  <a:lnTo>
                    <a:pt x="37058" y="575836"/>
                  </a:lnTo>
                  <a:lnTo>
                    <a:pt x="9942" y="535611"/>
                  </a:lnTo>
                  <a:lnTo>
                    <a:pt x="0" y="486349"/>
                  </a:lnTo>
                  <a:lnTo>
                    <a:pt x="0" y="126524"/>
                  </a:lnTo>
                  <a:lnTo>
                    <a:pt x="9942" y="77266"/>
                  </a:lnTo>
                  <a:lnTo>
                    <a:pt x="37058" y="37049"/>
                  </a:lnTo>
                  <a:lnTo>
                    <a:pt x="77275" y="9939"/>
                  </a:lnTo>
                  <a:lnTo>
                    <a:pt x="126524" y="0"/>
                  </a:lnTo>
                  <a:lnTo>
                    <a:pt x="1970471" y="0"/>
                  </a:lnTo>
                  <a:lnTo>
                    <a:pt x="2018892" y="9628"/>
                  </a:lnTo>
                  <a:lnTo>
                    <a:pt x="2059945" y="37049"/>
                  </a:lnTo>
                  <a:lnTo>
                    <a:pt x="2087367" y="78093"/>
                  </a:lnTo>
                  <a:lnTo>
                    <a:pt x="2096995" y="126524"/>
                  </a:lnTo>
                  <a:lnTo>
                    <a:pt x="2096995" y="486349"/>
                  </a:lnTo>
                  <a:lnTo>
                    <a:pt x="2087052" y="535611"/>
                  </a:lnTo>
                  <a:lnTo>
                    <a:pt x="2059936" y="575836"/>
                  </a:lnTo>
                  <a:lnTo>
                    <a:pt x="2019718" y="602955"/>
                  </a:lnTo>
                  <a:lnTo>
                    <a:pt x="1970471" y="6128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01145" y="3655492"/>
              <a:ext cx="2097405" cy="613410"/>
            </a:xfrm>
            <a:custGeom>
              <a:avLst/>
              <a:gdLst/>
              <a:ahLst/>
              <a:cxnLst/>
              <a:rect l="l" t="t" r="r" b="b"/>
              <a:pathLst>
                <a:path w="2097404" h="613410">
                  <a:moveTo>
                    <a:pt x="0" y="126524"/>
                  </a:moveTo>
                  <a:lnTo>
                    <a:pt x="9942" y="77266"/>
                  </a:lnTo>
                  <a:lnTo>
                    <a:pt x="37058" y="37049"/>
                  </a:lnTo>
                  <a:lnTo>
                    <a:pt x="77275" y="9939"/>
                  </a:lnTo>
                  <a:lnTo>
                    <a:pt x="126524" y="0"/>
                  </a:lnTo>
                  <a:lnTo>
                    <a:pt x="1970471" y="0"/>
                  </a:lnTo>
                  <a:lnTo>
                    <a:pt x="2018892" y="9628"/>
                  </a:lnTo>
                  <a:lnTo>
                    <a:pt x="2059945" y="37049"/>
                  </a:lnTo>
                  <a:lnTo>
                    <a:pt x="2087367" y="78093"/>
                  </a:lnTo>
                  <a:lnTo>
                    <a:pt x="2096995" y="126524"/>
                  </a:lnTo>
                  <a:lnTo>
                    <a:pt x="2096995" y="486349"/>
                  </a:lnTo>
                  <a:lnTo>
                    <a:pt x="2087052" y="535611"/>
                  </a:lnTo>
                  <a:lnTo>
                    <a:pt x="2059936" y="575836"/>
                  </a:lnTo>
                  <a:lnTo>
                    <a:pt x="2019718" y="602955"/>
                  </a:lnTo>
                  <a:lnTo>
                    <a:pt x="1970471" y="612898"/>
                  </a:lnTo>
                  <a:lnTo>
                    <a:pt x="126524" y="612898"/>
                  </a:lnTo>
                  <a:lnTo>
                    <a:pt x="77275" y="602955"/>
                  </a:lnTo>
                  <a:lnTo>
                    <a:pt x="37058" y="575836"/>
                  </a:lnTo>
                  <a:lnTo>
                    <a:pt x="9942" y="535611"/>
                  </a:lnTo>
                  <a:lnTo>
                    <a:pt x="0" y="486349"/>
                  </a:lnTo>
                  <a:lnTo>
                    <a:pt x="0" y="1265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680675" y="3835439"/>
            <a:ext cx="1536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Add Lecture-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video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641077" y="3650730"/>
            <a:ext cx="2106930" cy="622935"/>
            <a:chOff x="4641077" y="3650730"/>
            <a:chExt cx="2106930" cy="622935"/>
          </a:xfrm>
        </p:grpSpPr>
        <p:sp>
          <p:nvSpPr>
            <p:cNvPr id="26" name="object 26"/>
            <p:cNvSpPr/>
            <p:nvPr/>
          </p:nvSpPr>
          <p:spPr>
            <a:xfrm>
              <a:off x="4645840" y="3655492"/>
              <a:ext cx="2097405" cy="613410"/>
            </a:xfrm>
            <a:custGeom>
              <a:avLst/>
              <a:gdLst/>
              <a:ahLst/>
              <a:cxnLst/>
              <a:rect l="l" t="t" r="r" b="b"/>
              <a:pathLst>
                <a:path w="2097404" h="613410">
                  <a:moveTo>
                    <a:pt x="1994845" y="612898"/>
                  </a:moveTo>
                  <a:lnTo>
                    <a:pt x="102149" y="612898"/>
                  </a:lnTo>
                  <a:lnTo>
                    <a:pt x="62384" y="604868"/>
                  </a:lnTo>
                  <a:lnTo>
                    <a:pt x="29915" y="582970"/>
                  </a:lnTo>
                  <a:lnTo>
                    <a:pt x="8026" y="550493"/>
                  </a:lnTo>
                  <a:lnTo>
                    <a:pt x="0" y="510723"/>
                  </a:lnTo>
                  <a:lnTo>
                    <a:pt x="0" y="102149"/>
                  </a:lnTo>
                  <a:lnTo>
                    <a:pt x="8026" y="62384"/>
                  </a:lnTo>
                  <a:lnTo>
                    <a:pt x="29915" y="29915"/>
                  </a:lnTo>
                  <a:lnTo>
                    <a:pt x="62384" y="8026"/>
                  </a:lnTo>
                  <a:lnTo>
                    <a:pt x="102149" y="0"/>
                  </a:lnTo>
                  <a:lnTo>
                    <a:pt x="1994845" y="0"/>
                  </a:lnTo>
                  <a:lnTo>
                    <a:pt x="2033939" y="7768"/>
                  </a:lnTo>
                  <a:lnTo>
                    <a:pt x="2067070" y="29899"/>
                  </a:lnTo>
                  <a:lnTo>
                    <a:pt x="2089214" y="63052"/>
                  </a:lnTo>
                  <a:lnTo>
                    <a:pt x="2096995" y="102149"/>
                  </a:lnTo>
                  <a:lnTo>
                    <a:pt x="2096995" y="510723"/>
                  </a:lnTo>
                  <a:lnTo>
                    <a:pt x="2088969" y="550493"/>
                  </a:lnTo>
                  <a:lnTo>
                    <a:pt x="2067080" y="582970"/>
                  </a:lnTo>
                  <a:lnTo>
                    <a:pt x="2034611" y="604868"/>
                  </a:lnTo>
                  <a:lnTo>
                    <a:pt x="1994845" y="6128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45840" y="3655492"/>
              <a:ext cx="2097405" cy="613410"/>
            </a:xfrm>
            <a:custGeom>
              <a:avLst/>
              <a:gdLst/>
              <a:ahLst/>
              <a:cxnLst/>
              <a:rect l="l" t="t" r="r" b="b"/>
              <a:pathLst>
                <a:path w="2097404" h="613410">
                  <a:moveTo>
                    <a:pt x="0" y="102149"/>
                  </a:moveTo>
                  <a:lnTo>
                    <a:pt x="8026" y="62384"/>
                  </a:lnTo>
                  <a:lnTo>
                    <a:pt x="29915" y="29915"/>
                  </a:lnTo>
                  <a:lnTo>
                    <a:pt x="62384" y="8026"/>
                  </a:lnTo>
                  <a:lnTo>
                    <a:pt x="102149" y="0"/>
                  </a:lnTo>
                  <a:lnTo>
                    <a:pt x="1994845" y="0"/>
                  </a:lnTo>
                  <a:lnTo>
                    <a:pt x="2033939" y="7768"/>
                  </a:lnTo>
                  <a:lnTo>
                    <a:pt x="2067070" y="29899"/>
                  </a:lnTo>
                  <a:lnTo>
                    <a:pt x="2089214" y="63052"/>
                  </a:lnTo>
                  <a:lnTo>
                    <a:pt x="2096995" y="102149"/>
                  </a:lnTo>
                  <a:lnTo>
                    <a:pt x="2096995" y="510723"/>
                  </a:lnTo>
                  <a:lnTo>
                    <a:pt x="2088969" y="550493"/>
                  </a:lnTo>
                  <a:lnTo>
                    <a:pt x="2067080" y="582970"/>
                  </a:lnTo>
                  <a:lnTo>
                    <a:pt x="2034611" y="604868"/>
                  </a:lnTo>
                  <a:lnTo>
                    <a:pt x="1994845" y="612898"/>
                  </a:lnTo>
                  <a:lnTo>
                    <a:pt x="102149" y="612898"/>
                  </a:lnTo>
                  <a:lnTo>
                    <a:pt x="62384" y="604868"/>
                  </a:lnTo>
                  <a:lnTo>
                    <a:pt x="29915" y="582970"/>
                  </a:lnTo>
                  <a:lnTo>
                    <a:pt x="8026" y="550493"/>
                  </a:lnTo>
                  <a:lnTo>
                    <a:pt x="0" y="510723"/>
                  </a:lnTo>
                  <a:lnTo>
                    <a:pt x="0" y="1021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923978" y="3728754"/>
            <a:ext cx="1539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3375" marR="5080" indent="-32131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Add Lecture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notes-  Documents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885773" y="3650730"/>
            <a:ext cx="1958975" cy="622935"/>
            <a:chOff x="6885773" y="3650730"/>
            <a:chExt cx="1958975" cy="622935"/>
          </a:xfrm>
        </p:grpSpPr>
        <p:sp>
          <p:nvSpPr>
            <p:cNvPr id="30" name="object 30"/>
            <p:cNvSpPr/>
            <p:nvPr/>
          </p:nvSpPr>
          <p:spPr>
            <a:xfrm>
              <a:off x="6890535" y="3655492"/>
              <a:ext cx="1949450" cy="613410"/>
            </a:xfrm>
            <a:custGeom>
              <a:avLst/>
              <a:gdLst/>
              <a:ahLst/>
              <a:cxnLst/>
              <a:rect l="l" t="t" r="r" b="b"/>
              <a:pathLst>
                <a:path w="1949450" h="613410">
                  <a:moveTo>
                    <a:pt x="1846946" y="612898"/>
                  </a:moveTo>
                  <a:lnTo>
                    <a:pt x="102149" y="612898"/>
                  </a:lnTo>
                  <a:lnTo>
                    <a:pt x="62384" y="604872"/>
                  </a:lnTo>
                  <a:lnTo>
                    <a:pt x="29915" y="582983"/>
                  </a:lnTo>
                  <a:lnTo>
                    <a:pt x="8026" y="550514"/>
                  </a:lnTo>
                  <a:lnTo>
                    <a:pt x="0" y="510748"/>
                  </a:lnTo>
                  <a:lnTo>
                    <a:pt x="0" y="102149"/>
                  </a:lnTo>
                  <a:lnTo>
                    <a:pt x="8026" y="62384"/>
                  </a:lnTo>
                  <a:lnTo>
                    <a:pt x="29915" y="29915"/>
                  </a:lnTo>
                  <a:lnTo>
                    <a:pt x="62384" y="8026"/>
                  </a:lnTo>
                  <a:lnTo>
                    <a:pt x="102149" y="0"/>
                  </a:lnTo>
                  <a:lnTo>
                    <a:pt x="1846946" y="0"/>
                  </a:lnTo>
                  <a:lnTo>
                    <a:pt x="1886039" y="7771"/>
                  </a:lnTo>
                  <a:lnTo>
                    <a:pt x="1919171" y="29924"/>
                  </a:lnTo>
                  <a:lnTo>
                    <a:pt x="1941314" y="63056"/>
                  </a:lnTo>
                  <a:lnTo>
                    <a:pt x="1949096" y="102149"/>
                  </a:lnTo>
                  <a:lnTo>
                    <a:pt x="1949096" y="510748"/>
                  </a:lnTo>
                  <a:lnTo>
                    <a:pt x="1941069" y="550514"/>
                  </a:lnTo>
                  <a:lnTo>
                    <a:pt x="1919180" y="582983"/>
                  </a:lnTo>
                  <a:lnTo>
                    <a:pt x="1886711" y="604872"/>
                  </a:lnTo>
                  <a:lnTo>
                    <a:pt x="1846946" y="6128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90535" y="3655492"/>
              <a:ext cx="1949450" cy="613410"/>
            </a:xfrm>
            <a:custGeom>
              <a:avLst/>
              <a:gdLst/>
              <a:ahLst/>
              <a:cxnLst/>
              <a:rect l="l" t="t" r="r" b="b"/>
              <a:pathLst>
                <a:path w="1949450" h="613410">
                  <a:moveTo>
                    <a:pt x="0" y="102149"/>
                  </a:moveTo>
                  <a:lnTo>
                    <a:pt x="8026" y="62384"/>
                  </a:lnTo>
                  <a:lnTo>
                    <a:pt x="29915" y="29915"/>
                  </a:lnTo>
                  <a:lnTo>
                    <a:pt x="62384" y="8026"/>
                  </a:lnTo>
                  <a:lnTo>
                    <a:pt x="102149" y="0"/>
                  </a:lnTo>
                  <a:lnTo>
                    <a:pt x="1846946" y="0"/>
                  </a:lnTo>
                  <a:lnTo>
                    <a:pt x="1886039" y="7771"/>
                  </a:lnTo>
                  <a:lnTo>
                    <a:pt x="1919171" y="29924"/>
                  </a:lnTo>
                  <a:lnTo>
                    <a:pt x="1941314" y="63056"/>
                  </a:lnTo>
                  <a:lnTo>
                    <a:pt x="1949096" y="102149"/>
                  </a:lnTo>
                  <a:lnTo>
                    <a:pt x="1949096" y="510748"/>
                  </a:lnTo>
                  <a:lnTo>
                    <a:pt x="1941069" y="550514"/>
                  </a:lnTo>
                  <a:lnTo>
                    <a:pt x="1919180" y="582983"/>
                  </a:lnTo>
                  <a:lnTo>
                    <a:pt x="1886711" y="604872"/>
                  </a:lnTo>
                  <a:lnTo>
                    <a:pt x="1846946" y="612898"/>
                  </a:lnTo>
                  <a:lnTo>
                    <a:pt x="102149" y="612898"/>
                  </a:lnTo>
                  <a:lnTo>
                    <a:pt x="62384" y="604872"/>
                  </a:lnTo>
                  <a:lnTo>
                    <a:pt x="29915" y="582983"/>
                  </a:lnTo>
                  <a:lnTo>
                    <a:pt x="8026" y="550514"/>
                  </a:lnTo>
                  <a:lnTo>
                    <a:pt x="0" y="510748"/>
                  </a:lnTo>
                  <a:lnTo>
                    <a:pt x="0" y="1021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094723" y="3728773"/>
            <a:ext cx="1539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3375" marR="5080" indent="-32131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Add Lecture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notes-  Documents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17096" y="385211"/>
            <a:ext cx="5281930" cy="3275329"/>
            <a:chOff x="417096" y="385211"/>
            <a:chExt cx="5281930" cy="3275329"/>
          </a:xfrm>
        </p:grpSpPr>
        <p:sp>
          <p:nvSpPr>
            <p:cNvPr id="34" name="object 34"/>
            <p:cNvSpPr/>
            <p:nvPr/>
          </p:nvSpPr>
          <p:spPr>
            <a:xfrm>
              <a:off x="3449643" y="2609919"/>
              <a:ext cx="2244725" cy="1045844"/>
            </a:xfrm>
            <a:custGeom>
              <a:avLst/>
              <a:gdLst/>
              <a:ahLst/>
              <a:cxnLst/>
              <a:rect l="l" t="t" r="r" b="b"/>
              <a:pathLst>
                <a:path w="2244725" h="1045845">
                  <a:moveTo>
                    <a:pt x="1048497" y="0"/>
                  </a:moveTo>
                  <a:lnTo>
                    <a:pt x="1048497" y="522773"/>
                  </a:lnTo>
                  <a:lnTo>
                    <a:pt x="0" y="522773"/>
                  </a:lnTo>
                  <a:lnTo>
                    <a:pt x="0" y="1045497"/>
                  </a:lnTo>
                </a:path>
                <a:path w="2244725" h="1045845">
                  <a:moveTo>
                    <a:pt x="1048497" y="0"/>
                  </a:moveTo>
                  <a:lnTo>
                    <a:pt x="1048497" y="522773"/>
                  </a:lnTo>
                  <a:lnTo>
                    <a:pt x="2244595" y="522773"/>
                  </a:lnTo>
                  <a:lnTo>
                    <a:pt x="2244595" y="104549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1859" y="389974"/>
              <a:ext cx="1831975" cy="609600"/>
            </a:xfrm>
            <a:custGeom>
              <a:avLst/>
              <a:gdLst/>
              <a:ahLst/>
              <a:cxnLst/>
              <a:rect l="l" t="t" r="r" b="b"/>
              <a:pathLst>
                <a:path w="1831975" h="609600">
                  <a:moveTo>
                    <a:pt x="0" y="0"/>
                  </a:moveTo>
                  <a:lnTo>
                    <a:pt x="1831586" y="0"/>
                  </a:lnTo>
                  <a:lnTo>
                    <a:pt x="1831586" y="609366"/>
                  </a:lnTo>
                  <a:lnTo>
                    <a:pt x="0" y="60936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084879" y="4598670"/>
            <a:ext cx="469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Fig.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741919" y="450807"/>
            <a:ext cx="1189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985E8"/>
                </a:solidFill>
                <a:latin typeface="Trebuchet MS"/>
                <a:cs typeface="Trebuchet MS"/>
              </a:rPr>
              <a:t>Teacher</a:t>
            </a:r>
          </a:p>
        </p:txBody>
      </p:sp>
      <p:sp>
        <p:nvSpPr>
          <p:cNvPr id="38" name="object 38"/>
          <p:cNvSpPr/>
          <p:nvPr/>
        </p:nvSpPr>
        <p:spPr>
          <a:xfrm>
            <a:off x="421859" y="889593"/>
            <a:ext cx="1798955" cy="0"/>
          </a:xfrm>
          <a:custGeom>
            <a:avLst/>
            <a:gdLst/>
            <a:ahLst/>
            <a:cxnLst/>
            <a:rect l="l" t="t" r="r" b="b"/>
            <a:pathLst>
              <a:path w="1798955">
                <a:moveTo>
                  <a:pt x="0" y="0"/>
                </a:moveTo>
                <a:lnTo>
                  <a:pt x="1798666" y="0"/>
                </a:lnTo>
              </a:path>
            </a:pathLst>
          </a:custGeom>
          <a:ln w="28574">
            <a:solidFill>
              <a:srgbClr val="498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459</Words>
  <Application>Microsoft Office PowerPoint</Application>
  <PresentationFormat>On-screen Show (16:9)</PresentationFormat>
  <Paragraphs>166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Noto Sans Symbols</vt:lpstr>
      <vt:lpstr>Times New Roman</vt:lpstr>
      <vt:lpstr>Trebuchet MS</vt:lpstr>
      <vt:lpstr>Office Theme</vt:lpstr>
      <vt:lpstr>PowerPoint Presentation</vt:lpstr>
      <vt:lpstr>Presentation On  Project Introduction</vt:lpstr>
      <vt:lpstr>Contents</vt:lpstr>
      <vt:lpstr>Introduction</vt:lpstr>
      <vt:lpstr>Literature review</vt:lpstr>
      <vt:lpstr>Problem Statements</vt:lpstr>
      <vt:lpstr>Proposed System</vt:lpstr>
      <vt:lpstr>Admin</vt:lpstr>
      <vt:lpstr>Teacher</vt:lpstr>
      <vt:lpstr>Students</vt:lpstr>
      <vt:lpstr>Hardware and Software Required:</vt:lpstr>
      <vt:lpstr>Modules</vt:lpstr>
      <vt:lpstr>Modules</vt:lpstr>
      <vt:lpstr>Modules Snapshots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</vt:lpstr>
      <vt:lpstr>Conclusion</vt:lpstr>
      <vt:lpstr>References</vt:lpstr>
      <vt:lpstr>Thank You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Project .pptx</dc:title>
  <cp:lastModifiedBy>Puram</cp:lastModifiedBy>
  <cp:revision>6</cp:revision>
  <dcterms:created xsi:type="dcterms:W3CDTF">2022-02-26T14:53:30Z</dcterms:created>
  <dcterms:modified xsi:type="dcterms:W3CDTF">2022-02-26T15:32:28Z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2022-02-26T00:00:00Z</vt:filetime>
  </property>
</Properties>
</file>