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9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3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6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9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2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5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2831-C020-9F49-AD96-D4CD5D0FB928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181D-94AB-B647-84B5-0547F1F44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通信技术发展史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3600" dirty="0" smtClean="0"/>
              <a:t>从</a:t>
            </a:r>
            <a:r>
              <a:rPr kumimoji="1" lang="en-US" altLang="zh-CN" sz="3600" dirty="0" smtClean="0"/>
              <a:t>1G</a:t>
            </a:r>
            <a:r>
              <a:rPr kumimoji="1" lang="zh-CN" altLang="en-US" sz="3600" dirty="0" smtClean="0"/>
              <a:t>～</a:t>
            </a:r>
            <a:r>
              <a:rPr kumimoji="1" lang="en-US" altLang="zh-CN" sz="3600" dirty="0" smtClean="0"/>
              <a:t>5G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曾梦露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2019.5.6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远古时代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飞鸽传书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快马加鞭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39" y="1670003"/>
            <a:ext cx="8295861" cy="46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有线电话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</a:t>
            </a:r>
            <a:r>
              <a:rPr kumimoji="1" lang="zh-CN" altLang="en-US" dirty="0" smtClean="0"/>
              <a:t>世纪贝尔发明了电话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6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1G</a:t>
            </a:r>
            <a:r>
              <a:rPr kumimoji="1" lang="zh-CN" altLang="en-US" dirty="0" smtClean="0"/>
              <a:t>：大哥大时代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1973</a:t>
            </a:r>
            <a:r>
              <a:rPr kumimoji="1" lang="zh-CN" altLang="en-US" dirty="0" smtClean="0"/>
              <a:t>年，摩托罗拉生产出了第一部手机“大哥大”，标志着移动时代的到来。摩托罗拉也因此成为真正的业界大哥大。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75" y="2963864"/>
            <a:ext cx="4116850" cy="28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模拟</a:t>
            </a:r>
            <a:r>
              <a:rPr kumimoji="1" lang="zh-CN" altLang="en-US" smtClean="0"/>
              <a:t>蜂窝网电话系统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6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通信技术发展史 从1G～5G</vt:lpstr>
      <vt:lpstr>远古时代</vt:lpstr>
      <vt:lpstr>有线电话</vt:lpstr>
      <vt:lpstr>1G：大哥大时代</vt:lpstr>
      <vt:lpstr>模拟蜂窝网电话系统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通信技术发展史 从1G～5G</dc:title>
  <dc:creator>Microsoft Office 用户</dc:creator>
  <cp:lastModifiedBy>Microsoft Office 用户</cp:lastModifiedBy>
  <cp:revision>6</cp:revision>
  <dcterms:created xsi:type="dcterms:W3CDTF">2019-05-05T23:40:32Z</dcterms:created>
  <dcterms:modified xsi:type="dcterms:W3CDTF">2019-05-06T00:19:06Z</dcterms:modified>
</cp:coreProperties>
</file>