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/>
    <p:restoredTop sz="94638"/>
  </p:normalViewPr>
  <p:slideViewPr>
    <p:cSldViewPr snapToGrid="0" snapToObjects="1">
      <p:cViewPr varScale="1">
        <p:scale>
          <a:sx n="85" d="100"/>
          <a:sy n="85" d="100"/>
        </p:scale>
        <p:origin x="17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0D94-A710-7049-A19B-4917C67B8F3D}" type="datetimeFigureOut">
              <a:rPr kumimoji="1" lang="zh-CN" altLang="en-US" smtClean="0"/>
              <a:t>2019/8/14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E827-32EF-9949-A992-4F3279D9DC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11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0D94-A710-7049-A19B-4917C67B8F3D}" type="datetimeFigureOut">
              <a:rPr kumimoji="1" lang="zh-CN" altLang="en-US" smtClean="0"/>
              <a:t>2019/8/14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E827-32EF-9949-A992-4F3279D9DC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20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0D94-A710-7049-A19B-4917C67B8F3D}" type="datetimeFigureOut">
              <a:rPr kumimoji="1" lang="zh-CN" altLang="en-US" smtClean="0"/>
              <a:t>2019/8/14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E827-32EF-9949-A992-4F3279D9DC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29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0D94-A710-7049-A19B-4917C67B8F3D}" type="datetimeFigureOut">
              <a:rPr kumimoji="1" lang="zh-CN" altLang="en-US" smtClean="0"/>
              <a:t>2019/8/14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E827-32EF-9949-A992-4F3279D9DC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556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0D94-A710-7049-A19B-4917C67B8F3D}" type="datetimeFigureOut">
              <a:rPr kumimoji="1" lang="zh-CN" altLang="en-US" smtClean="0"/>
              <a:t>2019/8/14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E827-32EF-9949-A992-4F3279D9DC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569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0D94-A710-7049-A19B-4917C67B8F3D}" type="datetimeFigureOut">
              <a:rPr kumimoji="1" lang="zh-CN" altLang="en-US" smtClean="0"/>
              <a:t>2019/8/14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E827-32EF-9949-A992-4F3279D9DC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87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0D94-A710-7049-A19B-4917C67B8F3D}" type="datetimeFigureOut">
              <a:rPr kumimoji="1" lang="zh-CN" altLang="en-US" smtClean="0"/>
              <a:t>2019/8/14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E827-32EF-9949-A992-4F3279D9DC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79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0D94-A710-7049-A19B-4917C67B8F3D}" type="datetimeFigureOut">
              <a:rPr kumimoji="1" lang="zh-CN" altLang="en-US" smtClean="0"/>
              <a:t>2019/8/14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E827-32EF-9949-A992-4F3279D9DC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527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0D94-A710-7049-A19B-4917C67B8F3D}" type="datetimeFigureOut">
              <a:rPr kumimoji="1" lang="zh-CN" altLang="en-US" smtClean="0"/>
              <a:t>2019/8/14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E827-32EF-9949-A992-4F3279D9DC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03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0D94-A710-7049-A19B-4917C67B8F3D}" type="datetimeFigureOut">
              <a:rPr kumimoji="1" lang="zh-CN" altLang="en-US" smtClean="0"/>
              <a:t>2019/8/14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E827-32EF-9949-A992-4F3279D9DC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9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0D94-A710-7049-A19B-4917C67B8F3D}" type="datetimeFigureOut">
              <a:rPr kumimoji="1" lang="zh-CN" altLang="en-US" smtClean="0"/>
              <a:t>2019/8/14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E827-32EF-9949-A992-4F3279D9DC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946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10D94-A710-7049-A19B-4917C67B8F3D}" type="datetimeFigureOut">
              <a:rPr kumimoji="1" lang="zh-CN" altLang="en-US" smtClean="0"/>
              <a:t>2019/8/14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0E827-32EF-9949-A992-4F3279D9DC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610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设计模式（四）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                    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工厂模式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曾梦露</a:t>
            </a:r>
            <a:endParaRPr kumimoji="1" lang="en-US" altLang="zh-CN" dirty="0" smtClean="0"/>
          </a:p>
          <a:p>
            <a:r>
              <a:rPr kumimoji="1" lang="en-US" altLang="zh-CN" dirty="0" smtClean="0"/>
              <a:t>2019.08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53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工厂模式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工厂方法模式定义了一个创建对象的接口，但由子类决定要实例化的类是哪一个。工厂方法让类把实例化推迟到子类。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81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 38"/>
          <p:cNvGrpSpPr/>
          <p:nvPr/>
        </p:nvGrpSpPr>
        <p:grpSpPr>
          <a:xfrm>
            <a:off x="1567448" y="1119727"/>
            <a:ext cx="2158583" cy="1469036"/>
            <a:chOff x="794479" y="419725"/>
            <a:chExt cx="2158583" cy="1469036"/>
          </a:xfrm>
        </p:grpSpPr>
        <p:sp>
          <p:nvSpPr>
            <p:cNvPr id="4" name="矩形 3"/>
            <p:cNvSpPr/>
            <p:nvPr/>
          </p:nvSpPr>
          <p:spPr>
            <a:xfrm>
              <a:off x="794479" y="419725"/>
              <a:ext cx="2158583" cy="14690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177905" y="586052"/>
              <a:ext cx="13917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smtClean="0"/>
                <a:t>PizzaStore</a:t>
              </a:r>
              <a:endParaRPr kumimoji="1" lang="zh-CN" altLang="en-US" sz="2000" b="1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37830" y="1152489"/>
              <a:ext cx="14718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/>
                <a:t>CreatePizza</a:t>
              </a:r>
              <a:r>
                <a:rPr kumimoji="1" lang="en-US" altLang="zh-CN" dirty="0" smtClean="0"/>
                <a:t>()</a:t>
              </a:r>
            </a:p>
            <a:p>
              <a:r>
                <a:rPr kumimoji="1" lang="en-US" altLang="zh-CN" dirty="0" err="1" smtClean="0"/>
                <a:t>OrderPizza</a:t>
              </a:r>
              <a:r>
                <a:rPr kumimoji="1" lang="en-US" altLang="zh-CN" dirty="0" smtClean="0"/>
                <a:t>()</a:t>
              </a:r>
              <a:endParaRPr kumimoji="1" lang="zh-CN" altLang="en-US" dirty="0"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7606029" y="1407706"/>
            <a:ext cx="2158583" cy="732764"/>
            <a:chOff x="4709410" y="419725"/>
            <a:chExt cx="2158583" cy="732764"/>
          </a:xfrm>
        </p:grpSpPr>
        <p:sp>
          <p:nvSpPr>
            <p:cNvPr id="7" name="矩形 6"/>
            <p:cNvSpPr/>
            <p:nvPr/>
          </p:nvSpPr>
          <p:spPr>
            <a:xfrm>
              <a:off x="4709410" y="419725"/>
              <a:ext cx="2158583" cy="7327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407629" y="557507"/>
              <a:ext cx="774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smtClean="0"/>
                <a:t>Pizza</a:t>
              </a:r>
              <a:endParaRPr kumimoji="1" lang="zh-CN" altLang="en-US" sz="2000" b="1" dirty="0"/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191601" y="2925351"/>
            <a:ext cx="2158583" cy="1102096"/>
            <a:chOff x="0" y="2955561"/>
            <a:chExt cx="2158583" cy="1102096"/>
          </a:xfrm>
        </p:grpSpPr>
        <p:sp>
          <p:nvSpPr>
            <p:cNvPr id="10" name="矩形 9"/>
            <p:cNvSpPr/>
            <p:nvPr/>
          </p:nvSpPr>
          <p:spPr>
            <a:xfrm>
              <a:off x="0" y="2955561"/>
              <a:ext cx="2158583" cy="1102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11105" y="3121888"/>
              <a:ext cx="17363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 err="1" smtClean="0"/>
                <a:t>NYPizzaStore</a:t>
              </a:r>
              <a:endParaRPr kumimoji="1" lang="zh-CN" altLang="en-US" sz="2000" b="1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5412" y="3688325"/>
              <a:ext cx="1407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/>
                <a:t>OrderPizza</a:t>
              </a:r>
              <a:r>
                <a:rPr kumimoji="1" lang="en-US" altLang="zh-CN" dirty="0" smtClean="0"/>
                <a:t>()</a:t>
              </a:r>
              <a:endParaRPr kumimoji="1" lang="zh-CN" altLang="en-US" dirty="0"/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2456359" y="2925351"/>
            <a:ext cx="2329484" cy="1106030"/>
            <a:chOff x="2867611" y="2955561"/>
            <a:chExt cx="2329484" cy="1106030"/>
          </a:xfrm>
        </p:grpSpPr>
        <p:sp>
          <p:nvSpPr>
            <p:cNvPr id="13" name="矩形 12"/>
            <p:cNvSpPr/>
            <p:nvPr/>
          </p:nvSpPr>
          <p:spPr>
            <a:xfrm>
              <a:off x="2953062" y="2959495"/>
              <a:ext cx="2158583" cy="10981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867611" y="2955561"/>
              <a:ext cx="23294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 err="1" smtClean="0"/>
                <a:t>ChicagoPizzaStore</a:t>
              </a:r>
              <a:endParaRPr kumimoji="1" lang="zh-CN" altLang="en-US" sz="2000" b="1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328474" y="3692259"/>
              <a:ext cx="1407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/>
                <a:t>OrderPizza</a:t>
              </a:r>
              <a:r>
                <a:rPr kumimoji="1" lang="en-US" altLang="zh-CN" dirty="0" smtClean="0"/>
                <a:t>()</a:t>
              </a:r>
              <a:endParaRPr kumimoji="1" lang="zh-CN" altLang="en-US" dirty="0"/>
            </a:p>
          </p:txBody>
        </p:sp>
      </p:grpSp>
      <p:grpSp>
        <p:nvGrpSpPr>
          <p:cNvPr id="41" name="组 40"/>
          <p:cNvGrpSpPr/>
          <p:nvPr/>
        </p:nvGrpSpPr>
        <p:grpSpPr>
          <a:xfrm>
            <a:off x="5914511" y="2700966"/>
            <a:ext cx="3120265" cy="1824293"/>
            <a:chOff x="4992241" y="2029627"/>
            <a:chExt cx="3120265" cy="1824293"/>
          </a:xfrm>
        </p:grpSpPr>
        <p:grpSp>
          <p:nvGrpSpPr>
            <p:cNvPr id="17" name="组 16"/>
            <p:cNvGrpSpPr/>
            <p:nvPr/>
          </p:nvGrpSpPr>
          <p:grpSpPr>
            <a:xfrm>
              <a:off x="4992241" y="2029627"/>
              <a:ext cx="2539655" cy="732764"/>
              <a:chOff x="4709410" y="419725"/>
              <a:chExt cx="2539655" cy="732764"/>
            </a:xfrm>
            <a:solidFill>
              <a:schemeClr val="bg1"/>
            </a:solidFill>
          </p:grpSpPr>
          <p:sp>
            <p:nvSpPr>
              <p:cNvPr id="18" name="矩形 17"/>
              <p:cNvSpPr/>
              <p:nvPr/>
            </p:nvSpPr>
            <p:spPr>
              <a:xfrm>
                <a:off x="4709410" y="419725"/>
                <a:ext cx="2539655" cy="7327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786531" y="586052"/>
                <a:ext cx="21371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 smtClean="0"/>
                  <a:t>NYStypeCheesPizza</a:t>
                </a:r>
                <a:endParaRPr kumimoji="1" lang="zh-CN" altLang="en-US" dirty="0"/>
              </a:p>
            </p:txBody>
          </p:sp>
        </p:grpSp>
        <p:grpSp>
          <p:nvGrpSpPr>
            <p:cNvPr id="20" name="组 19"/>
            <p:cNvGrpSpPr/>
            <p:nvPr/>
          </p:nvGrpSpPr>
          <p:grpSpPr>
            <a:xfrm>
              <a:off x="5282546" y="2558948"/>
              <a:ext cx="2539655" cy="732764"/>
              <a:chOff x="4709410" y="419725"/>
              <a:chExt cx="2539655" cy="732764"/>
            </a:xfrm>
            <a:solidFill>
              <a:schemeClr val="bg1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4709410" y="419725"/>
                <a:ext cx="2539655" cy="7327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4786531" y="586052"/>
                <a:ext cx="2244525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 smtClean="0"/>
                  <a:t>NYStypePepperPizza</a:t>
                </a:r>
                <a:endParaRPr kumimoji="1" lang="zh-CN" altLang="en-US" dirty="0"/>
              </a:p>
            </p:txBody>
          </p:sp>
        </p:grpSp>
        <p:grpSp>
          <p:nvGrpSpPr>
            <p:cNvPr id="24" name="组 23"/>
            <p:cNvGrpSpPr/>
            <p:nvPr/>
          </p:nvGrpSpPr>
          <p:grpSpPr>
            <a:xfrm>
              <a:off x="5572851" y="3121156"/>
              <a:ext cx="2539655" cy="732764"/>
              <a:chOff x="4709410" y="419725"/>
              <a:chExt cx="2539655" cy="732764"/>
            </a:xfrm>
            <a:solidFill>
              <a:schemeClr val="bg1"/>
            </a:solidFill>
          </p:grpSpPr>
          <p:sp>
            <p:nvSpPr>
              <p:cNvPr id="25" name="矩形 24"/>
              <p:cNvSpPr/>
              <p:nvPr/>
            </p:nvSpPr>
            <p:spPr>
              <a:xfrm>
                <a:off x="4709410" y="419725"/>
                <a:ext cx="2539655" cy="7327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786531" y="586052"/>
                <a:ext cx="2113079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 smtClean="0"/>
                  <a:t>NYStypeVeggiPizza</a:t>
                </a:r>
                <a:endParaRPr kumimoji="1" lang="zh-CN" altLang="en-US" dirty="0"/>
              </a:p>
            </p:txBody>
          </p:sp>
        </p:grpSp>
      </p:grpSp>
      <p:grpSp>
        <p:nvGrpSpPr>
          <p:cNvPr id="40" name="组 39"/>
          <p:cNvGrpSpPr/>
          <p:nvPr/>
        </p:nvGrpSpPr>
        <p:grpSpPr>
          <a:xfrm>
            <a:off x="8900332" y="2659210"/>
            <a:ext cx="3098032" cy="1843364"/>
            <a:chOff x="8420652" y="2029627"/>
            <a:chExt cx="3098032" cy="1843364"/>
          </a:xfrm>
        </p:grpSpPr>
        <p:grpSp>
          <p:nvGrpSpPr>
            <p:cNvPr id="27" name="组 26"/>
            <p:cNvGrpSpPr/>
            <p:nvPr/>
          </p:nvGrpSpPr>
          <p:grpSpPr>
            <a:xfrm>
              <a:off x="8420652" y="2029627"/>
              <a:ext cx="2539655" cy="732764"/>
              <a:chOff x="4709410" y="419725"/>
              <a:chExt cx="2539655" cy="732764"/>
            </a:xfrm>
            <a:solidFill>
              <a:schemeClr val="bg1"/>
            </a:solidFill>
          </p:grpSpPr>
          <p:sp>
            <p:nvSpPr>
              <p:cNvPr id="28" name="矩形 27"/>
              <p:cNvSpPr/>
              <p:nvPr/>
            </p:nvSpPr>
            <p:spPr>
              <a:xfrm>
                <a:off x="4709410" y="419725"/>
                <a:ext cx="2539655" cy="7327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4786531" y="586052"/>
                <a:ext cx="2202847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 smtClean="0"/>
                  <a:t>CHIStypeCheesPizza</a:t>
                </a:r>
                <a:endParaRPr kumimoji="1" lang="zh-CN" altLang="en-US" dirty="0"/>
              </a:p>
            </p:txBody>
          </p:sp>
        </p:grpSp>
        <p:grpSp>
          <p:nvGrpSpPr>
            <p:cNvPr id="30" name="组 29"/>
            <p:cNvGrpSpPr/>
            <p:nvPr/>
          </p:nvGrpSpPr>
          <p:grpSpPr>
            <a:xfrm>
              <a:off x="8688724" y="2587052"/>
              <a:ext cx="2539655" cy="732764"/>
              <a:chOff x="4709410" y="419725"/>
              <a:chExt cx="2539655" cy="732764"/>
            </a:xfrm>
            <a:solidFill>
              <a:schemeClr val="bg1"/>
            </a:solidFill>
          </p:grpSpPr>
          <p:sp>
            <p:nvSpPr>
              <p:cNvPr id="31" name="矩形 30"/>
              <p:cNvSpPr/>
              <p:nvPr/>
            </p:nvSpPr>
            <p:spPr>
              <a:xfrm>
                <a:off x="4709410" y="419725"/>
                <a:ext cx="2539655" cy="7327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4786531" y="586052"/>
                <a:ext cx="231024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 smtClean="0"/>
                  <a:t>CHI</a:t>
                </a:r>
                <a:r>
                  <a:rPr kumimoji="1" lang="en-US" altLang="zh-CN" dirty="0" err="1" smtClean="0"/>
                  <a:t>StypePepperPizza</a:t>
                </a:r>
                <a:endParaRPr kumimoji="1" lang="zh-CN" altLang="en-US" dirty="0"/>
              </a:p>
            </p:txBody>
          </p:sp>
        </p:grpSp>
        <p:grpSp>
          <p:nvGrpSpPr>
            <p:cNvPr id="33" name="组 32"/>
            <p:cNvGrpSpPr/>
            <p:nvPr/>
          </p:nvGrpSpPr>
          <p:grpSpPr>
            <a:xfrm>
              <a:off x="8979029" y="3140227"/>
              <a:ext cx="2539655" cy="732764"/>
              <a:chOff x="4709410" y="419725"/>
              <a:chExt cx="2539655" cy="732764"/>
            </a:xfrm>
            <a:solidFill>
              <a:schemeClr val="bg1"/>
            </a:solidFill>
          </p:grpSpPr>
          <p:sp>
            <p:nvSpPr>
              <p:cNvPr id="34" name="矩形 33"/>
              <p:cNvSpPr/>
              <p:nvPr/>
            </p:nvSpPr>
            <p:spPr>
              <a:xfrm>
                <a:off x="4709410" y="419725"/>
                <a:ext cx="2539655" cy="7327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786531" y="586052"/>
                <a:ext cx="2178802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 smtClean="0"/>
                  <a:t>CHI</a:t>
                </a:r>
                <a:r>
                  <a:rPr kumimoji="1" lang="en-US" altLang="zh-CN" dirty="0" err="1" smtClean="0"/>
                  <a:t>StypeVeggiPizza</a:t>
                </a:r>
                <a:endParaRPr kumimoji="1" lang="zh-CN" altLang="en-US" dirty="0"/>
              </a:p>
            </p:txBody>
          </p:sp>
        </p:grpSp>
      </p:grpSp>
      <p:cxnSp>
        <p:nvCxnSpPr>
          <p:cNvPr id="44" name="直线箭头连接符 43"/>
          <p:cNvCxnSpPr>
            <a:stCxn id="10" idx="0"/>
            <a:endCxn id="4" idx="2"/>
          </p:cNvCxnSpPr>
          <p:nvPr/>
        </p:nvCxnSpPr>
        <p:spPr>
          <a:xfrm flipV="1">
            <a:off x="1270893" y="2588763"/>
            <a:ext cx="1375847" cy="33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14" idx="0"/>
            <a:endCxn id="4" idx="2"/>
          </p:cNvCxnSpPr>
          <p:nvPr/>
        </p:nvCxnSpPr>
        <p:spPr>
          <a:xfrm flipH="1" flipV="1">
            <a:off x="2646740" y="2588763"/>
            <a:ext cx="974361" cy="33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18" idx="0"/>
            <a:endCxn id="7" idx="2"/>
          </p:cNvCxnSpPr>
          <p:nvPr/>
        </p:nvCxnSpPr>
        <p:spPr>
          <a:xfrm flipV="1">
            <a:off x="7184339" y="2140470"/>
            <a:ext cx="1500982" cy="56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28" idx="0"/>
            <a:endCxn id="7" idx="2"/>
          </p:cNvCxnSpPr>
          <p:nvPr/>
        </p:nvCxnSpPr>
        <p:spPr>
          <a:xfrm flipH="1" flipV="1">
            <a:off x="8685321" y="2140470"/>
            <a:ext cx="1484839" cy="518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139079" y="6637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创建者类</a:t>
            </a:r>
            <a:endParaRPr kumimoji="1"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8177637" y="8538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产品类</a:t>
            </a:r>
            <a:endParaRPr kumimoji="1"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5227448" y="15904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抽象类</a:t>
            </a:r>
            <a:endParaRPr kumimoji="1"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4926872" y="3603991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具体子类</a:t>
            </a:r>
            <a:endParaRPr kumimoji="1" lang="zh-CN" altLang="en-US" dirty="0"/>
          </a:p>
        </p:txBody>
      </p:sp>
      <p:sp>
        <p:nvSpPr>
          <p:cNvPr id="60" name="任意形状 59"/>
          <p:cNvSpPr/>
          <p:nvPr/>
        </p:nvSpPr>
        <p:spPr>
          <a:xfrm>
            <a:off x="1208755" y="4166729"/>
            <a:ext cx="6265888" cy="1169818"/>
          </a:xfrm>
          <a:custGeom>
            <a:avLst/>
            <a:gdLst>
              <a:gd name="connsiteX0" fmla="*/ 0 w 6265888"/>
              <a:gd name="connsiteY0" fmla="*/ 0 h 1641945"/>
              <a:gd name="connsiteX1" fmla="*/ 2758190 w 6265888"/>
              <a:gd name="connsiteY1" fmla="*/ 1633928 h 1641945"/>
              <a:gd name="connsiteX2" fmla="*/ 6265888 w 6265888"/>
              <a:gd name="connsiteY2" fmla="*/ 509666 h 164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65888" h="1641945">
                <a:moveTo>
                  <a:pt x="0" y="0"/>
                </a:moveTo>
                <a:cubicBezTo>
                  <a:pt x="856937" y="774492"/>
                  <a:pt x="1713875" y="1548984"/>
                  <a:pt x="2758190" y="1633928"/>
                </a:cubicBezTo>
                <a:cubicBezTo>
                  <a:pt x="3802505" y="1718872"/>
                  <a:pt x="5034196" y="1114269"/>
                  <a:pt x="6265888" y="50966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任意形状 62"/>
          <p:cNvSpPr/>
          <p:nvPr/>
        </p:nvSpPr>
        <p:spPr>
          <a:xfrm>
            <a:off x="3732550" y="4032350"/>
            <a:ext cx="6685613" cy="1653523"/>
          </a:xfrm>
          <a:custGeom>
            <a:avLst/>
            <a:gdLst>
              <a:gd name="connsiteX0" fmla="*/ 0 w 6685613"/>
              <a:gd name="connsiteY0" fmla="*/ 0 h 1653523"/>
              <a:gd name="connsiteX1" fmla="*/ 3657600 w 6685613"/>
              <a:gd name="connsiteY1" fmla="*/ 1648918 h 1653523"/>
              <a:gd name="connsiteX2" fmla="*/ 6685613 w 6685613"/>
              <a:gd name="connsiteY2" fmla="*/ 494675 h 165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5613" h="1653523">
                <a:moveTo>
                  <a:pt x="0" y="0"/>
                </a:moveTo>
                <a:cubicBezTo>
                  <a:pt x="1271665" y="783236"/>
                  <a:pt x="2543331" y="1566472"/>
                  <a:pt x="3657600" y="1648918"/>
                </a:cubicBezTo>
                <a:cubicBezTo>
                  <a:pt x="4771869" y="1731364"/>
                  <a:pt x="6170951" y="682052"/>
                  <a:pt x="6685613" y="49467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2428406" y="5876140"/>
            <a:ext cx="895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创建者具体子类封装了如何做出纽约风味的</a:t>
            </a:r>
            <a:r>
              <a:rPr kumimoji="1" lang="en-US" altLang="zh-CN" dirty="0" smtClean="0"/>
              <a:t>pizza</a:t>
            </a:r>
            <a:r>
              <a:rPr kumimoji="1" lang="zh-CN" altLang="en-US" dirty="0" smtClean="0"/>
              <a:t>，这种封装就是工厂模式的关键所在。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85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96</Words>
  <Application>Microsoft Macintosh PowerPoint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DengXian</vt:lpstr>
      <vt:lpstr>DengXian Light</vt:lpstr>
      <vt:lpstr>Arial</vt:lpstr>
      <vt:lpstr>Office 主题</vt:lpstr>
      <vt:lpstr>设计模式（四）                      ——工厂模式</vt:lpstr>
      <vt:lpstr>工厂模式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12</cp:revision>
  <dcterms:created xsi:type="dcterms:W3CDTF">2019-08-14T15:15:19Z</dcterms:created>
  <dcterms:modified xsi:type="dcterms:W3CDTF">2019-08-14T23:44:49Z</dcterms:modified>
</cp:coreProperties>
</file>