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9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charts/chart24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ppt/charts/chart23.xml" ContentType="application/vnd.openxmlformats-officedocument.drawingml.char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8" r:id="rId19"/>
    <p:sldId id="280" r:id="rId20"/>
    <p:sldId id="274" r:id="rId21"/>
    <p:sldId id="279" r:id="rId22"/>
    <p:sldId id="275" r:id="rId23"/>
    <p:sldId id="278" r:id="rId24"/>
    <p:sldId id="276" r:id="rId25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09" autoAdjust="0"/>
    <p:restoredTop sz="94660"/>
  </p:normalViewPr>
  <p:slideViewPr>
    <p:cSldViewPr>
      <p:cViewPr varScale="1">
        <p:scale>
          <a:sx n="49" d="100"/>
          <a:sy n="49" d="100"/>
        </p:scale>
        <p:origin x="-90" y="-6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iago\Documents\Mes%20Document\PUC\2010.1\INF2545%20-%20Sistemas%20distribuidos\Trabalhos\Trabalho%201\svn\puc-sd-trab1-marques-moret\trunk\coleta-notebook-mor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3"/>
  <c:chart>
    <c:title>
      <c:tx>
        <c:rich>
          <a:bodyPr/>
          <a:lstStyle/>
          <a:p>
            <a:pPr>
              <a:defRPr/>
            </a:pPr>
            <a:r>
              <a:rPr lang="pt-BR"/>
              <a:t>Monoprocess (Avrg.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Médias!$C$1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Médias!$F$3:$F$7</c:f>
              <c:numCache>
                <c:formatCode>0.0000</c:formatCode>
                <c:ptCount val="5"/>
                <c:pt idx="0">
                  <c:v>1.6945083936055667E-3</c:v>
                </c:pt>
                <c:pt idx="1">
                  <c:v>5.2900950113932326E-3</c:v>
                </c:pt>
                <c:pt idx="2">
                  <c:v>8.616061210632335E-2</c:v>
                </c:pt>
                <c:pt idx="3">
                  <c:v>0.52489698330560997</c:v>
                </c:pt>
                <c:pt idx="4">
                  <c:v>8.8842568238576334</c:v>
                </c:pt>
              </c:numCache>
            </c:numRef>
          </c:val>
        </c:ser>
        <c:ser>
          <c:idx val="1"/>
          <c:order val="1"/>
          <c:tx>
            <c:strRef>
              <c:f>Médias!$G$1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Médias!$J$3:$J$7</c:f>
              <c:numCache>
                <c:formatCode>0.0000</c:formatCode>
                <c:ptCount val="5"/>
                <c:pt idx="0">
                  <c:v>1.0186853408813501E-2</c:v>
                </c:pt>
                <c:pt idx="1">
                  <c:v>2.5026895205179669E-2</c:v>
                </c:pt>
                <c:pt idx="2">
                  <c:v>0.40553862333297669</c:v>
                </c:pt>
                <c:pt idx="3">
                  <c:v>2.3096298885345332</c:v>
                </c:pt>
                <c:pt idx="4">
                  <c:v>39.493453658421998</c:v>
                </c:pt>
              </c:numCache>
            </c:numRef>
          </c:val>
        </c:ser>
        <c:ser>
          <c:idx val="2"/>
          <c:order val="2"/>
          <c:tx>
            <c:strRef>
              <c:f>Médias!$K$1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Médias!$N$3:$N$7</c:f>
              <c:numCache>
                <c:formatCode>0.0000</c:formatCode>
                <c:ptCount val="5"/>
                <c:pt idx="0">
                  <c:v>1.1324619849522669E-2</c:v>
                </c:pt>
                <c:pt idx="1">
                  <c:v>5.0023072957992666E-2</c:v>
                </c:pt>
                <c:pt idx="2">
                  <c:v>0.80456972519556669</c:v>
                </c:pt>
                <c:pt idx="3">
                  <c:v>4.6152388628323671</c:v>
                </c:pt>
              </c:numCache>
            </c:numRef>
          </c:val>
        </c:ser>
        <c:ser>
          <c:idx val="3"/>
          <c:order val="3"/>
          <c:tx>
            <c:strRef>
              <c:f>Médias!$O$1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Médias!$R$3:$R$7</c:f>
              <c:numCache>
                <c:formatCode>0.0000</c:formatCode>
                <c:ptCount val="5"/>
                <c:pt idx="0">
                  <c:v>1.7366109689076668E-2</c:v>
                </c:pt>
                <c:pt idx="1">
                  <c:v>7.7328193717532676E-2</c:v>
                </c:pt>
                <c:pt idx="2">
                  <c:v>1.1825959576500999</c:v>
                </c:pt>
                <c:pt idx="3">
                  <c:v>7.2670208432939667</c:v>
                </c:pt>
              </c:numCache>
            </c:numRef>
          </c:val>
        </c:ser>
        <c:marker val="1"/>
        <c:axId val="80497280"/>
        <c:axId val="45167360"/>
      </c:lineChart>
      <c:catAx>
        <c:axId val="804972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45167360"/>
        <c:crosses val="autoZero"/>
        <c:auto val="1"/>
        <c:lblAlgn val="ctr"/>
        <c:lblOffset val="100"/>
      </c:catAx>
      <c:valAx>
        <c:axId val="451673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804972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4"/>
  <c:chart>
    <c:title>
      <c:tx>
        <c:rich>
          <a:bodyPr/>
          <a:lstStyle/>
          <a:p>
            <a:pPr>
              <a:defRPr/>
            </a:pPr>
            <a:r>
              <a:rPr lang="pt-BR"/>
              <a:t>On Demand (Max.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Máximas!$C$1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Máximas!$F$9:$F$13</c:f>
              <c:numCache>
                <c:formatCode>0.0000</c:formatCode>
                <c:ptCount val="5"/>
                <c:pt idx="0">
                  <c:v>4.5691013336181668E-2</c:v>
                </c:pt>
                <c:pt idx="1">
                  <c:v>8.9537700017293331E-2</c:v>
                </c:pt>
                <c:pt idx="2">
                  <c:v>0.43585880597432336</c:v>
                </c:pt>
                <c:pt idx="3">
                  <c:v>3.4288706779480003</c:v>
                </c:pt>
                <c:pt idx="4">
                  <c:v>40.213989734649665</c:v>
                </c:pt>
              </c:numCache>
            </c:numRef>
          </c:val>
        </c:ser>
        <c:ser>
          <c:idx val="1"/>
          <c:order val="1"/>
          <c:tx>
            <c:strRef>
              <c:f>Máximas!$G$1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Máximas!$J$9:$J$13</c:f>
              <c:numCache>
                <c:formatCode>0.0000</c:formatCode>
                <c:ptCount val="5"/>
                <c:pt idx="0">
                  <c:v>0.20418125788370667</c:v>
                </c:pt>
                <c:pt idx="1">
                  <c:v>0.37549309730529662</c:v>
                </c:pt>
                <c:pt idx="2">
                  <c:v>1.8550400892893333</c:v>
                </c:pt>
                <c:pt idx="3">
                  <c:v>16.794017903010332</c:v>
                </c:pt>
                <c:pt idx="4">
                  <c:v>206.55737091700666</c:v>
                </c:pt>
              </c:numCache>
            </c:numRef>
          </c:val>
        </c:ser>
        <c:ser>
          <c:idx val="2"/>
          <c:order val="2"/>
          <c:tx>
            <c:strRef>
              <c:f>Máximas!$K$1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Máximas!$N$9:$N$13</c:f>
              <c:numCache>
                <c:formatCode>0.0000</c:formatCode>
                <c:ptCount val="5"/>
                <c:pt idx="0">
                  <c:v>0.41451195875803665</c:v>
                </c:pt>
                <c:pt idx="1">
                  <c:v>0.63219799995422343</c:v>
                </c:pt>
                <c:pt idx="2">
                  <c:v>3.1823965072631668</c:v>
                </c:pt>
                <c:pt idx="3">
                  <c:v>32.517204419772</c:v>
                </c:pt>
              </c:numCache>
            </c:numRef>
          </c:val>
        </c:ser>
        <c:ser>
          <c:idx val="3"/>
          <c:order val="3"/>
          <c:tx>
            <c:strRef>
              <c:f>Máximas!$O$1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Máximas!$R$9:$R$13</c:f>
              <c:numCache>
                <c:formatCode>0.0000</c:formatCode>
                <c:ptCount val="5"/>
                <c:pt idx="0">
                  <c:v>0.59184562365214</c:v>
                </c:pt>
                <c:pt idx="1">
                  <c:v>0.91286106109619336</c:v>
                </c:pt>
                <c:pt idx="2">
                  <c:v>6.9172789573669</c:v>
                </c:pt>
                <c:pt idx="3">
                  <c:v>49.805609517627339</c:v>
                </c:pt>
              </c:numCache>
            </c:numRef>
          </c:val>
        </c:ser>
        <c:marker val="1"/>
        <c:axId val="66152320"/>
        <c:axId val="66172800"/>
      </c:lineChart>
      <c:catAx>
        <c:axId val="661523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66172800"/>
        <c:crosses val="autoZero"/>
        <c:auto val="1"/>
        <c:lblAlgn val="ctr"/>
        <c:lblOffset val="100"/>
      </c:catAx>
      <c:valAx>
        <c:axId val="6617280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661523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5"/>
  <c:chart>
    <c:title>
      <c:tx>
        <c:rich>
          <a:bodyPr/>
          <a:lstStyle/>
          <a:p>
            <a:pPr>
              <a:defRPr/>
            </a:pPr>
            <a:r>
              <a:rPr lang="pt-BR"/>
              <a:t>Pre Alloc. (5 proc.,</a:t>
            </a:r>
            <a:r>
              <a:rPr lang="pt-BR" baseline="0"/>
              <a:t> </a:t>
            </a:r>
            <a:r>
              <a:rPr lang="pt-BR"/>
              <a:t>Max.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Máximas!$C$1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Máximas!$F$15:$F$19</c:f>
              <c:numCache>
                <c:formatCode>0.0000</c:formatCode>
                <c:ptCount val="5"/>
                <c:pt idx="0">
                  <c:v>8.5972944895426322E-3</c:v>
                </c:pt>
                <c:pt idx="1">
                  <c:v>2.9120445251465E-2</c:v>
                </c:pt>
                <c:pt idx="2">
                  <c:v>0.29380440711975003</c:v>
                </c:pt>
                <c:pt idx="3">
                  <c:v>2.5660292307535664</c:v>
                </c:pt>
                <c:pt idx="4">
                  <c:v>52.394349018732669</c:v>
                </c:pt>
              </c:numCache>
            </c:numRef>
          </c:val>
        </c:ser>
        <c:ser>
          <c:idx val="1"/>
          <c:order val="1"/>
          <c:tx>
            <c:strRef>
              <c:f>Máximas!$G$1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Máximas!$J$15:$J$19</c:f>
              <c:numCache>
                <c:formatCode>0.0000</c:formatCode>
                <c:ptCount val="5"/>
                <c:pt idx="0">
                  <c:v>3.7217839558919337E-2</c:v>
                </c:pt>
                <c:pt idx="1">
                  <c:v>0.13084851900736336</c:v>
                </c:pt>
                <c:pt idx="2">
                  <c:v>1.1538695494333668</c:v>
                </c:pt>
                <c:pt idx="3">
                  <c:v>11.289022588729999</c:v>
                </c:pt>
                <c:pt idx="4">
                  <c:v>197.50086808204665</c:v>
                </c:pt>
              </c:numCache>
            </c:numRef>
          </c:val>
        </c:ser>
        <c:ser>
          <c:idx val="2"/>
          <c:order val="2"/>
          <c:tx>
            <c:strRef>
              <c:f>Máximas!$K$1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Máximas!$N$15:$N$19</c:f>
              <c:numCache>
                <c:formatCode>0.0000</c:formatCode>
                <c:ptCount val="5"/>
                <c:pt idx="0">
                  <c:v>0.11103627681732033</c:v>
                </c:pt>
                <c:pt idx="1">
                  <c:v>0.24618312517802002</c:v>
                </c:pt>
                <c:pt idx="2">
                  <c:v>2.2004075686136666</c:v>
                </c:pt>
                <c:pt idx="3">
                  <c:v>22.885911679267668</c:v>
                </c:pt>
              </c:numCache>
            </c:numRef>
          </c:val>
        </c:ser>
        <c:ser>
          <c:idx val="3"/>
          <c:order val="3"/>
          <c:tx>
            <c:strRef>
              <c:f>Máximas!$O$1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Máximas!$R$15:$R$19</c:f>
              <c:numCache>
                <c:formatCode>0.0000</c:formatCode>
                <c:ptCount val="5"/>
                <c:pt idx="0">
                  <c:v>0.13618071873982998</c:v>
                </c:pt>
                <c:pt idx="1">
                  <c:v>0.3729924837748233</c:v>
                </c:pt>
                <c:pt idx="2">
                  <c:v>3.3767390039231997</c:v>
                </c:pt>
                <c:pt idx="3">
                  <c:v>31.319233465194333</c:v>
                </c:pt>
              </c:numCache>
            </c:numRef>
          </c:val>
        </c:ser>
        <c:marker val="1"/>
        <c:axId val="66907136"/>
        <c:axId val="73754112"/>
      </c:lineChart>
      <c:catAx>
        <c:axId val="669071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3754112"/>
        <c:crosses val="autoZero"/>
        <c:auto val="1"/>
        <c:lblAlgn val="ctr"/>
        <c:lblOffset val="100"/>
      </c:catAx>
      <c:valAx>
        <c:axId val="737541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6690713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6"/>
  <c:chart>
    <c:title>
      <c:tx>
        <c:rich>
          <a:bodyPr/>
          <a:lstStyle/>
          <a:p>
            <a:pPr>
              <a:defRPr/>
            </a:pPr>
            <a:r>
              <a:rPr lang="pt-BR"/>
              <a:t>Pre</a:t>
            </a:r>
            <a:r>
              <a:rPr lang="pt-BR" baseline="0"/>
              <a:t> Alloc. </a:t>
            </a:r>
            <a:r>
              <a:rPr lang="pt-BR"/>
              <a:t>(10 proc., Max.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Máximas!$C$1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Máximas!$F$21:$F$25</c:f>
              <c:numCache>
                <c:formatCode>0.0000</c:formatCode>
                <c:ptCount val="5"/>
                <c:pt idx="0">
                  <c:v>1.2877543767293366E-2</c:v>
                </c:pt>
                <c:pt idx="1">
                  <c:v>2.9506365458170664E-2</c:v>
                </c:pt>
                <c:pt idx="2">
                  <c:v>0.46261970202128327</c:v>
                </c:pt>
                <c:pt idx="3">
                  <c:v>2.5529419581095336</c:v>
                </c:pt>
                <c:pt idx="4">
                  <c:v>40.948424736658666</c:v>
                </c:pt>
              </c:numCache>
            </c:numRef>
          </c:val>
        </c:ser>
        <c:ser>
          <c:idx val="1"/>
          <c:order val="1"/>
          <c:tx>
            <c:strRef>
              <c:f>Máximas!$G$1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Máximas!$J$21:$J$25</c:f>
              <c:numCache>
                <c:formatCode>0.0000</c:formatCode>
                <c:ptCount val="5"/>
                <c:pt idx="0">
                  <c:v>3.4685961405435999E-2</c:v>
                </c:pt>
                <c:pt idx="1">
                  <c:v>0.14406822522481336</c:v>
                </c:pt>
                <c:pt idx="2">
                  <c:v>1.3146018664041998</c:v>
                </c:pt>
                <c:pt idx="3">
                  <c:v>11.210631418228333</c:v>
                </c:pt>
                <c:pt idx="4">
                  <c:v>205.52975365320665</c:v>
                </c:pt>
              </c:numCache>
            </c:numRef>
          </c:val>
        </c:ser>
        <c:ser>
          <c:idx val="2"/>
          <c:order val="2"/>
          <c:tx>
            <c:strRef>
              <c:f>Máximas!$K$1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Máximas!$N$21:$N$25</c:f>
              <c:numCache>
                <c:formatCode>0.0000</c:formatCode>
                <c:ptCount val="5"/>
                <c:pt idx="0">
                  <c:v>7.0926904678344671E-2</c:v>
                </c:pt>
                <c:pt idx="1">
                  <c:v>0.36912055810292665</c:v>
                </c:pt>
                <c:pt idx="2">
                  <c:v>2.5422107060750334</c:v>
                </c:pt>
                <c:pt idx="3">
                  <c:v>23.121320072809667</c:v>
                </c:pt>
              </c:numCache>
            </c:numRef>
          </c:val>
        </c:ser>
        <c:ser>
          <c:idx val="3"/>
          <c:order val="3"/>
          <c:tx>
            <c:strRef>
              <c:f>Máximas!$O$1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Máximas!$R$21:$R$25</c:f>
              <c:numCache>
                <c:formatCode>0.0000</c:formatCode>
                <c:ptCount val="5"/>
                <c:pt idx="0">
                  <c:v>0.11103753513760001</c:v>
                </c:pt>
                <c:pt idx="1">
                  <c:v>0.39578368398878333</c:v>
                </c:pt>
                <c:pt idx="2">
                  <c:v>3.5388888359070001</c:v>
                </c:pt>
                <c:pt idx="3">
                  <c:v>33.837389787038333</c:v>
                </c:pt>
              </c:numCache>
            </c:numRef>
          </c:val>
        </c:ser>
        <c:marker val="1"/>
        <c:axId val="75763072"/>
        <c:axId val="75795456"/>
      </c:lineChart>
      <c:catAx>
        <c:axId val="757630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5795456"/>
        <c:crosses val="autoZero"/>
        <c:auto val="1"/>
        <c:lblAlgn val="ctr"/>
        <c:lblOffset val="100"/>
      </c:catAx>
      <c:valAx>
        <c:axId val="7579545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576307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1 Client (Max.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Máximas!$A$3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Máximas!$F$3:$F$7</c:f>
              <c:numCache>
                <c:formatCode>0.0000</c:formatCode>
                <c:ptCount val="5"/>
                <c:pt idx="0">
                  <c:v>8.8080565134684655E-3</c:v>
                </c:pt>
                <c:pt idx="1">
                  <c:v>2.3829301198323664E-2</c:v>
                </c:pt>
                <c:pt idx="2">
                  <c:v>0.41197864214579</c:v>
                </c:pt>
                <c:pt idx="3">
                  <c:v>2.5611866315206</c:v>
                </c:pt>
                <c:pt idx="4">
                  <c:v>36.06085324287433</c:v>
                </c:pt>
              </c:numCache>
            </c:numRef>
          </c:val>
        </c:ser>
        <c:ser>
          <c:idx val="1"/>
          <c:order val="1"/>
          <c:tx>
            <c:strRef>
              <c:f>Máximas!$A$9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Máximas!$F$9:$F$13</c:f>
              <c:numCache>
                <c:formatCode>0.0000</c:formatCode>
                <c:ptCount val="5"/>
                <c:pt idx="0">
                  <c:v>4.5691013336181668E-2</c:v>
                </c:pt>
                <c:pt idx="1">
                  <c:v>8.9537700017293331E-2</c:v>
                </c:pt>
                <c:pt idx="2">
                  <c:v>0.43585880597432336</c:v>
                </c:pt>
                <c:pt idx="3">
                  <c:v>3.4288706779480003</c:v>
                </c:pt>
                <c:pt idx="4">
                  <c:v>40.213989734649665</c:v>
                </c:pt>
              </c:numCache>
            </c:numRef>
          </c:val>
        </c:ser>
        <c:ser>
          <c:idx val="2"/>
          <c:order val="2"/>
          <c:tx>
            <c:strRef>
              <c:f>Máximas!$A$15:$A$16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Máximas!$F$15:$F$19</c:f>
              <c:numCache>
                <c:formatCode>0.0000</c:formatCode>
                <c:ptCount val="5"/>
                <c:pt idx="0">
                  <c:v>8.5972944895426322E-3</c:v>
                </c:pt>
                <c:pt idx="1">
                  <c:v>2.9120445251465E-2</c:v>
                </c:pt>
                <c:pt idx="2">
                  <c:v>0.29380440711975003</c:v>
                </c:pt>
                <c:pt idx="3">
                  <c:v>2.5660292307535664</c:v>
                </c:pt>
                <c:pt idx="4">
                  <c:v>52.394349018732669</c:v>
                </c:pt>
              </c:numCache>
            </c:numRef>
          </c:val>
        </c:ser>
        <c:ser>
          <c:idx val="3"/>
          <c:order val="3"/>
          <c:tx>
            <c:strRef>
              <c:f>Máximas!$A$21:$A$22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Máximas!$F$21:$F$25</c:f>
              <c:numCache>
                <c:formatCode>0.0000</c:formatCode>
                <c:ptCount val="5"/>
                <c:pt idx="0">
                  <c:v>1.2877543767293366E-2</c:v>
                </c:pt>
                <c:pt idx="1">
                  <c:v>2.9506365458170664E-2</c:v>
                </c:pt>
                <c:pt idx="2">
                  <c:v>0.46261970202128327</c:v>
                </c:pt>
                <c:pt idx="3">
                  <c:v>2.5529419581095336</c:v>
                </c:pt>
                <c:pt idx="4">
                  <c:v>40.948424736658666</c:v>
                </c:pt>
              </c:numCache>
            </c:numRef>
          </c:val>
        </c:ser>
        <c:marker val="1"/>
        <c:axId val="76223616"/>
        <c:axId val="76232960"/>
      </c:lineChart>
      <c:catAx>
        <c:axId val="762236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6232960"/>
        <c:crosses val="autoZero"/>
        <c:auto val="1"/>
        <c:lblAlgn val="ctr"/>
        <c:lblOffset val="100"/>
      </c:catAx>
      <c:valAx>
        <c:axId val="762329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622361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5 Clients (Max.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Máximas!$A$3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Máximas!$J$3:$J$7</c:f>
              <c:numCache>
                <c:formatCode>0.0000</c:formatCode>
                <c:ptCount val="5"/>
                <c:pt idx="0">
                  <c:v>0.115225156148275</c:v>
                </c:pt>
                <c:pt idx="1">
                  <c:v>0.11600995063781666</c:v>
                </c:pt>
                <c:pt idx="2">
                  <c:v>1.7640364964803332</c:v>
                </c:pt>
                <c:pt idx="3">
                  <c:v>10.2913300991056</c:v>
                </c:pt>
                <c:pt idx="4">
                  <c:v>162.72489585876667</c:v>
                </c:pt>
              </c:numCache>
            </c:numRef>
          </c:val>
        </c:ser>
        <c:ser>
          <c:idx val="1"/>
          <c:order val="1"/>
          <c:tx>
            <c:strRef>
              <c:f>Máximas!$A$9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Máximas!$J$9:$J$13</c:f>
              <c:numCache>
                <c:formatCode>0.0000</c:formatCode>
                <c:ptCount val="5"/>
                <c:pt idx="0">
                  <c:v>0.20418125788370667</c:v>
                </c:pt>
                <c:pt idx="1">
                  <c:v>0.37549309730529662</c:v>
                </c:pt>
                <c:pt idx="2">
                  <c:v>1.8550400892893333</c:v>
                </c:pt>
                <c:pt idx="3">
                  <c:v>16.794017903010332</c:v>
                </c:pt>
                <c:pt idx="4">
                  <c:v>206.55737091700666</c:v>
                </c:pt>
              </c:numCache>
            </c:numRef>
          </c:val>
        </c:ser>
        <c:ser>
          <c:idx val="2"/>
          <c:order val="2"/>
          <c:tx>
            <c:strRef>
              <c:f>Máximas!$A$15:$A$16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Máximas!$J$15:$J$19</c:f>
              <c:numCache>
                <c:formatCode>0.0000</c:formatCode>
                <c:ptCount val="5"/>
                <c:pt idx="0">
                  <c:v>3.7217839558919337E-2</c:v>
                </c:pt>
                <c:pt idx="1">
                  <c:v>0.13084851900736336</c:v>
                </c:pt>
                <c:pt idx="2">
                  <c:v>1.1538695494333668</c:v>
                </c:pt>
                <c:pt idx="3">
                  <c:v>11.289022588729999</c:v>
                </c:pt>
                <c:pt idx="4">
                  <c:v>197.50086808204665</c:v>
                </c:pt>
              </c:numCache>
            </c:numRef>
          </c:val>
        </c:ser>
        <c:ser>
          <c:idx val="3"/>
          <c:order val="3"/>
          <c:tx>
            <c:strRef>
              <c:f>Máximas!$A$21:$A$22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Máximas!$J$21:$J$25</c:f>
              <c:numCache>
                <c:formatCode>0.0000</c:formatCode>
                <c:ptCount val="5"/>
                <c:pt idx="0">
                  <c:v>3.4685961405435999E-2</c:v>
                </c:pt>
                <c:pt idx="1">
                  <c:v>0.14406822522481336</c:v>
                </c:pt>
                <c:pt idx="2">
                  <c:v>1.3146018664041998</c:v>
                </c:pt>
                <c:pt idx="3">
                  <c:v>11.210631418228333</c:v>
                </c:pt>
                <c:pt idx="4">
                  <c:v>205.52975365320665</c:v>
                </c:pt>
              </c:numCache>
            </c:numRef>
          </c:val>
        </c:ser>
        <c:marker val="1"/>
        <c:axId val="76617216"/>
        <c:axId val="76623872"/>
      </c:lineChart>
      <c:catAx>
        <c:axId val="766172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6623872"/>
        <c:crosses val="autoZero"/>
        <c:auto val="1"/>
        <c:lblAlgn val="ctr"/>
        <c:lblOffset val="100"/>
      </c:catAx>
      <c:valAx>
        <c:axId val="766238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661721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10 Clients (Max.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Máximas!$A$3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Máximas!$N$3:$N$7</c:f>
              <c:numCache>
                <c:formatCode>0.0000</c:formatCode>
                <c:ptCount val="5"/>
                <c:pt idx="0">
                  <c:v>6.4477451642354008E-2</c:v>
                </c:pt>
                <c:pt idx="1">
                  <c:v>0.23735219637552998</c:v>
                </c:pt>
                <c:pt idx="2">
                  <c:v>3.5624407370885329</c:v>
                </c:pt>
                <c:pt idx="3">
                  <c:v>20.826281388600666</c:v>
                </c:pt>
              </c:numCache>
            </c:numRef>
          </c:val>
        </c:ser>
        <c:ser>
          <c:idx val="1"/>
          <c:order val="1"/>
          <c:tx>
            <c:strRef>
              <c:f>Máximas!$A$9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Máximas!$N$9:$N$13</c:f>
              <c:numCache>
                <c:formatCode>0.0000</c:formatCode>
                <c:ptCount val="5"/>
                <c:pt idx="0">
                  <c:v>0.41451195875803665</c:v>
                </c:pt>
                <c:pt idx="1">
                  <c:v>0.63219799995422343</c:v>
                </c:pt>
                <c:pt idx="2">
                  <c:v>3.1823965072631668</c:v>
                </c:pt>
                <c:pt idx="3">
                  <c:v>32.517204419772</c:v>
                </c:pt>
              </c:numCache>
            </c:numRef>
          </c:val>
        </c:ser>
        <c:ser>
          <c:idx val="2"/>
          <c:order val="2"/>
          <c:tx>
            <c:strRef>
              <c:f>Máximas!$A$15:$A$16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Máximas!$N$15:$N$19</c:f>
              <c:numCache>
                <c:formatCode>0.0000</c:formatCode>
                <c:ptCount val="5"/>
                <c:pt idx="0">
                  <c:v>0.11103627681732033</c:v>
                </c:pt>
                <c:pt idx="1">
                  <c:v>0.24618312517802002</c:v>
                </c:pt>
                <c:pt idx="2">
                  <c:v>2.2004075686136666</c:v>
                </c:pt>
                <c:pt idx="3">
                  <c:v>22.885911679267668</c:v>
                </c:pt>
              </c:numCache>
            </c:numRef>
          </c:val>
        </c:ser>
        <c:ser>
          <c:idx val="3"/>
          <c:order val="3"/>
          <c:tx>
            <c:strRef>
              <c:f>Máximas!$A$21:$A$22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Máximas!$N$21:$N$25</c:f>
              <c:numCache>
                <c:formatCode>0.0000</c:formatCode>
                <c:ptCount val="5"/>
                <c:pt idx="0">
                  <c:v>7.0926904678344671E-2</c:v>
                </c:pt>
                <c:pt idx="1">
                  <c:v>0.36912055810292665</c:v>
                </c:pt>
                <c:pt idx="2">
                  <c:v>2.5422107060750334</c:v>
                </c:pt>
                <c:pt idx="3">
                  <c:v>23.121320072809667</c:v>
                </c:pt>
              </c:numCache>
            </c:numRef>
          </c:val>
        </c:ser>
        <c:marker val="1"/>
        <c:axId val="81987456"/>
        <c:axId val="94222976"/>
      </c:lineChart>
      <c:catAx>
        <c:axId val="819874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94222976"/>
        <c:crosses val="autoZero"/>
        <c:auto val="1"/>
        <c:lblAlgn val="ctr"/>
        <c:lblOffset val="100"/>
      </c:catAx>
      <c:valAx>
        <c:axId val="942229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819874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15 Clients (Max.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Máximas!$A$3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Máximas!$R$3:$R$7</c:f>
              <c:numCache>
                <c:formatCode>0.0000</c:formatCode>
                <c:ptCount val="5"/>
                <c:pt idx="0">
                  <c:v>0.11224088668823334</c:v>
                </c:pt>
                <c:pt idx="1">
                  <c:v>0.38475763003031332</c:v>
                </c:pt>
                <c:pt idx="2">
                  <c:v>4.9616109583112999</c:v>
                </c:pt>
                <c:pt idx="3">
                  <c:v>33.610920672946328</c:v>
                </c:pt>
              </c:numCache>
            </c:numRef>
          </c:val>
        </c:ser>
        <c:ser>
          <c:idx val="1"/>
          <c:order val="1"/>
          <c:tx>
            <c:strRef>
              <c:f>Máximas!$A$9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Máximas!$R$9:$R$13</c:f>
              <c:numCache>
                <c:formatCode>0.0000</c:formatCode>
                <c:ptCount val="5"/>
                <c:pt idx="0">
                  <c:v>0.59184562365214</c:v>
                </c:pt>
                <c:pt idx="1">
                  <c:v>0.91286106109619336</c:v>
                </c:pt>
                <c:pt idx="2">
                  <c:v>6.9172789573669</c:v>
                </c:pt>
                <c:pt idx="3">
                  <c:v>49.805609517627339</c:v>
                </c:pt>
              </c:numCache>
            </c:numRef>
          </c:val>
        </c:ser>
        <c:ser>
          <c:idx val="2"/>
          <c:order val="2"/>
          <c:tx>
            <c:strRef>
              <c:f>Máximas!$A$15:$A$16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Máximas!$R$15:$R$19</c:f>
              <c:numCache>
                <c:formatCode>0.0000</c:formatCode>
                <c:ptCount val="5"/>
                <c:pt idx="0">
                  <c:v>0.13618071873982998</c:v>
                </c:pt>
                <c:pt idx="1">
                  <c:v>0.3729924837748233</c:v>
                </c:pt>
                <c:pt idx="2">
                  <c:v>3.3767390039231997</c:v>
                </c:pt>
                <c:pt idx="3">
                  <c:v>31.319233465194333</c:v>
                </c:pt>
              </c:numCache>
            </c:numRef>
          </c:val>
        </c:ser>
        <c:ser>
          <c:idx val="3"/>
          <c:order val="3"/>
          <c:tx>
            <c:strRef>
              <c:f>Máximas!$A$21:$A$22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Máximas!$R$21:$R$25</c:f>
              <c:numCache>
                <c:formatCode>0.0000</c:formatCode>
                <c:ptCount val="5"/>
                <c:pt idx="0">
                  <c:v>0.11103753513760001</c:v>
                </c:pt>
                <c:pt idx="1">
                  <c:v>0.39578368398878333</c:v>
                </c:pt>
                <c:pt idx="2">
                  <c:v>3.5388888359070001</c:v>
                </c:pt>
                <c:pt idx="3">
                  <c:v>33.837389787038333</c:v>
                </c:pt>
              </c:numCache>
            </c:numRef>
          </c:val>
        </c:ser>
        <c:marker val="1"/>
        <c:axId val="96814592"/>
        <c:axId val="96816512"/>
      </c:lineChart>
      <c:catAx>
        <c:axId val="968145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96816512"/>
        <c:crosses val="autoZero"/>
        <c:auto val="1"/>
        <c:lblAlgn val="ctr"/>
        <c:lblOffset val="100"/>
      </c:catAx>
      <c:valAx>
        <c:axId val="968165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968145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3"/>
  <c:chart>
    <c:title>
      <c:tx>
        <c:rich>
          <a:bodyPr/>
          <a:lstStyle/>
          <a:p>
            <a:pPr>
              <a:defRPr/>
            </a:pPr>
            <a:r>
              <a:rPr lang="pt-BR"/>
              <a:t>Monoprocess (Total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Totais!$C$1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Totais!$F$3:$F$7</c:f>
              <c:numCache>
                <c:formatCode>0.0000</c:formatCode>
                <c:ptCount val="5"/>
                <c:pt idx="0">
                  <c:v>3.3890167872111E-2</c:v>
                </c:pt>
                <c:pt idx="1">
                  <c:v>0.10580190022786667</c:v>
                </c:pt>
                <c:pt idx="2">
                  <c:v>1.7232122421264666</c:v>
                </c:pt>
                <c:pt idx="3">
                  <c:v>10.497939666112002</c:v>
                </c:pt>
                <c:pt idx="4">
                  <c:v>177.68513647715335</c:v>
                </c:pt>
              </c:numCache>
            </c:numRef>
          </c:val>
        </c:ser>
        <c:ser>
          <c:idx val="1"/>
          <c:order val="1"/>
          <c:tx>
            <c:strRef>
              <c:f>Totais!$G$1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Totais!$J$3:$J$7</c:f>
              <c:numCache>
                <c:formatCode>0.0000</c:formatCode>
                <c:ptCount val="5"/>
                <c:pt idx="0">
                  <c:v>0.20373706817627002</c:v>
                </c:pt>
                <c:pt idx="1">
                  <c:v>0.50053790410359666</c:v>
                </c:pt>
                <c:pt idx="2">
                  <c:v>8.1107724666595331</c:v>
                </c:pt>
                <c:pt idx="3">
                  <c:v>46.192597770691009</c:v>
                </c:pt>
                <c:pt idx="4">
                  <c:v>789.86907316843656</c:v>
                </c:pt>
              </c:numCache>
            </c:numRef>
          </c:val>
        </c:ser>
        <c:ser>
          <c:idx val="2"/>
          <c:order val="2"/>
          <c:tx>
            <c:strRef>
              <c:f>Totais!$K$1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Totais!$N$3:$N$7</c:f>
              <c:numCache>
                <c:formatCode>0.0000</c:formatCode>
                <c:ptCount val="5"/>
                <c:pt idx="0">
                  <c:v>0.22649239699045998</c:v>
                </c:pt>
                <c:pt idx="1">
                  <c:v>1.0004614591598533</c:v>
                </c:pt>
                <c:pt idx="2">
                  <c:v>16.091394503911332</c:v>
                </c:pt>
                <c:pt idx="3">
                  <c:v>92.304777256647682</c:v>
                </c:pt>
              </c:numCache>
            </c:numRef>
          </c:val>
        </c:ser>
        <c:ser>
          <c:idx val="3"/>
          <c:order val="3"/>
          <c:tx>
            <c:strRef>
              <c:f>Totais!$O$1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Totais!$R$3:$R$7</c:f>
              <c:numCache>
                <c:formatCode>0.0000</c:formatCode>
                <c:ptCount val="5"/>
                <c:pt idx="0">
                  <c:v>0.34732219378153334</c:v>
                </c:pt>
                <c:pt idx="1">
                  <c:v>1.5465638743506667</c:v>
                </c:pt>
                <c:pt idx="2">
                  <c:v>23.651919153001668</c:v>
                </c:pt>
                <c:pt idx="3">
                  <c:v>145.34041686588</c:v>
                </c:pt>
              </c:numCache>
            </c:numRef>
          </c:val>
        </c:ser>
        <c:marker val="1"/>
        <c:axId val="96601984"/>
        <c:axId val="96608256"/>
      </c:lineChart>
      <c:catAx>
        <c:axId val="966019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96608256"/>
        <c:crosses val="autoZero"/>
        <c:auto val="1"/>
        <c:lblAlgn val="ctr"/>
        <c:lblOffset val="100"/>
      </c:catAx>
      <c:valAx>
        <c:axId val="9660825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9660198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4"/>
  <c:chart>
    <c:title>
      <c:tx>
        <c:rich>
          <a:bodyPr/>
          <a:lstStyle/>
          <a:p>
            <a:pPr>
              <a:defRPr/>
            </a:pPr>
            <a:r>
              <a:rPr lang="pt-BR"/>
              <a:t>On Demand (Total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Totais!$C$1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Totais!$F$9:$F$13</c:f>
              <c:numCache>
                <c:formatCode>0.0000</c:formatCode>
                <c:ptCount val="5"/>
                <c:pt idx="0">
                  <c:v>0.21517356236775667</c:v>
                </c:pt>
                <c:pt idx="1">
                  <c:v>0.39987309773762997</c:v>
                </c:pt>
                <c:pt idx="2">
                  <c:v>2.0393946965535665</c:v>
                </c:pt>
                <c:pt idx="3">
                  <c:v>15.352367639541667</c:v>
                </c:pt>
                <c:pt idx="4">
                  <c:v>196.75272377331999</c:v>
                </c:pt>
              </c:numCache>
            </c:numRef>
          </c:val>
        </c:ser>
        <c:ser>
          <c:idx val="1"/>
          <c:order val="1"/>
          <c:tx>
            <c:strRef>
              <c:f>Totais!$G$1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Totais!$J$9:$J$13</c:f>
              <c:numCache>
                <c:formatCode>0.0000</c:formatCode>
                <c:ptCount val="5"/>
                <c:pt idx="0">
                  <c:v>0.9503534634908033</c:v>
                </c:pt>
                <c:pt idx="1">
                  <c:v>1.6178574244181334</c:v>
                </c:pt>
                <c:pt idx="2">
                  <c:v>8.3752527236938672</c:v>
                </c:pt>
                <c:pt idx="3">
                  <c:v>67.272527726491333</c:v>
                </c:pt>
                <c:pt idx="4">
                  <c:v>910.75101056098993</c:v>
                </c:pt>
              </c:numCache>
            </c:numRef>
          </c:val>
        </c:ser>
        <c:ser>
          <c:idx val="2"/>
          <c:order val="2"/>
          <c:tx>
            <c:strRef>
              <c:f>Totais!$K$1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Totais!$N$9:$N$13</c:f>
              <c:numCache>
                <c:formatCode>0.0000</c:formatCode>
                <c:ptCount val="5"/>
                <c:pt idx="0">
                  <c:v>1.9343283891678</c:v>
                </c:pt>
                <c:pt idx="1">
                  <c:v>2.8970311164856</c:v>
                </c:pt>
                <c:pt idx="2">
                  <c:v>14.946233948071667</c:v>
                </c:pt>
                <c:pt idx="3">
                  <c:v>128.15897695223336</c:v>
                </c:pt>
              </c:numCache>
            </c:numRef>
          </c:val>
        </c:ser>
        <c:ser>
          <c:idx val="3"/>
          <c:order val="3"/>
          <c:tx>
            <c:strRef>
              <c:f>Totais!$O$1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Totais!$R$9:$R$13</c:f>
              <c:numCache>
                <c:formatCode>0.0000</c:formatCode>
                <c:ptCount val="5"/>
                <c:pt idx="0">
                  <c:v>2.8003428300221667</c:v>
                </c:pt>
                <c:pt idx="1">
                  <c:v>4.2038242552015328</c:v>
                </c:pt>
                <c:pt idx="2">
                  <c:v>26.22146465513433</c:v>
                </c:pt>
                <c:pt idx="3">
                  <c:v>199.23809040917331</c:v>
                </c:pt>
              </c:numCache>
            </c:numRef>
          </c:val>
        </c:ser>
        <c:marker val="1"/>
        <c:axId val="75945088"/>
        <c:axId val="75954048"/>
      </c:lineChart>
      <c:catAx>
        <c:axId val="759450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5954048"/>
        <c:crosses val="autoZero"/>
        <c:auto val="1"/>
        <c:lblAlgn val="ctr"/>
        <c:lblOffset val="100"/>
      </c:catAx>
      <c:valAx>
        <c:axId val="759540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59450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5"/>
  <c:chart>
    <c:title>
      <c:tx>
        <c:rich>
          <a:bodyPr/>
          <a:lstStyle/>
          <a:p>
            <a:pPr>
              <a:defRPr/>
            </a:pPr>
            <a:r>
              <a:rPr lang="pt-BR"/>
              <a:t>Pre Alloc. (5 proc.,</a:t>
            </a:r>
            <a:r>
              <a:rPr lang="pt-BR" baseline="0"/>
              <a:t> Total</a:t>
            </a:r>
            <a:r>
              <a:rPr lang="pt-BR"/>
              <a:t>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Totais!$C$1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Totais!$F$15:$F$19</c:f>
              <c:numCache>
                <c:formatCode>0.0000</c:formatCode>
                <c:ptCount val="5"/>
                <c:pt idx="0">
                  <c:v>3.4001429875691665E-2</c:v>
                </c:pt>
                <c:pt idx="1">
                  <c:v>0.12927309672037998</c:v>
                </c:pt>
                <c:pt idx="2">
                  <c:v>1.4109907944997</c:v>
                </c:pt>
                <c:pt idx="3">
                  <c:v>10.882926543553666</c:v>
                </c:pt>
                <c:pt idx="4">
                  <c:v>206.51538483301667</c:v>
                </c:pt>
              </c:numCache>
            </c:numRef>
          </c:val>
        </c:ser>
        <c:ser>
          <c:idx val="1"/>
          <c:order val="1"/>
          <c:tx>
            <c:strRef>
              <c:f>Totais!$G$1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Totais!$J$15:$J$19</c:f>
              <c:numCache>
                <c:formatCode>0.0000</c:formatCode>
                <c:ptCount val="5"/>
                <c:pt idx="0">
                  <c:v>0.12045116424560333</c:v>
                </c:pt>
                <c:pt idx="1">
                  <c:v>0.53469352722167995</c:v>
                </c:pt>
                <c:pt idx="2">
                  <c:v>5.3391131560007663</c:v>
                </c:pt>
                <c:pt idx="3">
                  <c:v>46.38690835634867</c:v>
                </c:pt>
                <c:pt idx="4">
                  <c:v>897.97977868715998</c:v>
                </c:pt>
              </c:numCache>
            </c:numRef>
          </c:val>
        </c:ser>
        <c:ser>
          <c:idx val="2"/>
          <c:order val="2"/>
          <c:tx>
            <c:strRef>
              <c:f>Totais!$K$1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Totais!$N$15:$N$19</c:f>
              <c:numCache>
                <c:formatCode>0.0000</c:formatCode>
                <c:ptCount val="5"/>
                <c:pt idx="0">
                  <c:v>0.28729342619577997</c:v>
                </c:pt>
                <c:pt idx="1">
                  <c:v>0.96468755404154682</c:v>
                </c:pt>
                <c:pt idx="2">
                  <c:v>10.400768963495866</c:v>
                </c:pt>
                <c:pt idx="3">
                  <c:v>90.153725608189987</c:v>
                </c:pt>
              </c:numCache>
            </c:numRef>
          </c:val>
        </c:ser>
        <c:ser>
          <c:idx val="3"/>
          <c:order val="3"/>
          <c:tx>
            <c:strRef>
              <c:f>Totais!$O$1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Totais!$R$15:$R$19</c:f>
              <c:numCache>
                <c:formatCode>0.0000</c:formatCode>
                <c:ptCount val="5"/>
                <c:pt idx="0">
                  <c:v>0.39436665640936996</c:v>
                </c:pt>
                <c:pt idx="1">
                  <c:v>1.5496306896209668</c:v>
                </c:pt>
                <c:pt idx="2">
                  <c:v>15.945316065682334</c:v>
                </c:pt>
                <c:pt idx="3">
                  <c:v>136.92019299930666</c:v>
                </c:pt>
              </c:numCache>
            </c:numRef>
          </c:val>
        </c:ser>
        <c:marker val="1"/>
        <c:axId val="97116160"/>
        <c:axId val="98873344"/>
      </c:lineChart>
      <c:catAx>
        <c:axId val="971161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98873344"/>
        <c:crosses val="autoZero"/>
        <c:auto val="1"/>
        <c:lblAlgn val="ctr"/>
        <c:lblOffset val="100"/>
      </c:catAx>
      <c:valAx>
        <c:axId val="988733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9711616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4"/>
  <c:chart>
    <c:title>
      <c:tx>
        <c:rich>
          <a:bodyPr/>
          <a:lstStyle/>
          <a:p>
            <a:pPr>
              <a:defRPr/>
            </a:pPr>
            <a:r>
              <a:rPr lang="pt-BR"/>
              <a:t>On Demand (Avrg.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Médias!$C$1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Médias!$F$9:$F$13</c:f>
              <c:numCache>
                <c:formatCode>0.0000</c:formatCode>
                <c:ptCount val="5"/>
                <c:pt idx="0">
                  <c:v>1.0758678118387667E-2</c:v>
                </c:pt>
                <c:pt idx="1">
                  <c:v>1.9993654886881332E-2</c:v>
                </c:pt>
                <c:pt idx="2">
                  <c:v>0.10196973482768001</c:v>
                </c:pt>
                <c:pt idx="3">
                  <c:v>0.76761838197708332</c:v>
                </c:pt>
                <c:pt idx="4">
                  <c:v>9.8376361886660657</c:v>
                </c:pt>
              </c:numCache>
            </c:numRef>
          </c:val>
        </c:ser>
        <c:ser>
          <c:idx val="1"/>
          <c:order val="1"/>
          <c:tx>
            <c:strRef>
              <c:f>Médias!$G$1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Médias!$J$9:$J$13</c:f>
              <c:numCache>
                <c:formatCode>0.0000</c:formatCode>
                <c:ptCount val="5"/>
                <c:pt idx="0">
                  <c:v>4.7517673174540663E-2</c:v>
                </c:pt>
                <c:pt idx="1">
                  <c:v>8.0892871220906992E-2</c:v>
                </c:pt>
                <c:pt idx="2">
                  <c:v>0.41876263618469328</c:v>
                </c:pt>
                <c:pt idx="3">
                  <c:v>3.3636263863245994</c:v>
                </c:pt>
                <c:pt idx="4">
                  <c:v>45.537550528049671</c:v>
                </c:pt>
              </c:numCache>
            </c:numRef>
          </c:val>
        </c:ser>
        <c:ser>
          <c:idx val="2"/>
          <c:order val="2"/>
          <c:tx>
            <c:strRef>
              <c:f>Médias!$K$1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Médias!$N$9:$N$13</c:f>
              <c:numCache>
                <c:formatCode>0.0000</c:formatCode>
                <c:ptCount val="5"/>
                <c:pt idx="0">
                  <c:v>9.6716419458389005E-2</c:v>
                </c:pt>
                <c:pt idx="1">
                  <c:v>0.14485155582427667</c:v>
                </c:pt>
                <c:pt idx="2">
                  <c:v>0.74731169740358994</c:v>
                </c:pt>
                <c:pt idx="3">
                  <c:v>6.4079488476117668</c:v>
                </c:pt>
              </c:numCache>
            </c:numRef>
          </c:val>
        </c:ser>
        <c:ser>
          <c:idx val="3"/>
          <c:order val="3"/>
          <c:tx>
            <c:strRef>
              <c:f>Médias!$O$1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Médias!$R$9:$R$13</c:f>
              <c:numCache>
                <c:formatCode>0.0000</c:formatCode>
                <c:ptCount val="5"/>
                <c:pt idx="0">
                  <c:v>0.14001714150110667</c:v>
                </c:pt>
                <c:pt idx="1">
                  <c:v>0.21019121276007668</c:v>
                </c:pt>
                <c:pt idx="2">
                  <c:v>1.3110732327567001</c:v>
                </c:pt>
                <c:pt idx="3">
                  <c:v>9.9619045204587664</c:v>
                </c:pt>
              </c:numCache>
            </c:numRef>
          </c:val>
        </c:ser>
        <c:marker val="1"/>
        <c:axId val="99469184"/>
        <c:axId val="99480320"/>
      </c:lineChart>
      <c:catAx>
        <c:axId val="994691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99480320"/>
        <c:crosses val="autoZero"/>
        <c:auto val="1"/>
        <c:lblAlgn val="ctr"/>
        <c:lblOffset val="100"/>
      </c:catAx>
      <c:valAx>
        <c:axId val="9948032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9946918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6"/>
  <c:chart>
    <c:title>
      <c:tx>
        <c:rich>
          <a:bodyPr/>
          <a:lstStyle/>
          <a:p>
            <a:pPr>
              <a:defRPr/>
            </a:pPr>
            <a:r>
              <a:rPr lang="pt-BR"/>
              <a:t>Pre</a:t>
            </a:r>
            <a:r>
              <a:rPr lang="pt-BR" baseline="0"/>
              <a:t> Alloc. </a:t>
            </a:r>
            <a:r>
              <a:rPr lang="pt-BR"/>
              <a:t>(10 proc., Total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Totais!$C$1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Totais!$F$21:$F$25</c:f>
              <c:numCache>
                <c:formatCode>0.0000</c:formatCode>
                <c:ptCount val="5"/>
                <c:pt idx="0">
                  <c:v>3.9963245391845668E-2</c:v>
                </c:pt>
                <c:pt idx="1">
                  <c:v>0.12753566106160333</c:v>
                </c:pt>
                <c:pt idx="2">
                  <c:v>1.6529564062754334</c:v>
                </c:pt>
                <c:pt idx="3">
                  <c:v>11.212735652923667</c:v>
                </c:pt>
                <c:pt idx="4">
                  <c:v>195.02278296152667</c:v>
                </c:pt>
              </c:numCache>
            </c:numRef>
          </c:val>
        </c:ser>
        <c:ser>
          <c:idx val="1"/>
          <c:order val="1"/>
          <c:tx>
            <c:strRef>
              <c:f>Totais!$G$1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Totais!$J$21:$J$25</c:f>
              <c:numCache>
                <c:formatCode>0.0000</c:formatCode>
                <c:ptCount val="5"/>
                <c:pt idx="0">
                  <c:v>0.12258480389912667</c:v>
                </c:pt>
                <c:pt idx="1">
                  <c:v>0.57089724540710662</c:v>
                </c:pt>
                <c:pt idx="2">
                  <c:v>5.9301956653594994</c:v>
                </c:pt>
                <c:pt idx="3">
                  <c:v>45.660936991374001</c:v>
                </c:pt>
                <c:pt idx="4">
                  <c:v>895.42207113901998</c:v>
                </c:pt>
              </c:numCache>
            </c:numRef>
          </c:val>
        </c:ser>
        <c:ser>
          <c:idx val="2"/>
          <c:order val="2"/>
          <c:tx>
            <c:strRef>
              <c:f>Totais!$K$1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Totais!$N$21:$N$25</c:f>
              <c:numCache>
                <c:formatCode>0.0000</c:formatCode>
                <c:ptCount val="5"/>
                <c:pt idx="0">
                  <c:v>0.24431110223134334</c:v>
                </c:pt>
                <c:pt idx="1">
                  <c:v>1.1292680263519232</c:v>
                </c:pt>
                <c:pt idx="2">
                  <c:v>11.410607790946665</c:v>
                </c:pt>
                <c:pt idx="3">
                  <c:v>92.200532698631335</c:v>
                </c:pt>
              </c:numCache>
            </c:numRef>
          </c:val>
        </c:ser>
        <c:ser>
          <c:idx val="3"/>
          <c:order val="3"/>
          <c:tx>
            <c:strRef>
              <c:f>Totais!$O$1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Totais!$R$21:$R$25</c:f>
              <c:numCache>
                <c:formatCode>0.0000</c:formatCode>
                <c:ptCount val="5"/>
                <c:pt idx="0">
                  <c:v>0.36700509919060997</c:v>
                </c:pt>
                <c:pt idx="1">
                  <c:v>1.5181349065568668</c:v>
                </c:pt>
                <c:pt idx="2">
                  <c:v>15.922053533130333</c:v>
                </c:pt>
                <c:pt idx="3">
                  <c:v>140.12017811669332</c:v>
                </c:pt>
              </c:numCache>
            </c:numRef>
          </c:val>
        </c:ser>
        <c:marker val="1"/>
        <c:axId val="79393920"/>
        <c:axId val="79396224"/>
      </c:lineChart>
      <c:catAx>
        <c:axId val="793939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9396224"/>
        <c:crosses val="autoZero"/>
        <c:auto val="1"/>
        <c:lblAlgn val="ctr"/>
        <c:lblOffset val="100"/>
      </c:catAx>
      <c:valAx>
        <c:axId val="793962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93939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1 Client (Total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Totais!$A$3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Totais!$F$3:$F$7</c:f>
              <c:numCache>
                <c:formatCode>0.0000</c:formatCode>
                <c:ptCount val="5"/>
                <c:pt idx="0">
                  <c:v>3.3890167872111E-2</c:v>
                </c:pt>
                <c:pt idx="1">
                  <c:v>0.10580190022786667</c:v>
                </c:pt>
                <c:pt idx="2">
                  <c:v>1.7232122421264666</c:v>
                </c:pt>
                <c:pt idx="3">
                  <c:v>10.497939666112002</c:v>
                </c:pt>
                <c:pt idx="4">
                  <c:v>177.68513647715335</c:v>
                </c:pt>
              </c:numCache>
            </c:numRef>
          </c:val>
        </c:ser>
        <c:ser>
          <c:idx val="1"/>
          <c:order val="1"/>
          <c:tx>
            <c:strRef>
              <c:f>Totais!$A$9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Totais!$F$9:$F$13</c:f>
              <c:numCache>
                <c:formatCode>0.0000</c:formatCode>
                <c:ptCount val="5"/>
                <c:pt idx="0">
                  <c:v>0.21517356236775667</c:v>
                </c:pt>
                <c:pt idx="1">
                  <c:v>0.39987309773762997</c:v>
                </c:pt>
                <c:pt idx="2">
                  <c:v>2.0393946965535665</c:v>
                </c:pt>
                <c:pt idx="3">
                  <c:v>15.352367639541667</c:v>
                </c:pt>
                <c:pt idx="4">
                  <c:v>196.75272377331999</c:v>
                </c:pt>
              </c:numCache>
            </c:numRef>
          </c:val>
        </c:ser>
        <c:ser>
          <c:idx val="2"/>
          <c:order val="2"/>
          <c:tx>
            <c:strRef>
              <c:f>Totais!$A$15:$A$16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Totais!$F$15:$F$19</c:f>
              <c:numCache>
                <c:formatCode>0.0000</c:formatCode>
                <c:ptCount val="5"/>
                <c:pt idx="0">
                  <c:v>3.4001429875691665E-2</c:v>
                </c:pt>
                <c:pt idx="1">
                  <c:v>0.12927309672037998</c:v>
                </c:pt>
                <c:pt idx="2">
                  <c:v>1.4109907944997</c:v>
                </c:pt>
                <c:pt idx="3">
                  <c:v>10.882926543553666</c:v>
                </c:pt>
                <c:pt idx="4">
                  <c:v>206.51538483301667</c:v>
                </c:pt>
              </c:numCache>
            </c:numRef>
          </c:val>
        </c:ser>
        <c:ser>
          <c:idx val="3"/>
          <c:order val="3"/>
          <c:tx>
            <c:strRef>
              <c:f>Totais!$A$21:$A$22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Totais!$F$21:$F$25</c:f>
              <c:numCache>
                <c:formatCode>0.0000</c:formatCode>
                <c:ptCount val="5"/>
                <c:pt idx="0">
                  <c:v>3.9963245391845668E-2</c:v>
                </c:pt>
                <c:pt idx="1">
                  <c:v>0.12753566106160333</c:v>
                </c:pt>
                <c:pt idx="2">
                  <c:v>1.6529564062754334</c:v>
                </c:pt>
                <c:pt idx="3">
                  <c:v>11.212735652923667</c:v>
                </c:pt>
                <c:pt idx="4">
                  <c:v>195.02278296152667</c:v>
                </c:pt>
              </c:numCache>
            </c:numRef>
          </c:val>
        </c:ser>
        <c:marker val="1"/>
        <c:axId val="79393152"/>
        <c:axId val="79414784"/>
      </c:lineChart>
      <c:catAx>
        <c:axId val="793931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9414784"/>
        <c:crosses val="autoZero"/>
        <c:auto val="1"/>
        <c:lblAlgn val="ctr"/>
        <c:lblOffset val="100"/>
      </c:catAx>
      <c:valAx>
        <c:axId val="794147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93931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5 Clients (Total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Máximas!$A$3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Máximas!$J$3:$J$7</c:f>
              <c:numCache>
                <c:formatCode>0.0000</c:formatCode>
                <c:ptCount val="5"/>
                <c:pt idx="0">
                  <c:v>0.115225156148275</c:v>
                </c:pt>
                <c:pt idx="1">
                  <c:v>0.11600995063781666</c:v>
                </c:pt>
                <c:pt idx="2">
                  <c:v>1.7640364964803332</c:v>
                </c:pt>
                <c:pt idx="3">
                  <c:v>10.2913300991056</c:v>
                </c:pt>
                <c:pt idx="4">
                  <c:v>162.72489585876667</c:v>
                </c:pt>
              </c:numCache>
            </c:numRef>
          </c:val>
        </c:ser>
        <c:ser>
          <c:idx val="1"/>
          <c:order val="1"/>
          <c:tx>
            <c:strRef>
              <c:f>Máximas!$A$9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Máximas!$J$9:$J$13</c:f>
              <c:numCache>
                <c:formatCode>0.0000</c:formatCode>
                <c:ptCount val="5"/>
                <c:pt idx="0">
                  <c:v>0.20418125788370667</c:v>
                </c:pt>
                <c:pt idx="1">
                  <c:v>0.37549309730529662</c:v>
                </c:pt>
                <c:pt idx="2">
                  <c:v>1.8550400892893333</c:v>
                </c:pt>
                <c:pt idx="3">
                  <c:v>16.794017903010332</c:v>
                </c:pt>
                <c:pt idx="4">
                  <c:v>206.55737091700666</c:v>
                </c:pt>
              </c:numCache>
            </c:numRef>
          </c:val>
        </c:ser>
        <c:ser>
          <c:idx val="2"/>
          <c:order val="2"/>
          <c:tx>
            <c:strRef>
              <c:f>Máximas!$A$15:$A$16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Máximas!$J$15:$J$19</c:f>
              <c:numCache>
                <c:formatCode>0.0000</c:formatCode>
                <c:ptCount val="5"/>
                <c:pt idx="0">
                  <c:v>3.7217839558919337E-2</c:v>
                </c:pt>
                <c:pt idx="1">
                  <c:v>0.13084851900736336</c:v>
                </c:pt>
                <c:pt idx="2">
                  <c:v>1.1538695494333668</c:v>
                </c:pt>
                <c:pt idx="3">
                  <c:v>11.289022588729999</c:v>
                </c:pt>
                <c:pt idx="4">
                  <c:v>197.50086808204665</c:v>
                </c:pt>
              </c:numCache>
            </c:numRef>
          </c:val>
        </c:ser>
        <c:ser>
          <c:idx val="3"/>
          <c:order val="3"/>
          <c:tx>
            <c:strRef>
              <c:f>Máximas!$A$21:$A$22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Máximas!$J$21:$J$25</c:f>
              <c:numCache>
                <c:formatCode>0.0000</c:formatCode>
                <c:ptCount val="5"/>
                <c:pt idx="0">
                  <c:v>3.4685961405435999E-2</c:v>
                </c:pt>
                <c:pt idx="1">
                  <c:v>0.14406822522481336</c:v>
                </c:pt>
                <c:pt idx="2">
                  <c:v>1.3146018664041998</c:v>
                </c:pt>
                <c:pt idx="3">
                  <c:v>11.210631418228333</c:v>
                </c:pt>
                <c:pt idx="4">
                  <c:v>205.52975365320665</c:v>
                </c:pt>
              </c:numCache>
            </c:numRef>
          </c:val>
        </c:ser>
        <c:marker val="1"/>
        <c:axId val="99483008"/>
        <c:axId val="99932032"/>
      </c:lineChart>
      <c:catAx>
        <c:axId val="994830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99932032"/>
        <c:crosses val="autoZero"/>
        <c:auto val="1"/>
        <c:lblAlgn val="ctr"/>
        <c:lblOffset val="100"/>
      </c:catAx>
      <c:valAx>
        <c:axId val="999320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9948300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10 Clients (Total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Totais!$A$3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Totais!$N$3:$N$7</c:f>
              <c:numCache>
                <c:formatCode>0.0000</c:formatCode>
                <c:ptCount val="5"/>
                <c:pt idx="0">
                  <c:v>0.22649239699045998</c:v>
                </c:pt>
                <c:pt idx="1">
                  <c:v>1.0004614591598533</c:v>
                </c:pt>
                <c:pt idx="2">
                  <c:v>16.091394503911332</c:v>
                </c:pt>
                <c:pt idx="3">
                  <c:v>92.304777256647682</c:v>
                </c:pt>
              </c:numCache>
            </c:numRef>
          </c:val>
        </c:ser>
        <c:ser>
          <c:idx val="1"/>
          <c:order val="1"/>
          <c:tx>
            <c:strRef>
              <c:f>Totais!$A$9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Totais!$N$9:$N$13</c:f>
              <c:numCache>
                <c:formatCode>0.0000</c:formatCode>
                <c:ptCount val="5"/>
                <c:pt idx="0">
                  <c:v>1.9343283891678</c:v>
                </c:pt>
                <c:pt idx="1">
                  <c:v>2.8970311164856</c:v>
                </c:pt>
                <c:pt idx="2">
                  <c:v>14.946233948071667</c:v>
                </c:pt>
                <c:pt idx="3">
                  <c:v>128.15897695223336</c:v>
                </c:pt>
              </c:numCache>
            </c:numRef>
          </c:val>
        </c:ser>
        <c:ser>
          <c:idx val="2"/>
          <c:order val="2"/>
          <c:tx>
            <c:strRef>
              <c:f>Totais!$A$15:$A$16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Totais!$N$15:$N$19</c:f>
              <c:numCache>
                <c:formatCode>0.0000</c:formatCode>
                <c:ptCount val="5"/>
                <c:pt idx="0">
                  <c:v>0.28729342619577997</c:v>
                </c:pt>
                <c:pt idx="1">
                  <c:v>0.96468755404154682</c:v>
                </c:pt>
                <c:pt idx="2">
                  <c:v>10.400768963495866</c:v>
                </c:pt>
                <c:pt idx="3">
                  <c:v>90.153725608189987</c:v>
                </c:pt>
              </c:numCache>
            </c:numRef>
          </c:val>
        </c:ser>
        <c:ser>
          <c:idx val="3"/>
          <c:order val="3"/>
          <c:tx>
            <c:strRef>
              <c:f>Totais!$A$21:$A$22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Totais!$N$21:$N$25</c:f>
              <c:numCache>
                <c:formatCode>0.0000</c:formatCode>
                <c:ptCount val="5"/>
                <c:pt idx="0">
                  <c:v>0.24431110223134334</c:v>
                </c:pt>
                <c:pt idx="1">
                  <c:v>1.1292680263519232</c:v>
                </c:pt>
                <c:pt idx="2">
                  <c:v>11.410607790946665</c:v>
                </c:pt>
                <c:pt idx="3">
                  <c:v>92.200532698631335</c:v>
                </c:pt>
              </c:numCache>
            </c:numRef>
          </c:val>
        </c:ser>
        <c:marker val="1"/>
        <c:axId val="94828032"/>
        <c:axId val="96465280"/>
      </c:lineChart>
      <c:catAx>
        <c:axId val="948280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96465280"/>
        <c:crosses val="autoZero"/>
        <c:auto val="1"/>
        <c:lblAlgn val="ctr"/>
        <c:lblOffset val="100"/>
      </c:catAx>
      <c:valAx>
        <c:axId val="9646528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948280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15 Clients (Total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Totais!$A$3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Totais!$R$3:$R$7</c:f>
              <c:numCache>
                <c:formatCode>0.0000</c:formatCode>
                <c:ptCount val="5"/>
                <c:pt idx="0">
                  <c:v>0.34732219378153334</c:v>
                </c:pt>
                <c:pt idx="1">
                  <c:v>1.5465638743506667</c:v>
                </c:pt>
                <c:pt idx="2">
                  <c:v>23.651919153001668</c:v>
                </c:pt>
                <c:pt idx="3">
                  <c:v>145.34041686588</c:v>
                </c:pt>
              </c:numCache>
            </c:numRef>
          </c:val>
        </c:ser>
        <c:ser>
          <c:idx val="1"/>
          <c:order val="1"/>
          <c:tx>
            <c:strRef>
              <c:f>Totais!$A$9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Totais!$R$9:$R$13</c:f>
              <c:numCache>
                <c:formatCode>0.0000</c:formatCode>
                <c:ptCount val="5"/>
                <c:pt idx="0">
                  <c:v>2.8003428300221667</c:v>
                </c:pt>
                <c:pt idx="1">
                  <c:v>4.2038242552015328</c:v>
                </c:pt>
                <c:pt idx="2">
                  <c:v>26.22146465513433</c:v>
                </c:pt>
                <c:pt idx="3">
                  <c:v>199.23809040917331</c:v>
                </c:pt>
              </c:numCache>
            </c:numRef>
          </c:val>
        </c:ser>
        <c:ser>
          <c:idx val="2"/>
          <c:order val="2"/>
          <c:tx>
            <c:strRef>
              <c:f>Totais!$A$15:$A$16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Totais!$R$15:$R$19</c:f>
              <c:numCache>
                <c:formatCode>0.0000</c:formatCode>
                <c:ptCount val="5"/>
                <c:pt idx="0">
                  <c:v>0.39436665640936996</c:v>
                </c:pt>
                <c:pt idx="1">
                  <c:v>1.5496306896209668</c:v>
                </c:pt>
                <c:pt idx="2">
                  <c:v>15.945316065682334</c:v>
                </c:pt>
                <c:pt idx="3">
                  <c:v>136.92019299930666</c:v>
                </c:pt>
              </c:numCache>
            </c:numRef>
          </c:val>
        </c:ser>
        <c:ser>
          <c:idx val="3"/>
          <c:order val="3"/>
          <c:tx>
            <c:strRef>
              <c:f>Totais!$A$21:$A$22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Totais!$R$21:$R$25</c:f>
              <c:numCache>
                <c:formatCode>0.0000</c:formatCode>
                <c:ptCount val="5"/>
                <c:pt idx="0">
                  <c:v>0.36700509919060997</c:v>
                </c:pt>
                <c:pt idx="1">
                  <c:v>1.5181349065568668</c:v>
                </c:pt>
                <c:pt idx="2">
                  <c:v>15.922053533130333</c:v>
                </c:pt>
                <c:pt idx="3">
                  <c:v>140.12017811669332</c:v>
                </c:pt>
              </c:numCache>
            </c:numRef>
          </c:val>
        </c:ser>
        <c:marker val="1"/>
        <c:axId val="97018240"/>
        <c:axId val="97020544"/>
      </c:lineChart>
      <c:catAx>
        <c:axId val="970182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97020544"/>
        <c:crosses val="autoZero"/>
        <c:auto val="1"/>
        <c:lblAlgn val="ctr"/>
        <c:lblOffset val="100"/>
      </c:catAx>
      <c:valAx>
        <c:axId val="970205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9701824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5"/>
  <c:chart>
    <c:title>
      <c:tx>
        <c:rich>
          <a:bodyPr/>
          <a:lstStyle/>
          <a:p>
            <a:pPr>
              <a:defRPr/>
            </a:pPr>
            <a:r>
              <a:rPr lang="pt-BR"/>
              <a:t>Pre Alloc. (5 proc.,</a:t>
            </a:r>
            <a:r>
              <a:rPr lang="pt-BR" baseline="0"/>
              <a:t> </a:t>
            </a:r>
            <a:r>
              <a:rPr lang="pt-BR"/>
              <a:t>Avrg.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Médias!$C$1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Médias!$F$15:$F$19</c:f>
              <c:numCache>
                <c:formatCode>0.0000</c:formatCode>
                <c:ptCount val="5"/>
                <c:pt idx="0">
                  <c:v>1.7000714937845665E-3</c:v>
                </c:pt>
                <c:pt idx="1">
                  <c:v>6.4636548360189E-3</c:v>
                </c:pt>
                <c:pt idx="2">
                  <c:v>7.0549539724985663E-2</c:v>
                </c:pt>
                <c:pt idx="3">
                  <c:v>0.5441463271776833</c:v>
                </c:pt>
                <c:pt idx="4">
                  <c:v>10.325769241650734</c:v>
                </c:pt>
              </c:numCache>
            </c:numRef>
          </c:val>
        </c:ser>
        <c:ser>
          <c:idx val="1"/>
          <c:order val="1"/>
          <c:tx>
            <c:strRef>
              <c:f>Médias!$G$1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Médias!$J$15:$J$19</c:f>
              <c:numCache>
                <c:formatCode>0.0000</c:formatCode>
                <c:ptCount val="5"/>
                <c:pt idx="0">
                  <c:v>6.0225582122802671E-3</c:v>
                </c:pt>
                <c:pt idx="1">
                  <c:v>2.6734676361084331E-2</c:v>
                </c:pt>
                <c:pt idx="2">
                  <c:v>0.26695565780003999</c:v>
                </c:pt>
                <c:pt idx="3">
                  <c:v>2.3193454178174333</c:v>
                </c:pt>
                <c:pt idx="4">
                  <c:v>44.898988934357995</c:v>
                </c:pt>
              </c:numCache>
            </c:numRef>
          </c:val>
        </c:ser>
        <c:ser>
          <c:idx val="2"/>
          <c:order val="2"/>
          <c:tx>
            <c:strRef>
              <c:f>Médias!$K$1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Médias!$N$15:$N$19</c:f>
              <c:numCache>
                <c:formatCode>0.0000</c:formatCode>
                <c:ptCount val="5"/>
                <c:pt idx="0">
                  <c:v>1.4364671309789001E-2</c:v>
                </c:pt>
                <c:pt idx="1">
                  <c:v>4.8234377702077336E-2</c:v>
                </c:pt>
                <c:pt idx="2">
                  <c:v>0.52003844817479672</c:v>
                </c:pt>
                <c:pt idx="3">
                  <c:v>4.5076862804094997</c:v>
                </c:pt>
              </c:numCache>
            </c:numRef>
          </c:val>
        </c:ser>
        <c:ser>
          <c:idx val="3"/>
          <c:order val="3"/>
          <c:tx>
            <c:strRef>
              <c:f>Médias!$O$1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Médias!$R$15:$R$19</c:f>
              <c:numCache>
                <c:formatCode>0.0000</c:formatCode>
                <c:ptCount val="5"/>
                <c:pt idx="0">
                  <c:v>1.9718332820468334E-2</c:v>
                </c:pt>
                <c:pt idx="1">
                  <c:v>7.7481534481048664E-2</c:v>
                </c:pt>
                <c:pt idx="2">
                  <c:v>0.79726580328411334</c:v>
                </c:pt>
                <c:pt idx="3">
                  <c:v>6.8460096499654997</c:v>
                </c:pt>
              </c:numCache>
            </c:numRef>
          </c:val>
        </c:ser>
        <c:marker val="1"/>
        <c:axId val="81065856"/>
        <c:axId val="94229248"/>
      </c:lineChart>
      <c:catAx>
        <c:axId val="810658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94229248"/>
        <c:crosses val="autoZero"/>
        <c:auto val="1"/>
        <c:lblAlgn val="ctr"/>
        <c:lblOffset val="100"/>
      </c:catAx>
      <c:valAx>
        <c:axId val="942292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810658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6"/>
  <c:chart>
    <c:title>
      <c:tx>
        <c:rich>
          <a:bodyPr/>
          <a:lstStyle/>
          <a:p>
            <a:pPr>
              <a:defRPr/>
            </a:pPr>
            <a:r>
              <a:rPr lang="pt-BR"/>
              <a:t>Pre</a:t>
            </a:r>
            <a:r>
              <a:rPr lang="pt-BR" baseline="0"/>
              <a:t> Alloc. </a:t>
            </a:r>
            <a:r>
              <a:rPr lang="pt-BR"/>
              <a:t>(10 proc., Avrg.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Médias!$C$1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Médias!$F$21:$F$25</c:f>
              <c:numCache>
                <c:formatCode>0.0000</c:formatCode>
                <c:ptCount val="5"/>
                <c:pt idx="0">
                  <c:v>1.9981622695922669E-3</c:v>
                </c:pt>
                <c:pt idx="1">
                  <c:v>6.3767830530802342E-3</c:v>
                </c:pt>
                <c:pt idx="2">
                  <c:v>8.2647820313771325E-2</c:v>
                </c:pt>
                <c:pt idx="3">
                  <c:v>0.56063678264618</c:v>
                </c:pt>
                <c:pt idx="4">
                  <c:v>9.7511391480763674</c:v>
                </c:pt>
              </c:numCache>
            </c:numRef>
          </c:val>
        </c:ser>
        <c:ser>
          <c:idx val="1"/>
          <c:order val="1"/>
          <c:tx>
            <c:strRef>
              <c:f>Médias!$G$1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Médias!$J$21:$J$25</c:f>
              <c:numCache>
                <c:formatCode>0.0000</c:formatCode>
                <c:ptCount val="5"/>
                <c:pt idx="0">
                  <c:v>6.1292401949564661E-3</c:v>
                </c:pt>
                <c:pt idx="1">
                  <c:v>2.8544862270355336E-2</c:v>
                </c:pt>
                <c:pt idx="2">
                  <c:v>0.29650978326797334</c:v>
                </c:pt>
                <c:pt idx="3">
                  <c:v>2.2830468495687</c:v>
                </c:pt>
                <c:pt idx="4">
                  <c:v>44.771103556950663</c:v>
                </c:pt>
              </c:numCache>
            </c:numRef>
          </c:val>
        </c:ser>
        <c:ser>
          <c:idx val="2"/>
          <c:order val="2"/>
          <c:tx>
            <c:strRef>
              <c:f>Médias!$K$1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Médias!$N$21:$N$25</c:f>
              <c:numCache>
                <c:formatCode>0.0000</c:formatCode>
                <c:ptCount val="5"/>
                <c:pt idx="0">
                  <c:v>1.2215555111567333E-2</c:v>
                </c:pt>
                <c:pt idx="1">
                  <c:v>5.6463401317596668E-2</c:v>
                </c:pt>
                <c:pt idx="2">
                  <c:v>0.57053038954735003</c:v>
                </c:pt>
                <c:pt idx="3">
                  <c:v>4.6100266349315673</c:v>
                </c:pt>
              </c:numCache>
            </c:numRef>
          </c:val>
        </c:ser>
        <c:ser>
          <c:idx val="3"/>
          <c:order val="3"/>
          <c:tx>
            <c:strRef>
              <c:f>Médias!$O$1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Médias!$R$21:$R$25</c:f>
              <c:numCache>
                <c:formatCode>0.0000</c:formatCode>
                <c:ptCount val="5"/>
                <c:pt idx="0">
                  <c:v>1.8350254959530334E-2</c:v>
                </c:pt>
                <c:pt idx="1">
                  <c:v>7.5906745327843667E-2</c:v>
                </c:pt>
                <c:pt idx="2">
                  <c:v>0.79610267665651335</c:v>
                </c:pt>
                <c:pt idx="3">
                  <c:v>7.0060089058346335</c:v>
                </c:pt>
              </c:numCache>
            </c:numRef>
          </c:val>
        </c:ser>
        <c:marker val="1"/>
        <c:axId val="96413952"/>
        <c:axId val="96600448"/>
      </c:lineChart>
      <c:catAx>
        <c:axId val="964139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96600448"/>
        <c:crosses val="autoZero"/>
        <c:auto val="1"/>
        <c:lblAlgn val="ctr"/>
        <c:lblOffset val="100"/>
      </c:catAx>
      <c:valAx>
        <c:axId val="966004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964139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1 Client (Avrg.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Médias!$A$3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Médias!$F$3:$F$7</c:f>
              <c:numCache>
                <c:formatCode>0.0000</c:formatCode>
                <c:ptCount val="5"/>
                <c:pt idx="0">
                  <c:v>1.6945083936055667E-3</c:v>
                </c:pt>
                <c:pt idx="1">
                  <c:v>5.2900950113932326E-3</c:v>
                </c:pt>
                <c:pt idx="2">
                  <c:v>8.616061210632335E-2</c:v>
                </c:pt>
                <c:pt idx="3">
                  <c:v>0.52489698330560997</c:v>
                </c:pt>
                <c:pt idx="4">
                  <c:v>8.8842568238576334</c:v>
                </c:pt>
              </c:numCache>
            </c:numRef>
          </c:val>
        </c:ser>
        <c:ser>
          <c:idx val="1"/>
          <c:order val="1"/>
          <c:tx>
            <c:strRef>
              <c:f>Médias!$A$9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Médias!$F$9:$F$13</c:f>
              <c:numCache>
                <c:formatCode>0.0000</c:formatCode>
                <c:ptCount val="5"/>
                <c:pt idx="0">
                  <c:v>1.0758678118387667E-2</c:v>
                </c:pt>
                <c:pt idx="1">
                  <c:v>1.9993654886881332E-2</c:v>
                </c:pt>
                <c:pt idx="2">
                  <c:v>0.10196973482768001</c:v>
                </c:pt>
                <c:pt idx="3">
                  <c:v>0.76761838197708332</c:v>
                </c:pt>
                <c:pt idx="4">
                  <c:v>9.8376361886660657</c:v>
                </c:pt>
              </c:numCache>
            </c:numRef>
          </c:val>
        </c:ser>
        <c:ser>
          <c:idx val="2"/>
          <c:order val="2"/>
          <c:tx>
            <c:strRef>
              <c:f>Médias!$A$15:$A$16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Médias!$F$15:$F$19</c:f>
              <c:numCache>
                <c:formatCode>0.0000</c:formatCode>
                <c:ptCount val="5"/>
                <c:pt idx="0">
                  <c:v>1.7000714937845665E-3</c:v>
                </c:pt>
                <c:pt idx="1">
                  <c:v>6.4636548360189E-3</c:v>
                </c:pt>
                <c:pt idx="2">
                  <c:v>7.0549539724985663E-2</c:v>
                </c:pt>
                <c:pt idx="3">
                  <c:v>0.5441463271776833</c:v>
                </c:pt>
                <c:pt idx="4">
                  <c:v>10.325769241650734</c:v>
                </c:pt>
              </c:numCache>
            </c:numRef>
          </c:val>
        </c:ser>
        <c:ser>
          <c:idx val="3"/>
          <c:order val="3"/>
          <c:tx>
            <c:strRef>
              <c:f>Médias!$A$21:$A$22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Médias!$F$21:$F$25</c:f>
              <c:numCache>
                <c:formatCode>0.0000</c:formatCode>
                <c:ptCount val="5"/>
                <c:pt idx="0">
                  <c:v>1.9981622695922669E-3</c:v>
                </c:pt>
                <c:pt idx="1">
                  <c:v>6.3767830530802342E-3</c:v>
                </c:pt>
                <c:pt idx="2">
                  <c:v>8.2647820313771325E-2</c:v>
                </c:pt>
                <c:pt idx="3">
                  <c:v>0.56063678264618</c:v>
                </c:pt>
                <c:pt idx="4">
                  <c:v>9.7511391480763674</c:v>
                </c:pt>
              </c:numCache>
            </c:numRef>
          </c:val>
        </c:ser>
        <c:marker val="1"/>
        <c:axId val="66990080"/>
        <c:axId val="74994432"/>
      </c:lineChart>
      <c:catAx>
        <c:axId val="669900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4994432"/>
        <c:crosses val="autoZero"/>
        <c:auto val="1"/>
        <c:lblAlgn val="ctr"/>
        <c:lblOffset val="100"/>
      </c:catAx>
      <c:valAx>
        <c:axId val="749944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669900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5 Clients (Avrg.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Médias!$A$3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Médias!$J$3:$J$7</c:f>
              <c:numCache>
                <c:formatCode>0.0000</c:formatCode>
                <c:ptCount val="5"/>
                <c:pt idx="0">
                  <c:v>1.0186853408813501E-2</c:v>
                </c:pt>
                <c:pt idx="1">
                  <c:v>2.5026895205179669E-2</c:v>
                </c:pt>
                <c:pt idx="2">
                  <c:v>0.40553862333297669</c:v>
                </c:pt>
                <c:pt idx="3">
                  <c:v>2.3096298885345332</c:v>
                </c:pt>
                <c:pt idx="4">
                  <c:v>39.493453658421998</c:v>
                </c:pt>
              </c:numCache>
            </c:numRef>
          </c:val>
        </c:ser>
        <c:ser>
          <c:idx val="1"/>
          <c:order val="1"/>
          <c:tx>
            <c:strRef>
              <c:f>Médias!$A$9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Médias!$J$9:$J$13</c:f>
              <c:numCache>
                <c:formatCode>0.0000</c:formatCode>
                <c:ptCount val="5"/>
                <c:pt idx="0">
                  <c:v>4.7517673174540663E-2</c:v>
                </c:pt>
                <c:pt idx="1">
                  <c:v>8.0892871220906992E-2</c:v>
                </c:pt>
                <c:pt idx="2">
                  <c:v>0.41876263618469328</c:v>
                </c:pt>
                <c:pt idx="3">
                  <c:v>3.3636263863245994</c:v>
                </c:pt>
                <c:pt idx="4">
                  <c:v>45.537550528049671</c:v>
                </c:pt>
              </c:numCache>
            </c:numRef>
          </c:val>
        </c:ser>
        <c:ser>
          <c:idx val="2"/>
          <c:order val="2"/>
          <c:tx>
            <c:strRef>
              <c:f>Médias!$A$15:$A$16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Médias!$J$15:$J$19</c:f>
              <c:numCache>
                <c:formatCode>0.0000</c:formatCode>
                <c:ptCount val="5"/>
                <c:pt idx="0">
                  <c:v>6.0225582122802671E-3</c:v>
                </c:pt>
                <c:pt idx="1">
                  <c:v>2.6734676361084331E-2</c:v>
                </c:pt>
                <c:pt idx="2">
                  <c:v>0.26695565780003999</c:v>
                </c:pt>
                <c:pt idx="3">
                  <c:v>2.3193454178174333</c:v>
                </c:pt>
                <c:pt idx="4">
                  <c:v>44.898988934357995</c:v>
                </c:pt>
              </c:numCache>
            </c:numRef>
          </c:val>
        </c:ser>
        <c:ser>
          <c:idx val="3"/>
          <c:order val="3"/>
          <c:tx>
            <c:strRef>
              <c:f>Médias!$A$21:$A$22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Médias!$J$21:$J$25</c:f>
              <c:numCache>
                <c:formatCode>0.0000</c:formatCode>
                <c:ptCount val="5"/>
                <c:pt idx="0">
                  <c:v>6.1292401949564661E-3</c:v>
                </c:pt>
                <c:pt idx="1">
                  <c:v>2.8544862270355336E-2</c:v>
                </c:pt>
                <c:pt idx="2">
                  <c:v>0.29650978326797334</c:v>
                </c:pt>
                <c:pt idx="3">
                  <c:v>2.2830468495687</c:v>
                </c:pt>
                <c:pt idx="4">
                  <c:v>44.771103556950663</c:v>
                </c:pt>
              </c:numCache>
            </c:numRef>
          </c:val>
        </c:ser>
        <c:marker val="1"/>
        <c:axId val="66486272"/>
        <c:axId val="73765632"/>
      </c:lineChart>
      <c:catAx>
        <c:axId val="664862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3765632"/>
        <c:crosses val="autoZero"/>
        <c:auto val="1"/>
        <c:lblAlgn val="ctr"/>
        <c:lblOffset val="100"/>
      </c:catAx>
      <c:valAx>
        <c:axId val="737656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6648627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10 Clients (Avrg.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Médias!$A$3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Médias!$N$3:$N$7</c:f>
              <c:numCache>
                <c:formatCode>0.0000</c:formatCode>
                <c:ptCount val="5"/>
                <c:pt idx="0">
                  <c:v>1.1324619849522669E-2</c:v>
                </c:pt>
                <c:pt idx="1">
                  <c:v>5.0023072957992666E-2</c:v>
                </c:pt>
                <c:pt idx="2">
                  <c:v>0.80456972519556669</c:v>
                </c:pt>
                <c:pt idx="3">
                  <c:v>4.6152388628323671</c:v>
                </c:pt>
              </c:numCache>
            </c:numRef>
          </c:val>
        </c:ser>
        <c:ser>
          <c:idx val="1"/>
          <c:order val="1"/>
          <c:tx>
            <c:strRef>
              <c:f>Médias!$A$9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Médias!$N$9:$N$13</c:f>
              <c:numCache>
                <c:formatCode>0.0000</c:formatCode>
                <c:ptCount val="5"/>
                <c:pt idx="0">
                  <c:v>9.6716419458389005E-2</c:v>
                </c:pt>
                <c:pt idx="1">
                  <c:v>0.14485155582427667</c:v>
                </c:pt>
                <c:pt idx="2">
                  <c:v>0.74731169740358994</c:v>
                </c:pt>
                <c:pt idx="3">
                  <c:v>6.4079488476117668</c:v>
                </c:pt>
              </c:numCache>
            </c:numRef>
          </c:val>
        </c:ser>
        <c:ser>
          <c:idx val="2"/>
          <c:order val="2"/>
          <c:tx>
            <c:strRef>
              <c:f>Médias!$A$15:$A$16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Médias!$N$15:$N$19</c:f>
              <c:numCache>
                <c:formatCode>0.0000</c:formatCode>
                <c:ptCount val="5"/>
                <c:pt idx="0">
                  <c:v>1.4364671309789001E-2</c:v>
                </c:pt>
                <c:pt idx="1">
                  <c:v>4.8234377702077336E-2</c:v>
                </c:pt>
                <c:pt idx="2">
                  <c:v>0.52003844817479672</c:v>
                </c:pt>
                <c:pt idx="3">
                  <c:v>4.5076862804094997</c:v>
                </c:pt>
              </c:numCache>
            </c:numRef>
          </c:val>
        </c:ser>
        <c:ser>
          <c:idx val="3"/>
          <c:order val="3"/>
          <c:tx>
            <c:strRef>
              <c:f>Médias!$A$21:$A$22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Médias!$N$21:$N$25</c:f>
              <c:numCache>
                <c:formatCode>0.0000</c:formatCode>
                <c:ptCount val="5"/>
                <c:pt idx="0">
                  <c:v>1.2215555111567333E-2</c:v>
                </c:pt>
                <c:pt idx="1">
                  <c:v>5.6463401317596668E-2</c:v>
                </c:pt>
                <c:pt idx="2">
                  <c:v>0.57053038954735003</c:v>
                </c:pt>
                <c:pt idx="3">
                  <c:v>4.6100266349315673</c:v>
                </c:pt>
              </c:numCache>
            </c:numRef>
          </c:val>
        </c:ser>
        <c:marker val="1"/>
        <c:axId val="75426432"/>
        <c:axId val="75952896"/>
      </c:lineChart>
      <c:catAx>
        <c:axId val="754264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5952896"/>
        <c:crosses val="autoZero"/>
        <c:auto val="1"/>
        <c:lblAlgn val="ctr"/>
        <c:lblOffset val="100"/>
      </c:catAx>
      <c:valAx>
        <c:axId val="7595289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54264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15 Clients (Avrg.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Médias!$A$3</c:f>
              <c:strCache>
                <c:ptCount val="1"/>
                <c:pt idx="0">
                  <c:v>Monoprocessed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Médias!$R$3:$R$7</c:f>
              <c:numCache>
                <c:formatCode>0.0000</c:formatCode>
                <c:ptCount val="5"/>
                <c:pt idx="0">
                  <c:v>1.7366109689076668E-2</c:v>
                </c:pt>
                <c:pt idx="1">
                  <c:v>7.7328193717532676E-2</c:v>
                </c:pt>
                <c:pt idx="2">
                  <c:v>1.1825959576500999</c:v>
                </c:pt>
                <c:pt idx="3">
                  <c:v>7.2670208432939667</c:v>
                </c:pt>
              </c:numCache>
            </c:numRef>
          </c:val>
        </c:ser>
        <c:ser>
          <c:idx val="1"/>
          <c:order val="1"/>
          <c:tx>
            <c:strRef>
              <c:f>Médias!$A$9</c:f>
              <c:strCache>
                <c:ptCount val="1"/>
                <c:pt idx="0">
                  <c:v>On Demand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Médias!$R$9:$R$13</c:f>
              <c:numCache>
                <c:formatCode>0.0000</c:formatCode>
                <c:ptCount val="5"/>
                <c:pt idx="0">
                  <c:v>0.14001714150110667</c:v>
                </c:pt>
                <c:pt idx="1">
                  <c:v>0.21019121276007668</c:v>
                </c:pt>
                <c:pt idx="2">
                  <c:v>1.3110732327567001</c:v>
                </c:pt>
                <c:pt idx="3">
                  <c:v>9.9619045204587664</c:v>
                </c:pt>
              </c:numCache>
            </c:numRef>
          </c:val>
        </c:ser>
        <c:ser>
          <c:idx val="2"/>
          <c:order val="2"/>
          <c:tx>
            <c:strRef>
              <c:f>Médias!$A$15:$A$16</c:f>
              <c:strCache>
                <c:ptCount val="1"/>
                <c:pt idx="0">
                  <c:v>Pre Allocated Five processes</c:v>
                </c:pt>
              </c:strCache>
            </c:strRef>
          </c:tx>
          <c:val>
            <c:numRef>
              <c:f>Médias!$R$15:$R$19</c:f>
              <c:numCache>
                <c:formatCode>0.0000</c:formatCode>
                <c:ptCount val="5"/>
                <c:pt idx="0">
                  <c:v>1.9718332820468334E-2</c:v>
                </c:pt>
                <c:pt idx="1">
                  <c:v>7.7481534481048664E-2</c:v>
                </c:pt>
                <c:pt idx="2">
                  <c:v>0.79726580328411334</c:v>
                </c:pt>
                <c:pt idx="3">
                  <c:v>6.8460096499654997</c:v>
                </c:pt>
              </c:numCache>
            </c:numRef>
          </c:val>
        </c:ser>
        <c:ser>
          <c:idx val="3"/>
          <c:order val="3"/>
          <c:tx>
            <c:strRef>
              <c:f>Médias!$A$21:$A$22</c:f>
              <c:strCache>
                <c:ptCount val="1"/>
                <c:pt idx="0">
                  <c:v>Pre Allocated Ten processes</c:v>
                </c:pt>
              </c:strCache>
            </c:strRef>
          </c:tx>
          <c:val>
            <c:numRef>
              <c:f>Médias!$R$21:$R$25</c:f>
              <c:numCache>
                <c:formatCode>0.0000</c:formatCode>
                <c:ptCount val="5"/>
                <c:pt idx="0">
                  <c:v>1.8350254959530334E-2</c:v>
                </c:pt>
                <c:pt idx="1">
                  <c:v>7.5906745327843667E-2</c:v>
                </c:pt>
                <c:pt idx="2">
                  <c:v>0.79610267665651335</c:v>
                </c:pt>
                <c:pt idx="3">
                  <c:v>7.0060089058346335</c:v>
                </c:pt>
              </c:numCache>
            </c:numRef>
          </c:val>
        </c:ser>
        <c:marker val="1"/>
        <c:axId val="76232576"/>
        <c:axId val="76240384"/>
      </c:lineChart>
      <c:catAx>
        <c:axId val="762325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6240384"/>
        <c:crosses val="autoZero"/>
        <c:auto val="1"/>
        <c:lblAlgn val="ctr"/>
        <c:lblOffset val="100"/>
      </c:catAx>
      <c:valAx>
        <c:axId val="762403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62325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style val="3"/>
  <c:chart>
    <c:title>
      <c:tx>
        <c:rich>
          <a:bodyPr/>
          <a:lstStyle/>
          <a:p>
            <a:pPr>
              <a:defRPr/>
            </a:pPr>
            <a:r>
              <a:rPr lang="pt-BR"/>
              <a:t>Monoprocess (Max. Times)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Máximas!$C$1</c:f>
              <c:strCache>
                <c:ptCount val="1"/>
                <c:pt idx="0">
                  <c:v>One client process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Máximas!$F$3:$F$7</c:f>
              <c:numCache>
                <c:formatCode>0.0000</c:formatCode>
                <c:ptCount val="5"/>
                <c:pt idx="0">
                  <c:v>8.8080565134684655E-3</c:v>
                </c:pt>
                <c:pt idx="1">
                  <c:v>2.3829301198323664E-2</c:v>
                </c:pt>
                <c:pt idx="2">
                  <c:v>0.41197864214579</c:v>
                </c:pt>
                <c:pt idx="3">
                  <c:v>2.5611866315206</c:v>
                </c:pt>
                <c:pt idx="4">
                  <c:v>36.06085324287433</c:v>
                </c:pt>
              </c:numCache>
            </c:numRef>
          </c:val>
        </c:ser>
        <c:ser>
          <c:idx val="1"/>
          <c:order val="1"/>
          <c:tx>
            <c:strRef>
              <c:f>Máximas!$G$1</c:f>
              <c:strCache>
                <c:ptCount val="1"/>
                <c:pt idx="0">
                  <c:v>Five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Máximas!$J$3:$J$7</c:f>
              <c:numCache>
                <c:formatCode>0.0000</c:formatCode>
                <c:ptCount val="5"/>
                <c:pt idx="0">
                  <c:v>0.115225156148275</c:v>
                </c:pt>
                <c:pt idx="1">
                  <c:v>0.11600995063781666</c:v>
                </c:pt>
                <c:pt idx="2">
                  <c:v>1.7640364964803332</c:v>
                </c:pt>
                <c:pt idx="3">
                  <c:v>10.2913300991056</c:v>
                </c:pt>
                <c:pt idx="4">
                  <c:v>162.72489585876667</c:v>
                </c:pt>
              </c:numCache>
            </c:numRef>
          </c:val>
        </c:ser>
        <c:ser>
          <c:idx val="2"/>
          <c:order val="2"/>
          <c:tx>
            <c:strRef>
              <c:f>Máximas!$K$1</c:f>
              <c:strCache>
                <c:ptCount val="1"/>
                <c:pt idx="0">
                  <c:v>Ten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Máximas!$N$3:$N$7</c:f>
              <c:numCache>
                <c:formatCode>0.0000</c:formatCode>
                <c:ptCount val="5"/>
                <c:pt idx="0">
                  <c:v>6.4477451642354008E-2</c:v>
                </c:pt>
                <c:pt idx="1">
                  <c:v>0.23735219637552998</c:v>
                </c:pt>
                <c:pt idx="2">
                  <c:v>3.5624407370885329</c:v>
                </c:pt>
                <c:pt idx="3">
                  <c:v>20.826281388600666</c:v>
                </c:pt>
              </c:numCache>
            </c:numRef>
          </c:val>
        </c:ser>
        <c:ser>
          <c:idx val="3"/>
          <c:order val="3"/>
          <c:tx>
            <c:strRef>
              <c:f>Máximas!$O$1</c:f>
              <c:strCache>
                <c:ptCount val="1"/>
                <c:pt idx="0">
                  <c:v>Fifteen client processes</c:v>
                </c:pt>
              </c:strCache>
            </c:strRef>
          </c:tx>
          <c:cat>
            <c:strRef>
              <c:f>Médias!$B$3:$B$7</c:f>
              <c:strCache>
                <c:ptCount val="5"/>
                <c:pt idx="0">
                  <c:v>10KB</c:v>
                </c:pt>
                <c:pt idx="1">
                  <c:v>100KB</c:v>
                </c:pt>
                <c:pt idx="2">
                  <c:v>1MB</c:v>
                </c:pt>
                <c:pt idx="3">
                  <c:v>10MB</c:v>
                </c:pt>
                <c:pt idx="4">
                  <c:v>100MB</c:v>
                </c:pt>
              </c:strCache>
            </c:strRef>
          </c:cat>
          <c:val>
            <c:numRef>
              <c:f>Máximas!$R$3:$R$7</c:f>
              <c:numCache>
                <c:formatCode>0.0000</c:formatCode>
                <c:ptCount val="5"/>
                <c:pt idx="0">
                  <c:v>0.11224088668823334</c:v>
                </c:pt>
                <c:pt idx="1">
                  <c:v>0.38475763003031332</c:v>
                </c:pt>
                <c:pt idx="2">
                  <c:v>4.9616109583112999</c:v>
                </c:pt>
                <c:pt idx="3">
                  <c:v>33.610920672946328</c:v>
                </c:pt>
              </c:numCache>
            </c:numRef>
          </c:val>
        </c:ser>
        <c:marker val="1"/>
        <c:axId val="76645504"/>
        <c:axId val="79091968"/>
      </c:lineChart>
      <c:catAx>
        <c:axId val="766455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 size</a:t>
                </a:r>
              </a:p>
            </c:rich>
          </c:tx>
          <c:layout/>
        </c:title>
        <c:tickLblPos val="nextTo"/>
        <c:crossAx val="79091968"/>
        <c:crosses val="autoZero"/>
        <c:auto val="1"/>
        <c:lblAlgn val="ctr"/>
        <c:lblOffset val="100"/>
      </c:catAx>
      <c:valAx>
        <c:axId val="790919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/>
                  <a:t>Time (s)</a:t>
                </a:r>
              </a:p>
            </c:rich>
          </c:tx>
          <c:layout/>
        </c:title>
        <c:numFmt formatCode="0.0000" sourceLinked="1"/>
        <c:tickLblPos val="nextTo"/>
        <c:crossAx val="766455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DB92-F19B-4A5C-ADFB-2A835DB85360}" type="datetimeFigureOut">
              <a:rPr lang="pt-BR" smtClean="0"/>
              <a:t>08/04/2010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B71C-CC2F-46B3-A835-D78F78AE32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DB92-F19B-4A5C-ADFB-2A835DB85360}" type="datetimeFigureOut">
              <a:rPr lang="pt-BR" smtClean="0"/>
              <a:t>08/04/2010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B71C-CC2F-46B3-A835-D78F78AE32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DB92-F19B-4A5C-ADFB-2A835DB85360}" type="datetimeFigureOut">
              <a:rPr lang="pt-BR" smtClean="0"/>
              <a:t>08/04/2010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B71C-CC2F-46B3-A835-D78F78AE32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DB92-F19B-4A5C-ADFB-2A835DB85360}" type="datetimeFigureOut">
              <a:rPr lang="pt-BR" smtClean="0"/>
              <a:t>08/04/2010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B71C-CC2F-46B3-A835-D78F78AE32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DB92-F19B-4A5C-ADFB-2A835DB85360}" type="datetimeFigureOut">
              <a:rPr lang="pt-BR" smtClean="0"/>
              <a:t>08/04/2010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B71C-CC2F-46B3-A835-D78F78AE32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DB92-F19B-4A5C-ADFB-2A835DB85360}" type="datetimeFigureOut">
              <a:rPr lang="pt-BR" smtClean="0"/>
              <a:t>08/04/2010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B71C-CC2F-46B3-A835-D78F78AE32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DB92-F19B-4A5C-ADFB-2A835DB85360}" type="datetimeFigureOut">
              <a:rPr lang="pt-BR" smtClean="0"/>
              <a:t>08/04/2010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B71C-CC2F-46B3-A835-D78F78AE32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DB92-F19B-4A5C-ADFB-2A835DB85360}" type="datetimeFigureOut">
              <a:rPr lang="pt-BR" smtClean="0"/>
              <a:t>08/04/2010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B71C-CC2F-46B3-A835-D78F78AE32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DB92-F19B-4A5C-ADFB-2A835DB85360}" type="datetimeFigureOut">
              <a:rPr lang="pt-BR" smtClean="0"/>
              <a:t>08/04/2010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B71C-CC2F-46B3-A835-D78F78AE32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DB92-F19B-4A5C-ADFB-2A835DB85360}" type="datetimeFigureOut">
              <a:rPr lang="pt-BR" smtClean="0"/>
              <a:t>08/04/2010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B71C-CC2F-46B3-A835-D78F78AE32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DB92-F19B-4A5C-ADFB-2A835DB85360}" type="datetimeFigureOut">
              <a:rPr lang="pt-BR" smtClean="0"/>
              <a:t>08/04/2010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B71C-CC2F-46B3-A835-D78F78AE32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DB92-F19B-4A5C-ADFB-2A835DB85360}" type="datetimeFigureOut">
              <a:rPr lang="pt-BR" smtClean="0"/>
              <a:t>08/04/2010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1B71C-CC2F-46B3-A835-D78F78AE322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b="1" dirty="0" smtClean="0"/>
              <a:t>Pontifícia Universidade Católica do Rio de Janeiro</a:t>
            </a:r>
            <a:br>
              <a:rPr lang="pt-BR" sz="1600" b="1" dirty="0" smtClean="0"/>
            </a:br>
            <a:r>
              <a:rPr lang="pt-BR" sz="1600" b="1" dirty="0" smtClean="0"/>
              <a:t>INF2545 – Sistemas Distribuídos		</a:t>
            </a:r>
            <a:r>
              <a:rPr lang="pt-BR" sz="1600" b="1" dirty="0" err="1" smtClean="0"/>
              <a:t>Profª</a:t>
            </a:r>
            <a:r>
              <a:rPr lang="pt-BR" sz="1600" b="1" dirty="0" smtClean="0"/>
              <a:t>. Noemi</a:t>
            </a:r>
            <a:br>
              <a:rPr lang="pt-BR" sz="1600" b="1" dirty="0" smtClean="0"/>
            </a:br>
            <a:r>
              <a:rPr lang="pt-BR" sz="1600" b="1" dirty="0" smtClean="0"/>
              <a:t>Alunos:	 Danilo </a:t>
            </a:r>
            <a:r>
              <a:rPr lang="pt-BR" sz="1600" b="1" dirty="0" err="1" smtClean="0"/>
              <a:t>Moret</a:t>
            </a:r>
            <a:r>
              <a:rPr lang="pt-BR" sz="1600" b="1" dirty="0" smtClean="0"/>
              <a:t/>
            </a:r>
            <a:br>
              <a:rPr lang="pt-BR" sz="1600" b="1" dirty="0" smtClean="0"/>
            </a:br>
            <a:r>
              <a:rPr lang="pt-BR" sz="1600" b="1" dirty="0" smtClean="0"/>
              <a:t>	Thiago M. C. Marques</a:t>
            </a:r>
            <a:br>
              <a:rPr lang="pt-BR" sz="1600" b="1" dirty="0" smtClean="0"/>
            </a:br>
            <a:r>
              <a:rPr lang="pt-BR" sz="1600" b="1" dirty="0" smtClean="0"/>
              <a:t>Trabalho 1 – Tipos de Servidor						                  2010.1</a:t>
            </a:r>
            <a:endParaRPr lang="pt-BR" sz="1600" b="1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95300" y="1600200"/>
          <a:ext cx="89154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493</Words>
  <Application>Microsoft Office PowerPoint</Application>
  <PresentationFormat>Papel A4 (210 x 297 mm)</PresentationFormat>
  <Paragraphs>96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  <vt:lpstr>Pontifícia Universidade Católica do Rio de Janeiro INF2545 – Sistemas Distribuídos  Profª. Noemi Alunos:  Danilo Moret  Thiago M. C. Marques Trabalho 1 – Tipos de Servidor                        2010.1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Pontifícia Universidade Católica do Rio de Janeiro INF2545 – Sistemas Distribuídos  Profª. Noemi Alunos:  Danilo Moret  Thiago M. C. Marques Trabalho 1 – Tipos de Servidor                        2010.1</dc:title>
  <dc:creator>Thiago M. C. Marques</dc:creator>
  <cp:lastModifiedBy>Thiago M. C. Marques</cp:lastModifiedBy>
  <cp:revision>1</cp:revision>
  <dcterms:created xsi:type="dcterms:W3CDTF">2010-04-08T19:47:28Z</dcterms:created>
  <dcterms:modified xsi:type="dcterms:W3CDTF">2010-04-08T19:57:02Z</dcterms:modified>
</cp:coreProperties>
</file>