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charts/chart24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  <p:sldId id="280" r:id="rId20"/>
    <p:sldId id="274" r:id="rId21"/>
    <p:sldId id="279" r:id="rId22"/>
    <p:sldId id="275" r:id="rId23"/>
    <p:sldId id="278" r:id="rId24"/>
    <p:sldId id="276" r:id="rId25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9" autoAdjust="0"/>
    <p:restoredTop sz="94660"/>
  </p:normalViewPr>
  <p:slideViewPr>
    <p:cSldViewPr>
      <p:cViewPr varScale="1">
        <p:scale>
          <a:sx n="78" d="100"/>
          <a:sy n="78" d="100"/>
        </p:scale>
        <p:origin x="-966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3"/>
  <c:chart>
    <c:title>
      <c:tx>
        <c:rich>
          <a:bodyPr/>
          <a:lstStyle/>
          <a:p>
            <a:pPr>
              <a:defRPr/>
            </a:pPr>
            <a:r>
              <a:rPr lang="pt-BR"/>
              <a:t>Monoprocess (Avrg.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Médias!$C$1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Médias!$F$3:$F$7</c:f>
              <c:numCache>
                <c:formatCode>0.0000</c:formatCode>
                <c:ptCount val="5"/>
                <c:pt idx="0">
                  <c:v>1.6945083936055671E-3</c:v>
                </c:pt>
                <c:pt idx="1">
                  <c:v>5.2900950113932343E-3</c:v>
                </c:pt>
                <c:pt idx="2">
                  <c:v>8.6160612106323364E-2</c:v>
                </c:pt>
                <c:pt idx="3">
                  <c:v>0.52489698330560997</c:v>
                </c:pt>
                <c:pt idx="4">
                  <c:v>8.8842568238576352</c:v>
                </c:pt>
              </c:numCache>
            </c:numRef>
          </c:val>
        </c:ser>
        <c:ser>
          <c:idx val="1"/>
          <c:order val="1"/>
          <c:tx>
            <c:strRef>
              <c:f>Médias!$G$1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Médias!$J$3:$J$7</c:f>
              <c:numCache>
                <c:formatCode>0.0000</c:formatCode>
                <c:ptCount val="5"/>
                <c:pt idx="0">
                  <c:v>1.0186853408813503E-2</c:v>
                </c:pt>
                <c:pt idx="1">
                  <c:v>2.5026895205179676E-2</c:v>
                </c:pt>
                <c:pt idx="2">
                  <c:v>0.4055386233329768</c:v>
                </c:pt>
                <c:pt idx="3">
                  <c:v>2.3096298885345332</c:v>
                </c:pt>
                <c:pt idx="4">
                  <c:v>39.493453658422006</c:v>
                </c:pt>
              </c:numCache>
            </c:numRef>
          </c:val>
        </c:ser>
        <c:ser>
          <c:idx val="2"/>
          <c:order val="2"/>
          <c:tx>
            <c:strRef>
              <c:f>Médias!$K$1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Médias!$N$3:$N$7</c:f>
              <c:numCache>
                <c:formatCode>0.0000</c:formatCode>
                <c:ptCount val="5"/>
                <c:pt idx="0">
                  <c:v>1.1324619849522672E-2</c:v>
                </c:pt>
                <c:pt idx="1">
                  <c:v>5.0023072957992687E-2</c:v>
                </c:pt>
                <c:pt idx="2">
                  <c:v>0.80456972519556658</c:v>
                </c:pt>
                <c:pt idx="3">
                  <c:v>4.6152388628323671</c:v>
                </c:pt>
              </c:numCache>
            </c:numRef>
          </c:val>
        </c:ser>
        <c:ser>
          <c:idx val="3"/>
          <c:order val="3"/>
          <c:tx>
            <c:strRef>
              <c:f>Médias!$O$1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Médias!$R$3:$R$7</c:f>
              <c:numCache>
                <c:formatCode>0.0000</c:formatCode>
                <c:ptCount val="5"/>
                <c:pt idx="0">
                  <c:v>1.7366109689076675E-2</c:v>
                </c:pt>
                <c:pt idx="1">
                  <c:v>7.7328193717532703E-2</c:v>
                </c:pt>
                <c:pt idx="2">
                  <c:v>1.1825959576500999</c:v>
                </c:pt>
                <c:pt idx="3">
                  <c:v>7.2670208432939667</c:v>
                </c:pt>
              </c:numCache>
            </c:numRef>
          </c:val>
        </c:ser>
        <c:marker val="1"/>
        <c:axId val="67241856"/>
        <c:axId val="67244032"/>
      </c:lineChart>
      <c:catAx>
        <c:axId val="672418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67244032"/>
        <c:crosses val="autoZero"/>
        <c:auto val="1"/>
        <c:lblAlgn val="ctr"/>
        <c:lblOffset val="100"/>
      </c:catAx>
      <c:valAx>
        <c:axId val="672440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672418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4"/>
  <c:chart>
    <c:title>
      <c:tx>
        <c:rich>
          <a:bodyPr/>
          <a:lstStyle/>
          <a:p>
            <a:pPr>
              <a:defRPr/>
            </a:pPr>
            <a:r>
              <a:rPr lang="pt-BR"/>
              <a:t>On Demand (Max.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Máximas!$F$9:$F$13</c:f>
              <c:numCache>
                <c:formatCode>0.0000</c:formatCode>
                <c:ptCount val="5"/>
                <c:pt idx="0">
                  <c:v>4.5691013336181682E-2</c:v>
                </c:pt>
                <c:pt idx="1">
                  <c:v>8.9537700017293359E-2</c:v>
                </c:pt>
                <c:pt idx="2">
                  <c:v>0.43585880597432347</c:v>
                </c:pt>
                <c:pt idx="3">
                  <c:v>3.4288706779480003</c:v>
                </c:pt>
                <c:pt idx="4">
                  <c:v>40.213989734649658</c:v>
                </c:pt>
              </c:numCache>
            </c:numRef>
          </c:val>
        </c:ser>
        <c:ser>
          <c:idx val="1"/>
          <c:order val="1"/>
          <c:tx>
            <c:strRef>
              <c:f>Máximas!$G$1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Máximas!$J$9:$J$13</c:f>
              <c:numCache>
                <c:formatCode>0.0000</c:formatCode>
                <c:ptCount val="5"/>
                <c:pt idx="0">
                  <c:v>0.2041812578837067</c:v>
                </c:pt>
                <c:pt idx="1">
                  <c:v>0.37549309730529667</c:v>
                </c:pt>
                <c:pt idx="2">
                  <c:v>1.8550400892893333</c:v>
                </c:pt>
                <c:pt idx="3">
                  <c:v>16.794017903010332</c:v>
                </c:pt>
                <c:pt idx="4">
                  <c:v>206.55737091700669</c:v>
                </c:pt>
              </c:numCache>
            </c:numRef>
          </c:val>
        </c:ser>
        <c:ser>
          <c:idx val="2"/>
          <c:order val="2"/>
          <c:tx>
            <c:strRef>
              <c:f>Máximas!$K$1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Máximas!$N$9:$N$13</c:f>
              <c:numCache>
                <c:formatCode>0.0000</c:formatCode>
                <c:ptCount val="5"/>
                <c:pt idx="0">
                  <c:v>0.41451195875803665</c:v>
                </c:pt>
                <c:pt idx="1">
                  <c:v>0.63219799995422343</c:v>
                </c:pt>
                <c:pt idx="2">
                  <c:v>3.1823965072631673</c:v>
                </c:pt>
                <c:pt idx="3">
                  <c:v>32.517204419771986</c:v>
                </c:pt>
              </c:numCache>
            </c:numRef>
          </c:val>
        </c:ser>
        <c:ser>
          <c:idx val="3"/>
          <c:order val="3"/>
          <c:tx>
            <c:strRef>
              <c:f>Máximas!$O$1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Máximas!$R$9:$R$13</c:f>
              <c:numCache>
                <c:formatCode>0.0000</c:formatCode>
                <c:ptCount val="5"/>
                <c:pt idx="0">
                  <c:v>0.59184562365214011</c:v>
                </c:pt>
                <c:pt idx="1">
                  <c:v>0.91286106109619347</c:v>
                </c:pt>
                <c:pt idx="2">
                  <c:v>6.9172789573668991</c:v>
                </c:pt>
                <c:pt idx="3">
                  <c:v>49.805609517627325</c:v>
                </c:pt>
              </c:numCache>
            </c:numRef>
          </c:val>
        </c:ser>
        <c:marker val="1"/>
        <c:axId val="71455488"/>
        <c:axId val="71457408"/>
      </c:lineChart>
      <c:catAx>
        <c:axId val="714554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1457408"/>
        <c:crosses val="autoZero"/>
        <c:auto val="1"/>
        <c:lblAlgn val="ctr"/>
        <c:lblOffset val="100"/>
      </c:catAx>
      <c:valAx>
        <c:axId val="714574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14554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5"/>
  <c:chart>
    <c:title>
      <c:tx>
        <c:rich>
          <a:bodyPr/>
          <a:lstStyle/>
          <a:p>
            <a:pPr>
              <a:defRPr/>
            </a:pPr>
            <a:r>
              <a:rPr lang="pt-BR"/>
              <a:t>Pre Alloc. (5 proc.,</a:t>
            </a:r>
            <a:r>
              <a:rPr lang="pt-BR" baseline="0"/>
              <a:t> </a:t>
            </a:r>
            <a:r>
              <a:rPr lang="pt-BR"/>
              <a:t>Max.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Máximas!$F$15:$F$19</c:f>
              <c:numCache>
                <c:formatCode>0.0000</c:formatCode>
                <c:ptCount val="5"/>
                <c:pt idx="0">
                  <c:v>8.597294489542634E-3</c:v>
                </c:pt>
                <c:pt idx="1">
                  <c:v>2.9120445251464996E-2</c:v>
                </c:pt>
                <c:pt idx="2">
                  <c:v>0.2938044071197502</c:v>
                </c:pt>
                <c:pt idx="3">
                  <c:v>2.5660292307535664</c:v>
                </c:pt>
                <c:pt idx="4">
                  <c:v>52.394349018732655</c:v>
                </c:pt>
              </c:numCache>
            </c:numRef>
          </c:val>
        </c:ser>
        <c:ser>
          <c:idx val="1"/>
          <c:order val="1"/>
          <c:tx>
            <c:strRef>
              <c:f>Máximas!$G$1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Máximas!$J$15:$J$19</c:f>
              <c:numCache>
                <c:formatCode>0.0000</c:formatCode>
                <c:ptCount val="5"/>
                <c:pt idx="0">
                  <c:v>3.7217839558919351E-2</c:v>
                </c:pt>
                <c:pt idx="1">
                  <c:v>0.13084851900736338</c:v>
                </c:pt>
                <c:pt idx="2">
                  <c:v>1.1538695494333668</c:v>
                </c:pt>
                <c:pt idx="3">
                  <c:v>11.289022588730001</c:v>
                </c:pt>
                <c:pt idx="4">
                  <c:v>197.50086808204665</c:v>
                </c:pt>
              </c:numCache>
            </c:numRef>
          </c:val>
        </c:ser>
        <c:ser>
          <c:idx val="2"/>
          <c:order val="2"/>
          <c:tx>
            <c:strRef>
              <c:f>Máximas!$K$1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Máximas!$N$15:$N$19</c:f>
              <c:numCache>
                <c:formatCode>0.0000</c:formatCode>
                <c:ptCount val="5"/>
                <c:pt idx="0">
                  <c:v>0.11103627681732034</c:v>
                </c:pt>
                <c:pt idx="1">
                  <c:v>0.24618312517802005</c:v>
                </c:pt>
                <c:pt idx="2">
                  <c:v>2.200407568613667</c:v>
                </c:pt>
                <c:pt idx="3">
                  <c:v>22.885911679267664</c:v>
                </c:pt>
              </c:numCache>
            </c:numRef>
          </c:val>
        </c:ser>
        <c:ser>
          <c:idx val="3"/>
          <c:order val="3"/>
          <c:tx>
            <c:strRef>
              <c:f>Máximas!$O$1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Máximas!$R$15:$R$19</c:f>
              <c:numCache>
                <c:formatCode>0.0000</c:formatCode>
                <c:ptCount val="5"/>
                <c:pt idx="0">
                  <c:v>0.13618071873982995</c:v>
                </c:pt>
                <c:pt idx="1">
                  <c:v>0.37299248377482341</c:v>
                </c:pt>
                <c:pt idx="2">
                  <c:v>3.3767390039231993</c:v>
                </c:pt>
                <c:pt idx="3">
                  <c:v>31.319233465194333</c:v>
                </c:pt>
              </c:numCache>
            </c:numRef>
          </c:val>
        </c:ser>
        <c:marker val="1"/>
        <c:axId val="71387008"/>
        <c:axId val="71397376"/>
      </c:lineChart>
      <c:catAx>
        <c:axId val="713870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1397376"/>
        <c:crosses val="autoZero"/>
        <c:auto val="1"/>
        <c:lblAlgn val="ctr"/>
        <c:lblOffset val="100"/>
      </c:catAx>
      <c:valAx>
        <c:axId val="713973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138700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6"/>
  <c:chart>
    <c:title>
      <c:tx>
        <c:rich>
          <a:bodyPr/>
          <a:lstStyle/>
          <a:p>
            <a:pPr>
              <a:defRPr/>
            </a:pPr>
            <a:r>
              <a:rPr lang="pt-BR"/>
              <a:t>Pre</a:t>
            </a:r>
            <a:r>
              <a:rPr lang="pt-BR" baseline="0"/>
              <a:t> Alloc. </a:t>
            </a:r>
            <a:r>
              <a:rPr lang="pt-BR"/>
              <a:t>(10 proc., Max.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Máximas!$F$21:$F$25</c:f>
              <c:numCache>
                <c:formatCode>0.0000</c:formatCode>
                <c:ptCount val="5"/>
                <c:pt idx="0">
                  <c:v>1.2877543767293366E-2</c:v>
                </c:pt>
                <c:pt idx="1">
                  <c:v>2.9506365458170671E-2</c:v>
                </c:pt>
                <c:pt idx="2">
                  <c:v>0.46261970202128327</c:v>
                </c:pt>
                <c:pt idx="3">
                  <c:v>2.5529419581095336</c:v>
                </c:pt>
                <c:pt idx="4">
                  <c:v>40.948424736658659</c:v>
                </c:pt>
              </c:numCache>
            </c:numRef>
          </c:val>
        </c:ser>
        <c:ser>
          <c:idx val="1"/>
          <c:order val="1"/>
          <c:tx>
            <c:strRef>
              <c:f>Máximas!$G$1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Máximas!$J$21:$J$25</c:f>
              <c:numCache>
                <c:formatCode>0.0000</c:formatCode>
                <c:ptCount val="5"/>
                <c:pt idx="0">
                  <c:v>3.4685961405436005E-2</c:v>
                </c:pt>
                <c:pt idx="1">
                  <c:v>0.14406822522481336</c:v>
                </c:pt>
                <c:pt idx="2">
                  <c:v>1.3146018664041998</c:v>
                </c:pt>
                <c:pt idx="3">
                  <c:v>11.210631418228335</c:v>
                </c:pt>
                <c:pt idx="4">
                  <c:v>205.52975365320663</c:v>
                </c:pt>
              </c:numCache>
            </c:numRef>
          </c:val>
        </c:ser>
        <c:ser>
          <c:idx val="2"/>
          <c:order val="2"/>
          <c:tx>
            <c:strRef>
              <c:f>Máximas!$K$1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Máximas!$N$21:$N$25</c:f>
              <c:numCache>
                <c:formatCode>0.0000</c:formatCode>
                <c:ptCount val="5"/>
                <c:pt idx="0">
                  <c:v>7.0926904678344685E-2</c:v>
                </c:pt>
                <c:pt idx="1">
                  <c:v>0.36912055810292671</c:v>
                </c:pt>
                <c:pt idx="2">
                  <c:v>2.5422107060750339</c:v>
                </c:pt>
                <c:pt idx="3">
                  <c:v>23.121320072809667</c:v>
                </c:pt>
              </c:numCache>
            </c:numRef>
          </c:val>
        </c:ser>
        <c:ser>
          <c:idx val="3"/>
          <c:order val="3"/>
          <c:tx>
            <c:strRef>
              <c:f>Máximas!$O$1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Máximas!$R$21:$R$25</c:f>
              <c:numCache>
                <c:formatCode>0.0000</c:formatCode>
                <c:ptCount val="5"/>
                <c:pt idx="0">
                  <c:v>0.11103753513760001</c:v>
                </c:pt>
                <c:pt idx="1">
                  <c:v>0.39578368398878344</c:v>
                </c:pt>
                <c:pt idx="2">
                  <c:v>3.5388888359069997</c:v>
                </c:pt>
                <c:pt idx="3">
                  <c:v>33.837389787038319</c:v>
                </c:pt>
              </c:numCache>
            </c:numRef>
          </c:val>
        </c:ser>
        <c:marker val="1"/>
        <c:axId val="71502848"/>
        <c:axId val="71517312"/>
      </c:lineChart>
      <c:catAx>
        <c:axId val="715028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1517312"/>
        <c:crosses val="autoZero"/>
        <c:auto val="1"/>
        <c:lblAlgn val="ctr"/>
        <c:lblOffset val="100"/>
      </c:catAx>
      <c:valAx>
        <c:axId val="715173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15028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 Client (Max.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Máximas!$F$3:$F$7</c:f>
              <c:numCache>
                <c:formatCode>0.0000</c:formatCode>
                <c:ptCount val="5"/>
                <c:pt idx="0">
                  <c:v>8.808056513468469E-3</c:v>
                </c:pt>
                <c:pt idx="1">
                  <c:v>2.3829301198323671E-2</c:v>
                </c:pt>
                <c:pt idx="2">
                  <c:v>0.41197864214579005</c:v>
                </c:pt>
                <c:pt idx="3">
                  <c:v>2.5611866315206</c:v>
                </c:pt>
                <c:pt idx="4">
                  <c:v>36.060853242874337</c:v>
                </c:pt>
              </c:numCache>
            </c:numRef>
          </c:val>
        </c:ser>
        <c:ser>
          <c:idx val="1"/>
          <c:order val="1"/>
          <c:tx>
            <c:strRef>
              <c:f>Máximas!$A$9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Máximas!$F$9:$F$13</c:f>
              <c:numCache>
                <c:formatCode>0.0000</c:formatCode>
                <c:ptCount val="5"/>
                <c:pt idx="0">
                  <c:v>4.5691013336181682E-2</c:v>
                </c:pt>
                <c:pt idx="1">
                  <c:v>8.9537700017293359E-2</c:v>
                </c:pt>
                <c:pt idx="2">
                  <c:v>0.43585880597432347</c:v>
                </c:pt>
                <c:pt idx="3">
                  <c:v>3.4288706779480003</c:v>
                </c:pt>
                <c:pt idx="4">
                  <c:v>40.213989734649658</c:v>
                </c:pt>
              </c:numCache>
            </c:numRef>
          </c:val>
        </c:ser>
        <c:ser>
          <c:idx val="2"/>
          <c:order val="2"/>
          <c:tx>
            <c:strRef>
              <c:f>Máximas!$A$15:$A$16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Máximas!$F$15:$F$19</c:f>
              <c:numCache>
                <c:formatCode>0.0000</c:formatCode>
                <c:ptCount val="5"/>
                <c:pt idx="0">
                  <c:v>8.597294489542634E-3</c:v>
                </c:pt>
                <c:pt idx="1">
                  <c:v>2.9120445251464996E-2</c:v>
                </c:pt>
                <c:pt idx="2">
                  <c:v>0.2938044071197502</c:v>
                </c:pt>
                <c:pt idx="3">
                  <c:v>2.5660292307535664</c:v>
                </c:pt>
                <c:pt idx="4">
                  <c:v>52.394349018732655</c:v>
                </c:pt>
              </c:numCache>
            </c:numRef>
          </c:val>
        </c:ser>
        <c:ser>
          <c:idx val="3"/>
          <c:order val="3"/>
          <c:tx>
            <c:strRef>
              <c:f>Máximas!$A$21:$A$22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Máximas!$F$21:$F$25</c:f>
              <c:numCache>
                <c:formatCode>0.0000</c:formatCode>
                <c:ptCount val="5"/>
                <c:pt idx="0">
                  <c:v>1.2877543767293366E-2</c:v>
                </c:pt>
                <c:pt idx="1">
                  <c:v>2.9506365458170671E-2</c:v>
                </c:pt>
                <c:pt idx="2">
                  <c:v>0.46261970202128327</c:v>
                </c:pt>
                <c:pt idx="3">
                  <c:v>2.5529419581095336</c:v>
                </c:pt>
                <c:pt idx="4">
                  <c:v>40.948424736658659</c:v>
                </c:pt>
              </c:numCache>
            </c:numRef>
          </c:val>
        </c:ser>
        <c:marker val="1"/>
        <c:axId val="71565696"/>
        <c:axId val="71567616"/>
      </c:lineChart>
      <c:catAx>
        <c:axId val="715656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1567616"/>
        <c:crosses val="autoZero"/>
        <c:auto val="1"/>
        <c:lblAlgn val="ctr"/>
        <c:lblOffset val="100"/>
      </c:catAx>
      <c:valAx>
        <c:axId val="715676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15656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5 Clients (Max.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Máximas!$J$3:$J$7</c:f>
              <c:numCache>
                <c:formatCode>0.0000</c:formatCode>
                <c:ptCount val="5"/>
                <c:pt idx="0">
                  <c:v>0.11522515614827503</c:v>
                </c:pt>
                <c:pt idx="1">
                  <c:v>0.11600995063781665</c:v>
                </c:pt>
                <c:pt idx="2">
                  <c:v>1.7640364964803332</c:v>
                </c:pt>
                <c:pt idx="3">
                  <c:v>10.2913300991056</c:v>
                </c:pt>
                <c:pt idx="4">
                  <c:v>162.72489585876664</c:v>
                </c:pt>
              </c:numCache>
            </c:numRef>
          </c:val>
        </c:ser>
        <c:ser>
          <c:idx val="1"/>
          <c:order val="1"/>
          <c:tx>
            <c:strRef>
              <c:f>Máximas!$A$9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Máximas!$J$9:$J$13</c:f>
              <c:numCache>
                <c:formatCode>0.0000</c:formatCode>
                <c:ptCount val="5"/>
                <c:pt idx="0">
                  <c:v>0.2041812578837067</c:v>
                </c:pt>
                <c:pt idx="1">
                  <c:v>0.37549309730529667</c:v>
                </c:pt>
                <c:pt idx="2">
                  <c:v>1.8550400892893333</c:v>
                </c:pt>
                <c:pt idx="3">
                  <c:v>16.794017903010332</c:v>
                </c:pt>
                <c:pt idx="4">
                  <c:v>206.55737091700669</c:v>
                </c:pt>
              </c:numCache>
            </c:numRef>
          </c:val>
        </c:ser>
        <c:ser>
          <c:idx val="2"/>
          <c:order val="2"/>
          <c:tx>
            <c:strRef>
              <c:f>Máximas!$A$15:$A$16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Máximas!$J$15:$J$19</c:f>
              <c:numCache>
                <c:formatCode>0.0000</c:formatCode>
                <c:ptCount val="5"/>
                <c:pt idx="0">
                  <c:v>3.7217839558919351E-2</c:v>
                </c:pt>
                <c:pt idx="1">
                  <c:v>0.13084851900736338</c:v>
                </c:pt>
                <c:pt idx="2">
                  <c:v>1.1538695494333668</c:v>
                </c:pt>
                <c:pt idx="3">
                  <c:v>11.289022588730001</c:v>
                </c:pt>
                <c:pt idx="4">
                  <c:v>197.50086808204665</c:v>
                </c:pt>
              </c:numCache>
            </c:numRef>
          </c:val>
        </c:ser>
        <c:ser>
          <c:idx val="3"/>
          <c:order val="3"/>
          <c:tx>
            <c:strRef>
              <c:f>Máximas!$A$21:$A$22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Máximas!$J$21:$J$25</c:f>
              <c:numCache>
                <c:formatCode>0.0000</c:formatCode>
                <c:ptCount val="5"/>
                <c:pt idx="0">
                  <c:v>3.4685961405436005E-2</c:v>
                </c:pt>
                <c:pt idx="1">
                  <c:v>0.14406822522481336</c:v>
                </c:pt>
                <c:pt idx="2">
                  <c:v>1.3146018664041998</c:v>
                </c:pt>
                <c:pt idx="3">
                  <c:v>11.210631418228335</c:v>
                </c:pt>
                <c:pt idx="4">
                  <c:v>205.52975365320663</c:v>
                </c:pt>
              </c:numCache>
            </c:numRef>
          </c:val>
        </c:ser>
        <c:marker val="1"/>
        <c:axId val="71611904"/>
        <c:axId val="71613824"/>
      </c:lineChart>
      <c:catAx>
        <c:axId val="71611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1613824"/>
        <c:crosses val="autoZero"/>
        <c:auto val="1"/>
        <c:lblAlgn val="ctr"/>
        <c:lblOffset val="100"/>
      </c:catAx>
      <c:valAx>
        <c:axId val="716138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16119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10 Clients (Max.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Máximas!$N$3:$N$7</c:f>
              <c:numCache>
                <c:formatCode>0.0000</c:formatCode>
                <c:ptCount val="5"/>
                <c:pt idx="0">
                  <c:v>6.4477451642354008E-2</c:v>
                </c:pt>
                <c:pt idx="1">
                  <c:v>0.23735219637552998</c:v>
                </c:pt>
                <c:pt idx="2">
                  <c:v>3.5624407370885329</c:v>
                </c:pt>
                <c:pt idx="3">
                  <c:v>20.82628138860067</c:v>
                </c:pt>
              </c:numCache>
            </c:numRef>
          </c:val>
        </c:ser>
        <c:ser>
          <c:idx val="1"/>
          <c:order val="1"/>
          <c:tx>
            <c:strRef>
              <c:f>Máximas!$A$9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Máximas!$N$9:$N$13</c:f>
              <c:numCache>
                <c:formatCode>0.0000</c:formatCode>
                <c:ptCount val="5"/>
                <c:pt idx="0">
                  <c:v>0.41451195875803665</c:v>
                </c:pt>
                <c:pt idx="1">
                  <c:v>0.63219799995422343</c:v>
                </c:pt>
                <c:pt idx="2">
                  <c:v>3.1823965072631673</c:v>
                </c:pt>
                <c:pt idx="3">
                  <c:v>32.517204419771986</c:v>
                </c:pt>
              </c:numCache>
            </c:numRef>
          </c:val>
        </c:ser>
        <c:ser>
          <c:idx val="2"/>
          <c:order val="2"/>
          <c:tx>
            <c:strRef>
              <c:f>Máximas!$A$15:$A$16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Máximas!$N$15:$N$19</c:f>
              <c:numCache>
                <c:formatCode>0.0000</c:formatCode>
                <c:ptCount val="5"/>
                <c:pt idx="0">
                  <c:v>0.11103627681732034</c:v>
                </c:pt>
                <c:pt idx="1">
                  <c:v>0.24618312517802005</c:v>
                </c:pt>
                <c:pt idx="2">
                  <c:v>2.200407568613667</c:v>
                </c:pt>
                <c:pt idx="3">
                  <c:v>22.885911679267664</c:v>
                </c:pt>
              </c:numCache>
            </c:numRef>
          </c:val>
        </c:ser>
        <c:ser>
          <c:idx val="3"/>
          <c:order val="3"/>
          <c:tx>
            <c:strRef>
              <c:f>Máximas!$A$21:$A$22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Máximas!$N$21:$N$25</c:f>
              <c:numCache>
                <c:formatCode>0.0000</c:formatCode>
                <c:ptCount val="5"/>
                <c:pt idx="0">
                  <c:v>7.0926904678344685E-2</c:v>
                </c:pt>
                <c:pt idx="1">
                  <c:v>0.36912055810292671</c:v>
                </c:pt>
                <c:pt idx="2">
                  <c:v>2.5422107060750339</c:v>
                </c:pt>
                <c:pt idx="3">
                  <c:v>23.121320072809667</c:v>
                </c:pt>
              </c:numCache>
            </c:numRef>
          </c:val>
        </c:ser>
        <c:marker val="1"/>
        <c:axId val="71678592"/>
        <c:axId val="71688960"/>
      </c:lineChart>
      <c:catAx>
        <c:axId val="716785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1688960"/>
        <c:crosses val="autoZero"/>
        <c:auto val="1"/>
        <c:lblAlgn val="ctr"/>
        <c:lblOffset val="100"/>
      </c:catAx>
      <c:valAx>
        <c:axId val="716889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16785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15 Clients (Max.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Máximas!$R$3:$R$7</c:f>
              <c:numCache>
                <c:formatCode>0.0000</c:formatCode>
                <c:ptCount val="5"/>
                <c:pt idx="0">
                  <c:v>0.11224088668823336</c:v>
                </c:pt>
                <c:pt idx="1">
                  <c:v>0.38475763003031327</c:v>
                </c:pt>
                <c:pt idx="2">
                  <c:v>4.9616109583112991</c:v>
                </c:pt>
                <c:pt idx="3">
                  <c:v>33.610920672946321</c:v>
                </c:pt>
              </c:numCache>
            </c:numRef>
          </c:val>
        </c:ser>
        <c:ser>
          <c:idx val="1"/>
          <c:order val="1"/>
          <c:tx>
            <c:strRef>
              <c:f>Máximas!$A$9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Máximas!$R$9:$R$13</c:f>
              <c:numCache>
                <c:formatCode>0.0000</c:formatCode>
                <c:ptCount val="5"/>
                <c:pt idx="0">
                  <c:v>0.59184562365214011</c:v>
                </c:pt>
                <c:pt idx="1">
                  <c:v>0.91286106109619347</c:v>
                </c:pt>
                <c:pt idx="2">
                  <c:v>6.9172789573668991</c:v>
                </c:pt>
                <c:pt idx="3">
                  <c:v>49.805609517627325</c:v>
                </c:pt>
              </c:numCache>
            </c:numRef>
          </c:val>
        </c:ser>
        <c:ser>
          <c:idx val="2"/>
          <c:order val="2"/>
          <c:tx>
            <c:strRef>
              <c:f>Máximas!$A$15:$A$16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Máximas!$R$15:$R$19</c:f>
              <c:numCache>
                <c:formatCode>0.0000</c:formatCode>
                <c:ptCount val="5"/>
                <c:pt idx="0">
                  <c:v>0.13618071873982995</c:v>
                </c:pt>
                <c:pt idx="1">
                  <c:v>0.37299248377482341</c:v>
                </c:pt>
                <c:pt idx="2">
                  <c:v>3.3767390039231993</c:v>
                </c:pt>
                <c:pt idx="3">
                  <c:v>31.319233465194333</c:v>
                </c:pt>
              </c:numCache>
            </c:numRef>
          </c:val>
        </c:ser>
        <c:ser>
          <c:idx val="3"/>
          <c:order val="3"/>
          <c:tx>
            <c:strRef>
              <c:f>Máximas!$A$21:$A$22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Máximas!$R$21:$R$25</c:f>
              <c:numCache>
                <c:formatCode>0.0000</c:formatCode>
                <c:ptCount val="5"/>
                <c:pt idx="0">
                  <c:v>0.11103753513760001</c:v>
                </c:pt>
                <c:pt idx="1">
                  <c:v>0.39578368398878344</c:v>
                </c:pt>
                <c:pt idx="2">
                  <c:v>3.5388888359069997</c:v>
                </c:pt>
                <c:pt idx="3">
                  <c:v>33.837389787038319</c:v>
                </c:pt>
              </c:numCache>
            </c:numRef>
          </c:val>
        </c:ser>
        <c:marker val="1"/>
        <c:axId val="71745536"/>
        <c:axId val="71747456"/>
      </c:lineChart>
      <c:catAx>
        <c:axId val="717455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1747456"/>
        <c:crosses val="autoZero"/>
        <c:auto val="1"/>
        <c:lblAlgn val="ctr"/>
        <c:lblOffset val="100"/>
      </c:catAx>
      <c:valAx>
        <c:axId val="717474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17455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3"/>
  <c:chart>
    <c:title>
      <c:tx>
        <c:rich>
          <a:bodyPr/>
          <a:lstStyle/>
          <a:p>
            <a:pPr>
              <a:defRPr/>
            </a:pPr>
            <a:r>
              <a:rPr lang="pt-BR"/>
              <a:t>Monoprocess (Total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Totais!$C$1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Totais!$F$3:$F$7</c:f>
              <c:numCache>
                <c:formatCode>0.0000</c:formatCode>
                <c:ptCount val="5"/>
                <c:pt idx="0">
                  <c:v>3.3890167872111007E-2</c:v>
                </c:pt>
                <c:pt idx="1">
                  <c:v>0.10580190022786666</c:v>
                </c:pt>
                <c:pt idx="2">
                  <c:v>1.7232122421264664</c:v>
                </c:pt>
                <c:pt idx="3">
                  <c:v>10.497939666112002</c:v>
                </c:pt>
                <c:pt idx="4">
                  <c:v>177.68513647715341</c:v>
                </c:pt>
              </c:numCache>
            </c:numRef>
          </c:val>
        </c:ser>
        <c:ser>
          <c:idx val="1"/>
          <c:order val="1"/>
          <c:tx>
            <c:strRef>
              <c:f>Totais!$G$1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Totais!$J$3:$J$7</c:f>
              <c:numCache>
                <c:formatCode>0.0000</c:formatCode>
                <c:ptCount val="5"/>
                <c:pt idx="0">
                  <c:v>0.20373706817627008</c:v>
                </c:pt>
                <c:pt idx="1">
                  <c:v>0.50053790410359666</c:v>
                </c:pt>
                <c:pt idx="2">
                  <c:v>8.1107724666595313</c:v>
                </c:pt>
                <c:pt idx="3">
                  <c:v>46.192597770691009</c:v>
                </c:pt>
                <c:pt idx="4">
                  <c:v>789.86907316843656</c:v>
                </c:pt>
              </c:numCache>
            </c:numRef>
          </c:val>
        </c:ser>
        <c:ser>
          <c:idx val="2"/>
          <c:order val="2"/>
          <c:tx>
            <c:strRef>
              <c:f>Totais!$K$1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Totais!$N$3:$N$7</c:f>
              <c:numCache>
                <c:formatCode>0.0000</c:formatCode>
                <c:ptCount val="5"/>
                <c:pt idx="0">
                  <c:v>0.22649239699046</c:v>
                </c:pt>
                <c:pt idx="1">
                  <c:v>1.0004614591598531</c:v>
                </c:pt>
                <c:pt idx="2">
                  <c:v>16.091394503911328</c:v>
                </c:pt>
                <c:pt idx="3">
                  <c:v>92.304777256647668</c:v>
                </c:pt>
              </c:numCache>
            </c:numRef>
          </c:val>
        </c:ser>
        <c:ser>
          <c:idx val="3"/>
          <c:order val="3"/>
          <c:tx>
            <c:strRef>
              <c:f>Totais!$O$1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Totais!$R$3:$R$7</c:f>
              <c:numCache>
                <c:formatCode>0.0000</c:formatCode>
                <c:ptCount val="5"/>
                <c:pt idx="0">
                  <c:v>0.34732219378153339</c:v>
                </c:pt>
                <c:pt idx="1">
                  <c:v>1.5465638743506667</c:v>
                </c:pt>
                <c:pt idx="2">
                  <c:v>23.651919153001671</c:v>
                </c:pt>
                <c:pt idx="3">
                  <c:v>145.34041686588003</c:v>
                </c:pt>
              </c:numCache>
            </c:numRef>
          </c:val>
        </c:ser>
        <c:marker val="1"/>
        <c:axId val="71787648"/>
        <c:axId val="71789568"/>
      </c:lineChart>
      <c:catAx>
        <c:axId val="717876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1789568"/>
        <c:crosses val="autoZero"/>
        <c:auto val="1"/>
        <c:lblAlgn val="ctr"/>
        <c:lblOffset val="100"/>
      </c:catAx>
      <c:valAx>
        <c:axId val="717895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17876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4"/>
  <c:chart>
    <c:title>
      <c:tx>
        <c:rich>
          <a:bodyPr/>
          <a:lstStyle/>
          <a:p>
            <a:pPr>
              <a:defRPr/>
            </a:pPr>
            <a:r>
              <a:rPr lang="pt-BR"/>
              <a:t>On Demand (Total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Totais!$C$1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Totais!$F$9:$F$13</c:f>
              <c:numCache>
                <c:formatCode>0.0000</c:formatCode>
                <c:ptCount val="5"/>
                <c:pt idx="0">
                  <c:v>0.21517356236775667</c:v>
                </c:pt>
                <c:pt idx="1">
                  <c:v>0.39987309773763008</c:v>
                </c:pt>
                <c:pt idx="2">
                  <c:v>2.0393946965535665</c:v>
                </c:pt>
                <c:pt idx="3">
                  <c:v>15.35236763954167</c:v>
                </c:pt>
                <c:pt idx="4">
                  <c:v>196.75272377331999</c:v>
                </c:pt>
              </c:numCache>
            </c:numRef>
          </c:val>
        </c:ser>
        <c:ser>
          <c:idx val="1"/>
          <c:order val="1"/>
          <c:tx>
            <c:strRef>
              <c:f>Totais!$G$1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Totais!$J$9:$J$13</c:f>
              <c:numCache>
                <c:formatCode>0.0000</c:formatCode>
                <c:ptCount val="5"/>
                <c:pt idx="0">
                  <c:v>0.95035346349080341</c:v>
                </c:pt>
                <c:pt idx="1">
                  <c:v>1.6178574244181338</c:v>
                </c:pt>
                <c:pt idx="2">
                  <c:v>8.3752527236938672</c:v>
                </c:pt>
                <c:pt idx="3">
                  <c:v>67.272527726491305</c:v>
                </c:pt>
                <c:pt idx="4">
                  <c:v>910.75101056098993</c:v>
                </c:pt>
              </c:numCache>
            </c:numRef>
          </c:val>
        </c:ser>
        <c:ser>
          <c:idx val="2"/>
          <c:order val="2"/>
          <c:tx>
            <c:strRef>
              <c:f>Totais!$K$1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Totais!$N$9:$N$13</c:f>
              <c:numCache>
                <c:formatCode>0.0000</c:formatCode>
                <c:ptCount val="5"/>
                <c:pt idx="0">
                  <c:v>1.9343283891678</c:v>
                </c:pt>
                <c:pt idx="1">
                  <c:v>2.8970311164856</c:v>
                </c:pt>
                <c:pt idx="2">
                  <c:v>14.946233948071667</c:v>
                </c:pt>
                <c:pt idx="3">
                  <c:v>128.15897695223344</c:v>
                </c:pt>
              </c:numCache>
            </c:numRef>
          </c:val>
        </c:ser>
        <c:ser>
          <c:idx val="3"/>
          <c:order val="3"/>
          <c:tx>
            <c:strRef>
              <c:f>Totais!$O$1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Totais!$R$9:$R$13</c:f>
              <c:numCache>
                <c:formatCode>0.0000</c:formatCode>
                <c:ptCount val="5"/>
                <c:pt idx="0">
                  <c:v>2.8003428300221667</c:v>
                </c:pt>
                <c:pt idx="1">
                  <c:v>4.2038242552015328</c:v>
                </c:pt>
                <c:pt idx="2">
                  <c:v>26.221464655134326</c:v>
                </c:pt>
                <c:pt idx="3">
                  <c:v>199.23809040917331</c:v>
                </c:pt>
              </c:numCache>
            </c:numRef>
          </c:val>
        </c:ser>
        <c:marker val="1"/>
        <c:axId val="71837952"/>
        <c:axId val="71848320"/>
      </c:lineChart>
      <c:catAx>
        <c:axId val="718379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1848320"/>
        <c:crosses val="autoZero"/>
        <c:auto val="1"/>
        <c:lblAlgn val="ctr"/>
        <c:lblOffset val="100"/>
      </c:catAx>
      <c:valAx>
        <c:axId val="718483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18379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5"/>
  <c:chart>
    <c:title>
      <c:tx>
        <c:rich>
          <a:bodyPr/>
          <a:lstStyle/>
          <a:p>
            <a:pPr>
              <a:defRPr/>
            </a:pPr>
            <a:r>
              <a:rPr lang="pt-BR"/>
              <a:t>Pre Alloc. (5 proc.,</a:t>
            </a:r>
            <a:r>
              <a:rPr lang="pt-BR" baseline="0"/>
              <a:t> Total</a:t>
            </a:r>
            <a:r>
              <a:rPr lang="pt-BR"/>
              <a:t>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Totais!$C$1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Totais!$F$15:$F$19</c:f>
              <c:numCache>
                <c:formatCode>0.0000</c:formatCode>
                <c:ptCount val="5"/>
                <c:pt idx="0">
                  <c:v>3.4001429875691665E-2</c:v>
                </c:pt>
                <c:pt idx="1">
                  <c:v>0.12927309672037998</c:v>
                </c:pt>
                <c:pt idx="2">
                  <c:v>1.4109907944996998</c:v>
                </c:pt>
                <c:pt idx="3">
                  <c:v>10.882926543553667</c:v>
                </c:pt>
                <c:pt idx="4">
                  <c:v>206.51538483301664</c:v>
                </c:pt>
              </c:numCache>
            </c:numRef>
          </c:val>
        </c:ser>
        <c:ser>
          <c:idx val="1"/>
          <c:order val="1"/>
          <c:tx>
            <c:strRef>
              <c:f>Totais!$G$1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Totais!$J$15:$J$19</c:f>
              <c:numCache>
                <c:formatCode>0.0000</c:formatCode>
                <c:ptCount val="5"/>
                <c:pt idx="0">
                  <c:v>0.12045116424560334</c:v>
                </c:pt>
                <c:pt idx="1">
                  <c:v>0.53469352722167995</c:v>
                </c:pt>
                <c:pt idx="2">
                  <c:v>5.3391131560007663</c:v>
                </c:pt>
                <c:pt idx="3">
                  <c:v>46.386908356348663</c:v>
                </c:pt>
                <c:pt idx="4">
                  <c:v>897.97977868716021</c:v>
                </c:pt>
              </c:numCache>
            </c:numRef>
          </c:val>
        </c:ser>
        <c:ser>
          <c:idx val="2"/>
          <c:order val="2"/>
          <c:tx>
            <c:strRef>
              <c:f>Totais!$K$1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Totais!$N$15:$N$19</c:f>
              <c:numCache>
                <c:formatCode>0.0000</c:formatCode>
                <c:ptCount val="5"/>
                <c:pt idx="0">
                  <c:v>0.28729342619577991</c:v>
                </c:pt>
                <c:pt idx="1">
                  <c:v>0.96468755404154682</c:v>
                </c:pt>
                <c:pt idx="2">
                  <c:v>10.400768963495864</c:v>
                </c:pt>
                <c:pt idx="3">
                  <c:v>90.153725608189973</c:v>
                </c:pt>
              </c:numCache>
            </c:numRef>
          </c:val>
        </c:ser>
        <c:ser>
          <c:idx val="3"/>
          <c:order val="3"/>
          <c:tx>
            <c:strRef>
              <c:f>Totais!$O$1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Totais!$R$15:$R$19</c:f>
              <c:numCache>
                <c:formatCode>0.0000</c:formatCode>
                <c:ptCount val="5"/>
                <c:pt idx="0">
                  <c:v>0.39436665640937002</c:v>
                </c:pt>
                <c:pt idx="1">
                  <c:v>1.5496306896209666</c:v>
                </c:pt>
                <c:pt idx="2">
                  <c:v>15.945316065682334</c:v>
                </c:pt>
                <c:pt idx="3">
                  <c:v>136.92019299930664</c:v>
                </c:pt>
              </c:numCache>
            </c:numRef>
          </c:val>
        </c:ser>
        <c:marker val="1"/>
        <c:axId val="71863680"/>
        <c:axId val="71906816"/>
      </c:lineChart>
      <c:catAx>
        <c:axId val="71863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1906816"/>
        <c:crosses val="autoZero"/>
        <c:auto val="1"/>
        <c:lblAlgn val="ctr"/>
        <c:lblOffset val="100"/>
      </c:catAx>
      <c:valAx>
        <c:axId val="719068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18636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4"/>
  <c:chart>
    <c:title>
      <c:tx>
        <c:rich>
          <a:bodyPr/>
          <a:lstStyle/>
          <a:p>
            <a:pPr>
              <a:defRPr/>
            </a:pPr>
            <a:r>
              <a:rPr lang="pt-BR"/>
              <a:t>On Demand (Avrg.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Médias!$C$1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Médias!$F$9:$F$13</c:f>
              <c:numCache>
                <c:formatCode>0.0000</c:formatCode>
                <c:ptCount val="5"/>
                <c:pt idx="0">
                  <c:v>1.0758678118387668E-2</c:v>
                </c:pt>
                <c:pt idx="1">
                  <c:v>1.9993654886881335E-2</c:v>
                </c:pt>
                <c:pt idx="2">
                  <c:v>0.10196973482768003</c:v>
                </c:pt>
                <c:pt idx="3">
                  <c:v>0.76761838197708332</c:v>
                </c:pt>
                <c:pt idx="4">
                  <c:v>9.8376361886660675</c:v>
                </c:pt>
              </c:numCache>
            </c:numRef>
          </c:val>
        </c:ser>
        <c:ser>
          <c:idx val="1"/>
          <c:order val="1"/>
          <c:tx>
            <c:strRef>
              <c:f>Médias!$G$1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Médias!$J$9:$J$13</c:f>
              <c:numCache>
                <c:formatCode>0.0000</c:formatCode>
                <c:ptCount val="5"/>
                <c:pt idx="0">
                  <c:v>4.7517673174540684E-2</c:v>
                </c:pt>
                <c:pt idx="1">
                  <c:v>8.0892871220906992E-2</c:v>
                </c:pt>
                <c:pt idx="2">
                  <c:v>0.41876263618469334</c:v>
                </c:pt>
                <c:pt idx="3">
                  <c:v>3.3636263863245994</c:v>
                </c:pt>
                <c:pt idx="4">
                  <c:v>45.537550528049671</c:v>
                </c:pt>
              </c:numCache>
            </c:numRef>
          </c:val>
        </c:ser>
        <c:ser>
          <c:idx val="2"/>
          <c:order val="2"/>
          <c:tx>
            <c:strRef>
              <c:f>Médias!$K$1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Médias!$N$9:$N$13</c:f>
              <c:numCache>
                <c:formatCode>0.0000</c:formatCode>
                <c:ptCount val="5"/>
                <c:pt idx="0">
                  <c:v>9.6716419458389005E-2</c:v>
                </c:pt>
                <c:pt idx="1">
                  <c:v>0.1448515558242767</c:v>
                </c:pt>
                <c:pt idx="2">
                  <c:v>0.74731169740359016</c:v>
                </c:pt>
                <c:pt idx="3">
                  <c:v>6.4079488476117668</c:v>
                </c:pt>
              </c:numCache>
            </c:numRef>
          </c:val>
        </c:ser>
        <c:ser>
          <c:idx val="3"/>
          <c:order val="3"/>
          <c:tx>
            <c:strRef>
              <c:f>Médias!$O$1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Médias!$R$9:$R$13</c:f>
              <c:numCache>
                <c:formatCode>0.0000</c:formatCode>
                <c:ptCount val="5"/>
                <c:pt idx="0">
                  <c:v>0.14001714150110675</c:v>
                </c:pt>
                <c:pt idx="1">
                  <c:v>0.21019121276007671</c:v>
                </c:pt>
                <c:pt idx="2">
                  <c:v>1.3110732327567001</c:v>
                </c:pt>
                <c:pt idx="3">
                  <c:v>9.9619045204587664</c:v>
                </c:pt>
              </c:numCache>
            </c:numRef>
          </c:val>
        </c:ser>
        <c:marker val="1"/>
        <c:axId val="67292160"/>
        <c:axId val="68633728"/>
      </c:lineChart>
      <c:catAx>
        <c:axId val="672921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68633728"/>
        <c:crosses val="autoZero"/>
        <c:auto val="1"/>
        <c:lblAlgn val="ctr"/>
        <c:lblOffset val="100"/>
      </c:catAx>
      <c:valAx>
        <c:axId val="686337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672921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6"/>
  <c:chart>
    <c:title>
      <c:tx>
        <c:rich>
          <a:bodyPr/>
          <a:lstStyle/>
          <a:p>
            <a:pPr>
              <a:defRPr/>
            </a:pPr>
            <a:r>
              <a:rPr lang="pt-BR"/>
              <a:t>Pre</a:t>
            </a:r>
            <a:r>
              <a:rPr lang="pt-BR" baseline="0"/>
              <a:t> Alloc. </a:t>
            </a:r>
            <a:r>
              <a:rPr lang="pt-BR"/>
              <a:t>(10 proc., Total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Totais!$C$1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Totais!$F$21:$F$25</c:f>
              <c:numCache>
                <c:formatCode>0.0000</c:formatCode>
                <c:ptCount val="5"/>
                <c:pt idx="0">
                  <c:v>3.9963245391845675E-2</c:v>
                </c:pt>
                <c:pt idx="1">
                  <c:v>0.12753566106160333</c:v>
                </c:pt>
                <c:pt idx="2">
                  <c:v>1.6529564062754336</c:v>
                </c:pt>
                <c:pt idx="3">
                  <c:v>11.212735652923669</c:v>
                </c:pt>
                <c:pt idx="4">
                  <c:v>195.02278296152664</c:v>
                </c:pt>
              </c:numCache>
            </c:numRef>
          </c:val>
        </c:ser>
        <c:ser>
          <c:idx val="1"/>
          <c:order val="1"/>
          <c:tx>
            <c:strRef>
              <c:f>Totais!$G$1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Totais!$J$21:$J$25</c:f>
              <c:numCache>
                <c:formatCode>0.0000</c:formatCode>
                <c:ptCount val="5"/>
                <c:pt idx="0">
                  <c:v>0.12258480389912665</c:v>
                </c:pt>
                <c:pt idx="1">
                  <c:v>0.57089724540710662</c:v>
                </c:pt>
                <c:pt idx="2">
                  <c:v>5.9301956653594985</c:v>
                </c:pt>
                <c:pt idx="3">
                  <c:v>45.660936991374008</c:v>
                </c:pt>
                <c:pt idx="4">
                  <c:v>895.42207113901998</c:v>
                </c:pt>
              </c:numCache>
            </c:numRef>
          </c:val>
        </c:ser>
        <c:ser>
          <c:idx val="2"/>
          <c:order val="2"/>
          <c:tx>
            <c:strRef>
              <c:f>Totais!$K$1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Totais!$N$21:$N$25</c:f>
              <c:numCache>
                <c:formatCode>0.0000</c:formatCode>
                <c:ptCount val="5"/>
                <c:pt idx="0">
                  <c:v>0.24431110223134336</c:v>
                </c:pt>
                <c:pt idx="1">
                  <c:v>1.1292680263519235</c:v>
                </c:pt>
                <c:pt idx="2">
                  <c:v>11.410607790946667</c:v>
                </c:pt>
                <c:pt idx="3">
                  <c:v>92.200532698631321</c:v>
                </c:pt>
              </c:numCache>
            </c:numRef>
          </c:val>
        </c:ser>
        <c:ser>
          <c:idx val="3"/>
          <c:order val="3"/>
          <c:tx>
            <c:strRef>
              <c:f>Totais!$O$1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Totais!$R$21:$R$25</c:f>
              <c:numCache>
                <c:formatCode>0.0000</c:formatCode>
                <c:ptCount val="5"/>
                <c:pt idx="0">
                  <c:v>0.36700509919061003</c:v>
                </c:pt>
                <c:pt idx="1">
                  <c:v>1.518134906556867</c:v>
                </c:pt>
                <c:pt idx="2">
                  <c:v>15.922053533130335</c:v>
                </c:pt>
                <c:pt idx="3">
                  <c:v>140.12017811669338</c:v>
                </c:pt>
              </c:numCache>
            </c:numRef>
          </c:val>
        </c:ser>
        <c:marker val="1"/>
        <c:axId val="71947008"/>
        <c:axId val="71948928"/>
      </c:lineChart>
      <c:catAx>
        <c:axId val="719470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1948928"/>
        <c:crosses val="autoZero"/>
        <c:auto val="1"/>
        <c:lblAlgn val="ctr"/>
        <c:lblOffset val="100"/>
      </c:catAx>
      <c:valAx>
        <c:axId val="719489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194700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 Client (Total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Totais!$A$3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Totais!$F$3:$F$7</c:f>
              <c:numCache>
                <c:formatCode>0.0000</c:formatCode>
                <c:ptCount val="5"/>
                <c:pt idx="0">
                  <c:v>3.3890167872111007E-2</c:v>
                </c:pt>
                <c:pt idx="1">
                  <c:v>0.10580190022786666</c:v>
                </c:pt>
                <c:pt idx="2">
                  <c:v>1.7232122421264664</c:v>
                </c:pt>
                <c:pt idx="3">
                  <c:v>10.497939666112002</c:v>
                </c:pt>
                <c:pt idx="4">
                  <c:v>177.68513647715341</c:v>
                </c:pt>
              </c:numCache>
            </c:numRef>
          </c:val>
        </c:ser>
        <c:ser>
          <c:idx val="1"/>
          <c:order val="1"/>
          <c:tx>
            <c:strRef>
              <c:f>Totais!$A$9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Totais!$F$9:$F$13</c:f>
              <c:numCache>
                <c:formatCode>0.0000</c:formatCode>
                <c:ptCount val="5"/>
                <c:pt idx="0">
                  <c:v>0.21517356236775667</c:v>
                </c:pt>
                <c:pt idx="1">
                  <c:v>0.39987309773763008</c:v>
                </c:pt>
                <c:pt idx="2">
                  <c:v>2.0393946965535665</c:v>
                </c:pt>
                <c:pt idx="3">
                  <c:v>15.35236763954167</c:v>
                </c:pt>
                <c:pt idx="4">
                  <c:v>196.75272377331999</c:v>
                </c:pt>
              </c:numCache>
            </c:numRef>
          </c:val>
        </c:ser>
        <c:ser>
          <c:idx val="2"/>
          <c:order val="2"/>
          <c:tx>
            <c:strRef>
              <c:f>Totais!$A$15:$A$16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Totais!$F$15:$F$19</c:f>
              <c:numCache>
                <c:formatCode>0.0000</c:formatCode>
                <c:ptCount val="5"/>
                <c:pt idx="0">
                  <c:v>3.4001429875691665E-2</c:v>
                </c:pt>
                <c:pt idx="1">
                  <c:v>0.12927309672037998</c:v>
                </c:pt>
                <c:pt idx="2">
                  <c:v>1.4109907944996998</c:v>
                </c:pt>
                <c:pt idx="3">
                  <c:v>10.882926543553667</c:v>
                </c:pt>
                <c:pt idx="4">
                  <c:v>206.51538483301664</c:v>
                </c:pt>
              </c:numCache>
            </c:numRef>
          </c:val>
        </c:ser>
        <c:ser>
          <c:idx val="3"/>
          <c:order val="3"/>
          <c:tx>
            <c:strRef>
              <c:f>Totais!$A$21:$A$22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Totais!$F$21:$F$25</c:f>
              <c:numCache>
                <c:formatCode>0.0000</c:formatCode>
                <c:ptCount val="5"/>
                <c:pt idx="0">
                  <c:v>3.9963245391845675E-2</c:v>
                </c:pt>
                <c:pt idx="1">
                  <c:v>0.12753566106160333</c:v>
                </c:pt>
                <c:pt idx="2">
                  <c:v>1.6529564062754336</c:v>
                </c:pt>
                <c:pt idx="3">
                  <c:v>11.212735652923669</c:v>
                </c:pt>
                <c:pt idx="4">
                  <c:v>195.02278296152664</c:v>
                </c:pt>
              </c:numCache>
            </c:numRef>
          </c:val>
        </c:ser>
        <c:marker val="1"/>
        <c:axId val="72259456"/>
        <c:axId val="72273920"/>
      </c:lineChart>
      <c:catAx>
        <c:axId val="722594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2273920"/>
        <c:crosses val="autoZero"/>
        <c:auto val="1"/>
        <c:lblAlgn val="ctr"/>
        <c:lblOffset val="100"/>
      </c:catAx>
      <c:valAx>
        <c:axId val="722739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22594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5 Clients (Total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Totais!$A$3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Totais!$J$3:$J$7</c:f>
              <c:numCache>
                <c:formatCode>0.0000</c:formatCode>
                <c:ptCount val="5"/>
                <c:pt idx="0">
                  <c:v>0.20373706817627002</c:v>
                </c:pt>
                <c:pt idx="1">
                  <c:v>0.50053790410359666</c:v>
                </c:pt>
                <c:pt idx="2">
                  <c:v>8.1107724666595331</c:v>
                </c:pt>
                <c:pt idx="3">
                  <c:v>46.192597770691009</c:v>
                </c:pt>
                <c:pt idx="4">
                  <c:v>789.86907316843656</c:v>
                </c:pt>
              </c:numCache>
            </c:numRef>
          </c:val>
        </c:ser>
        <c:ser>
          <c:idx val="1"/>
          <c:order val="1"/>
          <c:tx>
            <c:strRef>
              <c:f>Totais!$A$9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Totais!$J$9:$J$13</c:f>
              <c:numCache>
                <c:formatCode>0.0000</c:formatCode>
                <c:ptCount val="5"/>
                <c:pt idx="0">
                  <c:v>0.9503534634908033</c:v>
                </c:pt>
                <c:pt idx="1">
                  <c:v>1.6178574244181334</c:v>
                </c:pt>
                <c:pt idx="2">
                  <c:v>8.3752527236938672</c:v>
                </c:pt>
                <c:pt idx="3">
                  <c:v>67.272527726491333</c:v>
                </c:pt>
                <c:pt idx="4">
                  <c:v>910.75101056098993</c:v>
                </c:pt>
              </c:numCache>
            </c:numRef>
          </c:val>
        </c:ser>
        <c:ser>
          <c:idx val="2"/>
          <c:order val="2"/>
          <c:tx>
            <c:strRef>
              <c:f>Totais!$A$15:$A$16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Totais!$J$15:$J$19</c:f>
              <c:numCache>
                <c:formatCode>0.0000</c:formatCode>
                <c:ptCount val="5"/>
                <c:pt idx="0">
                  <c:v>0.12045116424560333</c:v>
                </c:pt>
                <c:pt idx="1">
                  <c:v>0.53469352722167995</c:v>
                </c:pt>
                <c:pt idx="2">
                  <c:v>5.3391131560007663</c:v>
                </c:pt>
                <c:pt idx="3">
                  <c:v>46.38690835634867</c:v>
                </c:pt>
                <c:pt idx="4">
                  <c:v>897.97977868715998</c:v>
                </c:pt>
              </c:numCache>
            </c:numRef>
          </c:val>
        </c:ser>
        <c:ser>
          <c:idx val="3"/>
          <c:order val="3"/>
          <c:tx>
            <c:strRef>
              <c:f>Totais!$A$21:$A$22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Totais!$J$21:$J$25</c:f>
              <c:numCache>
                <c:formatCode>0.0000</c:formatCode>
                <c:ptCount val="5"/>
                <c:pt idx="0">
                  <c:v>0.12258480389912667</c:v>
                </c:pt>
                <c:pt idx="1">
                  <c:v>0.57089724540710662</c:v>
                </c:pt>
                <c:pt idx="2">
                  <c:v>5.9301956653594994</c:v>
                </c:pt>
                <c:pt idx="3">
                  <c:v>45.660936991374001</c:v>
                </c:pt>
                <c:pt idx="4">
                  <c:v>895.42207113901998</c:v>
                </c:pt>
              </c:numCache>
            </c:numRef>
          </c:val>
        </c:ser>
        <c:marker val="1"/>
        <c:axId val="99173120"/>
        <c:axId val="99398016"/>
      </c:lineChart>
      <c:catAx>
        <c:axId val="991731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99398016"/>
        <c:crosses val="autoZero"/>
        <c:auto val="1"/>
        <c:lblAlgn val="ctr"/>
        <c:lblOffset val="100"/>
      </c:catAx>
      <c:valAx>
        <c:axId val="993980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991731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10 Clients (Total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Totais!$A$3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Totais!$N$3:$N$7</c:f>
              <c:numCache>
                <c:formatCode>0.0000</c:formatCode>
                <c:ptCount val="5"/>
                <c:pt idx="0">
                  <c:v>0.22649239699046</c:v>
                </c:pt>
                <c:pt idx="1">
                  <c:v>1.0004614591598531</c:v>
                </c:pt>
                <c:pt idx="2">
                  <c:v>16.091394503911328</c:v>
                </c:pt>
                <c:pt idx="3">
                  <c:v>92.304777256647668</c:v>
                </c:pt>
              </c:numCache>
            </c:numRef>
          </c:val>
        </c:ser>
        <c:ser>
          <c:idx val="1"/>
          <c:order val="1"/>
          <c:tx>
            <c:strRef>
              <c:f>Totais!$A$9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Totais!$N$9:$N$13</c:f>
              <c:numCache>
                <c:formatCode>0.0000</c:formatCode>
                <c:ptCount val="5"/>
                <c:pt idx="0">
                  <c:v>1.9343283891678</c:v>
                </c:pt>
                <c:pt idx="1">
                  <c:v>2.8970311164856</c:v>
                </c:pt>
                <c:pt idx="2">
                  <c:v>14.946233948071667</c:v>
                </c:pt>
                <c:pt idx="3">
                  <c:v>128.15897695223344</c:v>
                </c:pt>
              </c:numCache>
            </c:numRef>
          </c:val>
        </c:ser>
        <c:ser>
          <c:idx val="2"/>
          <c:order val="2"/>
          <c:tx>
            <c:strRef>
              <c:f>Totais!$A$15:$A$16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Totais!$N$15:$N$19</c:f>
              <c:numCache>
                <c:formatCode>0.0000</c:formatCode>
                <c:ptCount val="5"/>
                <c:pt idx="0">
                  <c:v>0.28729342619577991</c:v>
                </c:pt>
                <c:pt idx="1">
                  <c:v>0.96468755404154682</c:v>
                </c:pt>
                <c:pt idx="2">
                  <c:v>10.400768963495864</c:v>
                </c:pt>
                <c:pt idx="3">
                  <c:v>90.153725608189973</c:v>
                </c:pt>
              </c:numCache>
            </c:numRef>
          </c:val>
        </c:ser>
        <c:ser>
          <c:idx val="3"/>
          <c:order val="3"/>
          <c:tx>
            <c:strRef>
              <c:f>Totais!$A$21:$A$22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Totais!$N$21:$N$25</c:f>
              <c:numCache>
                <c:formatCode>0.0000</c:formatCode>
                <c:ptCount val="5"/>
                <c:pt idx="0">
                  <c:v>0.24431110223134336</c:v>
                </c:pt>
                <c:pt idx="1">
                  <c:v>1.1292680263519235</c:v>
                </c:pt>
                <c:pt idx="2">
                  <c:v>11.410607790946667</c:v>
                </c:pt>
                <c:pt idx="3">
                  <c:v>92.200532698631321</c:v>
                </c:pt>
              </c:numCache>
            </c:numRef>
          </c:val>
        </c:ser>
        <c:marker val="1"/>
        <c:axId val="72393088"/>
        <c:axId val="72395008"/>
      </c:lineChart>
      <c:catAx>
        <c:axId val="72393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2395008"/>
        <c:crosses val="autoZero"/>
        <c:auto val="1"/>
        <c:lblAlgn val="ctr"/>
        <c:lblOffset val="100"/>
      </c:catAx>
      <c:valAx>
        <c:axId val="723950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23930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15 Clients (Total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Totais!$A$3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Totais!$R$3:$R$7</c:f>
              <c:numCache>
                <c:formatCode>0.0000</c:formatCode>
                <c:ptCount val="5"/>
                <c:pt idx="0">
                  <c:v>0.34732219378153339</c:v>
                </c:pt>
                <c:pt idx="1">
                  <c:v>1.5465638743506667</c:v>
                </c:pt>
                <c:pt idx="2">
                  <c:v>23.651919153001671</c:v>
                </c:pt>
                <c:pt idx="3">
                  <c:v>145.34041686588003</c:v>
                </c:pt>
              </c:numCache>
            </c:numRef>
          </c:val>
        </c:ser>
        <c:ser>
          <c:idx val="1"/>
          <c:order val="1"/>
          <c:tx>
            <c:strRef>
              <c:f>Totais!$A$9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Totais!$R$9:$R$13</c:f>
              <c:numCache>
                <c:formatCode>0.0000</c:formatCode>
                <c:ptCount val="5"/>
                <c:pt idx="0">
                  <c:v>2.8003428300221667</c:v>
                </c:pt>
                <c:pt idx="1">
                  <c:v>4.2038242552015328</c:v>
                </c:pt>
                <c:pt idx="2">
                  <c:v>26.221464655134326</c:v>
                </c:pt>
                <c:pt idx="3">
                  <c:v>199.23809040917331</c:v>
                </c:pt>
              </c:numCache>
            </c:numRef>
          </c:val>
        </c:ser>
        <c:ser>
          <c:idx val="2"/>
          <c:order val="2"/>
          <c:tx>
            <c:strRef>
              <c:f>Totais!$A$15:$A$16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Totais!$R$15:$R$19</c:f>
              <c:numCache>
                <c:formatCode>0.0000</c:formatCode>
                <c:ptCount val="5"/>
                <c:pt idx="0">
                  <c:v>0.39436665640937002</c:v>
                </c:pt>
                <c:pt idx="1">
                  <c:v>1.5496306896209666</c:v>
                </c:pt>
                <c:pt idx="2">
                  <c:v>15.945316065682334</c:v>
                </c:pt>
                <c:pt idx="3">
                  <c:v>136.92019299930664</c:v>
                </c:pt>
              </c:numCache>
            </c:numRef>
          </c:val>
        </c:ser>
        <c:ser>
          <c:idx val="3"/>
          <c:order val="3"/>
          <c:tx>
            <c:strRef>
              <c:f>Totais!$A$21:$A$22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Totais!$R$21:$R$25</c:f>
              <c:numCache>
                <c:formatCode>0.0000</c:formatCode>
                <c:ptCount val="5"/>
                <c:pt idx="0">
                  <c:v>0.36700509919061003</c:v>
                </c:pt>
                <c:pt idx="1">
                  <c:v>1.518134906556867</c:v>
                </c:pt>
                <c:pt idx="2">
                  <c:v>15.922053533130335</c:v>
                </c:pt>
                <c:pt idx="3">
                  <c:v>140.12017811669338</c:v>
                </c:pt>
              </c:numCache>
            </c:numRef>
          </c:val>
        </c:ser>
        <c:marker val="1"/>
        <c:axId val="73541120"/>
        <c:axId val="73543040"/>
      </c:lineChart>
      <c:catAx>
        <c:axId val="735411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3543040"/>
        <c:crosses val="autoZero"/>
        <c:auto val="1"/>
        <c:lblAlgn val="ctr"/>
        <c:lblOffset val="100"/>
      </c:catAx>
      <c:valAx>
        <c:axId val="7354304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35411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5"/>
  <c:chart>
    <c:title>
      <c:tx>
        <c:rich>
          <a:bodyPr/>
          <a:lstStyle/>
          <a:p>
            <a:pPr>
              <a:defRPr/>
            </a:pPr>
            <a:r>
              <a:rPr lang="pt-BR"/>
              <a:t>Pre Alloc. (5 proc.,</a:t>
            </a:r>
            <a:r>
              <a:rPr lang="pt-BR" baseline="0"/>
              <a:t> </a:t>
            </a:r>
            <a:r>
              <a:rPr lang="pt-BR"/>
              <a:t>Avrg.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Médias!$C$1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Médias!$F$15:$F$19</c:f>
              <c:numCache>
                <c:formatCode>0.0000</c:formatCode>
                <c:ptCount val="5"/>
                <c:pt idx="0">
                  <c:v>1.7000714937845665E-3</c:v>
                </c:pt>
                <c:pt idx="1">
                  <c:v>6.4636548360189E-3</c:v>
                </c:pt>
                <c:pt idx="2">
                  <c:v>7.0549539724985663E-2</c:v>
                </c:pt>
                <c:pt idx="3">
                  <c:v>0.5441463271776833</c:v>
                </c:pt>
                <c:pt idx="4">
                  <c:v>10.325769241650734</c:v>
                </c:pt>
              </c:numCache>
            </c:numRef>
          </c:val>
        </c:ser>
        <c:ser>
          <c:idx val="1"/>
          <c:order val="1"/>
          <c:tx>
            <c:strRef>
              <c:f>Médias!$G$1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Médias!$J$15:$J$19</c:f>
              <c:numCache>
                <c:formatCode>0.0000</c:formatCode>
                <c:ptCount val="5"/>
                <c:pt idx="0">
                  <c:v>6.0225582122802671E-3</c:v>
                </c:pt>
                <c:pt idx="1">
                  <c:v>2.6734676361084335E-2</c:v>
                </c:pt>
                <c:pt idx="2">
                  <c:v>0.26695565780003999</c:v>
                </c:pt>
                <c:pt idx="3">
                  <c:v>2.3193454178174333</c:v>
                </c:pt>
                <c:pt idx="4">
                  <c:v>44.898988934358009</c:v>
                </c:pt>
              </c:numCache>
            </c:numRef>
          </c:val>
        </c:ser>
        <c:ser>
          <c:idx val="2"/>
          <c:order val="2"/>
          <c:tx>
            <c:strRef>
              <c:f>Médias!$K$1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Médias!$N$15:$N$19</c:f>
              <c:numCache>
                <c:formatCode>0.0000</c:formatCode>
                <c:ptCount val="5"/>
                <c:pt idx="0">
                  <c:v>1.4364671309789002E-2</c:v>
                </c:pt>
                <c:pt idx="1">
                  <c:v>4.8234377702077329E-2</c:v>
                </c:pt>
                <c:pt idx="2">
                  <c:v>0.52003844817479672</c:v>
                </c:pt>
                <c:pt idx="3">
                  <c:v>4.5076862804094988</c:v>
                </c:pt>
              </c:numCache>
            </c:numRef>
          </c:val>
        </c:ser>
        <c:ser>
          <c:idx val="3"/>
          <c:order val="3"/>
          <c:tx>
            <c:strRef>
              <c:f>Médias!$O$1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Médias!$R$15:$R$19</c:f>
              <c:numCache>
                <c:formatCode>0.0000</c:formatCode>
                <c:ptCount val="5"/>
                <c:pt idx="0">
                  <c:v>1.9718332820468337E-2</c:v>
                </c:pt>
                <c:pt idx="1">
                  <c:v>7.7481534481048678E-2</c:v>
                </c:pt>
                <c:pt idx="2">
                  <c:v>0.79726580328411345</c:v>
                </c:pt>
                <c:pt idx="3">
                  <c:v>6.8460096499654988</c:v>
                </c:pt>
              </c:numCache>
            </c:numRef>
          </c:val>
        </c:ser>
        <c:marker val="1"/>
        <c:axId val="68665728"/>
        <c:axId val="68667648"/>
      </c:lineChart>
      <c:catAx>
        <c:axId val="68665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68667648"/>
        <c:crosses val="autoZero"/>
        <c:auto val="1"/>
        <c:lblAlgn val="ctr"/>
        <c:lblOffset val="100"/>
      </c:catAx>
      <c:valAx>
        <c:axId val="686676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686657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6"/>
  <c:chart>
    <c:title>
      <c:tx>
        <c:rich>
          <a:bodyPr/>
          <a:lstStyle/>
          <a:p>
            <a:pPr>
              <a:defRPr/>
            </a:pPr>
            <a:r>
              <a:rPr lang="pt-BR"/>
              <a:t>Pre</a:t>
            </a:r>
            <a:r>
              <a:rPr lang="pt-BR" baseline="0"/>
              <a:t> Alloc. </a:t>
            </a:r>
            <a:r>
              <a:rPr lang="pt-BR"/>
              <a:t>(10 proc., Avrg.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Médias!$C$1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Médias!$F$21:$F$25</c:f>
              <c:numCache>
                <c:formatCode>0.0000</c:formatCode>
                <c:ptCount val="5"/>
                <c:pt idx="0">
                  <c:v>1.9981622695922673E-3</c:v>
                </c:pt>
                <c:pt idx="1">
                  <c:v>6.376783053080236E-3</c:v>
                </c:pt>
                <c:pt idx="2">
                  <c:v>8.2647820313771339E-2</c:v>
                </c:pt>
                <c:pt idx="3">
                  <c:v>0.56063678264618011</c:v>
                </c:pt>
                <c:pt idx="4">
                  <c:v>9.7511391480763674</c:v>
                </c:pt>
              </c:numCache>
            </c:numRef>
          </c:val>
        </c:ser>
        <c:ser>
          <c:idx val="1"/>
          <c:order val="1"/>
          <c:tx>
            <c:strRef>
              <c:f>Médias!$G$1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Médias!$J$21:$J$25</c:f>
              <c:numCache>
                <c:formatCode>0.0000</c:formatCode>
                <c:ptCount val="5"/>
                <c:pt idx="0">
                  <c:v>6.1292401949564678E-3</c:v>
                </c:pt>
                <c:pt idx="1">
                  <c:v>2.854486227035534E-2</c:v>
                </c:pt>
                <c:pt idx="2">
                  <c:v>0.29650978326797345</c:v>
                </c:pt>
                <c:pt idx="3">
                  <c:v>2.2830468495687</c:v>
                </c:pt>
                <c:pt idx="4">
                  <c:v>44.771103556950656</c:v>
                </c:pt>
              </c:numCache>
            </c:numRef>
          </c:val>
        </c:ser>
        <c:ser>
          <c:idx val="2"/>
          <c:order val="2"/>
          <c:tx>
            <c:strRef>
              <c:f>Médias!$K$1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Médias!$N$21:$N$25</c:f>
              <c:numCache>
                <c:formatCode>0.0000</c:formatCode>
                <c:ptCount val="5"/>
                <c:pt idx="0">
                  <c:v>1.2215555111567336E-2</c:v>
                </c:pt>
                <c:pt idx="1">
                  <c:v>5.6463401317596688E-2</c:v>
                </c:pt>
                <c:pt idx="2">
                  <c:v>0.5705303895473498</c:v>
                </c:pt>
                <c:pt idx="3">
                  <c:v>4.6100266349315673</c:v>
                </c:pt>
              </c:numCache>
            </c:numRef>
          </c:val>
        </c:ser>
        <c:ser>
          <c:idx val="3"/>
          <c:order val="3"/>
          <c:tx>
            <c:strRef>
              <c:f>Médias!$O$1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Médias!$R$21:$R$25</c:f>
              <c:numCache>
                <c:formatCode>0.0000</c:formatCode>
                <c:ptCount val="5"/>
                <c:pt idx="0">
                  <c:v>1.8350254959530337E-2</c:v>
                </c:pt>
                <c:pt idx="1">
                  <c:v>7.590674532784368E-2</c:v>
                </c:pt>
                <c:pt idx="2">
                  <c:v>0.79610267665651346</c:v>
                </c:pt>
                <c:pt idx="3">
                  <c:v>7.0060089058346353</c:v>
                </c:pt>
              </c:numCache>
            </c:numRef>
          </c:val>
        </c:ser>
        <c:marker val="1"/>
        <c:axId val="69121536"/>
        <c:axId val="69123456"/>
      </c:lineChart>
      <c:catAx>
        <c:axId val="691215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69123456"/>
        <c:crosses val="autoZero"/>
        <c:auto val="1"/>
        <c:lblAlgn val="ctr"/>
        <c:lblOffset val="100"/>
      </c:catAx>
      <c:valAx>
        <c:axId val="691234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691215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 Client (Avrg.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Médias!$A$3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Médias!$F$3:$F$7</c:f>
              <c:numCache>
                <c:formatCode>0.0000</c:formatCode>
                <c:ptCount val="5"/>
                <c:pt idx="0">
                  <c:v>1.6945083936055669E-3</c:v>
                </c:pt>
                <c:pt idx="1">
                  <c:v>5.2900950113932343E-3</c:v>
                </c:pt>
                <c:pt idx="2">
                  <c:v>8.6160612106323364E-2</c:v>
                </c:pt>
                <c:pt idx="3">
                  <c:v>0.52489698330560997</c:v>
                </c:pt>
                <c:pt idx="4">
                  <c:v>8.8842568238576352</c:v>
                </c:pt>
              </c:numCache>
            </c:numRef>
          </c:val>
        </c:ser>
        <c:ser>
          <c:idx val="1"/>
          <c:order val="1"/>
          <c:tx>
            <c:strRef>
              <c:f>Médias!$A$9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Médias!$F$9:$F$13</c:f>
              <c:numCache>
                <c:formatCode>0.0000</c:formatCode>
                <c:ptCount val="5"/>
                <c:pt idx="0">
                  <c:v>1.0758678118387668E-2</c:v>
                </c:pt>
                <c:pt idx="1">
                  <c:v>1.9993654886881335E-2</c:v>
                </c:pt>
                <c:pt idx="2">
                  <c:v>0.10196973482768003</c:v>
                </c:pt>
                <c:pt idx="3">
                  <c:v>0.76761838197708332</c:v>
                </c:pt>
                <c:pt idx="4">
                  <c:v>9.8376361886660675</c:v>
                </c:pt>
              </c:numCache>
            </c:numRef>
          </c:val>
        </c:ser>
        <c:ser>
          <c:idx val="2"/>
          <c:order val="2"/>
          <c:tx>
            <c:strRef>
              <c:f>Médias!$A$15:$A$16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Médias!$F$15:$F$19</c:f>
              <c:numCache>
                <c:formatCode>0.0000</c:formatCode>
                <c:ptCount val="5"/>
                <c:pt idx="0">
                  <c:v>1.7000714937845665E-3</c:v>
                </c:pt>
                <c:pt idx="1">
                  <c:v>6.4636548360189E-3</c:v>
                </c:pt>
                <c:pt idx="2">
                  <c:v>7.0549539724985663E-2</c:v>
                </c:pt>
                <c:pt idx="3">
                  <c:v>0.5441463271776833</c:v>
                </c:pt>
                <c:pt idx="4">
                  <c:v>10.325769241650734</c:v>
                </c:pt>
              </c:numCache>
            </c:numRef>
          </c:val>
        </c:ser>
        <c:ser>
          <c:idx val="3"/>
          <c:order val="3"/>
          <c:tx>
            <c:strRef>
              <c:f>Médias!$A$21:$A$22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Médias!$F$21:$F$25</c:f>
              <c:numCache>
                <c:formatCode>0.0000</c:formatCode>
                <c:ptCount val="5"/>
                <c:pt idx="0">
                  <c:v>1.9981622695922673E-3</c:v>
                </c:pt>
                <c:pt idx="1">
                  <c:v>6.376783053080236E-3</c:v>
                </c:pt>
                <c:pt idx="2">
                  <c:v>8.2647820313771339E-2</c:v>
                </c:pt>
                <c:pt idx="3">
                  <c:v>0.56063678264618011</c:v>
                </c:pt>
                <c:pt idx="4">
                  <c:v>9.7511391480763674</c:v>
                </c:pt>
              </c:numCache>
            </c:numRef>
          </c:val>
        </c:ser>
        <c:marker val="1"/>
        <c:axId val="70920832"/>
        <c:axId val="70931200"/>
      </c:lineChart>
      <c:catAx>
        <c:axId val="709208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0931200"/>
        <c:crosses val="autoZero"/>
        <c:auto val="1"/>
        <c:lblAlgn val="ctr"/>
        <c:lblOffset val="100"/>
      </c:catAx>
      <c:valAx>
        <c:axId val="709312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09208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5 Clients (Avrg.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Médias!$A$3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Médias!$J$3:$J$7</c:f>
              <c:numCache>
                <c:formatCode>0.0000</c:formatCode>
                <c:ptCount val="5"/>
                <c:pt idx="0">
                  <c:v>1.0186853408813501E-2</c:v>
                </c:pt>
                <c:pt idx="1">
                  <c:v>2.5026895205179672E-2</c:v>
                </c:pt>
                <c:pt idx="2">
                  <c:v>0.4055386233329768</c:v>
                </c:pt>
                <c:pt idx="3">
                  <c:v>2.3096298885345332</c:v>
                </c:pt>
                <c:pt idx="4">
                  <c:v>39.493453658422006</c:v>
                </c:pt>
              </c:numCache>
            </c:numRef>
          </c:val>
        </c:ser>
        <c:ser>
          <c:idx val="1"/>
          <c:order val="1"/>
          <c:tx>
            <c:strRef>
              <c:f>Médias!$A$9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Médias!$J$9:$J$13</c:f>
              <c:numCache>
                <c:formatCode>0.0000</c:formatCode>
                <c:ptCount val="5"/>
                <c:pt idx="0">
                  <c:v>4.7517673174540684E-2</c:v>
                </c:pt>
                <c:pt idx="1">
                  <c:v>8.0892871220906992E-2</c:v>
                </c:pt>
                <c:pt idx="2">
                  <c:v>0.41876263618469334</c:v>
                </c:pt>
                <c:pt idx="3">
                  <c:v>3.3636263863245994</c:v>
                </c:pt>
                <c:pt idx="4">
                  <c:v>45.537550528049671</c:v>
                </c:pt>
              </c:numCache>
            </c:numRef>
          </c:val>
        </c:ser>
        <c:ser>
          <c:idx val="2"/>
          <c:order val="2"/>
          <c:tx>
            <c:strRef>
              <c:f>Médias!$A$15:$A$16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Médias!$J$15:$J$19</c:f>
              <c:numCache>
                <c:formatCode>0.0000</c:formatCode>
                <c:ptCount val="5"/>
                <c:pt idx="0">
                  <c:v>6.0225582122802671E-3</c:v>
                </c:pt>
                <c:pt idx="1">
                  <c:v>2.6734676361084335E-2</c:v>
                </c:pt>
                <c:pt idx="2">
                  <c:v>0.26695565780003999</c:v>
                </c:pt>
                <c:pt idx="3">
                  <c:v>2.3193454178174333</c:v>
                </c:pt>
                <c:pt idx="4">
                  <c:v>44.898988934358009</c:v>
                </c:pt>
              </c:numCache>
            </c:numRef>
          </c:val>
        </c:ser>
        <c:ser>
          <c:idx val="3"/>
          <c:order val="3"/>
          <c:tx>
            <c:strRef>
              <c:f>Médias!$A$21:$A$22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Médias!$J$21:$J$25</c:f>
              <c:numCache>
                <c:formatCode>0.0000</c:formatCode>
                <c:ptCount val="5"/>
                <c:pt idx="0">
                  <c:v>6.1292401949564678E-3</c:v>
                </c:pt>
                <c:pt idx="1">
                  <c:v>2.854486227035534E-2</c:v>
                </c:pt>
                <c:pt idx="2">
                  <c:v>0.29650978326797345</c:v>
                </c:pt>
                <c:pt idx="3">
                  <c:v>2.2830468495687</c:v>
                </c:pt>
                <c:pt idx="4">
                  <c:v>44.771103556950656</c:v>
                </c:pt>
              </c:numCache>
            </c:numRef>
          </c:val>
        </c:ser>
        <c:marker val="1"/>
        <c:axId val="70856704"/>
        <c:axId val="70858624"/>
      </c:lineChart>
      <c:catAx>
        <c:axId val="708567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0858624"/>
        <c:crosses val="autoZero"/>
        <c:auto val="1"/>
        <c:lblAlgn val="ctr"/>
        <c:lblOffset val="100"/>
      </c:catAx>
      <c:valAx>
        <c:axId val="708586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08567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10 Clients (Avrg.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Médias!$A$3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Médias!$N$3:$N$7</c:f>
              <c:numCache>
                <c:formatCode>0.0000</c:formatCode>
                <c:ptCount val="5"/>
                <c:pt idx="0">
                  <c:v>1.1324619849522672E-2</c:v>
                </c:pt>
                <c:pt idx="1">
                  <c:v>5.0023072957992687E-2</c:v>
                </c:pt>
                <c:pt idx="2">
                  <c:v>0.80456972519556658</c:v>
                </c:pt>
                <c:pt idx="3">
                  <c:v>4.6152388628323671</c:v>
                </c:pt>
              </c:numCache>
            </c:numRef>
          </c:val>
        </c:ser>
        <c:ser>
          <c:idx val="1"/>
          <c:order val="1"/>
          <c:tx>
            <c:strRef>
              <c:f>Médias!$A$9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Médias!$N$9:$N$13</c:f>
              <c:numCache>
                <c:formatCode>0.0000</c:formatCode>
                <c:ptCount val="5"/>
                <c:pt idx="0">
                  <c:v>9.6716419458389005E-2</c:v>
                </c:pt>
                <c:pt idx="1">
                  <c:v>0.1448515558242767</c:v>
                </c:pt>
                <c:pt idx="2">
                  <c:v>0.74731169740359016</c:v>
                </c:pt>
                <c:pt idx="3">
                  <c:v>6.4079488476117668</c:v>
                </c:pt>
              </c:numCache>
            </c:numRef>
          </c:val>
        </c:ser>
        <c:ser>
          <c:idx val="2"/>
          <c:order val="2"/>
          <c:tx>
            <c:strRef>
              <c:f>Médias!$A$15:$A$16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Médias!$N$15:$N$19</c:f>
              <c:numCache>
                <c:formatCode>0.0000</c:formatCode>
                <c:ptCount val="5"/>
                <c:pt idx="0">
                  <c:v>1.4364671309789002E-2</c:v>
                </c:pt>
                <c:pt idx="1">
                  <c:v>4.8234377702077329E-2</c:v>
                </c:pt>
                <c:pt idx="2">
                  <c:v>0.52003844817479672</c:v>
                </c:pt>
                <c:pt idx="3">
                  <c:v>4.5076862804094988</c:v>
                </c:pt>
              </c:numCache>
            </c:numRef>
          </c:val>
        </c:ser>
        <c:ser>
          <c:idx val="3"/>
          <c:order val="3"/>
          <c:tx>
            <c:strRef>
              <c:f>Médias!$A$21:$A$22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Médias!$N$21:$N$25</c:f>
              <c:numCache>
                <c:formatCode>0.0000</c:formatCode>
                <c:ptCount val="5"/>
                <c:pt idx="0">
                  <c:v>1.2215555111567336E-2</c:v>
                </c:pt>
                <c:pt idx="1">
                  <c:v>5.6463401317596688E-2</c:v>
                </c:pt>
                <c:pt idx="2">
                  <c:v>0.5705303895473498</c:v>
                </c:pt>
                <c:pt idx="3">
                  <c:v>4.6100266349315673</c:v>
                </c:pt>
              </c:numCache>
            </c:numRef>
          </c:val>
        </c:ser>
        <c:marker val="1"/>
        <c:axId val="70902912"/>
        <c:axId val="70904832"/>
      </c:lineChart>
      <c:catAx>
        <c:axId val="709029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0904832"/>
        <c:crosses val="autoZero"/>
        <c:auto val="1"/>
        <c:lblAlgn val="ctr"/>
        <c:lblOffset val="100"/>
      </c:catAx>
      <c:valAx>
        <c:axId val="709048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09029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15 Clients (Avrg.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Médias!$A$3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Médias!$R$3:$R$7</c:f>
              <c:numCache>
                <c:formatCode>0.0000</c:formatCode>
                <c:ptCount val="5"/>
                <c:pt idx="0">
                  <c:v>1.7366109689076672E-2</c:v>
                </c:pt>
                <c:pt idx="1">
                  <c:v>7.7328193717532689E-2</c:v>
                </c:pt>
                <c:pt idx="2">
                  <c:v>1.1825959576500999</c:v>
                </c:pt>
                <c:pt idx="3">
                  <c:v>7.2670208432939667</c:v>
                </c:pt>
              </c:numCache>
            </c:numRef>
          </c:val>
        </c:ser>
        <c:ser>
          <c:idx val="1"/>
          <c:order val="1"/>
          <c:tx>
            <c:strRef>
              <c:f>Médias!$A$9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Médias!$R$9:$R$13</c:f>
              <c:numCache>
                <c:formatCode>0.0000</c:formatCode>
                <c:ptCount val="5"/>
                <c:pt idx="0">
                  <c:v>0.14001714150110675</c:v>
                </c:pt>
                <c:pt idx="1">
                  <c:v>0.21019121276007671</c:v>
                </c:pt>
                <c:pt idx="2">
                  <c:v>1.3110732327567001</c:v>
                </c:pt>
                <c:pt idx="3">
                  <c:v>9.9619045204587664</c:v>
                </c:pt>
              </c:numCache>
            </c:numRef>
          </c:val>
        </c:ser>
        <c:ser>
          <c:idx val="2"/>
          <c:order val="2"/>
          <c:tx>
            <c:strRef>
              <c:f>Médias!$A$15:$A$16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Médias!$R$15:$R$19</c:f>
              <c:numCache>
                <c:formatCode>0.0000</c:formatCode>
                <c:ptCount val="5"/>
                <c:pt idx="0">
                  <c:v>1.9718332820468337E-2</c:v>
                </c:pt>
                <c:pt idx="1">
                  <c:v>7.7481534481048678E-2</c:v>
                </c:pt>
                <c:pt idx="2">
                  <c:v>0.79726580328411345</c:v>
                </c:pt>
                <c:pt idx="3">
                  <c:v>6.8460096499654988</c:v>
                </c:pt>
              </c:numCache>
            </c:numRef>
          </c:val>
        </c:ser>
        <c:ser>
          <c:idx val="3"/>
          <c:order val="3"/>
          <c:tx>
            <c:strRef>
              <c:f>Médias!$A$21:$A$22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Médias!$R$21:$R$25</c:f>
              <c:numCache>
                <c:formatCode>0.0000</c:formatCode>
                <c:ptCount val="5"/>
                <c:pt idx="0">
                  <c:v>1.8350254959530337E-2</c:v>
                </c:pt>
                <c:pt idx="1">
                  <c:v>7.590674532784368E-2</c:v>
                </c:pt>
                <c:pt idx="2">
                  <c:v>0.79610267665651346</c:v>
                </c:pt>
                <c:pt idx="3">
                  <c:v>7.0060089058346353</c:v>
                </c:pt>
              </c:numCache>
            </c:numRef>
          </c:val>
        </c:ser>
        <c:marker val="1"/>
        <c:axId val="71284992"/>
        <c:axId val="71299456"/>
      </c:lineChart>
      <c:catAx>
        <c:axId val="712849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1299456"/>
        <c:crosses val="autoZero"/>
        <c:auto val="1"/>
        <c:lblAlgn val="ctr"/>
        <c:lblOffset val="100"/>
      </c:catAx>
      <c:valAx>
        <c:axId val="712994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12849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3"/>
  <c:chart>
    <c:title>
      <c:tx>
        <c:rich>
          <a:bodyPr/>
          <a:lstStyle/>
          <a:p>
            <a:pPr>
              <a:defRPr/>
            </a:pPr>
            <a:r>
              <a:rPr lang="pt-BR"/>
              <a:t>Monoprocess (Max.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Máximas!$F$3:$F$7</c:f>
              <c:numCache>
                <c:formatCode>0.0000</c:formatCode>
                <c:ptCount val="5"/>
                <c:pt idx="0">
                  <c:v>8.808056513468469E-3</c:v>
                </c:pt>
                <c:pt idx="1">
                  <c:v>2.3829301198323671E-2</c:v>
                </c:pt>
                <c:pt idx="2">
                  <c:v>0.41197864214579005</c:v>
                </c:pt>
                <c:pt idx="3">
                  <c:v>2.5611866315206</c:v>
                </c:pt>
                <c:pt idx="4">
                  <c:v>36.060853242874337</c:v>
                </c:pt>
              </c:numCache>
            </c:numRef>
          </c:val>
        </c:ser>
        <c:ser>
          <c:idx val="1"/>
          <c:order val="1"/>
          <c:tx>
            <c:strRef>
              <c:f>Máximas!$G$1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Máximas!$J$3:$J$7</c:f>
              <c:numCache>
                <c:formatCode>0.0000</c:formatCode>
                <c:ptCount val="5"/>
                <c:pt idx="0">
                  <c:v>0.11522515614827503</c:v>
                </c:pt>
                <c:pt idx="1">
                  <c:v>0.11600995063781665</c:v>
                </c:pt>
                <c:pt idx="2">
                  <c:v>1.7640364964803332</c:v>
                </c:pt>
                <c:pt idx="3">
                  <c:v>10.2913300991056</c:v>
                </c:pt>
                <c:pt idx="4">
                  <c:v>162.72489585876664</c:v>
                </c:pt>
              </c:numCache>
            </c:numRef>
          </c:val>
        </c:ser>
        <c:ser>
          <c:idx val="2"/>
          <c:order val="2"/>
          <c:tx>
            <c:strRef>
              <c:f>Máximas!$K$1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Máximas!$N$3:$N$7</c:f>
              <c:numCache>
                <c:formatCode>0.0000</c:formatCode>
                <c:ptCount val="5"/>
                <c:pt idx="0">
                  <c:v>6.4477451642354008E-2</c:v>
                </c:pt>
                <c:pt idx="1">
                  <c:v>0.23735219637552998</c:v>
                </c:pt>
                <c:pt idx="2">
                  <c:v>3.5624407370885329</c:v>
                </c:pt>
                <c:pt idx="3">
                  <c:v>20.82628138860067</c:v>
                </c:pt>
              </c:numCache>
            </c:numRef>
          </c:val>
        </c:ser>
        <c:ser>
          <c:idx val="3"/>
          <c:order val="3"/>
          <c:tx>
            <c:strRef>
              <c:f>Máximas!$O$1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Máximas!$R$3:$R$7</c:f>
              <c:numCache>
                <c:formatCode>0.0000</c:formatCode>
                <c:ptCount val="5"/>
                <c:pt idx="0">
                  <c:v>0.11224088668823336</c:v>
                </c:pt>
                <c:pt idx="1">
                  <c:v>0.38475763003031327</c:v>
                </c:pt>
                <c:pt idx="2">
                  <c:v>4.9616109583112991</c:v>
                </c:pt>
                <c:pt idx="3">
                  <c:v>33.610920672946321</c:v>
                </c:pt>
              </c:numCache>
            </c:numRef>
          </c:val>
        </c:ser>
        <c:marker val="1"/>
        <c:axId val="71327104"/>
        <c:axId val="71345664"/>
      </c:lineChart>
      <c:catAx>
        <c:axId val="713271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1345664"/>
        <c:crosses val="autoZero"/>
        <c:auto val="1"/>
        <c:lblAlgn val="ctr"/>
        <c:lblOffset val="100"/>
      </c:catAx>
      <c:valAx>
        <c:axId val="713456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13271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1FD64-7DF7-4684-BD83-7F6983408F02}" type="datetimeFigureOut">
              <a:rPr lang="pt-BR" smtClean="0"/>
              <a:t>08/04/2010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4D2C6-5C6C-4220-9542-1849D58425D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pPr/>
              <a:t>08/04/2010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pPr/>
              <a:t>08/04/2010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pPr/>
              <a:t>08/04/2010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pPr/>
              <a:t>08/04/2010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pPr/>
              <a:t>08/04/2010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pPr/>
              <a:t>08/04/2010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pPr/>
              <a:t>08/04/2010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pPr/>
              <a:t>08/04/2010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pPr/>
              <a:t>08/04/2010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pPr/>
              <a:t>08/04/2010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pPr/>
              <a:t>08/04/2010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DB92-F19B-4A5C-ADFB-2A835DB85360}" type="datetimeFigureOut">
              <a:rPr lang="pt-BR" smtClean="0"/>
              <a:pPr/>
              <a:t>08/04/2010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1B71C-CC2F-46B3-A835-D78F78AE32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493</Words>
  <Application>Microsoft Office PowerPoint</Application>
  <PresentationFormat>Papel A4 (210 x 297 mm)</PresentationFormat>
  <Paragraphs>96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Pontifícia Universidade Católica do Rio de Janeiro INF2545 – Sistemas Distribuídos  Profª. Noemi Alunos:  Danilo Moret  Thiago M. C. Marques Trabalho 1 – Tipos de Servidor                        2010.1</dc:title>
  <dc:creator>Thiago M. C. Marques</dc:creator>
  <cp:lastModifiedBy>Thiago M. C. Marques</cp:lastModifiedBy>
  <cp:revision>4</cp:revision>
  <dcterms:created xsi:type="dcterms:W3CDTF">2010-04-08T19:47:28Z</dcterms:created>
  <dcterms:modified xsi:type="dcterms:W3CDTF">2010-04-08T20:19:27Z</dcterms:modified>
</cp:coreProperties>
</file>