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2"/>
    <p:restoredTop sz="94709"/>
  </p:normalViewPr>
  <p:slideViewPr>
    <p:cSldViewPr snapToGrid="0">
      <p:cViewPr varScale="1">
        <p:scale>
          <a:sx n="69" d="100"/>
          <a:sy n="69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0486-3BBD-689D-6E3F-3CA996D50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76550-2EEE-7944-C488-2230376F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D0A6-6E95-26DB-5A2C-E3421268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17D6-3813-9538-257D-8E4C59D3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ADC-D9CA-07DD-0B7C-FF8996DE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15C7-82D3-D2C2-B35B-A8E0C6A5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69010-A9A1-7700-25F3-6BD992CF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FB6D-9797-581F-F6B4-D7ECD9AB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EDDB-1C04-4E5F-457D-6765D4F9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F77D-24ED-5304-3501-99D9F543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49F4C-826B-8D3E-3007-81C51393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3ED5-2820-9677-02FB-576E4DBD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D701-DADD-4E0E-1995-DFBE12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1429-D061-0569-9231-1241DB89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414D-5717-AFBC-2DCC-49DD7747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2496-5AA3-C376-90E0-91FF894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2904-1720-DF15-7060-16EE3620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4D12-E1DB-F3F9-D636-67764CB1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E98C-ACD0-EB23-814D-1672578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31BF-DE8B-7AA5-4CF8-2FB82D31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E203-118F-D0BA-6880-9FA4182D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EF69-6D9B-DDEC-B2BD-64A09D06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4F3F-66BD-1833-B707-99868307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DA55-ECB2-2E46-E3F8-A4B65EC8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FBCA-0F4C-AD58-1C0D-26930759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E544-BA57-D490-9CE3-F24FD390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33B9-4106-265C-B3A3-2C7A63A09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1F25-8EE5-FEC8-6DE2-6EBA4D3C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B1A34-6D01-ED19-76FA-80D7898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970E-D82E-7ED4-BB5F-A550D69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5E1B-3214-A3C0-4E65-69A96E28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8D1C-0D51-93D7-ACB0-27FAB017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AF12-8437-5A55-A8AB-79B5C506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A0C3-909E-ECD8-B88D-14B665D8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4C4E-53B2-2422-73E8-B6A74131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6E957-62C7-2EEB-9705-C0FFAB738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5AF38-A9D7-32EF-E233-EC7A900B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5FE21-EE43-7EE5-7652-6825DC25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3D986-092A-3849-7DE8-D3D74D27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0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9F59-E7D8-EC23-D57F-F6A42858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6948D-650B-308B-DD5F-2AA06E59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569F9-C543-F369-F502-02A66EA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268C6-1565-3F9A-DFA3-930FBC3D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4B8FF-61A5-C880-E64E-5BA9B11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88D3-E417-93B7-2F3A-7526E6D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525F-3B86-86DC-877F-3233514F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DE06-316A-C78B-2FEE-028CB6A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3F7-9148-F5F7-CA19-0AF39C78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20036-AD43-25BB-3A35-CACE0AC5D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0206-A337-D69B-32AD-C04B490D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64F1-1809-18FC-0114-E29CEF00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930A-CB87-FDF0-2751-B6A05598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0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9C4-5BE1-74B6-797F-1CF171DE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ED2C4-AC5B-7F8C-9F43-A40694AE5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DE6D7-5277-5478-58F8-08D17161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182B6-B31B-B2AD-1AC3-A19FD98A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B5333-44D8-7EC0-2520-F676895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F80F-79C8-DFC3-2A3B-8AEF4507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E0EC5-17FF-B8C9-7203-984768EF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E12F-99B1-4C3D-D165-1A8B1B2E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EBF9-78EB-4D4D-5333-3F2956C9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B58A2-F9E9-304A-AAA1-6FE7BF2F7513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F4ED-6495-FB03-8A94-FE8A75044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9B56C-71A7-A1CD-B567-2732B5AE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B5C0C-15E7-D645-8686-C7B2E6187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54BFCD5D-7EF1-45BC-486D-D763FCB3A289}"/>
              </a:ext>
            </a:extLst>
          </p:cNvPr>
          <p:cNvGrpSpPr/>
          <p:nvPr/>
        </p:nvGrpSpPr>
        <p:grpSpPr>
          <a:xfrm>
            <a:off x="3929399" y="2388353"/>
            <a:ext cx="3699295" cy="2081293"/>
            <a:chOff x="3774655" y="2293857"/>
            <a:chExt cx="3699295" cy="2081293"/>
          </a:xfrm>
        </p:grpSpPr>
        <p:pic>
          <p:nvPicPr>
            <p:cNvPr id="5" name="Picture 4" descr="A white grid with black letters&#10;&#10;Description automatically generated">
              <a:extLst>
                <a:ext uri="{FF2B5EF4-FFF2-40B4-BE49-F238E27FC236}">
                  <a16:creationId xmlns:a16="http://schemas.microsoft.com/office/drawing/2014/main" id="{9173DD0C-BBDE-0F6B-ABBC-7D2D40843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8050" y="2482850"/>
              <a:ext cx="2755900" cy="18923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32BED1-5DFB-CBBC-91BA-B286F8A96881}"/>
                </a:ext>
              </a:extLst>
            </p:cNvPr>
            <p:cNvCxnSpPr>
              <a:cxnSpLocks/>
            </p:cNvCxnSpPr>
            <p:nvPr/>
          </p:nvCxnSpPr>
          <p:spPr>
            <a:xfrm>
              <a:off x="4753638" y="2482849"/>
              <a:ext cx="1" cy="181993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5761E1-20A2-3944-CD78-CADE54844429}"/>
                </a:ext>
              </a:extLst>
            </p:cNvPr>
            <p:cNvCxnSpPr>
              <a:cxnSpLocks/>
            </p:cNvCxnSpPr>
            <p:nvPr/>
          </p:nvCxnSpPr>
          <p:spPr>
            <a:xfrm>
              <a:off x="4753640" y="2482850"/>
              <a:ext cx="26092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302C22-B5BE-B6B0-A996-371FA6265373}"/>
                </a:ext>
              </a:extLst>
            </p:cNvPr>
            <p:cNvSpPr txBox="1"/>
            <p:nvPr/>
          </p:nvSpPr>
          <p:spPr>
            <a:xfrm>
              <a:off x="5498293" y="2298183"/>
              <a:ext cx="11753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ROW-WISE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2A80FB-9D51-4FE2-0B6C-A5A41DD5EA70}"/>
                </a:ext>
              </a:extLst>
            </p:cNvPr>
            <p:cNvSpPr txBox="1"/>
            <p:nvPr/>
          </p:nvSpPr>
          <p:spPr>
            <a:xfrm>
              <a:off x="3774655" y="3100431"/>
              <a:ext cx="108952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COLUMN-</a:t>
              </a:r>
            </a:p>
            <a:p>
              <a:pPr algn="r"/>
              <a:r>
                <a:rPr lang="en-US" sz="1600" dirty="0"/>
                <a:t>WISE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F42E2B-E0C5-647B-8139-EA0C84E5CDEA}"/>
                </a:ext>
              </a:extLst>
            </p:cNvPr>
            <p:cNvSpPr/>
            <p:nvPr/>
          </p:nvSpPr>
          <p:spPr>
            <a:xfrm>
              <a:off x="4595127" y="2293857"/>
              <a:ext cx="347502" cy="347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" descr="Eye, vision, view">
              <a:extLst>
                <a:ext uri="{FF2B5EF4-FFF2-40B4-BE49-F238E27FC236}">
                  <a16:creationId xmlns:a16="http://schemas.microsoft.com/office/drawing/2014/main" id="{42F71FDD-70C0-79F0-9133-27CF03656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713" y="2329475"/>
              <a:ext cx="307262" cy="307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69B0FB2-5D5E-7440-5981-3B1C90E9095F}"/>
              </a:ext>
            </a:extLst>
          </p:cNvPr>
          <p:cNvGrpSpPr/>
          <p:nvPr/>
        </p:nvGrpSpPr>
        <p:grpSpPr>
          <a:xfrm>
            <a:off x="773721" y="2689194"/>
            <a:ext cx="3172800" cy="1553824"/>
            <a:chOff x="618977" y="2594698"/>
            <a:chExt cx="3172800" cy="15538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3D6094-5A24-02A4-3DFC-060DC98D492A}"/>
                </a:ext>
              </a:extLst>
            </p:cNvPr>
            <p:cNvGrpSpPr/>
            <p:nvPr/>
          </p:nvGrpSpPr>
          <p:grpSpPr>
            <a:xfrm>
              <a:off x="618977" y="2594698"/>
              <a:ext cx="3161078" cy="1542101"/>
              <a:chOff x="7749253" y="2255543"/>
              <a:chExt cx="3161078" cy="1542101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4AF4787D-F4F0-D786-3FA4-5C812F6BDEF3}"/>
                  </a:ext>
                </a:extLst>
              </p:cNvPr>
              <p:cNvSpPr/>
              <p:nvPr/>
            </p:nvSpPr>
            <p:spPr>
              <a:xfrm>
                <a:off x="7749253" y="2255543"/>
                <a:ext cx="2956702" cy="1542101"/>
              </a:xfrm>
              <a:prstGeom prst="roundRect">
                <a:avLst>
                  <a:gd name="adj" fmla="val 936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B81E045F-0BB4-6A22-985D-E88FC7B87603}"/>
                  </a:ext>
                </a:extLst>
              </p:cNvPr>
              <p:cNvSpPr/>
              <p:nvPr/>
            </p:nvSpPr>
            <p:spPr>
              <a:xfrm rot="5698026">
                <a:off x="10444933" y="2909613"/>
                <a:ext cx="399874" cy="530922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26E17F-10D7-840E-25A1-9C0A24074562}"/>
                </a:ext>
              </a:extLst>
            </p:cNvPr>
            <p:cNvGrpSpPr/>
            <p:nvPr/>
          </p:nvGrpSpPr>
          <p:grpSpPr>
            <a:xfrm>
              <a:off x="630699" y="2606421"/>
              <a:ext cx="3161078" cy="1542101"/>
              <a:chOff x="7749253" y="2255543"/>
              <a:chExt cx="3161078" cy="1542101"/>
            </a:xfrm>
            <a:solidFill>
              <a:schemeClr val="bg1">
                <a:lumMod val="95000"/>
              </a:schemeClr>
            </a:solidFill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F9000540-501E-498F-C3AB-E472E8CD5A56}"/>
                  </a:ext>
                </a:extLst>
              </p:cNvPr>
              <p:cNvSpPr/>
              <p:nvPr/>
            </p:nvSpPr>
            <p:spPr>
              <a:xfrm>
                <a:off x="7749253" y="2255543"/>
                <a:ext cx="2956702" cy="1542101"/>
              </a:xfrm>
              <a:prstGeom prst="roundRect">
                <a:avLst>
                  <a:gd name="adj" fmla="val 9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F1BFE919-19A9-61F2-A775-65870B9253F9}"/>
                  </a:ext>
                </a:extLst>
              </p:cNvPr>
              <p:cNvSpPr/>
              <p:nvPr/>
            </p:nvSpPr>
            <p:spPr>
              <a:xfrm rot="5698026">
                <a:off x="10444933" y="2909613"/>
                <a:ext cx="399874" cy="530922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B2A95B9-A160-705A-189A-FEAB08A252B4}"/>
                </a:ext>
              </a:extLst>
            </p:cNvPr>
            <p:cNvGrpSpPr/>
            <p:nvPr/>
          </p:nvGrpSpPr>
          <p:grpSpPr>
            <a:xfrm>
              <a:off x="936303" y="2971042"/>
              <a:ext cx="2431448" cy="724988"/>
              <a:chOff x="1330234" y="2886891"/>
              <a:chExt cx="2431448" cy="724988"/>
            </a:xfrm>
          </p:grpSpPr>
          <p:pic>
            <p:nvPicPr>
              <p:cNvPr id="63" name="Picture 62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3B332FC1-2538-6A42-BEA7-B20845084E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10105" t="11687" r="70342" b="50000"/>
              <a:stretch/>
            </p:blipFill>
            <p:spPr>
              <a:xfrm>
                <a:off x="1330234" y="2886891"/>
                <a:ext cx="538843" cy="724988"/>
              </a:xfrm>
              <a:prstGeom prst="rect">
                <a:avLst/>
              </a:prstGeom>
            </p:spPr>
          </p:pic>
          <p:pic>
            <p:nvPicPr>
              <p:cNvPr id="1024" name="Picture 1023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9F8E66C3-C1C1-752E-92A7-726C2EA20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10104" t="49239" r="70343" b="31776"/>
              <a:stretch/>
            </p:blipFill>
            <p:spPr>
              <a:xfrm>
                <a:off x="2087879" y="3066505"/>
                <a:ext cx="538843" cy="359230"/>
              </a:xfrm>
              <a:prstGeom prst="rect">
                <a:avLst/>
              </a:prstGeom>
            </p:spPr>
          </p:pic>
          <p:pic>
            <p:nvPicPr>
              <p:cNvPr id="1025" name="Picture 1024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16370184-9408-80C5-0E79-8821B4384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10105" t="67732" r="70342" b="12939"/>
              <a:stretch/>
            </p:blipFill>
            <p:spPr>
              <a:xfrm>
                <a:off x="2855792" y="3066505"/>
                <a:ext cx="538843" cy="365761"/>
              </a:xfrm>
              <a:prstGeom prst="rect">
                <a:avLst/>
              </a:prstGeom>
            </p:spPr>
          </p:pic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5263DBDD-00B9-83BB-44DF-A2142ACDA927}"/>
                  </a:ext>
                </a:extLst>
              </p:cNvPr>
              <p:cNvSpPr txBox="1"/>
              <p:nvPr/>
            </p:nvSpPr>
            <p:spPr>
              <a:xfrm>
                <a:off x="1853818" y="3023486"/>
                <a:ext cx="2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,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B5574E23-5DB9-096A-8A4B-BCBA8FC7060B}"/>
                  </a:ext>
                </a:extLst>
              </p:cNvPr>
              <p:cNvSpPr txBox="1"/>
              <p:nvPr/>
            </p:nvSpPr>
            <p:spPr>
              <a:xfrm>
                <a:off x="2610928" y="3023486"/>
                <a:ext cx="2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,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4FFEA666-099C-8F97-CDCB-18AABDBBA5EA}"/>
                  </a:ext>
                </a:extLst>
              </p:cNvPr>
              <p:cNvSpPr txBox="1"/>
              <p:nvPr/>
            </p:nvSpPr>
            <p:spPr>
              <a:xfrm>
                <a:off x="3379846" y="3023486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53C8E4B4-79C9-4496-2935-3F9C319FD703}"/>
              </a:ext>
            </a:extLst>
          </p:cNvPr>
          <p:cNvGrpSpPr/>
          <p:nvPr/>
        </p:nvGrpSpPr>
        <p:grpSpPr>
          <a:xfrm>
            <a:off x="7796443" y="2442913"/>
            <a:ext cx="3584167" cy="1800008"/>
            <a:chOff x="7641699" y="2348417"/>
            <a:chExt cx="3584167" cy="1800008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966536CF-0CF7-5807-2651-6E41FBAD6E5A}"/>
                </a:ext>
              </a:extLst>
            </p:cNvPr>
            <p:cNvGrpSpPr/>
            <p:nvPr/>
          </p:nvGrpSpPr>
          <p:grpSpPr>
            <a:xfrm>
              <a:off x="7641699" y="2348417"/>
              <a:ext cx="3572445" cy="1788286"/>
              <a:chOff x="7641699" y="2348417"/>
              <a:chExt cx="3572445" cy="1788286"/>
            </a:xfrm>
          </p:grpSpPr>
          <p:sp>
            <p:nvSpPr>
              <p:cNvPr id="1031" name="Rounded Rectangle 1030">
                <a:extLst>
                  <a:ext uri="{FF2B5EF4-FFF2-40B4-BE49-F238E27FC236}">
                    <a16:creationId xmlns:a16="http://schemas.microsoft.com/office/drawing/2014/main" id="{6B7599C7-A4F5-D3D9-ACAC-CE16BAE70AD7}"/>
                  </a:ext>
                </a:extLst>
              </p:cNvPr>
              <p:cNvSpPr/>
              <p:nvPr/>
            </p:nvSpPr>
            <p:spPr>
              <a:xfrm>
                <a:off x="7795043" y="2594602"/>
                <a:ext cx="3419101" cy="1542101"/>
              </a:xfrm>
              <a:prstGeom prst="roundRect">
                <a:avLst>
                  <a:gd name="adj" fmla="val 9369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Triangle 1031">
                <a:extLst>
                  <a:ext uri="{FF2B5EF4-FFF2-40B4-BE49-F238E27FC236}">
                    <a16:creationId xmlns:a16="http://schemas.microsoft.com/office/drawing/2014/main" id="{AB8682E4-65D6-9572-F6E3-8FDBC61E2733}"/>
                  </a:ext>
                </a:extLst>
              </p:cNvPr>
              <p:cNvSpPr/>
              <p:nvPr/>
            </p:nvSpPr>
            <p:spPr>
              <a:xfrm rot="19067613">
                <a:off x="7641699" y="2348417"/>
                <a:ext cx="399874" cy="914400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572601DF-0F87-58E7-DF00-9917075A2758}"/>
                </a:ext>
              </a:extLst>
            </p:cNvPr>
            <p:cNvGrpSpPr/>
            <p:nvPr/>
          </p:nvGrpSpPr>
          <p:grpSpPr>
            <a:xfrm>
              <a:off x="7653421" y="2360139"/>
              <a:ext cx="3572445" cy="1788286"/>
              <a:chOff x="7641699" y="2348417"/>
              <a:chExt cx="3572445" cy="1788286"/>
            </a:xfrm>
            <a:solidFill>
              <a:schemeClr val="bg1">
                <a:lumMod val="95000"/>
              </a:schemeClr>
            </a:solidFill>
          </p:grpSpPr>
          <p:sp>
            <p:nvSpPr>
              <p:cNvPr id="1034" name="Rounded Rectangle 1033">
                <a:extLst>
                  <a:ext uri="{FF2B5EF4-FFF2-40B4-BE49-F238E27FC236}">
                    <a16:creationId xmlns:a16="http://schemas.microsoft.com/office/drawing/2014/main" id="{E80931AA-C568-C9AB-A104-432A76DB35EB}"/>
                  </a:ext>
                </a:extLst>
              </p:cNvPr>
              <p:cNvSpPr/>
              <p:nvPr/>
            </p:nvSpPr>
            <p:spPr>
              <a:xfrm>
                <a:off x="7795043" y="2594602"/>
                <a:ext cx="3419101" cy="1542101"/>
              </a:xfrm>
              <a:prstGeom prst="roundRect">
                <a:avLst>
                  <a:gd name="adj" fmla="val 9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Triangle 1034">
                <a:extLst>
                  <a:ext uri="{FF2B5EF4-FFF2-40B4-BE49-F238E27FC236}">
                    <a16:creationId xmlns:a16="http://schemas.microsoft.com/office/drawing/2014/main" id="{087741F6-3319-071B-1F29-0D2CE92AF837}"/>
                  </a:ext>
                </a:extLst>
              </p:cNvPr>
              <p:cNvSpPr/>
              <p:nvPr/>
            </p:nvSpPr>
            <p:spPr>
              <a:xfrm rot="19067613">
                <a:off x="7641699" y="2348417"/>
                <a:ext cx="399874" cy="9144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8BAABC72-1BDD-83FB-C18E-155F0E898E22}"/>
                </a:ext>
              </a:extLst>
            </p:cNvPr>
            <p:cNvGrpSpPr/>
            <p:nvPr/>
          </p:nvGrpSpPr>
          <p:grpSpPr>
            <a:xfrm>
              <a:off x="8097357" y="2971042"/>
              <a:ext cx="3083647" cy="724988"/>
              <a:chOff x="8213271" y="2704011"/>
              <a:chExt cx="3083647" cy="724988"/>
            </a:xfrm>
          </p:grpSpPr>
          <p:pic>
            <p:nvPicPr>
              <p:cNvPr id="1037" name="Picture 1036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9CAB688D-3081-9676-1670-33CB774A3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10105" t="11687" r="70342" b="50000"/>
              <a:stretch/>
            </p:blipFill>
            <p:spPr>
              <a:xfrm>
                <a:off x="8213271" y="2704011"/>
                <a:ext cx="538843" cy="724988"/>
              </a:xfrm>
              <a:prstGeom prst="rect">
                <a:avLst/>
              </a:prstGeom>
            </p:spPr>
          </p:pic>
          <p:pic>
            <p:nvPicPr>
              <p:cNvPr id="1038" name="Picture 1037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025F5AC4-B965-57C7-8119-516C9E8F9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29186" t="11687" r="29101" b="68984"/>
              <a:stretch/>
            </p:blipFill>
            <p:spPr>
              <a:xfrm>
                <a:off x="8983978" y="2883625"/>
                <a:ext cx="1149532" cy="365760"/>
              </a:xfrm>
              <a:prstGeom prst="rect">
                <a:avLst/>
              </a:prstGeom>
            </p:spPr>
          </p:pic>
          <p:pic>
            <p:nvPicPr>
              <p:cNvPr id="1039" name="Picture 1038" descr="A white grid with black letters&#10;&#10;Description automatically generated">
                <a:extLst>
                  <a:ext uri="{FF2B5EF4-FFF2-40B4-BE49-F238E27FC236}">
                    <a16:creationId xmlns:a16="http://schemas.microsoft.com/office/drawing/2014/main" id="{42927991-8710-FD9E-B2A1-A53F7DAF4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9000"/>
              </a:blip>
              <a:srcRect l="70425" t="11687" r="9429" b="68984"/>
              <a:stretch/>
            </p:blipFill>
            <p:spPr>
              <a:xfrm>
                <a:off x="10371905" y="2883625"/>
                <a:ext cx="555172" cy="365760"/>
              </a:xfrm>
              <a:prstGeom prst="rect">
                <a:avLst/>
              </a:prstGeom>
            </p:spPr>
          </p:pic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E81E09A-304A-4F64-C68B-36D10F7196E6}"/>
                  </a:ext>
                </a:extLst>
              </p:cNvPr>
              <p:cNvSpPr txBox="1"/>
              <p:nvPr/>
            </p:nvSpPr>
            <p:spPr>
              <a:xfrm>
                <a:off x="8746652" y="2855715"/>
                <a:ext cx="2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,</a:t>
                </a:r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05E836C5-7746-FE23-9567-8C3F20D5AE8C}"/>
                  </a:ext>
                </a:extLst>
              </p:cNvPr>
              <p:cNvSpPr txBox="1"/>
              <p:nvPr/>
            </p:nvSpPr>
            <p:spPr>
              <a:xfrm>
                <a:off x="10123714" y="2855715"/>
                <a:ext cx="250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,</a:t>
                </a:r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BC2F062-3BC4-49E2-1888-09F9BB429DB4}"/>
                  </a:ext>
                </a:extLst>
              </p:cNvPr>
              <p:cNvSpPr txBox="1"/>
              <p:nvPr/>
            </p:nvSpPr>
            <p:spPr>
              <a:xfrm>
                <a:off x="10915082" y="2855715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9C9C9C"/>
                    </a:solidFill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7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Benatti</dc:creator>
  <cp:lastModifiedBy>Caio Benatti</cp:lastModifiedBy>
  <cp:revision>2</cp:revision>
  <dcterms:created xsi:type="dcterms:W3CDTF">2024-09-27T12:26:08Z</dcterms:created>
  <dcterms:modified xsi:type="dcterms:W3CDTF">2024-09-28T14:49:20Z</dcterms:modified>
</cp:coreProperties>
</file>