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26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67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39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하늘이(가) 표시된 사진&#10;&#10;자동 생성된 설명">
            <a:extLst>
              <a:ext uri="{FF2B5EF4-FFF2-40B4-BE49-F238E27FC236}">
                <a16:creationId xmlns:a16="http://schemas.microsoft.com/office/drawing/2014/main" id="{97E9E233-3492-A87E-9C64-FB1AA8AA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45" y="549275"/>
            <a:ext cx="4032725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28E771-DD61-80BB-2E59-67A1C7CDF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4557" y="549275"/>
            <a:ext cx="5006582" cy="3034657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부피 구하는 과정 </a:t>
            </a:r>
          </a:p>
        </p:txBody>
      </p:sp>
    </p:spTree>
    <p:extLst>
      <p:ext uri="{BB962C8B-B14F-4D97-AF65-F5344CB8AC3E}">
        <p14:creationId xmlns:p14="http://schemas.microsoft.com/office/powerpoint/2010/main" val="363781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E771-DD61-80BB-2E59-67A1C7CDF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4557" y="549275"/>
            <a:ext cx="5006582" cy="3034657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부피 구하는 과정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298C0-35E5-D2D3-CF8B-BFA0F162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70" y="815546"/>
            <a:ext cx="3149991" cy="522690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642D9C-DB0A-AD41-3095-398B4C74857A}"/>
              </a:ext>
            </a:extLst>
          </p:cNvPr>
          <p:cNvCxnSpPr/>
          <p:nvPr/>
        </p:nvCxnSpPr>
        <p:spPr>
          <a:xfrm>
            <a:off x="5082746" y="1639330"/>
            <a:ext cx="0" cy="59312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9CF20BF-ED2F-77E7-8A9A-4794AA947060}"/>
              </a:ext>
            </a:extLst>
          </p:cNvPr>
          <p:cNvCxnSpPr>
            <a:cxnSpLocks/>
          </p:cNvCxnSpPr>
          <p:nvPr/>
        </p:nvCxnSpPr>
        <p:spPr>
          <a:xfrm>
            <a:off x="4774594" y="1639330"/>
            <a:ext cx="616304" cy="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951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Microsoft GothicNeo</vt:lpstr>
      <vt:lpstr>Arial</vt:lpstr>
      <vt:lpstr>3DFloatVTI</vt:lpstr>
      <vt:lpstr>부피 구하는 과정 </vt:lpstr>
      <vt:lpstr>부피 구하는 과정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전승원</dc:creator>
  <cp:lastModifiedBy>전승원</cp:lastModifiedBy>
  <cp:revision>2</cp:revision>
  <dcterms:created xsi:type="dcterms:W3CDTF">2023-06-21T08:57:28Z</dcterms:created>
  <dcterms:modified xsi:type="dcterms:W3CDTF">2023-06-22T05:51:36Z</dcterms:modified>
</cp:coreProperties>
</file>