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5" autoAdjust="0"/>
    <p:restoredTop sz="94660"/>
  </p:normalViewPr>
  <p:slideViewPr>
    <p:cSldViewPr snapToGrid="0">
      <p:cViewPr varScale="1">
        <p:scale>
          <a:sx n="93" d="100"/>
          <a:sy n="93" d="100"/>
        </p:scale>
        <p:origin x="96" y="6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D53929-C01D-13A8-A83B-DF2B8DECA7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F09EAA3-D80A-D510-0C63-E38B65FE88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33F785-463F-BD1F-2207-917531E21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532C3-E321-48AC-B9B2-1BFF984D6D7A}" type="datetimeFigureOut">
              <a:rPr lang="ko-KR" altLang="en-US" smtClean="0"/>
              <a:t>2023-06-21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597071-30F9-685E-69C2-612343E36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F15D76-7860-C8F8-05CE-EA056715C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1F63B-0CCB-4C66-B328-A984CFCA85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567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964F6A-1F12-6E40-B479-59289A54B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3FA6C25-3A69-008F-D583-2A79D97648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2148DD-8FF6-62C7-CF88-2145BCC75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532C3-E321-48AC-B9B2-1BFF984D6D7A}" type="datetimeFigureOut">
              <a:rPr lang="ko-KR" altLang="en-US" smtClean="0"/>
              <a:t>2023-06-21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4A24BD-EB63-EDB4-FD34-148D4F1ED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20DBDB-CD23-C528-EA29-D04244A2C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1F63B-0CCB-4C66-B328-A984CFCA85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1623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0B5FCB4-9504-9AF3-71EA-3C212A1EF2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9B09912-2683-A2B2-9149-96EBADD38B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3E289E-2A77-535F-9BD3-58F64D239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532C3-E321-48AC-B9B2-1BFF984D6D7A}" type="datetimeFigureOut">
              <a:rPr lang="ko-KR" altLang="en-US" smtClean="0"/>
              <a:t>2023-06-21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38DBFE-2C43-D9D2-2103-E53331DE6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3507EA-1BFD-1C3B-836B-055D3F90C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1F63B-0CCB-4C66-B328-A984CFCA85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8149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75960B-7BFD-2451-FFD9-A0D07D297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26D953-4757-8681-D11C-BFA61512E4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CCFE43-536D-DBB2-2229-FF56E456D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532C3-E321-48AC-B9B2-1BFF984D6D7A}" type="datetimeFigureOut">
              <a:rPr lang="ko-KR" altLang="en-US" smtClean="0"/>
              <a:t>2023-06-21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AA63D6-4A8B-8872-8A1C-BD023ED1F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B2F054-E3EB-8054-433B-0679E96F5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1F63B-0CCB-4C66-B328-A984CFCA85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639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FFC429-ACE2-518E-5235-E83B235FD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80E813-4555-F37E-4AFC-48A8CF46C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998F3A-B967-AE78-9533-1332C8BE8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532C3-E321-48AC-B9B2-1BFF984D6D7A}" type="datetimeFigureOut">
              <a:rPr lang="ko-KR" altLang="en-US" smtClean="0"/>
              <a:t>2023-06-21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C6653B-5193-1C45-1FD3-564B71BBD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6CB272-50DA-0F09-1F5C-2F52311FB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1F63B-0CCB-4C66-B328-A984CFCA85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6988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300212-994B-5FFD-9C50-87211EFC9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001BF6-340B-4DF6-315A-F4E9E98AAB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6D3DEC0-1DA2-8F94-1D71-8B34DDBDD7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44EAAB0-50EC-85DD-512E-84D5E1E1D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532C3-E321-48AC-B9B2-1BFF984D6D7A}" type="datetimeFigureOut">
              <a:rPr lang="ko-KR" altLang="en-US" smtClean="0"/>
              <a:t>2023-06-21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614EEE-FCE8-1E03-E893-4484A32C9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487CA7F-B640-323E-1213-6C67C5C4D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1F63B-0CCB-4C66-B328-A984CFCA85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4870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FC97E0-4872-98A5-3EB5-B4B937643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1F430B4-DE27-9352-615F-597F6D845E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043B975-DB94-B566-F9EF-A4AF39BF19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6A13D3E-0B72-377B-9A38-5A29281E98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387C7AB-1C1B-9CC1-B10E-06AACB31FA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A100EA2-C825-1FCC-F2C6-4F7550E89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532C3-E321-48AC-B9B2-1BFF984D6D7A}" type="datetimeFigureOut">
              <a:rPr lang="ko-KR" altLang="en-US" smtClean="0"/>
              <a:t>2023-06-21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389B2E8-959A-D76D-5F42-B116D6F5E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FF716E2-3C99-FC90-1125-2031F7CDF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1F63B-0CCB-4C66-B328-A984CFCA85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1050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746F12-82B1-D781-7E5B-2D8A639C1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967DC7B-0A58-9E04-DFB7-5B007EACD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532C3-E321-48AC-B9B2-1BFF984D6D7A}" type="datetimeFigureOut">
              <a:rPr lang="ko-KR" altLang="en-US" smtClean="0"/>
              <a:t>2023-06-21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9C21CD6-59DF-C514-8377-82F111813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5D1B185-FF49-3FB6-D616-1401B7C38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1F63B-0CCB-4C66-B328-A984CFCA85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3930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9550A33-B8A2-440B-C8D3-FCF1EF6F7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532C3-E321-48AC-B9B2-1BFF984D6D7A}" type="datetimeFigureOut">
              <a:rPr lang="ko-KR" altLang="en-US" smtClean="0"/>
              <a:t>2023-06-21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05ED927-0D1F-EBFA-18C6-6B5CEEAA4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86B32CE-83CA-62E9-2B4E-67AD79C88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1F63B-0CCB-4C66-B328-A984CFCA85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957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ECD9A2-9271-768E-D6B6-245B1C606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9A7993-6659-FAF6-E26E-5D8030A498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AC2DBAA-3A59-98F9-F764-4F8D4A4947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84A1724-62EA-93AE-3517-C9AFF286E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532C3-E321-48AC-B9B2-1BFF984D6D7A}" type="datetimeFigureOut">
              <a:rPr lang="ko-KR" altLang="en-US" smtClean="0"/>
              <a:t>2023-06-21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4D19AD0-1D79-3415-E488-CBA0766B6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4354149-54CF-BC50-44B9-A6396E55D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1F63B-0CCB-4C66-B328-A984CFCA85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9626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58CD7D-A9AF-923A-6626-ABD1D47A5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705F6AF-EFCA-DA1C-D890-F4D3B85940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3F836B1-28CC-5867-20B3-C33634FEEF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74FB76B-4E2E-D9CE-427C-06AF9319B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532C3-E321-48AC-B9B2-1BFF984D6D7A}" type="datetimeFigureOut">
              <a:rPr lang="ko-KR" altLang="en-US" smtClean="0"/>
              <a:t>2023-06-21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5057201-F65A-9789-0FE0-E2BEC668B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A82F93D-9F69-79C7-708F-EBFBF1903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1F63B-0CCB-4C66-B328-A984CFCA85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8976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D2C2F80-94DA-3234-4BEE-A81AF3C1A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9058C8-EBA4-BFA6-7C80-5FFC13AFDA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6D594B-CE54-7909-F0A7-1A4FD076D3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F532C3-E321-48AC-B9B2-1BFF984D6D7A}" type="datetimeFigureOut">
              <a:rPr lang="ko-KR" altLang="en-US" smtClean="0"/>
              <a:t>2023-06-21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E58E3E-CB26-3829-19ED-819CDFF0E6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E7B4C6-68E9-6DE4-8572-C718DEA86B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81F63B-0CCB-4C66-B328-A984CFCA85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4191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28E771-DD61-80BB-2E59-67A1C7CDF6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78116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전승원</dc:creator>
  <cp:lastModifiedBy>전승원</cp:lastModifiedBy>
  <cp:revision>1</cp:revision>
  <dcterms:created xsi:type="dcterms:W3CDTF">2023-06-21T08:57:28Z</dcterms:created>
  <dcterms:modified xsi:type="dcterms:W3CDTF">2023-06-21T08:58:02Z</dcterms:modified>
</cp:coreProperties>
</file>