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June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26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9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2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5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0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67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0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5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June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39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하늘이(가) 표시된 사진&#10;&#10;자동 생성된 설명">
            <a:extLst>
              <a:ext uri="{FF2B5EF4-FFF2-40B4-BE49-F238E27FC236}">
                <a16:creationId xmlns:a16="http://schemas.microsoft.com/office/drawing/2014/main" id="{97E9E233-3492-A87E-9C64-FB1AA8AA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45" y="549275"/>
            <a:ext cx="4032725" cy="5761037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28E771-DD61-80BB-2E59-67A1C7CDF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4557" y="549275"/>
            <a:ext cx="5006582" cy="3034657"/>
          </a:xfrm>
        </p:spPr>
        <p:txBody>
          <a:bodyPr anchor="b">
            <a:normAutofit/>
          </a:bodyPr>
          <a:lstStyle/>
          <a:p>
            <a:r>
              <a:rPr lang="ko-KR" altLang="en-US" sz="4800" dirty="0"/>
              <a:t>부피 구하는 과정 </a:t>
            </a:r>
          </a:p>
        </p:txBody>
      </p:sp>
    </p:spTree>
    <p:extLst>
      <p:ext uri="{BB962C8B-B14F-4D97-AF65-F5344CB8AC3E}">
        <p14:creationId xmlns:p14="http://schemas.microsoft.com/office/powerpoint/2010/main" val="363781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DBCD5F8-899B-D27D-FFC3-8B014501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59" y="694635"/>
            <a:ext cx="2918018" cy="54268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012E9B-9DA0-656B-0B57-19F17AED1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1" y="711582"/>
            <a:ext cx="2774343" cy="54348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28E771-DD61-80BB-2E59-67A1C7CDF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013" y="323134"/>
            <a:ext cx="4575937" cy="895733"/>
          </a:xfrm>
        </p:spPr>
        <p:txBody>
          <a:bodyPr anchor="b">
            <a:normAutofit fontScale="90000"/>
          </a:bodyPr>
          <a:lstStyle/>
          <a:p>
            <a:r>
              <a:rPr lang="ko-KR" altLang="en-US" sz="4800" dirty="0"/>
              <a:t>부피 구하는 과정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642D9C-DB0A-AD41-3095-398B4C74857A}"/>
              </a:ext>
            </a:extLst>
          </p:cNvPr>
          <p:cNvCxnSpPr>
            <a:cxnSpLocks/>
          </p:cNvCxnSpPr>
          <p:nvPr/>
        </p:nvCxnSpPr>
        <p:spPr>
          <a:xfrm>
            <a:off x="2855565" y="1484398"/>
            <a:ext cx="0" cy="74366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9CF20BF-ED2F-77E7-8A9A-4794AA947060}"/>
              </a:ext>
            </a:extLst>
          </p:cNvPr>
          <p:cNvCxnSpPr>
            <a:cxnSpLocks/>
          </p:cNvCxnSpPr>
          <p:nvPr/>
        </p:nvCxnSpPr>
        <p:spPr>
          <a:xfrm>
            <a:off x="2939299" y="1484398"/>
            <a:ext cx="1440196" cy="0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0EC5270-C117-FA48-2C97-5CD37A651939}"/>
              </a:ext>
            </a:extLst>
          </p:cNvPr>
          <p:cNvCxnSpPr>
            <a:cxnSpLocks/>
          </p:cNvCxnSpPr>
          <p:nvPr/>
        </p:nvCxnSpPr>
        <p:spPr>
          <a:xfrm>
            <a:off x="2939299" y="2228065"/>
            <a:ext cx="1440196" cy="0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09D705-3D74-DD63-0021-D9EF3C8CAA26}"/>
              </a:ext>
            </a:extLst>
          </p:cNvPr>
          <p:cNvSpPr txBox="1"/>
          <p:nvPr/>
        </p:nvSpPr>
        <p:spPr>
          <a:xfrm>
            <a:off x="2933455" y="1671566"/>
            <a:ext cx="31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초기상태</a:t>
            </a:r>
            <a:r>
              <a:rPr lang="en-US" altLang="ko-KR" dirty="0"/>
              <a:t>, 60</a:t>
            </a:r>
            <a:r>
              <a:rPr lang="ko-KR" altLang="en-US" dirty="0"/>
              <a:t>도</a:t>
            </a:r>
            <a:r>
              <a:rPr lang="en-US" altLang="ko-KR" dirty="0"/>
              <a:t>) </a:t>
            </a:r>
            <a:r>
              <a:rPr lang="ko-KR" altLang="en-US" dirty="0"/>
              <a:t>높이 </a:t>
            </a:r>
            <a:r>
              <a:rPr lang="en-US" altLang="ko-KR" dirty="0"/>
              <a:t>= h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DB0B2D-4C93-2964-1E0A-95335A51DD0D}"/>
              </a:ext>
            </a:extLst>
          </p:cNvPr>
          <p:cNvCxnSpPr>
            <a:cxnSpLocks/>
          </p:cNvCxnSpPr>
          <p:nvPr/>
        </p:nvCxnSpPr>
        <p:spPr>
          <a:xfrm>
            <a:off x="5672030" y="2228065"/>
            <a:ext cx="805543" cy="0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47756FC-94B5-7C83-EE11-694C147905DA}"/>
              </a:ext>
            </a:extLst>
          </p:cNvPr>
          <p:cNvCxnSpPr>
            <a:cxnSpLocks/>
          </p:cNvCxnSpPr>
          <p:nvPr/>
        </p:nvCxnSpPr>
        <p:spPr>
          <a:xfrm>
            <a:off x="6283922" y="1842550"/>
            <a:ext cx="193651" cy="385515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BB17A9EA-D541-E4F2-8471-23ADFE4361D8}"/>
              </a:ext>
            </a:extLst>
          </p:cNvPr>
          <p:cNvCxnSpPr/>
          <p:nvPr/>
        </p:nvCxnSpPr>
        <p:spPr>
          <a:xfrm rot="5400000" flipH="1" flipV="1">
            <a:off x="6236815" y="2077042"/>
            <a:ext cx="192758" cy="171880"/>
          </a:xfrm>
          <a:prstGeom prst="curvedConnector3">
            <a:avLst>
              <a:gd name="adj1" fmla="val 8923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A901CA-A84C-E82E-805A-A5D9C6F4314C}"/>
              </a:ext>
            </a:extLst>
          </p:cNvPr>
          <p:cNvSpPr txBox="1"/>
          <p:nvPr/>
        </p:nvSpPr>
        <p:spPr>
          <a:xfrm>
            <a:off x="6335558" y="1698487"/>
            <a:ext cx="494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수축에 의해 면이 기운 각도 </a:t>
            </a:r>
            <a:r>
              <a:rPr lang="en-US" altLang="ko-KR" dirty="0"/>
              <a:t>(</a:t>
            </a:r>
            <a:r>
              <a:rPr lang="ko-KR" altLang="en-US" dirty="0"/>
              <a:t>초기 상태 </a:t>
            </a:r>
            <a:r>
              <a:rPr lang="en-US" altLang="ko-KR" dirty="0"/>
              <a:t>60</a:t>
            </a:r>
            <a:r>
              <a:rPr lang="ko-KR" altLang="en-US" dirty="0"/>
              <a:t>도</a:t>
            </a:r>
            <a:r>
              <a:rPr lang="en-US" altLang="ko-KR" dirty="0"/>
              <a:t>) = </a:t>
            </a:r>
            <a:r>
              <a:rPr lang="el-GR" altLang="ko-KR" dirty="0"/>
              <a:t>θ</a:t>
            </a:r>
            <a:r>
              <a:rPr lang="ko-KR" altLang="en-US" dirty="0"/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955D188-7019-EAE6-64E5-659CF56677D4}"/>
              </a:ext>
            </a:extLst>
          </p:cNvPr>
          <p:cNvCxnSpPr>
            <a:cxnSpLocks/>
          </p:cNvCxnSpPr>
          <p:nvPr/>
        </p:nvCxnSpPr>
        <p:spPr>
          <a:xfrm>
            <a:off x="1737286" y="5213043"/>
            <a:ext cx="0" cy="500238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D61AD25-AE00-4251-63A7-D5D1056FEE90}"/>
              </a:ext>
            </a:extLst>
          </p:cNvPr>
          <p:cNvCxnSpPr>
            <a:cxnSpLocks/>
          </p:cNvCxnSpPr>
          <p:nvPr/>
        </p:nvCxnSpPr>
        <p:spPr>
          <a:xfrm>
            <a:off x="2020315" y="5213043"/>
            <a:ext cx="0" cy="500238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95681C-34FB-2E82-7CE8-131C10A50E5B}"/>
              </a:ext>
            </a:extLst>
          </p:cNvPr>
          <p:cNvCxnSpPr>
            <a:cxnSpLocks/>
          </p:cNvCxnSpPr>
          <p:nvPr/>
        </p:nvCxnSpPr>
        <p:spPr>
          <a:xfrm flipH="1">
            <a:off x="1667304" y="5804309"/>
            <a:ext cx="415878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46295D-BAA5-929B-CF02-D2FD0B46C497}"/>
              </a:ext>
            </a:extLst>
          </p:cNvPr>
          <p:cNvSpPr txBox="1"/>
          <p:nvPr/>
        </p:nvSpPr>
        <p:spPr>
          <a:xfrm>
            <a:off x="138836" y="6052779"/>
            <a:ext cx="376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모래시계 안쪽 너비 </a:t>
            </a:r>
            <a:r>
              <a:rPr lang="en-US" altLang="ko-KR" dirty="0"/>
              <a:t>= d = 10.218mm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9511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37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Microsoft GothicNeo</vt:lpstr>
      <vt:lpstr>Arial</vt:lpstr>
      <vt:lpstr>3DFloatVTI</vt:lpstr>
      <vt:lpstr>부피 구하는 과정 </vt:lpstr>
      <vt:lpstr>부피 구하는 과정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전승원</dc:creator>
  <cp:lastModifiedBy>전승원</cp:lastModifiedBy>
  <cp:revision>3</cp:revision>
  <dcterms:created xsi:type="dcterms:W3CDTF">2023-06-21T08:57:28Z</dcterms:created>
  <dcterms:modified xsi:type="dcterms:W3CDTF">2023-06-22T09:00:09Z</dcterms:modified>
</cp:coreProperties>
</file>