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8" r:id="rId8"/>
    <p:sldId id="269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51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58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8CF9-761D-47B4-BEA0-370F041C47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6FFDE3-1B61-4347-8386-CD03F5C6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himizuj@oldwestbur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oldwestburyfacultysenate/bylaws-policies-etc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447A-0998-45CB-99AB-9142ED6FB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Ready for Your 1</a:t>
            </a:r>
            <a:r>
              <a:rPr lang="en-US" baseline="30000" dirty="0"/>
              <a:t>st</a:t>
            </a:r>
            <a:r>
              <a:rPr lang="en-US" dirty="0"/>
              <a:t> Reappointment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C10A0-6B5A-4B93-9987-0A843B6E6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TLRC-ARPT Workshop</a:t>
            </a:r>
          </a:p>
          <a:p>
            <a:r>
              <a:rPr lang="en-US" dirty="0"/>
              <a:t> November 1, 2023</a:t>
            </a:r>
          </a:p>
        </p:txBody>
      </p:sp>
    </p:spTree>
    <p:extLst>
      <p:ext uri="{BB962C8B-B14F-4D97-AF65-F5344CB8AC3E}">
        <p14:creationId xmlns:p14="http://schemas.microsoft.com/office/powerpoint/2010/main" val="22785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D1C3-18A7-4989-B1DB-FEAD55F3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3B9D-6AE6-46F5-B296-001D4746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Jeanne Shimizu</a:t>
            </a:r>
          </a:p>
          <a:p>
            <a:pPr marL="0" indent="0">
              <a:buNone/>
            </a:pPr>
            <a:r>
              <a:rPr lang="en-US" dirty="0"/>
              <a:t>Chair ARPT, 2023 – 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 </a:t>
            </a:r>
            <a:r>
              <a:rPr lang="en-US" dirty="0">
                <a:hlinkClick r:id="rId2"/>
              </a:rPr>
              <a:t>shimizuj@oldwestbury.edu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Office:  NAB 0021</a:t>
            </a:r>
          </a:p>
        </p:txBody>
      </p:sp>
    </p:spTree>
    <p:extLst>
      <p:ext uri="{BB962C8B-B14F-4D97-AF65-F5344CB8AC3E}">
        <p14:creationId xmlns:p14="http://schemas.microsoft.com/office/powerpoint/2010/main" val="33460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A871-5AC3-47EE-BDFF-458A08A2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to Tenure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4A03-9DC3-4B1A-97D0-060DC13B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Initial </a:t>
            </a:r>
            <a:r>
              <a:rPr lang="en-US" b="1" dirty="0"/>
              <a:t>A</a:t>
            </a:r>
            <a:r>
              <a:rPr lang="en-US" dirty="0"/>
              <a:t>ppointment as Assistant Professor (2 years)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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eappointment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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eappointment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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One-year-to-Tenure</a:t>
            </a:r>
            <a:r>
              <a:rPr lang="en-US" b="1" dirty="0"/>
              <a:t>-R</a:t>
            </a:r>
            <a:r>
              <a:rPr lang="en-US" dirty="0"/>
              <a:t>eview review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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T</a:t>
            </a:r>
            <a:r>
              <a:rPr lang="en-US" dirty="0"/>
              <a:t>enure and </a:t>
            </a:r>
            <a:r>
              <a:rPr lang="en-US" b="1" dirty="0"/>
              <a:t>P</a:t>
            </a:r>
            <a:r>
              <a:rPr lang="en-US" dirty="0"/>
              <a:t>romotion (from Assistant Professor to Associate Professor)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9CBD-FAC0-4E36-8E04-CFE3BC1D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Reappointment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2973-6AE4-4F3B-9630-D49DFB47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place during the 3</a:t>
            </a:r>
            <a:r>
              <a:rPr lang="en-US" baseline="30000" dirty="0"/>
              <a:t>rd</a:t>
            </a:r>
            <a:r>
              <a:rPr lang="en-US" dirty="0"/>
              <a:t> semester of your 2-year initial appointment.</a:t>
            </a:r>
          </a:p>
          <a:p>
            <a:endParaRPr lang="en-US" dirty="0"/>
          </a:p>
          <a:p>
            <a:r>
              <a:rPr lang="en-US" dirty="0"/>
              <a:t>Fall 2023</a:t>
            </a:r>
          </a:p>
          <a:p>
            <a:r>
              <a:rPr lang="en-US" dirty="0"/>
              <a:t>Spring 2024</a:t>
            </a:r>
          </a:p>
          <a:p>
            <a:r>
              <a:rPr lang="en-US" dirty="0"/>
              <a:t>Fall 2024    </a:t>
            </a:r>
            <a:r>
              <a:rPr lang="en-US" dirty="0">
                <a:sym typeface="Wingdings" panose="05000000000000000000" pitchFamily="2" charset="2"/>
              </a:rPr>
              <a:t> Your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reappointment</a:t>
            </a:r>
            <a:endParaRPr lang="en-US" dirty="0"/>
          </a:p>
          <a:p>
            <a:r>
              <a:rPr lang="en-US" dirty="0"/>
              <a:t>Spring 2025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put together an electronic file and upload it on Interfolio (loosely speaking, an information management system).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04A5-6831-4E50-936D-1B5FC01C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Interfolio file will be read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456C-8425-4A21-9C56-72CB6C3A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Your evaluation Committee  (3 members, usually)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Department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ARPT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Dean(s)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Provost</a:t>
            </a:r>
          </a:p>
          <a:p>
            <a:pPr>
              <a:buFont typeface="+mj-lt"/>
              <a:buAutoNum type="arabicPeriod"/>
            </a:pPr>
            <a:r>
              <a:rPr lang="en-US" dirty="0"/>
              <a:t>President </a:t>
            </a:r>
            <a:r>
              <a:rPr lang="en-US" dirty="0" err="1"/>
              <a:t>Sams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00F3-41C8-4C9F-AB18-791B3790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ready for your 1</a:t>
            </a:r>
            <a:r>
              <a:rPr lang="en-US" baseline="30000" dirty="0"/>
              <a:t>st</a:t>
            </a:r>
            <a:r>
              <a:rPr lang="en-US" dirty="0"/>
              <a:t> reappointment:  The  Big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6EDB-CC67-4B5C-A6E8-ED8B1DF5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References</a:t>
            </a:r>
          </a:p>
          <a:p>
            <a:r>
              <a:rPr lang="en-US" dirty="0"/>
              <a:t>Faculty Bylaws (2016)</a:t>
            </a:r>
          </a:p>
          <a:p>
            <a:pPr lvl="1"/>
            <a:r>
              <a:rPr lang="en-US" dirty="0"/>
              <a:t>Article VII, Section B </a:t>
            </a:r>
          </a:p>
          <a:p>
            <a:r>
              <a:rPr lang="en-US" dirty="0"/>
              <a:t>ARPT Manual (2020)</a:t>
            </a:r>
          </a:p>
          <a:p>
            <a:pPr marL="0" indent="0">
              <a:buNone/>
            </a:pPr>
            <a:r>
              <a:rPr lang="en-US" dirty="0"/>
              <a:t>Source (for both documents above):  </a:t>
            </a:r>
            <a:r>
              <a:rPr lang="en-US" dirty="0">
                <a:hlinkClick r:id="rId2"/>
              </a:rPr>
              <a:t>Old Westbury Faculty Senate - Bylaws, Policies, Etc. (google.com)</a:t>
            </a:r>
            <a:r>
              <a:rPr lang="en-US" dirty="0"/>
              <a:t> https://sites.google.com/site/oldwestburyfacultysenate/bylaws-policies-etc-1</a:t>
            </a:r>
          </a:p>
          <a:p>
            <a:endParaRPr lang="en-US" dirty="0"/>
          </a:p>
          <a:p>
            <a:r>
              <a:rPr lang="en-US" dirty="0"/>
              <a:t>Department Guidelines for Tenure  </a:t>
            </a:r>
            <a:r>
              <a:rPr lang="en-US" dirty="0">
                <a:sym typeface="Wingdings" panose="05000000000000000000" pitchFamily="2" charset="2"/>
              </a:rPr>
              <a:t>ask your Department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3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00F3-41C8-4C9F-AB18-791B3790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ready for your 1</a:t>
            </a:r>
            <a:r>
              <a:rPr lang="en-US" baseline="30000" dirty="0"/>
              <a:t>st</a:t>
            </a:r>
            <a:r>
              <a:rPr lang="en-US" dirty="0"/>
              <a:t> reappointment:  The 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6EDB-CC67-4B5C-A6E8-ED8B1DF5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file will be assessed in 3 areas</a:t>
            </a:r>
          </a:p>
          <a:p>
            <a:pPr marL="0" indent="0">
              <a:buNone/>
            </a:pPr>
            <a:r>
              <a:rPr lang="en-US" dirty="0"/>
              <a:t>	Teaching</a:t>
            </a:r>
          </a:p>
          <a:p>
            <a:pPr marL="0" indent="0">
              <a:buNone/>
            </a:pPr>
            <a:r>
              <a:rPr lang="en-US" dirty="0"/>
              <a:t>	Service</a:t>
            </a:r>
          </a:p>
          <a:p>
            <a:pPr marL="0" indent="0">
              <a:buNone/>
            </a:pPr>
            <a:r>
              <a:rPr lang="en-US" dirty="0"/>
              <a:t>	Professional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write a self-assessment of your activities in these 3 areas (for Fall 2023, and Spring 2024)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Included in your file should be supporting documentation for the claims you make in your self evaluation. </a:t>
            </a:r>
          </a:p>
        </p:txBody>
      </p:sp>
    </p:spTree>
    <p:extLst>
      <p:ext uri="{BB962C8B-B14F-4D97-AF65-F5344CB8AC3E}">
        <p14:creationId xmlns:p14="http://schemas.microsoft.com/office/powerpoint/2010/main" val="208845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9307-608D-4D3A-AC5E-89722C78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72D7-2315-4335-B632-FFE67C62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talking to your department chair </a:t>
            </a:r>
          </a:p>
          <a:p>
            <a:pPr lvl="1"/>
            <a:r>
              <a:rPr lang="en-US" dirty="0"/>
              <a:t>What are the department’s expectation for tenure?</a:t>
            </a:r>
          </a:p>
          <a:p>
            <a:r>
              <a:rPr lang="en-US" dirty="0"/>
              <a:t>Update your CV (This is part of your file.) </a:t>
            </a:r>
          </a:p>
          <a:p>
            <a:r>
              <a:rPr lang="en-US" dirty="0"/>
              <a:t>Start a “reappointment file” to hold support for the claims you will make in your self evaluation.</a:t>
            </a:r>
          </a:p>
          <a:p>
            <a:pPr lvl="1"/>
            <a:r>
              <a:rPr lang="en-US" dirty="0"/>
              <a:t>Teaching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Professional Development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7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B843-53AE-4694-B634-902579C5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evidence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C2AF75-4901-4116-88D8-C512453B2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15804"/>
              </p:ext>
            </p:extLst>
          </p:nvPr>
        </p:nvGraphicFramePr>
        <p:xfrm>
          <a:off x="2589213" y="1431235"/>
          <a:ext cx="8915400" cy="527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40427688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67205585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221966740"/>
                    </a:ext>
                  </a:extLst>
                </a:gridCol>
              </a:tblGrid>
              <a:tr h="738411">
                <a:tc>
                  <a:txBody>
                    <a:bodyPr/>
                    <a:lstStyle/>
                    <a:p>
                      <a:r>
                        <a:rPr lang="en-US" dirty="0"/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09982"/>
                  </a:ext>
                </a:extLst>
              </a:tr>
              <a:tr h="45359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Syllabi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Samples of major assessments for your courses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Results of student evaluation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Peer observation(s)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Minutes of committee meetings that show your participation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Flyers of events you participated in (ideally with your name on 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List of advisees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Emails from committee chair to you regarding committee/event work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Manuscript (in-progress work)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Copies of published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Copy of article acceptance letter from the Editor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Copy of a book contract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Conference presentation from the conference program (suggest cover and blurb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83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93CC-61FF-4544-84D0-3B5D1AC5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you find out the date and time of your file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55A4-8071-4923-8AB1-AD394952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in the summer, the Incoming ARPT chair will sent all candidates an email with dates</a:t>
            </a:r>
          </a:p>
          <a:p>
            <a:pPr lvl="1"/>
            <a:r>
              <a:rPr lang="en-US" dirty="0"/>
              <a:t>File deposit date</a:t>
            </a:r>
          </a:p>
          <a:p>
            <a:pPr lvl="1"/>
            <a:r>
              <a:rPr lang="en-US" dirty="0"/>
              <a:t>File presentation date</a:t>
            </a:r>
          </a:p>
          <a:p>
            <a:pPr marL="457200" lvl="1" indent="0">
              <a:buNone/>
            </a:pPr>
            <a:r>
              <a:rPr lang="en-US" dirty="0"/>
              <a:t>(1 week between deposit and presentation.)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depends upon when the ARPT chair receives a list of candidates from Academic Affairs.</a:t>
            </a:r>
          </a:p>
        </p:txBody>
      </p:sp>
    </p:spTree>
    <p:extLst>
      <p:ext uri="{BB962C8B-B14F-4D97-AF65-F5344CB8AC3E}">
        <p14:creationId xmlns:p14="http://schemas.microsoft.com/office/powerpoint/2010/main" val="1707323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486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Getting Ready for Your 1st Reappointment</vt:lpstr>
      <vt:lpstr>Journey to Tenure</vt:lpstr>
      <vt:lpstr>1st Reappointment</vt:lpstr>
      <vt:lpstr>Your Interfolio file will be read by</vt:lpstr>
      <vt:lpstr>Getting ready for your 1st reappointment:  The  Big Picture </vt:lpstr>
      <vt:lpstr>Getting ready for your 1st reappointment:  The  Big Picture</vt:lpstr>
      <vt:lpstr>What can you do now?</vt:lpstr>
      <vt:lpstr>Examples of evidence</vt:lpstr>
      <vt:lpstr>When do you find out the date and time of your file presentation?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Ready for Your 1st Reappointment</dc:title>
  <dc:creator>Jeanne Shimizu</dc:creator>
  <cp:lastModifiedBy>Jeanne Shimizu</cp:lastModifiedBy>
  <cp:revision>14</cp:revision>
  <dcterms:created xsi:type="dcterms:W3CDTF">2023-10-26T16:06:04Z</dcterms:created>
  <dcterms:modified xsi:type="dcterms:W3CDTF">2023-10-26T18:49:35Z</dcterms:modified>
</cp:coreProperties>
</file>