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15"/>
  </p:notesMasterIdLst>
  <p:sldIdLst>
    <p:sldId id="256" r:id="rId2"/>
    <p:sldId id="257" r:id="rId3"/>
    <p:sldId id="265" r:id="rId4"/>
    <p:sldId id="259" r:id="rId5"/>
    <p:sldId id="267" r:id="rId6"/>
    <p:sldId id="264" r:id="rId7"/>
    <p:sldId id="269" r:id="rId8"/>
    <p:sldId id="270" r:id="rId9"/>
    <p:sldId id="260" r:id="rId10"/>
    <p:sldId id="271" r:id="rId11"/>
    <p:sldId id="272" r:id="rId12"/>
    <p:sldId id="262" r:id="rId13"/>
    <p:sldId id="266" r:id="rId14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041" autoAdjust="0"/>
  </p:normalViewPr>
  <p:slideViewPr>
    <p:cSldViewPr>
      <p:cViewPr varScale="1">
        <p:scale>
          <a:sx n="83" d="100"/>
          <a:sy n="83" d="100"/>
        </p:scale>
        <p:origin x="774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41"/>
    </mc:Choice>
    <mc:Fallback>
      <c:style val="41"/>
    </mc:Fallback>
  </mc:AlternateContent>
  <c:chart>
    <c:autoTitleDeleted val="1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1.7439750902240078E-2"/>
          <c:y val="0.23297750115129159"/>
          <c:w val="0.87991311469376743"/>
          <c:h val="0.69744116817846702"/>
        </c:manualLayout>
      </c:layout>
      <c:pie3D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explosion val="4"/>
          </c:dPt>
          <c:cat>
            <c:numRef>
              <c:f>Лист1!$A$2:$A$5</c:f>
              <c:numCache>
                <c:formatCode>General</c:formatCode>
                <c:ptCount val="4"/>
              </c:numCache>
            </c:num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70</c:v>
                </c:pt>
                <c:pt idx="1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</c:spPr>
    </c:plotArea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uk-UA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41"/>
    </mc:Choice>
    <mc:Fallback>
      <c:style val="41"/>
    </mc:Fallback>
  </mc:AlternateContent>
  <c:chart>
    <c:autoTitleDeleted val="1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3.218500413534299E-2"/>
          <c:y val="0.19184103000901134"/>
          <c:w val="0.95213774696868303"/>
          <c:h val="0.80032046703805393"/>
        </c:manualLayout>
      </c:layout>
      <c:pie3D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15 %Write blog</c:v>
                </c:pt>
              </c:strCache>
            </c:strRef>
          </c:tx>
          <c:explosion val="12"/>
          <c:dPt>
            <c:idx val="1"/>
            <c:bubble3D val="0"/>
            <c:explosion val="1"/>
          </c:dPt>
          <c:cat>
            <c:strRef>
              <c:f>Лист1!$A$2:$A$5</c:f>
              <c:strCache>
                <c:ptCount val="2"/>
                <c:pt idx="1">
                  <c:v>Кв. 2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15</c:v>
                </c:pt>
                <c:pt idx="1">
                  <c:v>85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uk-UA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41"/>
    </mc:Choice>
    <mc:Fallback>
      <c:style val="41"/>
    </mc:Fallback>
  </mc:AlternateContent>
  <c:chart>
    <c:autoTitleDeleted val="1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0702701487953296"/>
          <c:y val="8.2032228977142074E-2"/>
          <c:w val="0.89297298512046708"/>
          <c:h val="0.89335810232971535"/>
        </c:manualLayout>
      </c:layout>
      <c:pie3D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90% make acquaintance in Internet</c:v>
                </c:pt>
              </c:strCache>
            </c:strRef>
          </c:tx>
          <c:dPt>
            <c:idx val="0"/>
            <c:bubble3D val="0"/>
            <c:explosion val="11"/>
          </c:dPt>
          <c:cat>
            <c:strRef>
              <c:f>Лист1!$A$2:$A$5</c:f>
              <c:strCache>
                <c:ptCount val="2"/>
                <c:pt idx="0">
                  <c:v>Кв. 1</c:v>
                </c:pt>
                <c:pt idx="1">
                  <c:v>Кв. 2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90</c:v>
                </c:pt>
                <c:pt idx="1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</c:spPr>
    </c:plotArea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uk-UA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8D0A8-21AA-49E1-A019-647FC5B85F25}" type="datetimeFigureOut">
              <a:rPr lang="ru-RU" smtClean="0"/>
              <a:t>08.08.2014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23E55-8842-4D2C-B082-D02B1EFFF8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6824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err="1" smtClean="0"/>
              <a:t>Сказать</a:t>
            </a:r>
            <a:r>
              <a:rPr lang="uk-UA" baseline="0" dirty="0" smtClean="0"/>
              <a:t> про </a:t>
            </a:r>
            <a:r>
              <a:rPr lang="uk-UA" baseline="0" dirty="0" err="1" smtClean="0"/>
              <a:t>маленькй</a:t>
            </a:r>
            <a:r>
              <a:rPr lang="uk-UA" baseline="0" dirty="0" smtClean="0"/>
              <a:t> </a:t>
            </a:r>
            <a:r>
              <a:rPr lang="uk-UA" baseline="0" dirty="0" err="1" smtClean="0"/>
              <a:t>недостаток</a:t>
            </a:r>
            <a:r>
              <a:rPr lang="uk-UA" baseline="0" dirty="0" smtClean="0"/>
              <a:t> </a:t>
            </a:r>
            <a:r>
              <a:rPr lang="uk-UA" baseline="0" dirty="0" err="1" smtClean="0"/>
              <a:t>каждой</a:t>
            </a:r>
            <a:r>
              <a:rPr lang="uk-UA" baseline="0" dirty="0" smtClean="0"/>
              <a:t> системі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23E55-8842-4D2C-B082-D02B1EFFF8C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810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23E55-8842-4D2C-B082-D02B1EFFF8C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406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err="1" smtClean="0"/>
              <a:t>Источник</a:t>
            </a:r>
            <a:r>
              <a:rPr lang="uk-UA" baseline="0" dirty="0" smtClean="0"/>
              <a:t> </a:t>
            </a:r>
            <a:r>
              <a:rPr lang="uk-UA" baseline="0" dirty="0" err="1" smtClean="0"/>
              <a:t>информации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23E55-8842-4D2C-B082-D02B1EFFF8C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099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23E55-8842-4D2C-B082-D02B1EFFF8C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581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err="1" smtClean="0"/>
              <a:t>Берем</a:t>
            </a:r>
            <a:r>
              <a:rPr lang="uk-UA" dirty="0" smtClean="0"/>
              <a:t> проблеми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23E55-8842-4D2C-B082-D02B1EFFF8C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780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23E55-8842-4D2C-B082-D02B1EFFF8C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799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err="1" smtClean="0"/>
              <a:t>Базовіу</a:t>
            </a:r>
            <a:r>
              <a:rPr lang="uk-UA" baseline="0" dirty="0" smtClean="0"/>
              <a:t> </a:t>
            </a:r>
            <a:r>
              <a:rPr lang="uk-UA" baseline="0" dirty="0" err="1" smtClean="0"/>
              <a:t>вещи</a:t>
            </a:r>
            <a:endParaRPr lang="uk-UA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23E55-8842-4D2C-B082-D02B1EFFF8C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6652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err="1" smtClean="0"/>
              <a:t>Безопасность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LFKMIT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23E55-8842-4D2C-B082-D02B1EFFF8C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624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23E55-8842-4D2C-B082-D02B1EFFF8C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693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23E55-8842-4D2C-B082-D02B1EFFF8C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615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B29A-0489-42C0-B58A-47327CD68980}" type="datetimeFigureOut">
              <a:rPr lang="ru-RU" smtClean="0"/>
              <a:t>08.08.2014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CF0D-3787-4476-929C-2E9BE2D2EB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661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B29A-0489-42C0-B58A-47327CD68980}" type="datetimeFigureOut">
              <a:rPr lang="ru-RU" smtClean="0"/>
              <a:t>08.08.2014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CF0D-3787-4476-929C-2E9BE2D2EB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0001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B29A-0489-42C0-B58A-47327CD68980}" type="datetimeFigureOut">
              <a:rPr lang="ru-RU" smtClean="0"/>
              <a:t>08.08.2014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CF0D-3787-4476-929C-2E9BE2D2EB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8509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0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7800" y="2828380"/>
            <a:ext cx="5459737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B29A-0489-42C0-B58A-47327CD68980}" type="datetimeFigureOut">
              <a:rPr lang="ru-RU" smtClean="0"/>
              <a:t>08.08.2014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CF0D-3787-4476-929C-2E9BE2D2EB13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15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15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6073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4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B29A-0489-42C0-B58A-47327CD68980}" type="datetimeFigureOut">
              <a:rPr lang="ru-RU" smtClean="0"/>
              <a:t>08.08.2014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CF0D-3787-4476-929C-2E9BE2D2EB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568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B29A-0489-42C0-B58A-47327CD68980}" type="datetimeFigureOut">
              <a:rPr lang="ru-RU" smtClean="0"/>
              <a:t>08.08.2014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CF0D-3787-4476-929C-2E9BE2D2EB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529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B29A-0489-42C0-B58A-47327CD68980}" type="datetimeFigureOut">
              <a:rPr lang="ru-RU" smtClean="0"/>
              <a:t>08.08.2014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CF0D-3787-4476-929C-2E9BE2D2EB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368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B29A-0489-42C0-B58A-47327CD68980}" type="datetimeFigureOut">
              <a:rPr lang="ru-RU" smtClean="0"/>
              <a:t>08.08.2014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CF0D-3787-4476-929C-2E9BE2D2EB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941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B29A-0489-42C0-B58A-47327CD68980}" type="datetimeFigureOut">
              <a:rPr lang="ru-RU" smtClean="0"/>
              <a:t>08.08.2014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CF0D-3787-4476-929C-2E9BE2D2EB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30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B29A-0489-42C0-B58A-47327CD68980}" type="datetimeFigureOut">
              <a:rPr lang="ru-RU" smtClean="0"/>
              <a:t>08.08.2014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CF0D-3787-4476-929C-2E9BE2D2EB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375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B29A-0489-42C0-B58A-47327CD68980}" type="datetimeFigureOut">
              <a:rPr lang="ru-RU" smtClean="0"/>
              <a:t>08.08.2014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CF0D-3787-4476-929C-2E9BE2D2EB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002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B29A-0489-42C0-B58A-47327CD68980}" type="datetimeFigureOut">
              <a:rPr lang="ru-RU" smtClean="0"/>
              <a:t>08.08.2014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CF0D-3787-4476-929C-2E9BE2D2EB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304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B29A-0489-42C0-B58A-47327CD68980}" type="datetimeFigureOut">
              <a:rPr lang="ru-RU" smtClean="0"/>
              <a:t>08.08.2014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CF0D-3787-4476-929C-2E9BE2D2EB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6662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B29A-0489-42C0-B58A-47327CD68980}" type="datetimeFigureOut">
              <a:rPr lang="ru-RU" smtClean="0"/>
              <a:t>08.08.2014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CF0D-3787-4476-929C-2E9BE2D2EB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997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B29A-0489-42C0-B58A-47327CD68980}" type="datetimeFigureOut">
              <a:rPr lang="ru-RU" smtClean="0"/>
              <a:t>08.08.2014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CF0D-3787-4476-929C-2E9BE2D2EB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2152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2550797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B29A-0489-42C0-B58A-47327CD68980}" type="datetimeFigureOut">
              <a:rPr lang="ru-RU" smtClean="0"/>
              <a:t>08.08.2014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CF0D-3787-4476-929C-2E9BE2D2EB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143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B29A-0489-42C0-B58A-47327CD68980}" type="datetimeFigureOut">
              <a:rPr lang="ru-RU" smtClean="0"/>
              <a:t>08.08.2014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CF0D-3787-4476-929C-2E9BE2D2EB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478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002264"/>
            <a:ext cx="3026752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6759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35EB29A-0489-42C0-B58A-47327CD68980}" type="datetimeFigureOut">
              <a:rPr lang="ru-RU" smtClean="0"/>
              <a:t>08.08.2014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8CF0D-3787-4476-929C-2E9BE2D2EB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8600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microsoft.com/office/2007/relationships/hdphoto" Target="../media/hdphoto2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microsoft.com/office/2007/relationships/hdphoto" Target="../media/hdphoto1.wdp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 smtClean="0"/>
              <a:t> </a:t>
            </a:r>
            <a:endParaRPr lang="ru-RU" sz="8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5123" name="Picture 3" descr="C:\Users\User\Desktop\tittle_turtle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59582"/>
            <a:ext cx="704673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94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774168"/>
            <a:ext cx="91440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Tittle </a:t>
            </a:r>
            <a:r>
              <a:rPr lang="en-US" dirty="0" smtClean="0">
                <a:solidFill>
                  <a:schemeClr val="tx2"/>
                </a:solidFill>
              </a:rPr>
              <a:t>Turtle </a:t>
            </a:r>
            <a:r>
              <a:rPr lang="en-US" sz="1200" dirty="0" smtClean="0"/>
              <a:t>©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endParaRPr lang="uk-UA" dirty="0">
              <a:solidFill>
                <a:schemeClr val="tx2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</a:t>
            </a:r>
            <a:endParaRPr lang="uk-UA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Александр Гребенюк</a:t>
            </a:r>
            <a:endParaRPr lang="uk-UA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Листопадов </a:t>
            </a:r>
            <a:r>
              <a:rPr lang="ru-RU" dirty="0"/>
              <a:t>Д</a:t>
            </a:r>
            <a:r>
              <a:rPr lang="ru-RU" dirty="0" smtClean="0"/>
              <a:t>аниил</a:t>
            </a:r>
            <a:endParaRPr lang="uk-UA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Владимир </a:t>
            </a:r>
            <a:r>
              <a:rPr lang="ru-RU" dirty="0" err="1" smtClean="0"/>
              <a:t>Гринда</a:t>
            </a:r>
            <a:endParaRPr lang="uk-UA" dirty="0"/>
          </a:p>
        </p:txBody>
      </p:sp>
      <p:sp>
        <p:nvSpPr>
          <p:cNvPr id="9" name="Текст 8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ru-RU" dirty="0" smtClean="0"/>
              <a:t>Базовый функционал (основа блога)</a:t>
            </a:r>
          </a:p>
          <a:p>
            <a:r>
              <a:rPr lang="ru-RU" dirty="0" smtClean="0"/>
              <a:t>Регистрация, авторизация, разделение по ролям пользователей. Управление группами пользователей. Подписка на пользователей.</a:t>
            </a:r>
          </a:p>
          <a:p>
            <a:r>
              <a:rPr lang="ru-RU" dirty="0" smtClean="0"/>
              <a:t>Работа со статьями. Связь с социальными сетями.</a:t>
            </a:r>
          </a:p>
          <a:p>
            <a:r>
              <a:rPr lang="ru-RU" dirty="0" smtClean="0"/>
              <a:t>Разделение на категории и сортировки.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ru-RU" dirty="0" smtClean="0"/>
              <a:t>Дизайн сайта. Поведение сайта. </a:t>
            </a:r>
            <a:r>
              <a:rPr lang="en-US" dirty="0" smtClean="0"/>
              <a:t>CWD.</a:t>
            </a:r>
            <a:endParaRPr lang="ru-RU" dirty="0" smtClean="0"/>
          </a:p>
          <a:p>
            <a:r>
              <a:rPr lang="ru-RU" dirty="0" smtClean="0"/>
              <a:t>Базовый функционал блога.</a:t>
            </a:r>
          </a:p>
          <a:p>
            <a:r>
              <a:rPr lang="ru-RU" dirty="0" smtClean="0"/>
              <a:t>Рейтинговая система.</a:t>
            </a:r>
          </a:p>
          <a:p>
            <a:r>
              <a:rPr lang="ru-RU" dirty="0" smtClean="0"/>
              <a:t>Древовидная система комментариев-статей.</a:t>
            </a:r>
          </a:p>
          <a:p>
            <a:r>
              <a:rPr lang="ru-RU" dirty="0" smtClean="0"/>
              <a:t>Подготовка презентации проекта.</a:t>
            </a:r>
            <a:endParaRPr lang="en-US" dirty="0" smtClean="0"/>
          </a:p>
          <a:p>
            <a:r>
              <a:rPr lang="ru-RU" dirty="0" smtClean="0"/>
              <a:t>Тестирование. Фиксация багов и помощь команде.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ru-RU" dirty="0" smtClean="0"/>
              <a:t>База данных: моделирование и разработка.</a:t>
            </a:r>
          </a:p>
          <a:p>
            <a:r>
              <a:rPr lang="ru-RU" dirty="0" err="1" smtClean="0"/>
              <a:t>Валидация</a:t>
            </a:r>
            <a:r>
              <a:rPr lang="ru-RU" dirty="0" smtClean="0"/>
              <a:t> данных.</a:t>
            </a:r>
          </a:p>
          <a:p>
            <a:r>
              <a:rPr lang="ru-RU" dirty="0" smtClean="0"/>
              <a:t>Система поиска.</a:t>
            </a:r>
          </a:p>
          <a:p>
            <a:r>
              <a:rPr lang="ru-RU" dirty="0" smtClean="0"/>
              <a:t>Форма обратной связи с администрацией.</a:t>
            </a:r>
          </a:p>
          <a:p>
            <a:r>
              <a:rPr lang="en-US" dirty="0" smtClean="0"/>
              <a:t>Captcha</a:t>
            </a:r>
            <a:r>
              <a:rPr lang="uk-UA" dirty="0"/>
              <a:t>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58246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Александр Свирский</a:t>
            </a:r>
            <a:endParaRPr lang="uk-UA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ru-RU" dirty="0" smtClean="0"/>
              <a:t>Базовый функционал комментариев.</a:t>
            </a:r>
          </a:p>
          <a:p>
            <a:r>
              <a:rPr lang="ru-RU" dirty="0" smtClean="0"/>
              <a:t>Подготовка и реализация презентации проекта</a:t>
            </a:r>
            <a:r>
              <a:rPr lang="uk-UA" dirty="0" smtClean="0"/>
              <a:t>.</a:t>
            </a:r>
          </a:p>
          <a:p>
            <a:r>
              <a:rPr lang="ru-RU" dirty="0" smtClean="0"/>
              <a:t>Профиль пользователя.</a:t>
            </a:r>
          </a:p>
          <a:p>
            <a:r>
              <a:rPr lang="ru-RU" dirty="0" smtClean="0"/>
              <a:t>Страница </a:t>
            </a:r>
            <a:r>
              <a:rPr lang="en-US" dirty="0" smtClean="0"/>
              <a:t>FAQ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endParaRPr lang="ru-RU" dirty="0" smtClean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Роман Лещенко</a:t>
            </a:r>
            <a:endParaRPr lang="uk-UA" dirty="0"/>
          </a:p>
        </p:txBody>
      </p:sp>
      <p:sp>
        <p:nvSpPr>
          <p:cNvPr id="6" name="Текст 5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ru-RU" dirty="0" smtClean="0"/>
              <a:t>Система пользовательских фотографий.</a:t>
            </a:r>
          </a:p>
          <a:p>
            <a:r>
              <a:rPr lang="ru-RU" dirty="0" smtClean="0"/>
              <a:t>Изображения в статьях.</a:t>
            </a:r>
          </a:p>
          <a:p>
            <a:r>
              <a:rPr lang="ru-RU" dirty="0" smtClean="0"/>
              <a:t>Базовый функционал</a:t>
            </a:r>
          </a:p>
          <a:p>
            <a:endParaRPr lang="uk-UA" dirty="0"/>
          </a:p>
        </p:txBody>
      </p:sp>
      <p:sp>
        <p:nvSpPr>
          <p:cNvPr id="9" name="TextBox 8"/>
          <p:cNvSpPr txBox="1"/>
          <p:nvPr/>
        </p:nvSpPr>
        <p:spPr>
          <a:xfrm>
            <a:off x="0" y="4774168"/>
            <a:ext cx="91440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Tittle </a:t>
            </a:r>
            <a:r>
              <a:rPr lang="en-US" dirty="0" smtClean="0">
                <a:solidFill>
                  <a:schemeClr val="tx2"/>
                </a:solidFill>
              </a:rPr>
              <a:t>Turtle </a:t>
            </a:r>
            <a:r>
              <a:rPr lang="en-US" sz="1200" dirty="0" smtClean="0"/>
              <a:t>©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endParaRPr lang="uk-UA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12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67544" y="915566"/>
            <a:ext cx="7452817" cy="295897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You have great ideas or experience?</a:t>
            </a:r>
          </a:p>
          <a:p>
            <a:pPr marL="0" indent="0">
              <a:buNone/>
            </a:pPr>
            <a:r>
              <a:rPr lang="ru-RU" sz="2800" dirty="0"/>
              <a:t>― </a:t>
            </a:r>
            <a:r>
              <a:rPr lang="en-US" sz="2800" dirty="0" smtClean="0"/>
              <a:t> Start blog!</a:t>
            </a:r>
          </a:p>
          <a:p>
            <a:r>
              <a:rPr lang="en-US" sz="2800" dirty="0"/>
              <a:t>You don’t wont to waste money and time, and have a lot of problems ,</a:t>
            </a:r>
            <a:r>
              <a:rPr lang="en-US" sz="2800" dirty="0" smtClean="0"/>
              <a:t>starting </a:t>
            </a:r>
            <a:r>
              <a:rPr lang="en-US" sz="2800" dirty="0"/>
              <a:t>blog</a:t>
            </a:r>
            <a:r>
              <a:rPr lang="en-US" sz="2800" dirty="0" smtClean="0"/>
              <a:t>?</a:t>
            </a:r>
          </a:p>
          <a:p>
            <a:pPr marL="0" indent="0">
              <a:buNone/>
            </a:pPr>
            <a:r>
              <a:rPr lang="ru-RU" sz="2800" dirty="0"/>
              <a:t>― </a:t>
            </a:r>
            <a:r>
              <a:rPr lang="en-US" sz="2800" dirty="0" smtClean="0"/>
              <a:t> </a:t>
            </a:r>
            <a:r>
              <a:rPr lang="en-US" sz="2800" dirty="0"/>
              <a:t>Start </a:t>
            </a:r>
            <a:r>
              <a:rPr lang="en-US" sz="2800" dirty="0" smtClean="0"/>
              <a:t>blog on Tittle Turtle!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4774168"/>
            <a:ext cx="91440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Tittle </a:t>
            </a:r>
            <a:r>
              <a:rPr lang="en-US" dirty="0" smtClean="0">
                <a:solidFill>
                  <a:schemeClr val="tx2"/>
                </a:solidFill>
              </a:rPr>
              <a:t>Turtle </a:t>
            </a:r>
            <a:r>
              <a:rPr lang="en-US" sz="1200" dirty="0" smtClean="0"/>
              <a:t>©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endParaRPr lang="uk-UA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1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User\Desktop\tittle_turtle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632" y="3939902"/>
            <a:ext cx="3312368" cy="108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528282" y="2067694"/>
            <a:ext cx="79816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Thank you for your attention!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46549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774168"/>
            <a:ext cx="91440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Tittle </a:t>
            </a:r>
            <a:r>
              <a:rPr lang="en-US" dirty="0" smtClean="0">
                <a:solidFill>
                  <a:schemeClr val="tx2"/>
                </a:solidFill>
              </a:rPr>
              <a:t>Turtle </a:t>
            </a:r>
            <a:r>
              <a:rPr lang="en-US" sz="1200" dirty="0" smtClean="0"/>
              <a:t>©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endParaRPr lang="uk-UA" dirty="0">
              <a:solidFill>
                <a:schemeClr val="tx2"/>
              </a:solidFill>
            </a:endParaRPr>
          </a:p>
        </p:txBody>
      </p:sp>
      <p:pic>
        <p:nvPicPr>
          <p:cNvPr id="4100" name="Picture 4" descr="C:\Users\User\Desktop\Twitter_logo_blu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242431"/>
            <a:ext cx="2712693" cy="2205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893" y="956250"/>
            <a:ext cx="2736994" cy="273699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217667"/>
            <a:ext cx="2220414" cy="222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54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83568" y="123478"/>
            <a:ext cx="8460432" cy="939546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Statistic by </a:t>
            </a:r>
            <a:r>
              <a:rPr lang="en-US" sz="2800" b="1" dirty="0">
                <a:solidFill>
                  <a:schemeClr val="tx1"/>
                </a:solidFill>
              </a:rPr>
              <a:t>American Statistical Association</a:t>
            </a:r>
            <a:r>
              <a:rPr lang="en-US" sz="3600" dirty="0"/>
              <a:t/>
            </a:r>
            <a:br>
              <a:rPr lang="en-US" sz="3600" dirty="0"/>
            </a:br>
            <a:endParaRPr lang="ru-RU" sz="3600" dirty="0">
              <a:solidFill>
                <a:schemeClr val="bg1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4396979"/>
              </p:ext>
            </p:extLst>
          </p:nvPr>
        </p:nvGraphicFramePr>
        <p:xfrm>
          <a:off x="16284" y="1719400"/>
          <a:ext cx="3232787" cy="25275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3787165542"/>
              </p:ext>
            </p:extLst>
          </p:nvPr>
        </p:nvGraphicFramePr>
        <p:xfrm>
          <a:off x="2915816" y="976320"/>
          <a:ext cx="2973468" cy="3065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1666789155"/>
              </p:ext>
            </p:extLst>
          </p:nvPr>
        </p:nvGraphicFramePr>
        <p:xfrm>
          <a:off x="5723265" y="1252142"/>
          <a:ext cx="3213116" cy="3415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3352756" y="3651870"/>
            <a:ext cx="2438489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216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en-US" sz="2160" b="1" dirty="0">
                <a:solidFill>
                  <a:prstClr val="white"/>
                </a:solidFill>
              </a:rPr>
              <a:t>15 </a:t>
            </a:r>
            <a:r>
              <a:rPr lang="en-US" sz="2160" b="1" dirty="0" smtClean="0">
                <a:solidFill>
                  <a:prstClr val="white"/>
                </a:solidFill>
              </a:rPr>
              <a:t>% write  </a:t>
            </a:r>
            <a:r>
              <a:rPr lang="en-US" sz="2160" b="1" dirty="0">
                <a:solidFill>
                  <a:prstClr val="white"/>
                </a:solidFill>
              </a:rPr>
              <a:t>blogs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783823"/>
            <a:ext cx="1983299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216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70%  read blogs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255568" y="1619741"/>
            <a:ext cx="3888432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216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90% </a:t>
            </a:r>
            <a:r>
              <a:rPr lang="en-US" dirty="0" smtClean="0"/>
              <a:t>make acquaintance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4774168"/>
            <a:ext cx="91440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Tittle </a:t>
            </a:r>
            <a:r>
              <a:rPr lang="en-US" dirty="0" smtClean="0">
                <a:solidFill>
                  <a:schemeClr val="tx2"/>
                </a:solidFill>
              </a:rPr>
              <a:t>Turtle </a:t>
            </a:r>
            <a:r>
              <a:rPr lang="en-US" sz="1200" dirty="0" smtClean="0"/>
              <a:t>©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endParaRPr lang="uk-UA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15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User\Desktop\Programmer Character копіювати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868" y="325698"/>
            <a:ext cx="2373244" cy="2822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User\Desktop\Cakes-and-Sweets-EPS-Free-Vectors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35" y="2859782"/>
            <a:ext cx="2239216" cy="181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User\Desktop\Microsoft_.NET_Logo.svg копіювати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715766"/>
            <a:ext cx="1986998" cy="1892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4774168"/>
            <a:ext cx="91440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Tittle </a:t>
            </a:r>
            <a:r>
              <a:rPr lang="en-US" dirty="0" smtClean="0">
                <a:solidFill>
                  <a:schemeClr val="tx2"/>
                </a:solidFill>
              </a:rPr>
              <a:t>Turtle </a:t>
            </a:r>
            <a:r>
              <a:rPr lang="en-US" sz="1200" dirty="0" smtClean="0"/>
              <a:t>©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endParaRPr lang="uk-UA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79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\Desktop\img133926728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461" y="843558"/>
            <a:ext cx="2578003" cy="1933502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User\Desktop\загруженное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28440" y1="70563" x2="69266" y2="80087"/>
                        <a14:foregroundMark x1="28899" y1="81385" x2="71101" y2="69264"/>
                        <a14:foregroundMark x1="27982" y1="68398" x2="70183" y2="68398"/>
                        <a14:foregroundMark x1="28899" y1="80952" x2="68807" y2="80519"/>
                        <a14:foregroundMark x1="71101" y1="80519" x2="70642" y2="68831"/>
                        <a14:foregroundMark x1="27982" y1="69697" x2="30734" y2="79221"/>
                        <a14:foregroundMark x1="28440" y1="78788" x2="29817" y2="74026"/>
                        <a14:foregroundMark x1="25688" y1="19913" x2="59174" y2="20779"/>
                        <a14:foregroundMark x1="74771" y1="19913" x2="47706" y2="20779"/>
                        <a14:backgroundMark x1="11468" y1="27273" x2="9174" y2="52814"/>
                        <a14:backgroundMark x1="90826" y1="27706" x2="86697" y2="62338"/>
                        <a14:backgroundMark x1="88991" y1="18615" x2="88991" y2="76190"/>
                        <a14:backgroundMark x1="4128" y1="16450" x2="6422" y2="69264"/>
                        <a14:backgroundMark x1="17431" y1="24675" x2="17890" y2="64935"/>
                        <a14:backgroundMark x1="28440" y1="60173" x2="38991" y2="567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5487"/>
            <a:ext cx="2650267" cy="2808311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User\Desktop\imgres.jp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876" b="95736" l="9744" r="89744">
                        <a14:foregroundMark x1="51795" y1="3876" x2="51795" y2="3876"/>
                        <a14:foregroundMark x1="55385" y1="85659" x2="55385" y2="85659"/>
                        <a14:foregroundMark x1="42564" y1="74806" x2="42564" y2="74806"/>
                        <a14:foregroundMark x1="30769" y1="74806" x2="30769" y2="74806"/>
                        <a14:foregroundMark x1="34359" y1="95736" x2="34359" y2="95736"/>
                        <a14:backgroundMark x1="81538" y1="98062" x2="58974" y2="97287"/>
                        <a14:backgroundMark x1="21538" y1="98062" x2="55385" y2="96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433" y="1379028"/>
            <a:ext cx="1857375" cy="2457450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0" y="4774168"/>
            <a:ext cx="91440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Tittle </a:t>
            </a:r>
            <a:r>
              <a:rPr lang="en-US" dirty="0" smtClean="0">
                <a:solidFill>
                  <a:schemeClr val="tx2"/>
                </a:solidFill>
              </a:rPr>
              <a:t>Turtle </a:t>
            </a:r>
            <a:r>
              <a:rPr lang="en-US" sz="1200" dirty="0" smtClean="0"/>
              <a:t>©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endParaRPr lang="uk-UA" dirty="0">
              <a:solidFill>
                <a:schemeClr val="tx2"/>
              </a:solidFill>
            </a:endParaRPr>
          </a:p>
        </p:txBody>
      </p:sp>
      <p:sp>
        <p:nvSpPr>
          <p:cNvPr id="3" name="Стрелка углом 2"/>
          <p:cNvSpPr/>
          <p:nvPr/>
        </p:nvSpPr>
        <p:spPr>
          <a:xfrm flipV="1">
            <a:off x="1364241" y="2839510"/>
            <a:ext cx="2188988" cy="756083"/>
          </a:xfrm>
          <a:prstGeom prst="bentArrow">
            <a:avLst>
              <a:gd name="adj1" fmla="val 25000"/>
              <a:gd name="adj2" fmla="val 21173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8" name="Стрелка углом 7"/>
          <p:cNvSpPr/>
          <p:nvPr/>
        </p:nvSpPr>
        <p:spPr>
          <a:xfrm flipH="1" flipV="1">
            <a:off x="5447012" y="2839509"/>
            <a:ext cx="2221331" cy="756083"/>
          </a:xfrm>
          <a:prstGeom prst="bentArrow">
            <a:avLst>
              <a:gd name="adj1" fmla="val 25000"/>
              <a:gd name="adj2" fmla="val 21173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31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771550"/>
            <a:ext cx="8589640" cy="389852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Add posts</a:t>
            </a:r>
          </a:p>
          <a:p>
            <a:r>
              <a:rPr lang="en-US" sz="2800" dirty="0" smtClean="0"/>
              <a:t>Delete posts</a:t>
            </a:r>
          </a:p>
          <a:p>
            <a:r>
              <a:rPr lang="en-US" sz="2800" dirty="0" smtClean="0"/>
              <a:t>Add comments to posts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774168"/>
            <a:ext cx="91440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Tittle </a:t>
            </a:r>
            <a:r>
              <a:rPr lang="en-US" dirty="0" smtClean="0">
                <a:solidFill>
                  <a:schemeClr val="tx2"/>
                </a:solidFill>
              </a:rPr>
              <a:t>Turtle </a:t>
            </a:r>
            <a:r>
              <a:rPr lang="en-US" sz="1200" dirty="0" smtClean="0"/>
              <a:t>©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endParaRPr lang="uk-UA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68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131590"/>
            <a:ext cx="6709906" cy="3146611"/>
          </a:xfrm>
        </p:spPr>
        <p:txBody>
          <a:bodyPr/>
          <a:lstStyle/>
          <a:p>
            <a:r>
              <a:rPr lang="en-US" sz="4400" dirty="0" smtClean="0"/>
              <a:t>Security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4400" dirty="0"/>
              <a:t>Subscription</a:t>
            </a:r>
            <a:endParaRPr lang="ru-RU" sz="4400" dirty="0"/>
          </a:p>
        </p:txBody>
      </p:sp>
      <p:pic>
        <p:nvPicPr>
          <p:cNvPr id="2050" name="Picture 2" descr="C:\Users\User\Desktop\Sec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341" y="522738"/>
            <a:ext cx="1861641" cy="1861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User\Desktop\youtube-subscribe-button-psd-photoshop-july-201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769" y="2632363"/>
            <a:ext cx="3404427" cy="721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4774168"/>
            <a:ext cx="91440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Tittle </a:t>
            </a:r>
            <a:r>
              <a:rPr lang="en-US" dirty="0" smtClean="0">
                <a:solidFill>
                  <a:schemeClr val="tx2"/>
                </a:solidFill>
              </a:rPr>
              <a:t>Turtle </a:t>
            </a:r>
            <a:r>
              <a:rPr lang="en-US" sz="1200" dirty="0" smtClean="0"/>
              <a:t>©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endParaRPr lang="uk-UA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36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Rating system</a:t>
            </a:r>
            <a:r>
              <a:rPr lang="ru-RU" dirty="0">
                <a:solidFill>
                  <a:schemeClr val="tx1"/>
                </a:solidFill>
              </a:rPr>
              <a:t/>
            </a:r>
            <a:br>
              <a:rPr lang="ru-RU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55776" y="2499742"/>
            <a:ext cx="6131024" cy="209488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        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User\Desktop\3-5-stars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63" r="99938">
                        <a14:foregroundMark x1="28938" y1="55496" x2="28938" y2="55496"/>
                        <a14:foregroundMark x1="9750" y1="58177" x2="9750" y2="58177"/>
                        <a14:foregroundMark x1="69125" y1="53619" x2="69125" y2="53619"/>
                        <a14:foregroundMark x1="90500" y1="61126" x2="90500" y2="61126"/>
                        <a14:foregroundMark x1="74875" y1="53619" x2="74875" y2="53619"/>
                        <a14:foregroundMark x1="69438" y1="54960" x2="72375" y2="46649"/>
                        <a14:foregroundMark x1="69563" y1="70777" x2="76813" y2="45308"/>
                        <a14:foregroundMark x1="90688" y1="49330" x2="93938" y2="48525"/>
                        <a14:foregroundMark x1="87250" y1="65147" x2="86813" y2="42895"/>
                        <a14:foregroundMark x1="94375" y1="58177" x2="94375" y2="58177"/>
                        <a14:foregroundMark x1="97750" y1="46649" x2="97750" y2="46649"/>
                        <a14:foregroundMark x1="98750" y1="40483" x2="98750" y2="40483"/>
                        <a14:foregroundMark x1="78875" y1="42895" x2="78875" y2="42895"/>
                        <a14:foregroundMark x1="50361" y1="25387" x2="47835" y2="647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47664" y="1342752"/>
            <a:ext cx="5765741" cy="1344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4774168"/>
            <a:ext cx="91440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Tittle </a:t>
            </a:r>
            <a:r>
              <a:rPr lang="en-US" dirty="0" smtClean="0">
                <a:solidFill>
                  <a:schemeClr val="tx2"/>
                </a:solidFill>
              </a:rPr>
              <a:t>Turtle </a:t>
            </a:r>
            <a:r>
              <a:rPr lang="en-US" sz="1200" dirty="0" smtClean="0"/>
              <a:t>©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endParaRPr lang="uk-UA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743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true man things 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3076" name="Picture 4" descr="C:\Users\User\Desktop\boy копіювати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621" y="1131590"/>
            <a:ext cx="1217244" cy="310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User\Desktop\1353143415_house_vector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686384"/>
            <a:ext cx="4441154" cy="256282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User\Desktop\phot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59582"/>
            <a:ext cx="358616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4774168"/>
            <a:ext cx="91440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Tittle </a:t>
            </a:r>
            <a:r>
              <a:rPr lang="en-US" dirty="0" smtClean="0">
                <a:solidFill>
                  <a:schemeClr val="tx2"/>
                </a:solidFill>
              </a:rPr>
              <a:t>Turtle </a:t>
            </a:r>
            <a:r>
              <a:rPr lang="en-US" sz="1200" dirty="0" smtClean="0"/>
              <a:t>©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endParaRPr lang="uk-UA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87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1678</TotalTime>
  <Words>235</Words>
  <Application>Microsoft Office PowerPoint</Application>
  <PresentationFormat>Экран (16:9)</PresentationFormat>
  <Paragraphs>83</Paragraphs>
  <Slides>13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Ион</vt:lpstr>
      <vt:lpstr> </vt:lpstr>
      <vt:lpstr>Презентация PowerPoint</vt:lpstr>
      <vt:lpstr>Statistic by American Statistical Association </vt:lpstr>
      <vt:lpstr>Презентация PowerPoint</vt:lpstr>
      <vt:lpstr>Презентация PowerPoint</vt:lpstr>
      <vt:lpstr>Презентация PowerPoint</vt:lpstr>
      <vt:lpstr>Презентация PowerPoint</vt:lpstr>
      <vt:lpstr>Rating system </vt:lpstr>
      <vt:lpstr>The true man things </vt:lpstr>
      <vt:lpstr>Команда</vt:lpstr>
      <vt:lpstr>Команда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Tittle Turtule</dc:title>
  <dc:creator>Пользователь</dc:creator>
  <cp:lastModifiedBy>Данил Листопадов</cp:lastModifiedBy>
  <cp:revision>66</cp:revision>
  <dcterms:created xsi:type="dcterms:W3CDTF">2014-08-05T01:49:48Z</dcterms:created>
  <dcterms:modified xsi:type="dcterms:W3CDTF">2014-08-08T08:56:38Z</dcterms:modified>
</cp:coreProperties>
</file>