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78" r:id="rId2"/>
    <p:sldId id="279" r:id="rId3"/>
    <p:sldId id="280" r:id="rId4"/>
    <p:sldId id="281" r:id="rId5"/>
    <p:sldId id="28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7EA8C8-72AE-4303-B9CA-DE04FCAEB156}" v="236" dt="2022-10-24T19:17:16.319"/>
    <p1510:client id="{CAAED391-E884-47CA-9307-02997482328B}" v="79" dt="2022-10-24T18:53:49.7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>
        <p:scale>
          <a:sx n="120" d="100"/>
          <a:sy n="120" d="100"/>
        </p:scale>
        <p:origin x="-120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ость" userId="d87954bccbdbdfce" providerId="Windows Live" clId="Web-{957EA8C8-72AE-4303-B9CA-DE04FCAEB156}"/>
    <pc:docChg chg="addSld delSld modSld sldOrd">
      <pc:chgData name="Гость" userId="d87954bccbdbdfce" providerId="Windows Live" clId="Web-{957EA8C8-72AE-4303-B9CA-DE04FCAEB156}" dt="2022-10-24T19:17:28.101" v="239"/>
      <pc:docMkLst>
        <pc:docMk/>
      </pc:docMkLst>
      <pc:sldChg chg="addSp delSp modSp mod setClrOvrMap">
        <pc:chgData name="Гость" userId="d87954bccbdbdfce" providerId="Windows Live" clId="Web-{957EA8C8-72AE-4303-B9CA-DE04FCAEB156}" dt="2022-10-24T18:59:14.650" v="19" actId="14100"/>
        <pc:sldMkLst>
          <pc:docMk/>
          <pc:sldMk cId="1476413580" sldId="259"/>
        </pc:sldMkLst>
        <pc:spChg chg="del">
          <ac:chgData name="Гость" userId="d87954bccbdbdfce" providerId="Windows Live" clId="Web-{957EA8C8-72AE-4303-B9CA-DE04FCAEB156}" dt="2022-10-24T18:58:10.087" v="6"/>
          <ac:spMkLst>
            <pc:docMk/>
            <pc:sldMk cId="1476413580" sldId="259"/>
            <ac:spMk id="17" creationId="{B670DBD5-770C-4383-9F54-5B86E86BD5BB}"/>
          </ac:spMkLst>
        </pc:spChg>
        <pc:spChg chg="add del mod">
          <ac:chgData name="Гость" userId="d87954bccbdbdfce" providerId="Windows Live" clId="Web-{957EA8C8-72AE-4303-B9CA-DE04FCAEB156}" dt="2022-10-24T18:58:39.275" v="10"/>
          <ac:spMkLst>
            <pc:docMk/>
            <pc:sldMk cId="1476413580" sldId="259"/>
            <ac:spMk id="21" creationId="{B7764A10-AA17-8026-6802-9445FD8A1641}"/>
          </ac:spMkLst>
        </pc:spChg>
        <pc:spChg chg="add del">
          <ac:chgData name="Гость" userId="d87954bccbdbdfce" providerId="Windows Live" clId="Web-{957EA8C8-72AE-4303-B9CA-DE04FCAEB156}" dt="2022-10-24T18:58:59.634" v="16"/>
          <ac:spMkLst>
            <pc:docMk/>
            <pc:sldMk cId="1476413580" sldId="259"/>
            <ac:spMk id="24" creationId="{8F23F8A3-8FD7-4779-8323-FDC26BE99889}"/>
          </ac:spMkLst>
        </pc:spChg>
        <pc:spChg chg="add del">
          <ac:chgData name="Гость" userId="d87954bccbdbdfce" providerId="Windows Live" clId="Web-{957EA8C8-72AE-4303-B9CA-DE04FCAEB156}" dt="2022-10-24T18:58:59.634" v="16"/>
          <ac:spMkLst>
            <pc:docMk/>
            <pc:sldMk cId="1476413580" sldId="259"/>
            <ac:spMk id="26" creationId="{F605C4CC-A25C-416F-8333-7CB7DC97D870}"/>
          </ac:spMkLst>
        </pc:spChg>
        <pc:spChg chg="add mod">
          <ac:chgData name="Гость" userId="d87954bccbdbdfce" providerId="Windows Live" clId="Web-{957EA8C8-72AE-4303-B9CA-DE04FCAEB156}" dt="2022-10-24T18:59:14.650" v="19" actId="14100"/>
          <ac:spMkLst>
            <pc:docMk/>
            <pc:sldMk cId="1476413580" sldId="259"/>
            <ac:spMk id="30" creationId="{715075A9-86A7-FFF8-D1C8-FD212B61D2C6}"/>
          </ac:spMkLst>
        </pc:spChg>
        <pc:spChg chg="add">
          <ac:chgData name="Гость" userId="d87954bccbdbdfce" providerId="Windows Live" clId="Web-{957EA8C8-72AE-4303-B9CA-DE04FCAEB156}" dt="2022-10-24T18:58:59.634" v="16"/>
          <ac:spMkLst>
            <pc:docMk/>
            <pc:sldMk cId="1476413580" sldId="259"/>
            <ac:spMk id="33" creationId="{2172A0AC-3DCE-4672-BCAF-28FEF91F6020}"/>
          </ac:spMkLst>
        </pc:spChg>
        <pc:spChg chg="add">
          <ac:chgData name="Гость" userId="d87954bccbdbdfce" providerId="Windows Live" clId="Web-{957EA8C8-72AE-4303-B9CA-DE04FCAEB156}" dt="2022-10-24T18:58:59.634" v="16"/>
          <ac:spMkLst>
            <pc:docMk/>
            <pc:sldMk cId="1476413580" sldId="259"/>
            <ac:spMk id="35" creationId="{AE6F1C77-EDC9-4C5F-8C1C-62DD46BDA3C3}"/>
          </ac:spMkLst>
        </pc:spChg>
        <pc:picChg chg="add mod ord">
          <ac:chgData name="Гость" userId="d87954bccbdbdfce" providerId="Windows Live" clId="Web-{957EA8C8-72AE-4303-B9CA-DE04FCAEB156}" dt="2022-10-24T18:58:59.634" v="16"/>
          <ac:picMkLst>
            <pc:docMk/>
            <pc:sldMk cId="1476413580" sldId="259"/>
            <ac:picMk id="2" creationId="{ECD6F0E7-30CE-B97F-1E6E-7EBB90EFAD58}"/>
          </ac:picMkLst>
        </pc:picChg>
        <pc:picChg chg="mod ord">
          <ac:chgData name="Гость" userId="d87954bccbdbdfce" providerId="Windows Live" clId="Web-{957EA8C8-72AE-4303-B9CA-DE04FCAEB156}" dt="2022-10-24T18:58:59.634" v="16"/>
          <ac:picMkLst>
            <pc:docMk/>
            <pc:sldMk cId="1476413580" sldId="259"/>
            <ac:picMk id="7" creationId="{75EFE440-73B0-3B25-B905-918467CB9B6C}"/>
          </ac:picMkLst>
        </pc:picChg>
      </pc:sldChg>
      <pc:sldChg chg="addSp delSp modSp mod setBg addAnim setClrOvrMap">
        <pc:chgData name="Гость" userId="d87954bccbdbdfce" providerId="Windows Live" clId="Web-{957EA8C8-72AE-4303-B9CA-DE04FCAEB156}" dt="2022-10-24T19:06:25.671" v="88"/>
        <pc:sldMkLst>
          <pc:docMk/>
          <pc:sldMk cId="773448541" sldId="260"/>
        </pc:sldMkLst>
        <pc:spChg chg="mod">
          <ac:chgData name="Гость" userId="d87954bccbdbdfce" providerId="Windows Live" clId="Web-{957EA8C8-72AE-4303-B9CA-DE04FCAEB156}" dt="2022-10-24T19:06:25.671" v="87"/>
          <ac:spMkLst>
            <pc:docMk/>
            <pc:sldMk cId="773448541" sldId="260"/>
            <ac:spMk id="2" creationId="{7F22511B-AF48-A0CD-B9D9-EEF1D8621F7F}"/>
          </ac:spMkLst>
        </pc:spChg>
        <pc:spChg chg="del mod">
          <ac:chgData name="Гость" userId="d87954bccbdbdfce" providerId="Windows Live" clId="Web-{957EA8C8-72AE-4303-B9CA-DE04FCAEB156}" dt="2022-10-24T19:04:24.091" v="57"/>
          <ac:spMkLst>
            <pc:docMk/>
            <pc:sldMk cId="773448541" sldId="260"/>
            <ac:spMk id="3" creationId="{09FECF34-F002-DBEE-256C-EF10E70E2DBF}"/>
          </ac:spMkLst>
        </pc:spChg>
        <pc:spChg chg="add del mod">
          <ac:chgData name="Гость" userId="d87954bccbdbdfce" providerId="Windows Live" clId="Web-{957EA8C8-72AE-4303-B9CA-DE04FCAEB156}" dt="2022-10-24T19:05:32.655" v="69"/>
          <ac:spMkLst>
            <pc:docMk/>
            <pc:sldMk cId="773448541" sldId="260"/>
            <ac:spMk id="7" creationId="{6CA6CD6D-40DD-AAB6-4E94-01F05FA56F89}"/>
          </ac:spMkLst>
        </pc:spChg>
        <pc:spChg chg="add del">
          <ac:chgData name="Гость" userId="d87954bccbdbdfce" providerId="Windows Live" clId="Web-{957EA8C8-72AE-4303-B9CA-DE04FCAEB156}" dt="2022-10-24T19:04:36.716" v="58"/>
          <ac:spMkLst>
            <pc:docMk/>
            <pc:sldMk cId="773448541" sldId="260"/>
            <ac:spMk id="8" creationId="{AD21898E-86C0-4C8A-A76C-DF33E844C87A}"/>
          </ac:spMkLst>
        </pc:spChg>
        <pc:spChg chg="add del">
          <ac:chgData name="Гость" userId="d87954bccbdbdfce" providerId="Windows Live" clId="Web-{957EA8C8-72AE-4303-B9CA-DE04FCAEB156}" dt="2022-10-24T19:04:36.716" v="58"/>
          <ac:spMkLst>
            <pc:docMk/>
            <pc:sldMk cId="773448541" sldId="260"/>
            <ac:spMk id="10" creationId="{5C8F04BD-D093-45D0-B54C-50FDB308B4EE}"/>
          </ac:spMkLst>
        </pc:spChg>
        <pc:spChg chg="add del">
          <ac:chgData name="Гость" userId="d87954bccbdbdfce" providerId="Windows Live" clId="Web-{957EA8C8-72AE-4303-B9CA-DE04FCAEB156}" dt="2022-10-24T19:04:50.904" v="59"/>
          <ac:spMkLst>
            <pc:docMk/>
            <pc:sldMk cId="773448541" sldId="260"/>
            <ac:spMk id="14" creationId="{AD428703-8C99-75E5-83CF-4BDC75F6AEB7}"/>
          </ac:spMkLst>
        </pc:spChg>
        <pc:spChg chg="add del">
          <ac:chgData name="Гость" userId="d87954bccbdbdfce" providerId="Windows Live" clId="Web-{957EA8C8-72AE-4303-B9CA-DE04FCAEB156}" dt="2022-10-24T19:04:56.060" v="60"/>
          <ac:spMkLst>
            <pc:docMk/>
            <pc:sldMk cId="773448541" sldId="260"/>
            <ac:spMk id="17" creationId="{325166D1-1B21-4128-AC42-61745528E4D6}"/>
          </ac:spMkLst>
        </pc:spChg>
        <pc:spChg chg="add del">
          <ac:chgData name="Гость" userId="d87954bccbdbdfce" providerId="Windows Live" clId="Web-{957EA8C8-72AE-4303-B9CA-DE04FCAEB156}" dt="2022-10-24T19:05:38.123" v="70"/>
          <ac:spMkLst>
            <pc:docMk/>
            <pc:sldMk cId="773448541" sldId="260"/>
            <ac:spMk id="28" creationId="{823AC064-BC96-4F32-8AE1-B2FD38754823}"/>
          </ac:spMkLst>
        </pc:spChg>
        <pc:spChg chg="add del">
          <ac:chgData name="Гость" userId="d87954bccbdbdfce" providerId="Windows Live" clId="Web-{957EA8C8-72AE-4303-B9CA-DE04FCAEB156}" dt="2022-10-24T19:05:57.155" v="73"/>
          <ac:spMkLst>
            <pc:docMk/>
            <pc:sldMk cId="773448541" sldId="260"/>
            <ac:spMk id="35" creationId="{23F18E02-9FC0-49C2-BE57-195BEE392BA6}"/>
          </ac:spMkLst>
        </pc:spChg>
        <pc:spChg chg="add mod">
          <ac:chgData name="Гость" userId="d87954bccbdbdfce" providerId="Windows Live" clId="Web-{957EA8C8-72AE-4303-B9CA-DE04FCAEB156}" dt="2022-10-24T19:06:25.671" v="87"/>
          <ac:spMkLst>
            <pc:docMk/>
            <pc:sldMk cId="773448541" sldId="260"/>
            <ac:spMk id="45" creationId="{51865BBC-767D-7679-96E4-E74BC11F1E25}"/>
          </ac:spMkLst>
        </pc:spChg>
        <pc:spChg chg="add del">
          <ac:chgData name="Гость" userId="d87954bccbdbdfce" providerId="Windows Live" clId="Web-{957EA8C8-72AE-4303-B9CA-DE04FCAEB156}" dt="2022-10-24T19:06:25.671" v="87"/>
          <ac:spMkLst>
            <pc:docMk/>
            <pc:sldMk cId="773448541" sldId="260"/>
            <ac:spMk id="48" creationId="{F13C74B1-5B17-4795-BED0-7140497B445A}"/>
          </ac:spMkLst>
        </pc:spChg>
        <pc:spChg chg="add del">
          <ac:chgData name="Гость" userId="d87954bccbdbdfce" providerId="Windows Live" clId="Web-{957EA8C8-72AE-4303-B9CA-DE04FCAEB156}" dt="2022-10-24T19:06:25.671" v="87"/>
          <ac:spMkLst>
            <pc:docMk/>
            <pc:sldMk cId="773448541" sldId="260"/>
            <ac:spMk id="50" creationId="{D4974D33-8DC5-464E-8C6D-BE58F0669C17}"/>
          </ac:spMkLst>
        </pc:spChg>
        <pc:spChg chg="add">
          <ac:chgData name="Гость" userId="d87954bccbdbdfce" providerId="Windows Live" clId="Web-{957EA8C8-72AE-4303-B9CA-DE04FCAEB156}" dt="2022-10-24T19:06:25.671" v="87"/>
          <ac:spMkLst>
            <pc:docMk/>
            <pc:sldMk cId="773448541" sldId="260"/>
            <ac:spMk id="55" creationId="{5964CBE2-084A-47DF-A704-CF5F6217B569}"/>
          </ac:spMkLst>
        </pc:spChg>
        <pc:spChg chg="add">
          <ac:chgData name="Гость" userId="d87954bccbdbdfce" providerId="Windows Live" clId="Web-{957EA8C8-72AE-4303-B9CA-DE04FCAEB156}" dt="2022-10-24T19:06:25.671" v="87"/>
          <ac:spMkLst>
            <pc:docMk/>
            <pc:sldMk cId="773448541" sldId="260"/>
            <ac:spMk id="57" creationId="{686A5CBB-E03B-4019-8BCD-78975D39E48C}"/>
          </ac:spMkLst>
        </pc:spChg>
        <pc:spChg chg="add">
          <ac:chgData name="Гость" userId="d87954bccbdbdfce" providerId="Windows Live" clId="Web-{957EA8C8-72AE-4303-B9CA-DE04FCAEB156}" dt="2022-10-24T19:06:25.671" v="87"/>
          <ac:spMkLst>
            <pc:docMk/>
            <pc:sldMk cId="773448541" sldId="260"/>
            <ac:spMk id="59" creationId="{94993204-9792-4E61-A83C-73D4379E2B1C}"/>
          </ac:spMkLst>
        </pc:spChg>
        <pc:grpChg chg="add del">
          <ac:chgData name="Гость" userId="d87954bccbdbdfce" providerId="Windows Live" clId="Web-{957EA8C8-72AE-4303-B9CA-DE04FCAEB156}" dt="2022-10-24T19:04:56.060" v="60"/>
          <ac:grpSpMkLst>
            <pc:docMk/>
            <pc:sldMk cId="773448541" sldId="260"/>
            <ac:grpSpMk id="19" creationId="{E6517BAC-C80F-4065-90D8-703493E0B353}"/>
          </ac:grpSpMkLst>
        </pc:grpChg>
        <pc:grpChg chg="add del">
          <ac:chgData name="Гость" userId="d87954bccbdbdfce" providerId="Windows Live" clId="Web-{957EA8C8-72AE-4303-B9CA-DE04FCAEB156}" dt="2022-10-24T19:05:57.155" v="73"/>
          <ac:grpSpMkLst>
            <pc:docMk/>
            <pc:sldMk cId="773448541" sldId="260"/>
            <ac:grpSpMk id="37" creationId="{DC9608D4-CD9C-4B8B-88DC-8055C0325C72}"/>
          </ac:grpSpMkLst>
        </pc:grpChg>
        <pc:picChg chg="add del mod ord">
          <ac:chgData name="Гость" userId="d87954bccbdbdfce" providerId="Windows Live" clId="Web-{957EA8C8-72AE-4303-B9CA-DE04FCAEB156}" dt="2022-10-24T19:05:23.717" v="66"/>
          <ac:picMkLst>
            <pc:docMk/>
            <pc:sldMk cId="773448541" sldId="260"/>
            <ac:picMk id="4" creationId="{CD6E81F9-1DE7-0719-DCF5-BD53A43B5091}"/>
          </ac:picMkLst>
        </pc:picChg>
        <pc:picChg chg="add del mod ord">
          <ac:chgData name="Гость" userId="d87954bccbdbdfce" providerId="Windows Live" clId="Web-{957EA8C8-72AE-4303-B9CA-DE04FCAEB156}" dt="2022-10-24T19:05:26.420" v="68"/>
          <ac:picMkLst>
            <pc:docMk/>
            <pc:sldMk cId="773448541" sldId="260"/>
            <ac:picMk id="5" creationId="{4BD57548-FAB8-6A24-F72F-DA4EDCDE393E}"/>
          </ac:picMkLst>
        </pc:picChg>
        <pc:picChg chg="add mod ord">
          <ac:chgData name="Гость" userId="d87954bccbdbdfce" providerId="Windows Live" clId="Web-{957EA8C8-72AE-4303-B9CA-DE04FCAEB156}" dt="2022-10-24T19:06:25.671" v="87"/>
          <ac:picMkLst>
            <pc:docMk/>
            <pc:sldMk cId="773448541" sldId="260"/>
            <ac:picMk id="9" creationId="{49F38777-0684-68FB-1CD6-DB82B9AB6FD8}"/>
          </ac:picMkLst>
        </pc:picChg>
        <pc:cxnChg chg="add del">
          <ac:chgData name="Гость" userId="d87954bccbdbdfce" providerId="Windows Live" clId="Web-{957EA8C8-72AE-4303-B9CA-DE04FCAEB156}" dt="2022-10-24T19:05:38.123" v="70"/>
          <ac:cxnSpMkLst>
            <pc:docMk/>
            <pc:sldMk cId="773448541" sldId="260"/>
            <ac:cxnSpMk id="26" creationId="{DB146403-F3D6-484B-B2ED-97F9565D0370}"/>
          </ac:cxnSpMkLst>
        </pc:cxnChg>
        <pc:cxnChg chg="add del">
          <ac:chgData name="Гость" userId="d87954bccbdbdfce" providerId="Windows Live" clId="Web-{957EA8C8-72AE-4303-B9CA-DE04FCAEB156}" dt="2022-10-24T19:05:38.123" v="70"/>
          <ac:cxnSpMkLst>
            <pc:docMk/>
            <pc:sldMk cId="773448541" sldId="260"/>
            <ac:cxnSpMk id="30" creationId="{7E7C77BC-7138-40B1-A15B-20F57A494629}"/>
          </ac:cxnSpMkLst>
        </pc:cxnChg>
      </pc:sldChg>
      <pc:sldChg chg="addSp delSp modSp mod setBg setClrOvrMap">
        <pc:chgData name="Гость" userId="d87954bccbdbdfce" providerId="Windows Live" clId="Web-{957EA8C8-72AE-4303-B9CA-DE04FCAEB156}" dt="2022-10-24T19:07:24.171" v="109" actId="20577"/>
        <pc:sldMkLst>
          <pc:docMk/>
          <pc:sldMk cId="147153964" sldId="261"/>
        </pc:sldMkLst>
        <pc:spChg chg="mod">
          <ac:chgData name="Гость" userId="d87954bccbdbdfce" providerId="Windows Live" clId="Web-{957EA8C8-72AE-4303-B9CA-DE04FCAEB156}" dt="2022-10-24T19:07:24.171" v="109" actId="20577"/>
          <ac:spMkLst>
            <pc:docMk/>
            <pc:sldMk cId="147153964" sldId="261"/>
            <ac:spMk id="2" creationId="{8ED24476-08A4-60BD-9DAD-9732E8875117}"/>
          </ac:spMkLst>
        </pc:spChg>
        <pc:spChg chg="del">
          <ac:chgData name="Гость" userId="d87954bccbdbdfce" providerId="Windows Live" clId="Web-{957EA8C8-72AE-4303-B9CA-DE04FCAEB156}" dt="2022-10-24T19:06:51.624" v="89"/>
          <ac:spMkLst>
            <pc:docMk/>
            <pc:sldMk cId="147153964" sldId="261"/>
            <ac:spMk id="3" creationId="{B2412AA0-278C-8F33-221B-4CA760544434}"/>
          </ac:spMkLst>
        </pc:spChg>
        <pc:spChg chg="add del">
          <ac:chgData name="Гость" userId="d87954bccbdbdfce" providerId="Windows Live" clId="Web-{957EA8C8-72AE-4303-B9CA-DE04FCAEB156}" dt="2022-10-24T19:07:11.968" v="93"/>
          <ac:spMkLst>
            <pc:docMk/>
            <pc:sldMk cId="147153964" sldId="261"/>
            <ac:spMk id="8" creationId="{66B332A4-D438-4773-A77F-5ED49A448D9D}"/>
          </ac:spMkLst>
        </pc:spChg>
        <pc:spChg chg="add del">
          <ac:chgData name="Гость" userId="d87954bccbdbdfce" providerId="Windows Live" clId="Web-{957EA8C8-72AE-4303-B9CA-DE04FCAEB156}" dt="2022-10-24T19:07:11.968" v="93"/>
          <ac:spMkLst>
            <pc:docMk/>
            <pc:sldMk cId="147153964" sldId="261"/>
            <ac:spMk id="10" creationId="{DF9AD32D-FF05-44F4-BD4D-9CEE89B71EB9}"/>
          </ac:spMkLst>
        </pc:spChg>
        <pc:spChg chg="add del">
          <ac:chgData name="Гость" userId="d87954bccbdbdfce" providerId="Windows Live" clId="Web-{957EA8C8-72AE-4303-B9CA-DE04FCAEB156}" dt="2022-10-24T19:07:11.953" v="92"/>
          <ac:spMkLst>
            <pc:docMk/>
            <pc:sldMk cId="147153964" sldId="261"/>
            <ac:spMk id="15" creationId="{489B7BFD-8F45-4093-AD9C-91B15B0503D9}"/>
          </ac:spMkLst>
        </pc:spChg>
        <pc:spChg chg="add del">
          <ac:chgData name="Гость" userId="d87954bccbdbdfce" providerId="Windows Live" clId="Web-{957EA8C8-72AE-4303-B9CA-DE04FCAEB156}" dt="2022-10-24T19:07:11.953" v="92"/>
          <ac:spMkLst>
            <pc:docMk/>
            <pc:sldMk cId="147153964" sldId="261"/>
            <ac:spMk id="17" creationId="{4D4C00DC-4DC6-4CD2-9E31-F17E6CEBC5A6}"/>
          </ac:spMkLst>
        </pc:spChg>
        <pc:spChg chg="add del">
          <ac:chgData name="Гость" userId="d87954bccbdbdfce" providerId="Windows Live" clId="Web-{957EA8C8-72AE-4303-B9CA-DE04FCAEB156}" dt="2022-10-24T19:07:11.953" v="92"/>
          <ac:spMkLst>
            <pc:docMk/>
            <pc:sldMk cId="147153964" sldId="261"/>
            <ac:spMk id="19" creationId="{A499C65A-9B02-4D7F-BD68-CD38D880551F}"/>
          </ac:spMkLst>
        </pc:spChg>
        <pc:spChg chg="add">
          <ac:chgData name="Гость" userId="d87954bccbdbdfce" providerId="Windows Live" clId="Web-{957EA8C8-72AE-4303-B9CA-DE04FCAEB156}" dt="2022-10-24T19:07:11.968" v="93"/>
          <ac:spMkLst>
            <pc:docMk/>
            <pc:sldMk cId="147153964" sldId="261"/>
            <ac:spMk id="196" creationId="{FB5B0058-AF13-4859-B429-4EDDE2A26F7F}"/>
          </ac:spMkLst>
        </pc:spChg>
        <pc:spChg chg="add">
          <ac:chgData name="Гость" userId="d87954bccbdbdfce" providerId="Windows Live" clId="Web-{957EA8C8-72AE-4303-B9CA-DE04FCAEB156}" dt="2022-10-24T19:07:11.968" v="93"/>
          <ac:spMkLst>
            <pc:docMk/>
            <pc:sldMk cId="147153964" sldId="261"/>
            <ac:spMk id="198" creationId="{A4A161CC-6DC5-4863-B213-94529D6E06D7}"/>
          </ac:spMkLst>
        </pc:spChg>
        <pc:grpChg chg="add del">
          <ac:chgData name="Гость" userId="d87954bccbdbdfce" providerId="Windows Live" clId="Web-{957EA8C8-72AE-4303-B9CA-DE04FCAEB156}" dt="2022-10-24T19:07:11.953" v="92"/>
          <ac:grpSpMkLst>
            <pc:docMk/>
            <pc:sldMk cId="147153964" sldId="261"/>
            <ac:grpSpMk id="21" creationId="{66FB5A75-BDE2-4F12-A95B-C48788A7685C}"/>
          </ac:grpSpMkLst>
        </pc:grpChg>
        <pc:grpChg chg="add del">
          <ac:chgData name="Гость" userId="d87954bccbdbdfce" providerId="Windows Live" clId="Web-{957EA8C8-72AE-4303-B9CA-DE04FCAEB156}" dt="2022-10-24T19:07:11.953" v="92"/>
          <ac:grpSpMkLst>
            <pc:docMk/>
            <pc:sldMk cId="147153964" sldId="261"/>
            <ac:grpSpMk id="25" creationId="{1F4896D7-5AD0-4505-BCCD-82262CFEE2E1}"/>
          </ac:grpSpMkLst>
        </pc:grpChg>
        <pc:picChg chg="add mod">
          <ac:chgData name="Гость" userId="d87954bccbdbdfce" providerId="Windows Live" clId="Web-{957EA8C8-72AE-4303-B9CA-DE04FCAEB156}" dt="2022-10-24T19:07:11.968" v="93"/>
          <ac:picMkLst>
            <pc:docMk/>
            <pc:sldMk cId="147153964" sldId="261"/>
            <ac:picMk id="4" creationId="{71F9DCC9-2C01-4EA4-8306-AE6266848055}"/>
          </ac:picMkLst>
        </pc:picChg>
        <pc:cxnChg chg="add">
          <ac:chgData name="Гость" userId="d87954bccbdbdfce" providerId="Windows Live" clId="Web-{957EA8C8-72AE-4303-B9CA-DE04FCAEB156}" dt="2022-10-24T19:07:11.968" v="93"/>
          <ac:cxnSpMkLst>
            <pc:docMk/>
            <pc:sldMk cId="147153964" sldId="261"/>
            <ac:cxnSpMk id="197" creationId="{AC65C03C-3F17-45DC-A1B9-35ACA43397D4}"/>
          </ac:cxnSpMkLst>
        </pc:cxnChg>
      </pc:sldChg>
      <pc:sldChg chg="addSp delSp modSp mod setBg setClrOvrMap">
        <pc:chgData name="Гость" userId="d87954bccbdbdfce" providerId="Windows Live" clId="Web-{957EA8C8-72AE-4303-B9CA-DE04FCAEB156}" dt="2022-10-24T19:08:08.625" v="123" actId="14100"/>
        <pc:sldMkLst>
          <pc:docMk/>
          <pc:sldMk cId="186745526" sldId="262"/>
        </pc:sldMkLst>
        <pc:spChg chg="mod">
          <ac:chgData name="Гость" userId="d87954bccbdbdfce" providerId="Windows Live" clId="Web-{957EA8C8-72AE-4303-B9CA-DE04FCAEB156}" dt="2022-10-24T19:08:08.625" v="123" actId="14100"/>
          <ac:spMkLst>
            <pc:docMk/>
            <pc:sldMk cId="186745526" sldId="262"/>
            <ac:spMk id="2" creationId="{0CE7F557-ED77-DE2A-8E7A-7C643CECB71C}"/>
          </ac:spMkLst>
        </pc:spChg>
        <pc:spChg chg="del">
          <ac:chgData name="Гость" userId="d87954bccbdbdfce" providerId="Windows Live" clId="Web-{957EA8C8-72AE-4303-B9CA-DE04FCAEB156}" dt="2022-10-24T19:07:34.031" v="110"/>
          <ac:spMkLst>
            <pc:docMk/>
            <pc:sldMk cId="186745526" sldId="262"/>
            <ac:spMk id="3" creationId="{86BEB51D-D409-028A-80F3-6246D464A67B}"/>
          </ac:spMkLst>
        </pc:spChg>
        <pc:spChg chg="add mod">
          <ac:chgData name="Гость" userId="d87954bccbdbdfce" providerId="Windows Live" clId="Web-{957EA8C8-72AE-4303-B9CA-DE04FCAEB156}" dt="2022-10-24T19:07:56.547" v="120" actId="14100"/>
          <ac:spMkLst>
            <pc:docMk/>
            <pc:sldMk cId="186745526" sldId="262"/>
            <ac:spMk id="8" creationId="{D939F32A-9DAF-E379-FC16-1648CA000C5F}"/>
          </ac:spMkLst>
        </pc:spChg>
        <pc:picChg chg="add mod ord">
          <ac:chgData name="Гость" userId="d87954bccbdbdfce" providerId="Windows Live" clId="Web-{957EA8C8-72AE-4303-B9CA-DE04FCAEB156}" dt="2022-10-24T19:07:44.031" v="111"/>
          <ac:picMkLst>
            <pc:docMk/>
            <pc:sldMk cId="186745526" sldId="262"/>
            <ac:picMk id="4" creationId="{08F3F24E-9502-F2B9-ED3E-F39B3AA55C6B}"/>
          </ac:picMkLst>
        </pc:picChg>
      </pc:sldChg>
      <pc:sldChg chg="addSp delSp modSp mod setBg">
        <pc:chgData name="Гость" userId="d87954bccbdbdfce" providerId="Windows Live" clId="Web-{957EA8C8-72AE-4303-B9CA-DE04FCAEB156}" dt="2022-10-24T19:09:58.064" v="164" actId="20577"/>
        <pc:sldMkLst>
          <pc:docMk/>
          <pc:sldMk cId="3458446432" sldId="263"/>
        </pc:sldMkLst>
        <pc:spChg chg="mod">
          <ac:chgData name="Гость" userId="d87954bccbdbdfce" providerId="Windows Live" clId="Web-{957EA8C8-72AE-4303-B9CA-DE04FCAEB156}" dt="2022-10-24T19:09:58.064" v="164" actId="20577"/>
          <ac:spMkLst>
            <pc:docMk/>
            <pc:sldMk cId="3458446432" sldId="263"/>
            <ac:spMk id="2" creationId="{3EC118BE-10C0-2025-5197-E75386404DB7}"/>
          </ac:spMkLst>
        </pc:spChg>
        <pc:spChg chg="del">
          <ac:chgData name="Гость" userId="d87954bccbdbdfce" providerId="Windows Live" clId="Web-{957EA8C8-72AE-4303-B9CA-DE04FCAEB156}" dt="2022-10-24T19:08:19.203" v="124"/>
          <ac:spMkLst>
            <pc:docMk/>
            <pc:sldMk cId="3458446432" sldId="263"/>
            <ac:spMk id="3" creationId="{F5C2CEB5-25F5-4E7E-EE89-2B12211E86C4}"/>
          </ac:spMkLst>
        </pc:spChg>
        <pc:spChg chg="add mod">
          <ac:chgData name="Гость" userId="d87954bccbdbdfce" providerId="Windows Live" clId="Web-{957EA8C8-72AE-4303-B9CA-DE04FCAEB156}" dt="2022-10-24T19:08:43.422" v="139" actId="14100"/>
          <ac:spMkLst>
            <pc:docMk/>
            <pc:sldMk cId="3458446432" sldId="263"/>
            <ac:spMk id="8" creationId="{FFB11E53-80DB-E314-1C9E-53F555485A59}"/>
          </ac:spMkLst>
        </pc:spChg>
        <pc:spChg chg="add">
          <ac:chgData name="Гость" userId="d87954bccbdbdfce" providerId="Windows Live" clId="Web-{957EA8C8-72AE-4303-B9CA-DE04FCAEB156}" dt="2022-10-24T19:08:24.172" v="125"/>
          <ac:spMkLst>
            <pc:docMk/>
            <pc:sldMk cId="3458446432" sldId="263"/>
            <ac:spMk id="11" creationId="{B95B9BA8-1D69-4796-85F5-B6D0BD52354B}"/>
          </ac:spMkLst>
        </pc:spChg>
        <pc:picChg chg="add mod ord">
          <ac:chgData name="Гость" userId="d87954bccbdbdfce" providerId="Windows Live" clId="Web-{957EA8C8-72AE-4303-B9CA-DE04FCAEB156}" dt="2022-10-24T19:08:24.172" v="125"/>
          <ac:picMkLst>
            <pc:docMk/>
            <pc:sldMk cId="3458446432" sldId="263"/>
            <ac:picMk id="4" creationId="{E4E3FAE2-B6B5-E8FA-BD31-F01304544460}"/>
          </ac:picMkLst>
        </pc:picChg>
      </pc:sldChg>
      <pc:sldChg chg="addSp delSp modSp mod setBg">
        <pc:chgData name="Гость" userId="d87954bccbdbdfce" providerId="Windows Live" clId="Web-{957EA8C8-72AE-4303-B9CA-DE04FCAEB156}" dt="2022-10-24T19:11:47.034" v="179" actId="14100"/>
        <pc:sldMkLst>
          <pc:docMk/>
          <pc:sldMk cId="1382563203" sldId="264"/>
        </pc:sldMkLst>
        <pc:spChg chg="mod">
          <ac:chgData name="Гость" userId="d87954bccbdbdfce" providerId="Windows Live" clId="Web-{957EA8C8-72AE-4303-B9CA-DE04FCAEB156}" dt="2022-10-24T19:11:47.034" v="179" actId="14100"/>
          <ac:spMkLst>
            <pc:docMk/>
            <pc:sldMk cId="1382563203" sldId="264"/>
            <ac:spMk id="2" creationId="{92CEAB89-BA6B-93EA-1E65-70D7E186A523}"/>
          </ac:spMkLst>
        </pc:spChg>
        <pc:spChg chg="del">
          <ac:chgData name="Гость" userId="d87954bccbdbdfce" providerId="Windows Live" clId="Web-{957EA8C8-72AE-4303-B9CA-DE04FCAEB156}" dt="2022-10-24T19:11:25.049" v="174"/>
          <ac:spMkLst>
            <pc:docMk/>
            <pc:sldMk cId="1382563203" sldId="264"/>
            <ac:spMk id="3" creationId="{AC86C162-8C22-6DFE-77E9-AFB6BDDEF8E5}"/>
          </ac:spMkLst>
        </pc:spChg>
        <pc:spChg chg="add">
          <ac:chgData name="Гость" userId="d87954bccbdbdfce" providerId="Windows Live" clId="Web-{957EA8C8-72AE-4303-B9CA-DE04FCAEB156}" dt="2022-10-24T19:11:37.753" v="177"/>
          <ac:spMkLst>
            <pc:docMk/>
            <pc:sldMk cId="1382563203" sldId="264"/>
            <ac:spMk id="10" creationId="{F8446B12-7391-4711-8B31-112A0B896C76}"/>
          </ac:spMkLst>
        </pc:spChg>
        <pc:grpChg chg="add">
          <ac:chgData name="Гость" userId="d87954bccbdbdfce" providerId="Windows Live" clId="Web-{957EA8C8-72AE-4303-B9CA-DE04FCAEB156}" dt="2022-10-24T19:11:37.753" v="177"/>
          <ac:grpSpMkLst>
            <pc:docMk/>
            <pc:sldMk cId="1382563203" sldId="264"/>
            <ac:grpSpMk id="12" creationId="{AC0B7807-0C83-4963-821A-69B172722E49}"/>
          </ac:grpSpMkLst>
        </pc:grpChg>
        <pc:picChg chg="add mod ord">
          <ac:chgData name="Гость" userId="d87954bccbdbdfce" providerId="Windows Live" clId="Web-{957EA8C8-72AE-4303-B9CA-DE04FCAEB156}" dt="2022-10-24T19:11:37.753" v="177"/>
          <ac:picMkLst>
            <pc:docMk/>
            <pc:sldMk cId="1382563203" sldId="264"/>
            <ac:picMk id="4" creationId="{4F38277A-8F13-799A-F123-6EAA2008B11A}"/>
          </ac:picMkLst>
        </pc:picChg>
        <pc:picChg chg="add mod">
          <ac:chgData name="Гость" userId="d87954bccbdbdfce" providerId="Windows Live" clId="Web-{957EA8C8-72AE-4303-B9CA-DE04FCAEB156}" dt="2022-10-24T19:11:37.753" v="177"/>
          <ac:picMkLst>
            <pc:docMk/>
            <pc:sldMk cId="1382563203" sldId="264"/>
            <ac:picMk id="5" creationId="{5360BC71-15FE-DB4D-3553-793460AE3C8C}"/>
          </ac:picMkLst>
        </pc:picChg>
      </pc:sldChg>
      <pc:sldChg chg="addSp delSp modSp mod setBg">
        <pc:chgData name="Гость" userId="d87954bccbdbdfce" providerId="Windows Live" clId="Web-{957EA8C8-72AE-4303-B9CA-DE04FCAEB156}" dt="2022-10-24T19:11:58.722" v="181"/>
        <pc:sldMkLst>
          <pc:docMk/>
          <pc:sldMk cId="2197184645" sldId="265"/>
        </pc:sldMkLst>
        <pc:spChg chg="mod">
          <ac:chgData name="Гость" userId="d87954bccbdbdfce" providerId="Windows Live" clId="Web-{957EA8C8-72AE-4303-B9CA-DE04FCAEB156}" dt="2022-10-24T19:11:58.722" v="181"/>
          <ac:spMkLst>
            <pc:docMk/>
            <pc:sldMk cId="2197184645" sldId="265"/>
            <ac:spMk id="2" creationId="{FD4279A3-9BD8-1482-E5FC-5F5AB2BECEF2}"/>
          </ac:spMkLst>
        </pc:spChg>
        <pc:spChg chg="del">
          <ac:chgData name="Гость" userId="d87954bccbdbdfce" providerId="Windows Live" clId="Web-{957EA8C8-72AE-4303-B9CA-DE04FCAEB156}" dt="2022-10-24T19:11:54.143" v="180"/>
          <ac:spMkLst>
            <pc:docMk/>
            <pc:sldMk cId="2197184645" sldId="265"/>
            <ac:spMk id="3" creationId="{09A6E29A-1EE7-080E-0D0E-15070B5FA686}"/>
          </ac:spMkLst>
        </pc:spChg>
        <pc:spChg chg="add">
          <ac:chgData name="Гость" userId="d87954bccbdbdfce" providerId="Windows Live" clId="Web-{957EA8C8-72AE-4303-B9CA-DE04FCAEB156}" dt="2022-10-24T19:11:58.722" v="181"/>
          <ac:spMkLst>
            <pc:docMk/>
            <pc:sldMk cId="2197184645" sldId="265"/>
            <ac:spMk id="9" creationId="{16C5FA50-8D52-4617-AF91-5C7B1C8352F1}"/>
          </ac:spMkLst>
        </pc:spChg>
        <pc:spChg chg="add">
          <ac:chgData name="Гость" userId="d87954bccbdbdfce" providerId="Windows Live" clId="Web-{957EA8C8-72AE-4303-B9CA-DE04FCAEB156}" dt="2022-10-24T19:11:58.722" v="181"/>
          <ac:spMkLst>
            <pc:docMk/>
            <pc:sldMk cId="2197184645" sldId="265"/>
            <ac:spMk id="11" creationId="{E223798C-12AD-4B0C-A50C-D676347D67CF}"/>
          </ac:spMkLst>
        </pc:spChg>
        <pc:picChg chg="add mod ord">
          <ac:chgData name="Гость" userId="d87954bccbdbdfce" providerId="Windows Live" clId="Web-{957EA8C8-72AE-4303-B9CA-DE04FCAEB156}" dt="2022-10-24T19:11:58.722" v="181"/>
          <ac:picMkLst>
            <pc:docMk/>
            <pc:sldMk cId="2197184645" sldId="265"/>
            <ac:picMk id="4" creationId="{D3A6EA9D-BB03-580D-E29F-983ADE99BB9D}"/>
          </ac:picMkLst>
        </pc:picChg>
      </pc:sldChg>
      <pc:sldChg chg="addSp delSp modSp mod setBg setClrOvrMap">
        <pc:chgData name="Гость" userId="d87954bccbdbdfce" providerId="Windows Live" clId="Web-{957EA8C8-72AE-4303-B9CA-DE04FCAEB156}" dt="2022-10-24T19:14:47.521" v="198" actId="20577"/>
        <pc:sldMkLst>
          <pc:docMk/>
          <pc:sldMk cId="2211764426" sldId="266"/>
        </pc:sldMkLst>
        <pc:spChg chg="mod">
          <ac:chgData name="Гость" userId="d87954bccbdbdfce" providerId="Windows Live" clId="Web-{957EA8C8-72AE-4303-B9CA-DE04FCAEB156}" dt="2022-10-24T19:14:47.521" v="198" actId="20577"/>
          <ac:spMkLst>
            <pc:docMk/>
            <pc:sldMk cId="2211764426" sldId="266"/>
            <ac:spMk id="2" creationId="{8B83BE7D-2434-BC67-17BB-2052B32530CF}"/>
          </ac:spMkLst>
        </pc:spChg>
        <pc:spChg chg="del">
          <ac:chgData name="Гость" userId="d87954bccbdbdfce" providerId="Windows Live" clId="Web-{957EA8C8-72AE-4303-B9CA-DE04FCAEB156}" dt="2022-10-24T19:12:47.207" v="182"/>
          <ac:spMkLst>
            <pc:docMk/>
            <pc:sldMk cId="2211764426" sldId="266"/>
            <ac:spMk id="3" creationId="{907C22AD-D8B4-5E64-15E0-42A32133C974}"/>
          </ac:spMkLst>
        </pc:spChg>
        <pc:spChg chg="add mod">
          <ac:chgData name="Гость" userId="d87954bccbdbdfce" providerId="Windows Live" clId="Web-{957EA8C8-72AE-4303-B9CA-DE04FCAEB156}" dt="2022-10-24T19:13:31.129" v="190" actId="14100"/>
          <ac:spMkLst>
            <pc:docMk/>
            <pc:sldMk cId="2211764426" sldId="266"/>
            <ac:spMk id="10" creationId="{5658CA7A-B5AE-80AD-4882-001DB638F18C}"/>
          </ac:spMkLst>
        </pc:spChg>
        <pc:spChg chg="add">
          <ac:chgData name="Гость" userId="d87954bccbdbdfce" providerId="Windows Live" clId="Web-{957EA8C8-72AE-4303-B9CA-DE04FCAEB156}" dt="2022-10-24T19:13:10.676" v="185"/>
          <ac:spMkLst>
            <pc:docMk/>
            <pc:sldMk cId="2211764426" sldId="266"/>
            <ac:spMk id="13" creationId="{C99A8FB7-A79B-4BC9-9D56-B79587F6AA3E}"/>
          </ac:spMkLst>
        </pc:spChg>
        <pc:spChg chg="add">
          <ac:chgData name="Гость" userId="d87954bccbdbdfce" providerId="Windows Live" clId="Web-{957EA8C8-72AE-4303-B9CA-DE04FCAEB156}" dt="2022-10-24T19:13:10.676" v="185"/>
          <ac:spMkLst>
            <pc:docMk/>
            <pc:sldMk cId="2211764426" sldId="266"/>
            <ac:spMk id="15" creationId="{B23893E2-3349-46D7-A7AA-B9E447957FB1}"/>
          </ac:spMkLst>
        </pc:spChg>
        <pc:spChg chg="add">
          <ac:chgData name="Гость" userId="d87954bccbdbdfce" providerId="Windows Live" clId="Web-{957EA8C8-72AE-4303-B9CA-DE04FCAEB156}" dt="2022-10-24T19:13:10.676" v="185"/>
          <ac:spMkLst>
            <pc:docMk/>
            <pc:sldMk cId="2211764426" sldId="266"/>
            <ac:spMk id="17" creationId="{2B7592FE-10D1-4664-B623-353F47C8DF7F}"/>
          </ac:spMkLst>
        </pc:spChg>
        <pc:picChg chg="add mod ord">
          <ac:chgData name="Гость" userId="d87954bccbdbdfce" providerId="Windows Live" clId="Web-{957EA8C8-72AE-4303-B9CA-DE04FCAEB156}" dt="2022-10-24T19:13:10.676" v="185"/>
          <ac:picMkLst>
            <pc:docMk/>
            <pc:sldMk cId="2211764426" sldId="266"/>
            <ac:picMk id="4" creationId="{AC5461FB-290E-3A15-F55B-CD8C83FFCD95}"/>
          </ac:picMkLst>
        </pc:picChg>
        <pc:picChg chg="add mod">
          <ac:chgData name="Гость" userId="d87954bccbdbdfce" providerId="Windows Live" clId="Web-{957EA8C8-72AE-4303-B9CA-DE04FCAEB156}" dt="2022-10-24T19:13:10.676" v="185"/>
          <ac:picMkLst>
            <pc:docMk/>
            <pc:sldMk cId="2211764426" sldId="266"/>
            <ac:picMk id="5" creationId="{E884065C-2BD8-6033-77B0-52FA97B93A79}"/>
          </ac:picMkLst>
        </pc:picChg>
        <pc:picChg chg="add mod">
          <ac:chgData name="Гость" userId="d87954bccbdbdfce" providerId="Windows Live" clId="Web-{957EA8C8-72AE-4303-B9CA-DE04FCAEB156}" dt="2022-10-24T19:13:10.676" v="185"/>
          <ac:picMkLst>
            <pc:docMk/>
            <pc:sldMk cId="2211764426" sldId="266"/>
            <ac:picMk id="6" creationId="{74181A80-C378-A603-0338-083264E7BE2B}"/>
          </ac:picMkLst>
        </pc:picChg>
      </pc:sldChg>
      <pc:sldChg chg="addSp delSp modSp mod setBg">
        <pc:chgData name="Гость" userId="d87954bccbdbdfce" providerId="Windows Live" clId="Web-{957EA8C8-72AE-4303-B9CA-DE04FCAEB156}" dt="2022-10-24T19:15:10.365" v="200"/>
        <pc:sldMkLst>
          <pc:docMk/>
          <pc:sldMk cId="4154181313" sldId="267"/>
        </pc:sldMkLst>
        <pc:spChg chg="del">
          <ac:chgData name="Гость" userId="d87954bccbdbdfce" providerId="Windows Live" clId="Web-{957EA8C8-72AE-4303-B9CA-DE04FCAEB156}" dt="2022-10-24T19:15:10.365" v="200"/>
          <ac:spMkLst>
            <pc:docMk/>
            <pc:sldMk cId="4154181313" sldId="267"/>
            <ac:spMk id="2" creationId="{2DD52517-E55D-3B11-3B57-C5DAE1B09C5B}"/>
          </ac:spMkLst>
        </pc:spChg>
        <pc:spChg chg="del">
          <ac:chgData name="Гость" userId="d87954bccbdbdfce" providerId="Windows Live" clId="Web-{957EA8C8-72AE-4303-B9CA-DE04FCAEB156}" dt="2022-10-24T19:15:01.146" v="199"/>
          <ac:spMkLst>
            <pc:docMk/>
            <pc:sldMk cId="4154181313" sldId="267"/>
            <ac:spMk id="3" creationId="{E3D8E358-CFD4-B546-CCF8-97A8756A1A83}"/>
          </ac:spMkLst>
        </pc:spChg>
        <pc:spChg chg="add">
          <ac:chgData name="Гость" userId="d87954bccbdbdfce" providerId="Windows Live" clId="Web-{957EA8C8-72AE-4303-B9CA-DE04FCAEB156}" dt="2022-10-24T19:15:10.365" v="200"/>
          <ac:spMkLst>
            <pc:docMk/>
            <pc:sldMk cId="4154181313" sldId="267"/>
            <ac:spMk id="9" creationId="{A2509F26-B5DC-4BA7-B476-4CB044237A2E}"/>
          </ac:spMkLst>
        </pc:spChg>
        <pc:spChg chg="add">
          <ac:chgData name="Гость" userId="d87954bccbdbdfce" providerId="Windows Live" clId="Web-{957EA8C8-72AE-4303-B9CA-DE04FCAEB156}" dt="2022-10-24T19:15:10.365" v="200"/>
          <ac:spMkLst>
            <pc:docMk/>
            <pc:sldMk cId="4154181313" sldId="267"/>
            <ac:spMk id="11" creationId="{DB103EB1-B135-4526-B883-33228FC27FF1}"/>
          </ac:spMkLst>
        </pc:spChg>
        <pc:picChg chg="add mod ord">
          <ac:chgData name="Гость" userId="d87954bccbdbdfce" providerId="Windows Live" clId="Web-{957EA8C8-72AE-4303-B9CA-DE04FCAEB156}" dt="2022-10-24T19:15:10.365" v="200"/>
          <ac:picMkLst>
            <pc:docMk/>
            <pc:sldMk cId="4154181313" sldId="267"/>
            <ac:picMk id="4" creationId="{C234C189-12DF-B496-7BB3-D3AC55AE28EF}"/>
          </ac:picMkLst>
        </pc:picChg>
      </pc:sldChg>
      <pc:sldChg chg="addSp delSp modSp mod setBg setClrOvrMap">
        <pc:chgData name="Гость" userId="d87954bccbdbdfce" providerId="Windows Live" clId="Web-{957EA8C8-72AE-4303-B9CA-DE04FCAEB156}" dt="2022-10-24T19:16:39.881" v="228" actId="1076"/>
        <pc:sldMkLst>
          <pc:docMk/>
          <pc:sldMk cId="3428941369" sldId="268"/>
        </pc:sldMkLst>
        <pc:spChg chg="mod">
          <ac:chgData name="Гость" userId="d87954bccbdbdfce" providerId="Windows Live" clId="Web-{957EA8C8-72AE-4303-B9CA-DE04FCAEB156}" dt="2022-10-24T19:16:05.475" v="208" actId="20577"/>
          <ac:spMkLst>
            <pc:docMk/>
            <pc:sldMk cId="3428941369" sldId="268"/>
            <ac:spMk id="2" creationId="{00A09B10-FD6B-48EB-67B7-0BD76872B463}"/>
          </ac:spMkLst>
        </pc:spChg>
        <pc:spChg chg="del">
          <ac:chgData name="Гость" userId="d87954bccbdbdfce" providerId="Windows Live" clId="Web-{957EA8C8-72AE-4303-B9CA-DE04FCAEB156}" dt="2022-10-24T19:15:26.130" v="201"/>
          <ac:spMkLst>
            <pc:docMk/>
            <pc:sldMk cId="3428941369" sldId="268"/>
            <ac:spMk id="3" creationId="{9D49D1B3-233D-1FC8-13FA-C9DE94EBEFC9}"/>
          </ac:spMkLst>
        </pc:spChg>
        <pc:spChg chg="add mod">
          <ac:chgData name="Гость" userId="d87954bccbdbdfce" providerId="Windows Live" clId="Web-{957EA8C8-72AE-4303-B9CA-DE04FCAEB156}" dt="2022-10-24T19:16:39.881" v="228" actId="1076"/>
          <ac:spMkLst>
            <pc:docMk/>
            <pc:sldMk cId="3428941369" sldId="268"/>
            <ac:spMk id="9" creationId="{11D8FFFB-6EC5-E2DC-69AC-7E239492F708}"/>
          </ac:spMkLst>
        </pc:spChg>
        <pc:spChg chg="add">
          <ac:chgData name="Гость" userId="d87954bccbdbdfce" providerId="Windows Live" clId="Web-{957EA8C8-72AE-4303-B9CA-DE04FCAEB156}" dt="2022-10-24T19:15:46.646" v="203"/>
          <ac:spMkLst>
            <pc:docMk/>
            <pc:sldMk cId="3428941369" sldId="268"/>
            <ac:spMk id="12" creationId="{A3BAF07C-C39E-42EB-BB22-8D46691D9735}"/>
          </ac:spMkLst>
        </pc:spChg>
        <pc:grpChg chg="add">
          <ac:chgData name="Гость" userId="d87954bccbdbdfce" providerId="Windows Live" clId="Web-{957EA8C8-72AE-4303-B9CA-DE04FCAEB156}" dt="2022-10-24T19:15:46.646" v="203"/>
          <ac:grpSpMkLst>
            <pc:docMk/>
            <pc:sldMk cId="3428941369" sldId="268"/>
            <ac:grpSpMk id="14" creationId="{D8E9CF54-0466-4261-9E62-0249E60E1886}"/>
          </ac:grpSpMkLst>
        </pc:grpChg>
        <pc:picChg chg="add mod ord">
          <ac:chgData name="Гость" userId="d87954bccbdbdfce" providerId="Windows Live" clId="Web-{957EA8C8-72AE-4303-B9CA-DE04FCAEB156}" dt="2022-10-24T19:15:46.646" v="203"/>
          <ac:picMkLst>
            <pc:docMk/>
            <pc:sldMk cId="3428941369" sldId="268"/>
            <ac:picMk id="4" creationId="{DBA1924A-0157-B6A1-9F74-4B3F6B84A443}"/>
          </ac:picMkLst>
        </pc:picChg>
        <pc:picChg chg="add mod">
          <ac:chgData name="Гость" userId="d87954bccbdbdfce" providerId="Windows Live" clId="Web-{957EA8C8-72AE-4303-B9CA-DE04FCAEB156}" dt="2022-10-24T19:15:46.646" v="203"/>
          <ac:picMkLst>
            <pc:docMk/>
            <pc:sldMk cId="3428941369" sldId="268"/>
            <ac:picMk id="5" creationId="{7612A664-1545-4796-83CB-0702239985AF}"/>
          </ac:picMkLst>
        </pc:picChg>
      </pc:sldChg>
      <pc:sldChg chg="addSp delSp modSp mod setBg">
        <pc:chgData name="Гость" userId="d87954bccbdbdfce" providerId="Windows Live" clId="Web-{957EA8C8-72AE-4303-B9CA-DE04FCAEB156}" dt="2022-10-24T19:16:58.928" v="230"/>
        <pc:sldMkLst>
          <pc:docMk/>
          <pc:sldMk cId="4064694569" sldId="269"/>
        </pc:sldMkLst>
        <pc:spChg chg="del">
          <ac:chgData name="Гость" userId="d87954bccbdbdfce" providerId="Windows Live" clId="Web-{957EA8C8-72AE-4303-B9CA-DE04FCAEB156}" dt="2022-10-24T19:16:58.928" v="230"/>
          <ac:spMkLst>
            <pc:docMk/>
            <pc:sldMk cId="4064694569" sldId="269"/>
            <ac:spMk id="2" creationId="{68AE6B0D-BBC1-9CC3-20A9-32CF9AF6B402}"/>
          </ac:spMkLst>
        </pc:spChg>
        <pc:spChg chg="del">
          <ac:chgData name="Гость" userId="d87954bccbdbdfce" providerId="Windows Live" clId="Web-{957EA8C8-72AE-4303-B9CA-DE04FCAEB156}" dt="2022-10-24T19:16:54.788" v="229"/>
          <ac:spMkLst>
            <pc:docMk/>
            <pc:sldMk cId="4064694569" sldId="269"/>
            <ac:spMk id="3" creationId="{FA786004-49E0-4BB2-B65F-5143715E9BC1}"/>
          </ac:spMkLst>
        </pc:spChg>
        <pc:spChg chg="add">
          <ac:chgData name="Гость" userId="d87954bccbdbdfce" providerId="Windows Live" clId="Web-{957EA8C8-72AE-4303-B9CA-DE04FCAEB156}" dt="2022-10-24T19:16:58.928" v="230"/>
          <ac:spMkLst>
            <pc:docMk/>
            <pc:sldMk cId="4064694569" sldId="269"/>
            <ac:spMk id="9" creationId="{0B761509-3B9A-49A6-A84B-C3D86811697D}"/>
          </ac:spMkLst>
        </pc:spChg>
        <pc:spChg chg="add">
          <ac:chgData name="Гость" userId="d87954bccbdbdfce" providerId="Windows Live" clId="Web-{957EA8C8-72AE-4303-B9CA-DE04FCAEB156}" dt="2022-10-24T19:16:58.928" v="230"/>
          <ac:spMkLst>
            <pc:docMk/>
            <pc:sldMk cId="4064694569" sldId="269"/>
            <ac:spMk id="11" creationId="{91DE43FD-EB47-414A-B0AB-169B0FFFA527}"/>
          </ac:spMkLst>
        </pc:spChg>
        <pc:grpChg chg="add">
          <ac:chgData name="Гость" userId="d87954bccbdbdfce" providerId="Windows Live" clId="Web-{957EA8C8-72AE-4303-B9CA-DE04FCAEB156}" dt="2022-10-24T19:16:58.928" v="230"/>
          <ac:grpSpMkLst>
            <pc:docMk/>
            <pc:sldMk cId="4064694569" sldId="269"/>
            <ac:grpSpMk id="13" creationId="{58495BCC-CE77-4CC2-952E-846F41119FD5}"/>
          </ac:grpSpMkLst>
        </pc:grpChg>
        <pc:picChg chg="add mod ord">
          <ac:chgData name="Гость" userId="d87954bccbdbdfce" providerId="Windows Live" clId="Web-{957EA8C8-72AE-4303-B9CA-DE04FCAEB156}" dt="2022-10-24T19:16:58.928" v="230"/>
          <ac:picMkLst>
            <pc:docMk/>
            <pc:sldMk cId="4064694569" sldId="269"/>
            <ac:picMk id="4" creationId="{D493A6A3-BB18-0461-DCCE-24085E198725}"/>
          </ac:picMkLst>
        </pc:picChg>
      </pc:sldChg>
      <pc:sldChg chg="del">
        <pc:chgData name="Гость" userId="d87954bccbdbdfce" providerId="Windows Live" clId="Web-{957EA8C8-72AE-4303-B9CA-DE04FCAEB156}" dt="2022-10-24T19:17:16.319" v="238"/>
        <pc:sldMkLst>
          <pc:docMk/>
          <pc:sldMk cId="3947166804" sldId="270"/>
        </pc:sldMkLst>
      </pc:sldChg>
      <pc:sldChg chg="del">
        <pc:chgData name="Гость" userId="d87954bccbdbdfce" providerId="Windows Live" clId="Web-{957EA8C8-72AE-4303-B9CA-DE04FCAEB156}" dt="2022-10-24T19:17:14.679" v="237"/>
        <pc:sldMkLst>
          <pc:docMk/>
          <pc:sldMk cId="2078669663" sldId="271"/>
        </pc:sldMkLst>
      </pc:sldChg>
      <pc:sldChg chg="del">
        <pc:chgData name="Гость" userId="d87954bccbdbdfce" providerId="Windows Live" clId="Web-{957EA8C8-72AE-4303-B9CA-DE04FCAEB156}" dt="2022-10-24T19:17:14.054" v="236"/>
        <pc:sldMkLst>
          <pc:docMk/>
          <pc:sldMk cId="3135185841" sldId="272"/>
        </pc:sldMkLst>
      </pc:sldChg>
      <pc:sldChg chg="del">
        <pc:chgData name="Гость" userId="d87954bccbdbdfce" providerId="Windows Live" clId="Web-{957EA8C8-72AE-4303-B9CA-DE04FCAEB156}" dt="2022-10-24T19:17:13.288" v="235"/>
        <pc:sldMkLst>
          <pc:docMk/>
          <pc:sldMk cId="1827331388" sldId="273"/>
        </pc:sldMkLst>
      </pc:sldChg>
      <pc:sldChg chg="del">
        <pc:chgData name="Гость" userId="d87954bccbdbdfce" providerId="Windows Live" clId="Web-{957EA8C8-72AE-4303-B9CA-DE04FCAEB156}" dt="2022-10-24T19:17:12.725" v="234"/>
        <pc:sldMkLst>
          <pc:docMk/>
          <pc:sldMk cId="1512682651" sldId="274"/>
        </pc:sldMkLst>
      </pc:sldChg>
      <pc:sldChg chg="del">
        <pc:chgData name="Гость" userId="d87954bccbdbdfce" providerId="Windows Live" clId="Web-{957EA8C8-72AE-4303-B9CA-DE04FCAEB156}" dt="2022-10-24T19:17:12.413" v="233"/>
        <pc:sldMkLst>
          <pc:docMk/>
          <pc:sldMk cId="2071681249" sldId="275"/>
        </pc:sldMkLst>
      </pc:sldChg>
      <pc:sldChg chg="del">
        <pc:chgData name="Гость" userId="d87954bccbdbdfce" providerId="Windows Live" clId="Web-{957EA8C8-72AE-4303-B9CA-DE04FCAEB156}" dt="2022-10-24T19:17:10.929" v="232"/>
        <pc:sldMkLst>
          <pc:docMk/>
          <pc:sldMk cId="813438915" sldId="276"/>
        </pc:sldMkLst>
      </pc:sldChg>
      <pc:sldChg chg="del">
        <pc:chgData name="Гость" userId="d87954bccbdbdfce" providerId="Windows Live" clId="Web-{957EA8C8-72AE-4303-B9CA-DE04FCAEB156}" dt="2022-10-24T19:17:10.335" v="231"/>
        <pc:sldMkLst>
          <pc:docMk/>
          <pc:sldMk cId="517049662" sldId="277"/>
        </pc:sldMkLst>
      </pc:sldChg>
      <pc:sldChg chg="new del">
        <pc:chgData name="Гость" userId="d87954bccbdbdfce" providerId="Windows Live" clId="Web-{957EA8C8-72AE-4303-B9CA-DE04FCAEB156}" dt="2022-10-24T18:57:46.243" v="2"/>
        <pc:sldMkLst>
          <pc:docMk/>
          <pc:sldMk cId="1726022905" sldId="278"/>
        </pc:sldMkLst>
      </pc:sldChg>
      <pc:sldChg chg="addSp delSp modSp new mod ord setBg addAnim">
        <pc:chgData name="Гость" userId="d87954bccbdbdfce" providerId="Windows Live" clId="Web-{957EA8C8-72AE-4303-B9CA-DE04FCAEB156}" dt="2022-10-24T19:17:28.101" v="239"/>
        <pc:sldMkLst>
          <pc:docMk/>
          <pc:sldMk cId="4120148609" sldId="278"/>
        </pc:sldMkLst>
        <pc:spChg chg="mod">
          <ac:chgData name="Гость" userId="d87954bccbdbdfce" providerId="Windows Live" clId="Web-{957EA8C8-72AE-4303-B9CA-DE04FCAEB156}" dt="2022-10-24T19:17:28.101" v="239"/>
          <ac:spMkLst>
            <pc:docMk/>
            <pc:sldMk cId="4120148609" sldId="278"/>
            <ac:spMk id="2" creationId="{0AF594F2-473B-26FF-0E78-E675DC8D87B9}"/>
          </ac:spMkLst>
        </pc:spChg>
        <pc:spChg chg="del">
          <ac:chgData name="Гость" userId="d87954bccbdbdfce" providerId="Windows Live" clId="Web-{957EA8C8-72AE-4303-B9CA-DE04FCAEB156}" dt="2022-10-24T18:59:44.135" v="20"/>
          <ac:spMkLst>
            <pc:docMk/>
            <pc:sldMk cId="4120148609" sldId="278"/>
            <ac:spMk id="3" creationId="{07B0A8CF-F4C7-5CD7-BE3A-56AFE60264DF}"/>
          </ac:spMkLst>
        </pc:spChg>
        <pc:spChg chg="add del">
          <ac:chgData name="Гость" userId="d87954bccbdbdfce" providerId="Windows Live" clId="Web-{957EA8C8-72AE-4303-B9CA-DE04FCAEB156}" dt="2022-10-24T19:02:58.184" v="47"/>
          <ac:spMkLst>
            <pc:docMk/>
            <pc:sldMk cId="4120148609" sldId="278"/>
            <ac:spMk id="8" creationId="{787F4F1C-8D3D-4EC1-B72D-A0470A5A08B8}"/>
          </ac:spMkLst>
        </pc:spChg>
        <pc:spChg chg="add del">
          <ac:chgData name="Гость" userId="d87954bccbdbdfce" providerId="Windows Live" clId="Web-{957EA8C8-72AE-4303-B9CA-DE04FCAEB156}" dt="2022-10-24T19:17:28.101" v="239"/>
          <ac:spMkLst>
            <pc:docMk/>
            <pc:sldMk cId="4120148609" sldId="278"/>
            <ac:spMk id="21" creationId="{787F4F1C-8D3D-4EC1-B72D-A0470A5A08B8}"/>
          </ac:spMkLst>
        </pc:spChg>
        <pc:spChg chg="add">
          <ac:chgData name="Гость" userId="d87954bccbdbdfce" providerId="Windows Live" clId="Web-{957EA8C8-72AE-4303-B9CA-DE04FCAEB156}" dt="2022-10-24T19:17:28.101" v="239"/>
          <ac:spMkLst>
            <pc:docMk/>
            <pc:sldMk cId="4120148609" sldId="278"/>
            <ac:spMk id="34" creationId="{16F9E488-0718-4E1E-9D12-26779F606252}"/>
          </ac:spMkLst>
        </pc:spChg>
        <pc:spChg chg="add">
          <ac:chgData name="Гость" userId="d87954bccbdbdfce" providerId="Windows Live" clId="Web-{957EA8C8-72AE-4303-B9CA-DE04FCAEB156}" dt="2022-10-24T19:17:28.101" v="239"/>
          <ac:spMkLst>
            <pc:docMk/>
            <pc:sldMk cId="4120148609" sldId="278"/>
            <ac:spMk id="36" creationId="{09BE6F6B-19BD-443C-8FB0-FA45F13F9535}"/>
          </ac:spMkLst>
        </pc:spChg>
        <pc:grpChg chg="add del">
          <ac:chgData name="Гость" userId="d87954bccbdbdfce" providerId="Windows Live" clId="Web-{957EA8C8-72AE-4303-B9CA-DE04FCAEB156}" dt="2022-10-24T19:02:58.184" v="47"/>
          <ac:grpSpMkLst>
            <pc:docMk/>
            <pc:sldMk cId="4120148609" sldId="278"/>
            <ac:grpSpMk id="10" creationId="{D1E3DD61-64DB-46AD-B249-E273CD86B051}"/>
          </ac:grpSpMkLst>
        </pc:grpChg>
        <pc:grpChg chg="add del">
          <ac:chgData name="Гость" userId="d87954bccbdbdfce" providerId="Windows Live" clId="Web-{957EA8C8-72AE-4303-B9CA-DE04FCAEB156}" dt="2022-10-24T19:17:28.101" v="239"/>
          <ac:grpSpMkLst>
            <pc:docMk/>
            <pc:sldMk cId="4120148609" sldId="278"/>
            <ac:grpSpMk id="23" creationId="{D1E3DD61-64DB-46AD-B249-E273CD86B051}"/>
          </ac:grpSpMkLst>
        </pc:grpChg>
        <pc:grpChg chg="add">
          <ac:chgData name="Гость" userId="d87954bccbdbdfce" providerId="Windows Live" clId="Web-{957EA8C8-72AE-4303-B9CA-DE04FCAEB156}" dt="2022-10-24T19:17:28.101" v="239"/>
          <ac:grpSpMkLst>
            <pc:docMk/>
            <pc:sldMk cId="4120148609" sldId="278"/>
            <ac:grpSpMk id="38" creationId="{92AAE609-C327-4952-BB48-254E9015AD81}"/>
          </ac:grpSpMkLst>
        </pc:grpChg>
      </pc:sldChg>
      <pc:sldChg chg="new del">
        <pc:chgData name="Гость" userId="d87954bccbdbdfce" providerId="Windows Live" clId="Web-{957EA8C8-72AE-4303-B9CA-DE04FCAEB156}" dt="2022-10-24T18:57:47.149" v="3"/>
        <pc:sldMkLst>
          <pc:docMk/>
          <pc:sldMk cId="1053054857" sldId="279"/>
        </pc:sldMkLst>
      </pc:sldChg>
      <pc:sldChg chg="addSp delSp modSp new mod setBg">
        <pc:chgData name="Гость" userId="d87954bccbdbdfce" providerId="Windows Live" clId="Web-{957EA8C8-72AE-4303-B9CA-DE04FCAEB156}" dt="2022-10-24T19:10:46.986" v="173" actId="1076"/>
        <pc:sldMkLst>
          <pc:docMk/>
          <pc:sldMk cId="1196061031" sldId="279"/>
        </pc:sldMkLst>
        <pc:spChg chg="mod">
          <ac:chgData name="Гость" userId="d87954bccbdbdfce" providerId="Windows Live" clId="Web-{957EA8C8-72AE-4303-B9CA-DE04FCAEB156}" dt="2022-10-24T19:10:39.002" v="171" actId="1076"/>
          <ac:spMkLst>
            <pc:docMk/>
            <pc:sldMk cId="1196061031" sldId="279"/>
            <ac:spMk id="2" creationId="{4DB3E624-0ACA-0190-3301-3D8DF226F307}"/>
          </ac:spMkLst>
        </pc:spChg>
        <pc:spChg chg="del">
          <ac:chgData name="Гость" userId="d87954bccbdbdfce" providerId="Windows Live" clId="Web-{957EA8C8-72AE-4303-B9CA-DE04FCAEB156}" dt="2022-10-24T19:10:13.814" v="166"/>
          <ac:spMkLst>
            <pc:docMk/>
            <pc:sldMk cId="1196061031" sldId="279"/>
            <ac:spMk id="3" creationId="{5C757878-542C-46C3-5F42-3BE20A1F4FB0}"/>
          </ac:spMkLst>
        </pc:spChg>
        <pc:spChg chg="add mod">
          <ac:chgData name="Гость" userId="d87954bccbdbdfce" providerId="Windows Live" clId="Web-{957EA8C8-72AE-4303-B9CA-DE04FCAEB156}" dt="2022-10-24T19:10:37.252" v="170" actId="14100"/>
          <ac:spMkLst>
            <pc:docMk/>
            <pc:sldMk cId="1196061031" sldId="279"/>
            <ac:spMk id="8" creationId="{480F70A6-90E8-99BB-1C13-49952B166394}"/>
          </ac:spMkLst>
        </pc:spChg>
        <pc:spChg chg="add">
          <ac:chgData name="Гость" userId="d87954bccbdbdfce" providerId="Windows Live" clId="Web-{957EA8C8-72AE-4303-B9CA-DE04FCAEB156}" dt="2022-10-24T19:10:26.627" v="167"/>
          <ac:spMkLst>
            <pc:docMk/>
            <pc:sldMk cId="1196061031" sldId="279"/>
            <ac:spMk id="11" creationId="{B95B9BA8-1D69-4796-85F5-B6D0BD52354B}"/>
          </ac:spMkLst>
        </pc:spChg>
        <pc:grpChg chg="add">
          <ac:chgData name="Гость" userId="d87954bccbdbdfce" providerId="Windows Live" clId="Web-{957EA8C8-72AE-4303-B9CA-DE04FCAEB156}" dt="2022-10-24T19:10:26.627" v="167"/>
          <ac:grpSpMkLst>
            <pc:docMk/>
            <pc:sldMk cId="1196061031" sldId="279"/>
            <ac:grpSpMk id="13" creationId="{23705FF7-CAB4-430F-A07B-AF2245F17F1C}"/>
          </ac:grpSpMkLst>
        </pc:grpChg>
        <pc:picChg chg="add mod ord">
          <ac:chgData name="Гость" userId="d87954bccbdbdfce" providerId="Windows Live" clId="Web-{957EA8C8-72AE-4303-B9CA-DE04FCAEB156}" dt="2022-10-24T19:10:46.986" v="173" actId="1076"/>
          <ac:picMkLst>
            <pc:docMk/>
            <pc:sldMk cId="1196061031" sldId="279"/>
            <ac:picMk id="4" creationId="{74AFD0B5-5694-2914-7F6C-87B7FE5F78EA}"/>
          </ac:picMkLst>
        </pc:picChg>
      </pc:sldChg>
    </pc:docChg>
  </pc:docChgLst>
  <pc:docChgLst>
    <pc:chgData name="Гость" userId="d87954bccbdbdfce" providerId="Windows Live" clId="Web-{CAAED391-E884-47CA-9307-02997482328B}"/>
    <pc:docChg chg="addSld delSld modSld sldOrd">
      <pc:chgData name="Гость" userId="d87954bccbdbdfce" providerId="Windows Live" clId="Web-{CAAED391-E884-47CA-9307-02997482328B}" dt="2022-10-24T18:55:17.820" v="78"/>
      <pc:docMkLst>
        <pc:docMk/>
      </pc:docMkLst>
      <pc:sldChg chg="del">
        <pc:chgData name="Гость" userId="d87954bccbdbdfce" providerId="Windows Live" clId="Web-{CAAED391-E884-47CA-9307-02997482328B}" dt="2022-10-24T18:45:14.260" v="1"/>
        <pc:sldMkLst>
          <pc:docMk/>
          <pc:sldMk cId="1351651579" sldId="256"/>
        </pc:sldMkLst>
      </pc:sldChg>
      <pc:sldChg chg="addSp delSp modSp new mod setBg setClrOvrMap">
        <pc:chgData name="Гость" userId="d87954bccbdbdfce" providerId="Windows Live" clId="Web-{CAAED391-E884-47CA-9307-02997482328B}" dt="2022-10-24T18:50:06.598" v="13" actId="14100"/>
        <pc:sldMkLst>
          <pc:docMk/>
          <pc:sldMk cId="2942967702" sldId="257"/>
        </pc:sldMkLst>
        <pc:spChg chg="mod">
          <ac:chgData name="Гость" userId="d87954bccbdbdfce" providerId="Windows Live" clId="Web-{CAAED391-E884-47CA-9307-02997482328B}" dt="2022-10-24T18:45:56.807" v="6" actId="14100"/>
          <ac:spMkLst>
            <pc:docMk/>
            <pc:sldMk cId="2942967702" sldId="257"/>
            <ac:spMk id="2" creationId="{43125F00-DAE9-3F8C-A5C6-08DE6F924C9D}"/>
          </ac:spMkLst>
        </pc:spChg>
        <pc:spChg chg="del mod">
          <ac:chgData name="Гость" userId="d87954bccbdbdfce" providerId="Windows Live" clId="Web-{CAAED391-E884-47CA-9307-02997482328B}" dt="2022-10-24T18:49:39.723" v="7"/>
          <ac:spMkLst>
            <pc:docMk/>
            <pc:sldMk cId="2942967702" sldId="257"/>
            <ac:spMk id="3" creationId="{F564F1AF-EFFE-4083-BF16-4B495785FF70}"/>
          </ac:spMkLst>
        </pc:spChg>
        <pc:spChg chg="add">
          <ac:chgData name="Гость" userId="d87954bccbdbdfce" providerId="Windows Live" clId="Web-{CAAED391-E884-47CA-9307-02997482328B}" dt="2022-10-24T18:45:22.838" v="2"/>
          <ac:spMkLst>
            <pc:docMk/>
            <pc:sldMk cId="2942967702" sldId="257"/>
            <ac:spMk id="8" creationId="{EA67B5B4-3A24-436E-B663-1B2EBFF8A0CD}"/>
          </ac:spMkLst>
        </pc:spChg>
        <pc:spChg chg="add">
          <ac:chgData name="Гость" userId="d87954bccbdbdfce" providerId="Windows Live" clId="Web-{CAAED391-E884-47CA-9307-02997482328B}" dt="2022-10-24T18:45:22.838" v="2"/>
          <ac:spMkLst>
            <pc:docMk/>
            <pc:sldMk cId="2942967702" sldId="257"/>
            <ac:spMk id="10" creationId="{987FDF89-C993-41F4-A1B8-DBAFF16008A9}"/>
          </ac:spMkLst>
        </pc:spChg>
        <pc:spChg chg="add">
          <ac:chgData name="Гость" userId="d87954bccbdbdfce" providerId="Windows Live" clId="Web-{CAAED391-E884-47CA-9307-02997482328B}" dt="2022-10-24T18:45:22.838" v="2"/>
          <ac:spMkLst>
            <pc:docMk/>
            <pc:sldMk cId="2942967702" sldId="257"/>
            <ac:spMk id="12" creationId="{64E585EA-75FD-4025-8270-F66A58A15CDA}"/>
          </ac:spMkLst>
        </pc:spChg>
        <pc:picChg chg="add mod ord">
          <ac:chgData name="Гость" userId="d87954bccbdbdfce" providerId="Windows Live" clId="Web-{CAAED391-E884-47CA-9307-02997482328B}" dt="2022-10-24T18:49:39.723" v="7"/>
          <ac:picMkLst>
            <pc:docMk/>
            <pc:sldMk cId="2942967702" sldId="257"/>
            <ac:picMk id="4" creationId="{E192AB19-27F8-30F2-7618-B0A9EE35F505}"/>
          </ac:picMkLst>
        </pc:picChg>
        <pc:picChg chg="add mod">
          <ac:chgData name="Гость" userId="d87954bccbdbdfce" providerId="Windows Live" clId="Web-{CAAED391-E884-47CA-9307-02997482328B}" dt="2022-10-24T18:50:06.598" v="13" actId="14100"/>
          <ac:picMkLst>
            <pc:docMk/>
            <pc:sldMk cId="2942967702" sldId="257"/>
            <ac:picMk id="5" creationId="{BF59565C-4835-0CFD-8F36-6AE24985D4E0}"/>
          </ac:picMkLst>
        </pc:picChg>
      </pc:sldChg>
      <pc:sldChg chg="addSp delSp modSp new mod ord setBg setClrOvrMap">
        <pc:chgData name="Гость" userId="d87954bccbdbdfce" providerId="Windows Live" clId="Web-{CAAED391-E884-47CA-9307-02997482328B}" dt="2022-10-24T18:53:21.788" v="71" actId="14100"/>
        <pc:sldMkLst>
          <pc:docMk/>
          <pc:sldMk cId="182715349" sldId="258"/>
        </pc:sldMkLst>
        <pc:spChg chg="mod">
          <ac:chgData name="Гость" userId="d87954bccbdbdfce" providerId="Windows Live" clId="Web-{CAAED391-E884-47CA-9307-02997482328B}" dt="2022-10-24T18:50:58.161" v="36"/>
          <ac:spMkLst>
            <pc:docMk/>
            <pc:sldMk cId="182715349" sldId="258"/>
            <ac:spMk id="2" creationId="{F7ACC82C-07C2-5EC3-0D19-C6444EE80909}"/>
          </ac:spMkLst>
        </pc:spChg>
        <pc:spChg chg="add del">
          <ac:chgData name="Гость" userId="d87954bccbdbdfce" providerId="Windows Live" clId="Web-{CAAED391-E884-47CA-9307-02997482328B}" dt="2022-10-24T18:50:58.161" v="36"/>
          <ac:spMkLst>
            <pc:docMk/>
            <pc:sldMk cId="182715349" sldId="258"/>
            <ac:spMk id="3" creationId="{6D37BCC2-B7AA-5991-4693-5E6027B27FF6}"/>
          </ac:spMkLst>
        </pc:spChg>
        <pc:spChg chg="add del">
          <ac:chgData name="Гость" userId="d87954bccbdbdfce" providerId="Windows Live" clId="Web-{CAAED391-E884-47CA-9307-02997482328B}" dt="2022-10-24T18:50:58.146" v="35"/>
          <ac:spMkLst>
            <pc:docMk/>
            <pc:sldMk cId="182715349" sldId="258"/>
            <ac:spMk id="8" creationId="{66B332A4-D438-4773-A77F-5ED49A448D9D}"/>
          </ac:spMkLst>
        </pc:spChg>
        <pc:spChg chg="add del">
          <ac:chgData name="Гость" userId="d87954bccbdbdfce" providerId="Windows Live" clId="Web-{CAAED391-E884-47CA-9307-02997482328B}" dt="2022-10-24T18:50:58.146" v="35"/>
          <ac:spMkLst>
            <pc:docMk/>
            <pc:sldMk cId="182715349" sldId="258"/>
            <ac:spMk id="10" creationId="{DF9AD32D-FF05-44F4-BD4D-9CEE89B71EB9}"/>
          </ac:spMkLst>
        </pc:spChg>
        <pc:spChg chg="add">
          <ac:chgData name="Гость" userId="d87954bccbdbdfce" providerId="Windows Live" clId="Web-{CAAED391-E884-47CA-9307-02997482328B}" dt="2022-10-24T18:50:58.161" v="36"/>
          <ac:spMkLst>
            <pc:docMk/>
            <pc:sldMk cId="182715349" sldId="258"/>
            <ac:spMk id="12" creationId="{FF9DEA15-78BD-4750-AA18-B9F28A6D5AB8}"/>
          </ac:spMkLst>
        </pc:spChg>
        <pc:spChg chg="add">
          <ac:chgData name="Гость" userId="d87954bccbdbdfce" providerId="Windows Live" clId="Web-{CAAED391-E884-47CA-9307-02997482328B}" dt="2022-10-24T18:50:58.161" v="36"/>
          <ac:spMkLst>
            <pc:docMk/>
            <pc:sldMk cId="182715349" sldId="258"/>
            <ac:spMk id="13" creationId="{C7FA33FF-088D-4F16-95A2-2C64D353DEA8}"/>
          </ac:spMkLst>
        </pc:spChg>
        <pc:spChg chg="add">
          <ac:chgData name="Гость" userId="d87954bccbdbdfce" providerId="Windows Live" clId="Web-{CAAED391-E884-47CA-9307-02997482328B}" dt="2022-10-24T18:50:58.161" v="36"/>
          <ac:spMkLst>
            <pc:docMk/>
            <pc:sldMk cId="182715349" sldId="258"/>
            <ac:spMk id="14" creationId="{A376EFB1-01CF-419F-ABF1-2AF02BBFCBD1}"/>
          </ac:spMkLst>
        </pc:spChg>
        <pc:spChg chg="add del">
          <ac:chgData name="Гость" userId="d87954bccbdbdfce" providerId="Windows Live" clId="Web-{CAAED391-E884-47CA-9307-02997482328B}" dt="2022-10-24T18:52:37.178" v="50"/>
          <ac:spMkLst>
            <pc:docMk/>
            <pc:sldMk cId="182715349" sldId="258"/>
            <ac:spMk id="15" creationId="{6D37BCC2-B7AA-5991-4693-5E6027B27FF6}"/>
          </ac:spMkLst>
        </pc:spChg>
        <pc:picChg chg="add mod ord">
          <ac:chgData name="Гость" userId="d87954bccbdbdfce" providerId="Windows Live" clId="Web-{CAAED391-E884-47CA-9307-02997482328B}" dt="2022-10-24T18:52:40.553" v="56" actId="14100"/>
          <ac:picMkLst>
            <pc:docMk/>
            <pc:sldMk cId="182715349" sldId="258"/>
            <ac:picMk id="4" creationId="{F4FB8265-DB40-F1BC-2321-2CF6E80A0125}"/>
          </ac:picMkLst>
        </pc:picChg>
        <pc:picChg chg="add mod">
          <ac:chgData name="Гость" userId="d87954bccbdbdfce" providerId="Windows Live" clId="Web-{CAAED391-E884-47CA-9307-02997482328B}" dt="2022-10-24T18:53:21.788" v="71" actId="14100"/>
          <ac:picMkLst>
            <pc:docMk/>
            <pc:sldMk cId="182715349" sldId="258"/>
            <ac:picMk id="5" creationId="{FAA98D19-152D-F031-13F7-62B733472E22}"/>
          </ac:picMkLst>
        </pc:picChg>
      </pc:sldChg>
      <pc:sldChg chg="addSp delSp modSp new mod ord setBg setClrOvrMap">
        <pc:chgData name="Гость" userId="d87954bccbdbdfce" providerId="Windows Live" clId="Web-{CAAED391-E884-47CA-9307-02997482328B}" dt="2022-10-24T18:55:17.820" v="78"/>
        <pc:sldMkLst>
          <pc:docMk/>
          <pc:sldMk cId="1476413580" sldId="259"/>
        </pc:sldMkLst>
        <pc:spChg chg="del mod">
          <ac:chgData name="Гость" userId="d87954bccbdbdfce" providerId="Windows Live" clId="Web-{CAAED391-E884-47CA-9307-02997482328B}" dt="2022-10-24T18:55:17.820" v="78"/>
          <ac:spMkLst>
            <pc:docMk/>
            <pc:sldMk cId="1476413580" sldId="259"/>
            <ac:spMk id="2" creationId="{8E2C8EDA-7810-7AAB-B316-1437C597F47B}"/>
          </ac:spMkLst>
        </pc:spChg>
        <pc:spChg chg="del mod">
          <ac:chgData name="Гость" userId="d87954bccbdbdfce" providerId="Windows Live" clId="Web-{CAAED391-E884-47CA-9307-02997482328B}" dt="2022-10-24T18:51:25.599" v="39"/>
          <ac:spMkLst>
            <pc:docMk/>
            <pc:sldMk cId="1476413580" sldId="259"/>
            <ac:spMk id="3" creationId="{EDC37BEB-DAE7-EF51-D0BB-9A3A3CE0B381}"/>
          </ac:spMkLst>
        </pc:spChg>
        <pc:spChg chg="add del mod">
          <ac:chgData name="Гость" userId="d87954bccbdbdfce" providerId="Windows Live" clId="Web-{CAAED391-E884-47CA-9307-02997482328B}" dt="2022-10-24T18:53:33.772" v="72"/>
          <ac:spMkLst>
            <pc:docMk/>
            <pc:sldMk cId="1476413580" sldId="259"/>
            <ac:spMk id="6" creationId="{B55BD83F-278B-6662-70C2-99474F55EEA0}"/>
          </ac:spMkLst>
        </pc:spChg>
        <pc:spChg chg="add del">
          <ac:chgData name="Гость" userId="d87954bccbdbdfce" providerId="Windows Live" clId="Web-{CAAED391-E884-47CA-9307-02997482328B}" dt="2022-10-24T18:55:17.820" v="78"/>
          <ac:spMkLst>
            <pc:docMk/>
            <pc:sldMk cId="1476413580" sldId="259"/>
            <ac:spMk id="8" creationId="{EA67B5B4-3A24-436E-B663-1B2EBFF8A0CD}"/>
          </ac:spMkLst>
        </pc:spChg>
        <pc:spChg chg="add del">
          <ac:chgData name="Гость" userId="d87954bccbdbdfce" providerId="Windows Live" clId="Web-{CAAED391-E884-47CA-9307-02997482328B}" dt="2022-10-24T18:55:17.820" v="78"/>
          <ac:spMkLst>
            <pc:docMk/>
            <pc:sldMk cId="1476413580" sldId="259"/>
            <ac:spMk id="10" creationId="{987FDF89-C993-41F4-A1B8-DBAFF16008A9}"/>
          </ac:spMkLst>
        </pc:spChg>
        <pc:spChg chg="add del">
          <ac:chgData name="Гость" userId="d87954bccbdbdfce" providerId="Windows Live" clId="Web-{CAAED391-E884-47CA-9307-02997482328B}" dt="2022-10-24T18:55:17.820" v="78"/>
          <ac:spMkLst>
            <pc:docMk/>
            <pc:sldMk cId="1476413580" sldId="259"/>
            <ac:spMk id="12" creationId="{64E585EA-75FD-4025-8270-F66A58A15CDA}"/>
          </ac:spMkLst>
        </pc:spChg>
        <pc:spChg chg="add">
          <ac:chgData name="Гость" userId="d87954bccbdbdfce" providerId="Windows Live" clId="Web-{CAAED391-E884-47CA-9307-02997482328B}" dt="2022-10-24T18:55:17.820" v="78"/>
          <ac:spMkLst>
            <pc:docMk/>
            <pc:sldMk cId="1476413580" sldId="259"/>
            <ac:spMk id="17" creationId="{B670DBD5-770C-4383-9F54-5B86E86BD5BB}"/>
          </ac:spMkLst>
        </pc:spChg>
        <pc:picChg chg="add del mod ord">
          <ac:chgData name="Гость" userId="d87954bccbdbdfce" providerId="Windows Live" clId="Web-{CAAED391-E884-47CA-9307-02997482328B}" dt="2022-10-24T18:52:09.053" v="49"/>
          <ac:picMkLst>
            <pc:docMk/>
            <pc:sldMk cId="1476413580" sldId="259"/>
            <ac:picMk id="4" creationId="{0F7E7152-0DB9-C691-F7DC-364727F64F75}"/>
          </ac:picMkLst>
        </pc:picChg>
        <pc:picChg chg="add mod ord">
          <ac:chgData name="Гость" userId="d87954bccbdbdfce" providerId="Windows Live" clId="Web-{CAAED391-E884-47CA-9307-02997482328B}" dt="2022-10-24T18:55:17.820" v="78"/>
          <ac:picMkLst>
            <pc:docMk/>
            <pc:sldMk cId="1476413580" sldId="259"/>
            <ac:picMk id="7" creationId="{75EFE440-73B0-3B25-B905-918467CB9B6C}"/>
          </ac:picMkLst>
        </pc:picChg>
      </pc:sldChg>
      <pc:sldChg chg="new">
        <pc:chgData name="Гость" userId="d87954bccbdbdfce" providerId="Windows Live" clId="Web-{CAAED391-E884-47CA-9307-02997482328B}" dt="2022-10-24T18:50:14.754" v="16"/>
        <pc:sldMkLst>
          <pc:docMk/>
          <pc:sldMk cId="773448541" sldId="260"/>
        </pc:sldMkLst>
      </pc:sldChg>
      <pc:sldChg chg="new">
        <pc:chgData name="Гость" userId="d87954bccbdbdfce" providerId="Windows Live" clId="Web-{CAAED391-E884-47CA-9307-02997482328B}" dt="2022-10-24T18:50:16.145" v="17"/>
        <pc:sldMkLst>
          <pc:docMk/>
          <pc:sldMk cId="147153964" sldId="261"/>
        </pc:sldMkLst>
      </pc:sldChg>
      <pc:sldChg chg="new">
        <pc:chgData name="Гость" userId="d87954bccbdbdfce" providerId="Windows Live" clId="Web-{CAAED391-E884-47CA-9307-02997482328B}" dt="2022-10-24T18:50:16.504" v="18"/>
        <pc:sldMkLst>
          <pc:docMk/>
          <pc:sldMk cId="186745526" sldId="262"/>
        </pc:sldMkLst>
      </pc:sldChg>
      <pc:sldChg chg="new">
        <pc:chgData name="Гость" userId="d87954bccbdbdfce" providerId="Windows Live" clId="Web-{CAAED391-E884-47CA-9307-02997482328B}" dt="2022-10-24T18:50:16.895" v="19"/>
        <pc:sldMkLst>
          <pc:docMk/>
          <pc:sldMk cId="3458446432" sldId="263"/>
        </pc:sldMkLst>
      </pc:sldChg>
      <pc:sldChg chg="new">
        <pc:chgData name="Гость" userId="d87954bccbdbdfce" providerId="Windows Live" clId="Web-{CAAED391-E884-47CA-9307-02997482328B}" dt="2022-10-24T18:50:18.083" v="20"/>
        <pc:sldMkLst>
          <pc:docMk/>
          <pc:sldMk cId="1382563203" sldId="264"/>
        </pc:sldMkLst>
      </pc:sldChg>
      <pc:sldChg chg="new">
        <pc:chgData name="Гость" userId="d87954bccbdbdfce" providerId="Windows Live" clId="Web-{CAAED391-E884-47CA-9307-02997482328B}" dt="2022-10-24T18:50:19.176" v="21"/>
        <pc:sldMkLst>
          <pc:docMk/>
          <pc:sldMk cId="2197184645" sldId="265"/>
        </pc:sldMkLst>
      </pc:sldChg>
      <pc:sldChg chg="new">
        <pc:chgData name="Гость" userId="d87954bccbdbdfce" providerId="Windows Live" clId="Web-{CAAED391-E884-47CA-9307-02997482328B}" dt="2022-10-24T18:50:20.036" v="22"/>
        <pc:sldMkLst>
          <pc:docMk/>
          <pc:sldMk cId="2211764426" sldId="266"/>
        </pc:sldMkLst>
      </pc:sldChg>
      <pc:sldChg chg="new">
        <pc:chgData name="Гость" userId="d87954bccbdbdfce" providerId="Windows Live" clId="Web-{CAAED391-E884-47CA-9307-02997482328B}" dt="2022-10-24T18:50:20.911" v="23"/>
        <pc:sldMkLst>
          <pc:docMk/>
          <pc:sldMk cId="4154181313" sldId="267"/>
        </pc:sldMkLst>
      </pc:sldChg>
      <pc:sldChg chg="new">
        <pc:chgData name="Гость" userId="d87954bccbdbdfce" providerId="Windows Live" clId="Web-{CAAED391-E884-47CA-9307-02997482328B}" dt="2022-10-24T18:50:22.926" v="24"/>
        <pc:sldMkLst>
          <pc:docMk/>
          <pc:sldMk cId="3428941369" sldId="268"/>
        </pc:sldMkLst>
      </pc:sldChg>
      <pc:sldChg chg="new">
        <pc:chgData name="Гость" userId="d87954bccbdbdfce" providerId="Windows Live" clId="Web-{CAAED391-E884-47CA-9307-02997482328B}" dt="2022-10-24T18:50:28.723" v="25"/>
        <pc:sldMkLst>
          <pc:docMk/>
          <pc:sldMk cId="4064694569" sldId="269"/>
        </pc:sldMkLst>
      </pc:sldChg>
      <pc:sldChg chg="new">
        <pc:chgData name="Гость" userId="d87954bccbdbdfce" providerId="Windows Live" clId="Web-{CAAED391-E884-47CA-9307-02997482328B}" dt="2022-10-24T18:50:29.083" v="26"/>
        <pc:sldMkLst>
          <pc:docMk/>
          <pc:sldMk cId="3947166804" sldId="270"/>
        </pc:sldMkLst>
      </pc:sldChg>
      <pc:sldChg chg="new">
        <pc:chgData name="Гость" userId="d87954bccbdbdfce" providerId="Windows Live" clId="Web-{CAAED391-E884-47CA-9307-02997482328B}" dt="2022-10-24T18:50:29.161" v="27"/>
        <pc:sldMkLst>
          <pc:docMk/>
          <pc:sldMk cId="2078669663" sldId="271"/>
        </pc:sldMkLst>
      </pc:sldChg>
      <pc:sldChg chg="new">
        <pc:chgData name="Гость" userId="d87954bccbdbdfce" providerId="Windows Live" clId="Web-{CAAED391-E884-47CA-9307-02997482328B}" dt="2022-10-24T18:50:29.473" v="28"/>
        <pc:sldMkLst>
          <pc:docMk/>
          <pc:sldMk cId="3135185841" sldId="272"/>
        </pc:sldMkLst>
      </pc:sldChg>
      <pc:sldChg chg="new">
        <pc:chgData name="Гость" userId="d87954bccbdbdfce" providerId="Windows Live" clId="Web-{CAAED391-E884-47CA-9307-02997482328B}" dt="2022-10-24T18:50:29.833" v="29"/>
        <pc:sldMkLst>
          <pc:docMk/>
          <pc:sldMk cId="1827331388" sldId="273"/>
        </pc:sldMkLst>
      </pc:sldChg>
      <pc:sldChg chg="new">
        <pc:chgData name="Гость" userId="d87954bccbdbdfce" providerId="Windows Live" clId="Web-{CAAED391-E884-47CA-9307-02997482328B}" dt="2022-10-24T18:50:30.536" v="30"/>
        <pc:sldMkLst>
          <pc:docMk/>
          <pc:sldMk cId="1512682651" sldId="274"/>
        </pc:sldMkLst>
      </pc:sldChg>
      <pc:sldChg chg="new">
        <pc:chgData name="Гость" userId="d87954bccbdbdfce" providerId="Windows Live" clId="Web-{CAAED391-E884-47CA-9307-02997482328B}" dt="2022-10-24T18:50:30.926" v="31"/>
        <pc:sldMkLst>
          <pc:docMk/>
          <pc:sldMk cId="2071681249" sldId="275"/>
        </pc:sldMkLst>
      </pc:sldChg>
      <pc:sldChg chg="new">
        <pc:chgData name="Гость" userId="d87954bccbdbdfce" providerId="Windows Live" clId="Web-{CAAED391-E884-47CA-9307-02997482328B}" dt="2022-10-24T18:50:31.348" v="32"/>
        <pc:sldMkLst>
          <pc:docMk/>
          <pc:sldMk cId="813438915" sldId="276"/>
        </pc:sldMkLst>
      </pc:sldChg>
      <pc:sldChg chg="new">
        <pc:chgData name="Гость" userId="d87954bccbdbdfce" providerId="Windows Live" clId="Web-{CAAED391-E884-47CA-9307-02997482328B}" dt="2022-10-24T18:50:31.708" v="33"/>
        <pc:sldMkLst>
          <pc:docMk/>
          <pc:sldMk cId="517049662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Snake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589273" y="6130456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Мирошниченко Игорь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014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48257" y="216673"/>
            <a:ext cx="10566400" cy="411480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игру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игру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Представить игру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378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828703" y="1226489"/>
            <a:ext cx="10566400" cy="4114800"/>
          </a:xfrm>
        </p:spPr>
        <p:txBody>
          <a:bodyPr/>
          <a:lstStyle/>
          <a:p>
            <a:r>
              <a:rPr lang="ru-RU" dirty="0" smtClean="0"/>
              <a:t>При помощи 4 клавиш передвигать змейку и собирать яблоки для увеличения длины змеи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22" y="2011679"/>
            <a:ext cx="2166137" cy="3810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659" y="2011679"/>
            <a:ext cx="6140058" cy="3810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432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Внутренности</a:t>
            </a:r>
            <a:r>
              <a:rPr lang="en-US" dirty="0" smtClean="0"/>
              <a:t>: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371642"/>
              </p:ext>
            </p:extLst>
          </p:nvPr>
        </p:nvGraphicFramePr>
        <p:xfrm>
          <a:off x="3916458" y="151075"/>
          <a:ext cx="8128000" cy="6528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874"/>
                <a:gridCol w="2067339"/>
                <a:gridCol w="1957787"/>
                <a:gridCol w="2032000"/>
              </a:tblGrid>
              <a:tr h="950254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Метод для создания игрового поля</a:t>
                      </a:r>
                      <a:endParaRPr lang="ru-RU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Метод для инициализации змейки на игровом</a:t>
                      </a:r>
                      <a:endParaRPr lang="ru-RU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Метод для </a:t>
                      </a:r>
                      <a:r>
                        <a:rPr lang="ru-RU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отрисовки</a:t>
                      </a:r>
                      <a:r>
                        <a:rPr lang="ru-RU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змейки на игровом поле</a:t>
                      </a:r>
                      <a:endParaRPr lang="ru-RU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Метод для перемещения змейки</a:t>
                      </a:r>
                      <a:endParaRPr lang="ru-RU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width;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height;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char[][] board;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Snake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snake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&lt;Point&gt; food;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SnakeGame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width,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height) {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width;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height;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board = new char[height][width];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snake = new Snake();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food = new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&lt;&gt;();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initBoard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placeSnake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placeFood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initializeSnake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initialLength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5;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startX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10;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10;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Direction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initialDirection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Direction.RIGHT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snake.clear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initialLength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 =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startX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=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new Point(x, y);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snake.add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(point);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direction =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initialDirection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drawSnake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(Graphics g) {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snake.size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== 0) {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g.setColor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Color.GREEN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// Head of the snake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else {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g.setColor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Color.YELLOW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}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```java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moveSnake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direction) {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oldRow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snake.get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(0).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getRow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oldCol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snake.get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(0).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getCol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ru-R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28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892312" y="1542554"/>
            <a:ext cx="10566400" cy="4114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8000" dirty="0" smtClean="0"/>
              <a:t>Спасибо за внимание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2331765450"/>
      </p:ext>
    </p:extLst>
  </p:cSld>
  <p:clrMapOvr>
    <a:masterClrMapping/>
  </p:clrMapOvr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30</TotalTime>
  <Words>78</Words>
  <Application>Microsoft Office PowerPoint</Application>
  <PresentationFormat>Произвольный</PresentationFormat>
  <Paragraphs>19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Горизонт</vt:lpstr>
      <vt:lpstr>Snake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ПК</cp:lastModifiedBy>
  <cp:revision>115</cp:revision>
  <dcterms:created xsi:type="dcterms:W3CDTF">2022-10-24T18:40:36Z</dcterms:created>
  <dcterms:modified xsi:type="dcterms:W3CDTF">2024-05-28T19:36:11Z</dcterms:modified>
</cp:coreProperties>
</file>