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7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6BDEA-DEC7-D2BC-60D4-5C5332717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524299-D0D9-95EE-04E9-1E91282D0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64B1DF-681E-7D9E-883B-DB925535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FB81-0EA1-417C-B3E8-BA64D92C7EAD}" type="datetimeFigureOut">
              <a:rPr lang="pt-BR" smtClean="0"/>
              <a:t>11/06/2023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FE5DCF-5A72-861B-A38E-7DCC7E2BD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5BF3F1-FBF4-B3F5-6FA3-9CD77F4E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DEEC-F3CE-4548-88D9-DA9792131F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770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FD7C3A-66D1-3A8F-28E7-C64BFF197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F92611F-9D42-52A4-2E69-B876D0733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87FEEE-5B43-0323-A9E7-4D9F753F5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FB81-0EA1-417C-B3E8-BA64D92C7EAD}" type="datetimeFigureOut">
              <a:rPr lang="pt-BR" smtClean="0"/>
              <a:t>11/06/2023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60372A-8442-804C-29C5-C2491376E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5C81DB-FBF9-730A-3A7E-23528675A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DEEC-F3CE-4548-88D9-DA9792131F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3948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EED5D2F-6CC1-CC58-42FC-82D246D461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98629E2-6269-BEDD-D7CD-77E33DD0D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5F8F90-A312-619A-2B01-11FC45DED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FB81-0EA1-417C-B3E8-BA64D92C7EAD}" type="datetimeFigureOut">
              <a:rPr lang="pt-BR" smtClean="0"/>
              <a:t>11/06/2023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6E0242-02C5-C86F-68ED-1EF8D9D9A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23DA6C-4ACE-3DEA-1FAA-65C6194B8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DEEC-F3CE-4548-88D9-DA9792131F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1508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36A1C8-51EE-80C3-3404-E1F790301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78BCC1-4FCE-2DA6-32BE-E9A878C2B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BB42BF-CFD0-13B0-C66D-64510C0FF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FB81-0EA1-417C-B3E8-BA64D92C7EAD}" type="datetimeFigureOut">
              <a:rPr lang="pt-BR" smtClean="0"/>
              <a:t>11/06/2023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A3A395-9BDE-2444-2111-356270815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7C1D39-705D-D040-6666-DDAAB7833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DEEC-F3CE-4548-88D9-DA9792131F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1604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727E15-2D3C-CF40-3DB9-0BE0F58ED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C37A07B-21F5-AB35-B1A5-78398337C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FCEC2C-9B43-706A-91A2-7D6205CC8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FB81-0EA1-417C-B3E8-BA64D92C7EAD}" type="datetimeFigureOut">
              <a:rPr lang="pt-BR" smtClean="0"/>
              <a:t>11/06/2023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4429C7-EFA2-04F7-0752-60C1C80DB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980A6B-4EDD-8AF5-7E33-44E5809A0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DEEC-F3CE-4548-88D9-DA9792131F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09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0A00BB-C8AB-B5E0-AD9A-29863FB43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29B7B3-3947-0965-009B-A713558514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018A003-912F-4424-254E-4270254AA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D4AACF-AF11-1F92-F134-82B7103C3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FB81-0EA1-417C-B3E8-BA64D92C7EAD}" type="datetimeFigureOut">
              <a:rPr lang="pt-BR" smtClean="0"/>
              <a:t>11/06/2023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DB1CBF4-2456-AFC5-8D46-4232308BF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632F60A-2071-73C4-6CC9-369437101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DEEC-F3CE-4548-88D9-DA9792131F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8106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1BDFBC-135E-B28E-9894-CABFF9C5D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166C55-193A-DEAC-685F-1BC84834F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E19D763-705E-3A00-1D95-02A1BC0D8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762FFD3-A40D-6B0E-A65F-3184FB134F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8685C87-711D-1E7E-6608-84EBADD844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CF40788-D235-5CF1-6FD1-B6314B98A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FB81-0EA1-417C-B3E8-BA64D92C7EAD}" type="datetimeFigureOut">
              <a:rPr lang="pt-BR" smtClean="0"/>
              <a:t>11/06/2023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35B5CC-5FDE-12F0-48CF-41581622E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134E4DE-07BF-2E6B-13EA-F27C987B2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DEEC-F3CE-4548-88D9-DA9792131F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7831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66A72-63A4-9580-8FB3-6F4F9D8F9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86C3435-1405-4320-DEBD-B359D63AF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FB81-0EA1-417C-B3E8-BA64D92C7EAD}" type="datetimeFigureOut">
              <a:rPr lang="pt-BR" smtClean="0"/>
              <a:t>11/06/2023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9290CDC-CAE1-B449-FAA4-7F81C092A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909CFD3-629D-E2F8-63B8-D73612051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DEEC-F3CE-4548-88D9-DA9792131F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7532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F391A10-4D11-D295-998F-A3C0784ED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FB81-0EA1-417C-B3E8-BA64D92C7EAD}" type="datetimeFigureOut">
              <a:rPr lang="pt-BR" smtClean="0"/>
              <a:t>11/06/2023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CE8E057-F115-8FB1-562B-5D5B6E6DF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F2E536A-6C8E-1CC1-DFE7-B5E675E5E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DEEC-F3CE-4548-88D9-DA9792131F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73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70446-A940-4AAD-5A44-5BCCC6EE1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874875-6414-9181-5729-9200B833D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2EA5A0-49EC-87AF-CA27-3899F2385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487C898-9B25-2D17-DB03-044B9360B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FB81-0EA1-417C-B3E8-BA64D92C7EAD}" type="datetimeFigureOut">
              <a:rPr lang="pt-BR" smtClean="0"/>
              <a:t>11/06/2023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39EE28-0933-8AD4-9F4F-53DEC1020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8799FE0-C282-C637-7E3A-1BF792295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DEEC-F3CE-4548-88D9-DA9792131F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452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8D1C38-1192-C600-7757-ECA66D878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8D13D07-AF4A-DB3F-2845-DAF70595A1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6089CD-A42C-708F-1E2D-919857581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47B9FF-C108-052D-CFD4-62D5B641C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FB81-0EA1-417C-B3E8-BA64D92C7EAD}" type="datetimeFigureOut">
              <a:rPr lang="pt-BR" smtClean="0"/>
              <a:t>11/06/2023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41F5A26-3DAB-B8BA-D830-199994866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22AA47-92B0-C645-6B18-7D84A3791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DEEC-F3CE-4548-88D9-DA9792131F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6303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7000D9E-32A3-4FDA-1F94-544F6620C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CEB03D-550F-3247-0FFF-650322435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91AB04-39EF-7C08-173B-5377411C54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2FB81-0EA1-417C-B3E8-BA64D92C7EAD}" type="datetimeFigureOut">
              <a:rPr lang="pt-BR" smtClean="0"/>
              <a:t>11/06/2023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2F952D-1C8A-58FE-E4D4-C89C420A8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206180-14D5-36C6-D4BA-2E6D1E420B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5DEEC-F3CE-4548-88D9-DA9792131F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6415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>
            <a:alpha val="8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D4A6F47-920D-AE20-2A39-48B523AD92B9}"/>
              </a:ext>
            </a:extLst>
          </p:cNvPr>
          <p:cNvSpPr/>
          <p:nvPr/>
        </p:nvSpPr>
        <p:spPr>
          <a:xfrm>
            <a:off x="1814512" y="1895108"/>
            <a:ext cx="8562975" cy="2800350"/>
          </a:xfrm>
          <a:prstGeom prst="rect">
            <a:avLst/>
          </a:prstGeom>
          <a:solidFill>
            <a:srgbClr val="C72F2F"/>
          </a:solidFill>
          <a:ln w="0" cap="rnd">
            <a:solidFill>
              <a:schemeClr val="accent1">
                <a:shade val="15000"/>
              </a:schemeClr>
            </a:solidFill>
          </a:ln>
          <a:effectLst>
            <a:outerShdw sx="1000" sy="1000" algn="ctr" rotWithShape="0">
              <a:schemeClr val="tx1"/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8C7BC68-E2C9-8C52-74C3-181BA78E5E47}"/>
              </a:ext>
            </a:extLst>
          </p:cNvPr>
          <p:cNvSpPr txBox="1"/>
          <p:nvPr/>
        </p:nvSpPr>
        <p:spPr>
          <a:xfrm>
            <a:off x="2558967" y="2321004"/>
            <a:ext cx="707406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800" dirty="0">
                <a:latin typeface="Arial Black" panose="020B0A04020102020204" pitchFamily="34" charset="0"/>
              </a:rPr>
              <a:t>TOP 50</a:t>
            </a:r>
            <a:endParaRPr lang="pt-BR" sz="4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981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uxograma: Entrada Manual 6">
            <a:extLst>
              <a:ext uri="{FF2B5EF4-FFF2-40B4-BE49-F238E27FC236}">
                <a16:creationId xmlns:a16="http://schemas.microsoft.com/office/drawing/2014/main" id="{66F2BB67-080F-3327-FAD2-9C61871A3924}"/>
              </a:ext>
            </a:extLst>
          </p:cNvPr>
          <p:cNvSpPr/>
          <p:nvPr/>
        </p:nvSpPr>
        <p:spPr>
          <a:xfrm rot="5400000">
            <a:off x="-438539" y="438538"/>
            <a:ext cx="6858002" cy="5980925"/>
          </a:xfrm>
          <a:prstGeom prst="flowChartManualIn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CC7C377-C0F8-9721-FBD7-3A9B833FF0B9}"/>
              </a:ext>
            </a:extLst>
          </p:cNvPr>
          <p:cNvSpPr txBox="1"/>
          <p:nvPr/>
        </p:nvSpPr>
        <p:spPr>
          <a:xfrm>
            <a:off x="445636" y="2274838"/>
            <a:ext cx="44715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Arial Black" panose="020B0A04020102020204" pitchFamily="34" charset="0"/>
                <a:cs typeface="Arial" panose="020B0604020202020204" pitchFamily="34" charset="0"/>
              </a:rPr>
              <a:t>Por que música?</a:t>
            </a:r>
            <a:endParaRPr lang="pt-BR" sz="60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 descr="Uma imagem contendo Texto&#10;&#10;Descrição gerada automaticamente">
            <a:extLst>
              <a:ext uri="{FF2B5EF4-FFF2-40B4-BE49-F238E27FC236}">
                <a16:creationId xmlns:a16="http://schemas.microsoft.com/office/drawing/2014/main" id="{D6288675-EACB-3804-A414-E8862EDD9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787" y="284794"/>
            <a:ext cx="3507435" cy="628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120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Logotipo">
            <a:extLst>
              <a:ext uri="{FF2B5EF4-FFF2-40B4-BE49-F238E27FC236}">
                <a16:creationId xmlns:a16="http://schemas.microsoft.com/office/drawing/2014/main" id="{37305CCF-E978-DE38-77E4-8879CE67B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79" y="1431868"/>
            <a:ext cx="11418041" cy="516158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95D6B57-23D7-22B3-5E96-2CE7EF2AE6EE}"/>
              </a:ext>
            </a:extLst>
          </p:cNvPr>
          <p:cNvSpPr txBox="1"/>
          <p:nvPr/>
        </p:nvSpPr>
        <p:spPr>
          <a:xfrm>
            <a:off x="5045697" y="108429"/>
            <a:ext cx="2100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</a:t>
            </a:r>
            <a:endParaRPr lang="pt-BR" sz="14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644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55E003B-A75B-2E8D-21A1-E92F0207382A}"/>
              </a:ext>
            </a:extLst>
          </p:cNvPr>
          <p:cNvSpPr txBox="1"/>
          <p:nvPr/>
        </p:nvSpPr>
        <p:spPr>
          <a:xfrm>
            <a:off x="2305878" y="2767280"/>
            <a:ext cx="75802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Agradecimentos</a:t>
            </a:r>
            <a:endParaRPr lang="pt-BR" sz="24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738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E6FD0D4-B712-13C6-C3EB-2874D7E3607C}"/>
              </a:ext>
            </a:extLst>
          </p:cNvPr>
          <p:cNvSpPr txBox="1"/>
          <p:nvPr/>
        </p:nvSpPr>
        <p:spPr>
          <a:xfrm>
            <a:off x="3695700" y="2767280"/>
            <a:ext cx="480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Obrigado!</a:t>
            </a:r>
            <a:endParaRPr lang="pt-BR" sz="24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7454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Vermelho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10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muri.sampaio26@gmail.com</dc:creator>
  <cp:lastModifiedBy>muri.sampaio26@gmail.com</cp:lastModifiedBy>
  <cp:revision>1</cp:revision>
  <dcterms:created xsi:type="dcterms:W3CDTF">2023-06-12T01:26:58Z</dcterms:created>
  <dcterms:modified xsi:type="dcterms:W3CDTF">2023-06-12T04:31:53Z</dcterms:modified>
</cp:coreProperties>
</file>