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7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BDEA-DEC7-D2BC-60D4-5C533271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24299-D0D9-95EE-04E9-1E91282D0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4B1DF-681E-7D9E-883B-DB925535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E5DCF-5A72-861B-A38E-7DCC7E2B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BF3F1-FBF4-B3F5-6FA3-9CD77F4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7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7C3A-66D1-3A8F-28E7-C64BFF19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92611F-9D42-52A4-2E69-B876D073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7FEEE-5B43-0323-A9E7-4D9F753F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0372A-8442-804C-29C5-C2491376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C81DB-FBF9-730A-3A7E-23528675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9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ED5D2F-6CC1-CC58-42FC-82D246D46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8629E2-6269-BEDD-D7CD-77E33DD0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F8F90-A312-619A-2B01-11FC45DE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E0242-02C5-C86F-68ED-1EF8D9D9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3DA6C-4ACE-3DEA-1FAA-65C6194B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A1C8-51EE-80C3-3404-E1F79030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8BCC1-4FCE-2DA6-32BE-E9A878C2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B42BF-CFD0-13B0-C66D-64510C0F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3A395-9BDE-2444-2111-3562708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C1D39-705D-D040-6666-DDAAB78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0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27E15-2D3C-CF40-3DB9-0BE0F58E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7A07B-21F5-AB35-B1A5-78398337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CEC2C-9B43-706A-91A2-7D6205CC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429C7-EFA2-04F7-0752-60C1C80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80A6B-4EDD-8AF5-7E33-44E5809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00BB-C8AB-B5E0-AD9A-29863FB4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9B7B3-3947-0965-009B-A71355851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8A003-912F-4424-254E-4270254AA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D4AACF-AF11-1F92-F134-82B7103C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B1CBF4-2456-AFC5-8D46-4232308B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2F60A-2071-73C4-6CC9-3694371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BDFBC-135E-B28E-9894-CABFF9C5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166C55-193A-DEAC-685F-1BC84834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9D763-705E-3A00-1D95-02A1BC0D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62FFD3-A40D-6B0E-A65F-3184FB13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685C87-711D-1E7E-6608-84EBADD8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40788-D235-5CF1-6FD1-B6314B98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35B5CC-5FDE-12F0-48CF-41581622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4E4DE-07BF-2E6B-13EA-F27C987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6A72-63A4-9580-8FB3-6F4F9D8F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6C3435-1405-4320-DEBD-B359D63A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290CDC-CAE1-B449-FAA4-7F81C09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9CFD3-629D-E2F8-63B8-D736120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91A10-4D11-D295-998F-A3C0784E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E8E057-F115-8FB1-562B-5D5B6E6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2E536A-6C8E-1CC1-DFE7-B5E675E5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0446-A940-4AAD-5A44-5BCCC6EE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74875-6414-9181-5729-9200B833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2EA5A0-49EC-87AF-CA27-3899F238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7C898-9B25-2D17-DB03-044B9360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9EE28-0933-8AD4-9F4F-53DEC1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99FE0-C282-C637-7E3A-1BF7922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2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1C38-1192-C600-7757-ECA66D87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D13D07-AF4A-DB3F-2845-DAF70595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089CD-A42C-708F-1E2D-91985758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7B9FF-C108-052D-CFD4-62D5B641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F5A26-3DAB-B8BA-D830-19999486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2AA47-92B0-C645-6B18-7D84A379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000D9E-32A3-4FDA-1F94-544F6620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EB03D-550F-3247-0FFF-65032243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1AB04-39EF-7C08-173B-5377411C5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FB81-0EA1-417C-B3E8-BA64D92C7EAD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F952D-1C8A-58FE-E4D4-C89C420A8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06180-14D5-36C6-D4BA-2E6D1E42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DEEC-F3CE-4548-88D9-DA9792131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4A6F47-920D-AE20-2A39-48B523AD92B9}"/>
              </a:ext>
            </a:extLst>
          </p:cNvPr>
          <p:cNvSpPr/>
          <p:nvPr/>
        </p:nvSpPr>
        <p:spPr>
          <a:xfrm>
            <a:off x="1814512" y="1895108"/>
            <a:ext cx="8562975" cy="2800350"/>
          </a:xfrm>
          <a:prstGeom prst="rect">
            <a:avLst/>
          </a:prstGeom>
          <a:solidFill>
            <a:srgbClr val="C72F2F"/>
          </a:solidFill>
          <a:ln w="0" cap="rnd">
            <a:solidFill>
              <a:schemeClr val="accent1">
                <a:shade val="15000"/>
              </a:schemeClr>
            </a:solidFill>
          </a:ln>
          <a:effectLst>
            <a:outerShdw sx="1000" sy="1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C7BC68-E2C9-8C52-74C3-181BA78E5E47}"/>
              </a:ext>
            </a:extLst>
          </p:cNvPr>
          <p:cNvSpPr txBox="1"/>
          <p:nvPr/>
        </p:nvSpPr>
        <p:spPr>
          <a:xfrm>
            <a:off x="2558967" y="2321004"/>
            <a:ext cx="7074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latin typeface="Arial Black" panose="020B0A04020102020204" pitchFamily="34" charset="0"/>
              </a:rPr>
              <a:t>TOP 50</a:t>
            </a:r>
            <a:endParaRPr lang="pt-BR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8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66F2BB67-080F-3327-FAD2-9C61871A3924}"/>
              </a:ext>
            </a:extLst>
          </p:cNvPr>
          <p:cNvSpPr/>
          <p:nvPr/>
        </p:nvSpPr>
        <p:spPr>
          <a:xfrm rot="5400000">
            <a:off x="-438539" y="438538"/>
            <a:ext cx="6858002" cy="598092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C7C377-C0F8-9721-FBD7-3A9B833FF0B9}"/>
              </a:ext>
            </a:extLst>
          </p:cNvPr>
          <p:cNvSpPr txBox="1"/>
          <p:nvPr/>
        </p:nvSpPr>
        <p:spPr>
          <a:xfrm>
            <a:off x="445636" y="2274838"/>
            <a:ext cx="4471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  <a:cs typeface="Arial" panose="020B0604020202020204" pitchFamily="34" charset="0"/>
              </a:rPr>
              <a:t>Por que música?</a:t>
            </a:r>
            <a:endParaRPr lang="pt-BR" sz="6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6288675-EACB-3804-A414-E8862EDD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87" y="284794"/>
            <a:ext cx="3507435" cy="62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">
            <a:extLst>
              <a:ext uri="{FF2B5EF4-FFF2-40B4-BE49-F238E27FC236}">
                <a16:creationId xmlns:a16="http://schemas.microsoft.com/office/drawing/2014/main" id="{37305CCF-E978-DE38-77E4-8879CE67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9" y="1431868"/>
            <a:ext cx="11418041" cy="5161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5D6B57-23D7-22B3-5E96-2CE7EF2AE6EE}"/>
              </a:ext>
            </a:extLst>
          </p:cNvPr>
          <p:cNvSpPr txBox="1"/>
          <p:nvPr/>
        </p:nvSpPr>
        <p:spPr>
          <a:xfrm>
            <a:off x="5045697" y="108429"/>
            <a:ext cx="21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FD163B-D1D9-E0F4-2B23-5044DCA5622F}"/>
              </a:ext>
            </a:extLst>
          </p:cNvPr>
          <p:cNvSpPr/>
          <p:nvPr/>
        </p:nvSpPr>
        <p:spPr>
          <a:xfrm>
            <a:off x="1122783" y="690465"/>
            <a:ext cx="9946433" cy="1433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EA6336-1CC0-18C0-7183-BD7176202333}"/>
              </a:ext>
            </a:extLst>
          </p:cNvPr>
          <p:cNvSpPr/>
          <p:nvPr/>
        </p:nvSpPr>
        <p:spPr>
          <a:xfrm>
            <a:off x="1122782" y="2712097"/>
            <a:ext cx="9946433" cy="1433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84CE4E-ACFC-4518-7CBF-A2F34BEB9D22}"/>
              </a:ext>
            </a:extLst>
          </p:cNvPr>
          <p:cNvSpPr/>
          <p:nvPr/>
        </p:nvSpPr>
        <p:spPr>
          <a:xfrm>
            <a:off x="1122782" y="4733731"/>
            <a:ext cx="9946433" cy="1433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1F4457-95A8-E48C-E090-1A9345907048}"/>
              </a:ext>
            </a:extLst>
          </p:cNvPr>
          <p:cNvSpPr txBox="1"/>
          <p:nvPr/>
        </p:nvSpPr>
        <p:spPr>
          <a:xfrm>
            <a:off x="3608608" y="903331"/>
            <a:ext cx="4974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Dificuldade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73F856-A322-310B-E347-EB022CE0A7C4}"/>
              </a:ext>
            </a:extLst>
          </p:cNvPr>
          <p:cNvSpPr txBox="1"/>
          <p:nvPr/>
        </p:nvSpPr>
        <p:spPr>
          <a:xfrm>
            <a:off x="3762566" y="2921168"/>
            <a:ext cx="4666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Superação</a:t>
            </a:r>
            <a:endParaRPr lang="pt-BR" sz="4400" dirty="0">
              <a:latin typeface="Arial Black" panose="020B0A040201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0363A5-C7A8-6367-6CF8-DD50699802BA}"/>
              </a:ext>
            </a:extLst>
          </p:cNvPr>
          <p:cNvSpPr txBox="1"/>
          <p:nvPr/>
        </p:nvSpPr>
        <p:spPr>
          <a:xfrm>
            <a:off x="2420899" y="4942802"/>
            <a:ext cx="7350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Agradecimentos</a:t>
            </a:r>
            <a:endParaRPr lang="pt-BR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6FD0D4-B712-13C6-C3EB-2874D7E3607C}"/>
              </a:ext>
            </a:extLst>
          </p:cNvPr>
          <p:cNvSpPr txBox="1"/>
          <p:nvPr/>
        </p:nvSpPr>
        <p:spPr>
          <a:xfrm>
            <a:off x="3695700" y="276728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45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muri.sampaio26@gmail.com</dc:creator>
  <cp:lastModifiedBy>muri.sampaio26@gmail.com</cp:lastModifiedBy>
  <cp:revision>2</cp:revision>
  <dcterms:created xsi:type="dcterms:W3CDTF">2023-06-12T01:26:58Z</dcterms:created>
  <dcterms:modified xsi:type="dcterms:W3CDTF">2023-06-13T01:57:53Z</dcterms:modified>
</cp:coreProperties>
</file>