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>
      <p:cViewPr>
        <p:scale>
          <a:sx n="100" d="100"/>
          <a:sy n="100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47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85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38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31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36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5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6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78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57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80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3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1D19-5B82-442B-9E8D-DCEB638EEEFA}" type="datetimeFigureOut">
              <a:rPr lang="es-CO" smtClean="0"/>
              <a:t>17/08/2012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04C6-C54F-46B6-9CD7-A53422542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18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108" y="9153"/>
            <a:ext cx="5288972" cy="442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4" name="Picture 10" descr="C:\Users\León\Documents\Universidad\Projeto de formatura I\imagenes presentacion\espectro eletromagnetico[4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" y="9153"/>
            <a:ext cx="5288972" cy="44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109" y="9153"/>
            <a:ext cx="5288971" cy="395511"/>
          </a:xfrm>
          <a:prstGeom prst="rect">
            <a:avLst/>
          </a:prstGeom>
          <a:solidFill>
            <a:schemeClr val="accent1">
              <a:alpha val="10000"/>
            </a:schemeClr>
          </a:solidFill>
          <a:effectLst>
            <a:glow>
              <a:schemeClr val="accent1"/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600" dirty="0" smtClean="0">
                <a:latin typeface="Baskerville Old Face" pitchFamily="18" charset="0"/>
              </a:rPr>
              <a:t>Lado B Technology</a:t>
            </a:r>
            <a:endParaRPr lang="es-CO" sz="1600" dirty="0">
              <a:latin typeface="Baskerville Old Face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765" y="3757359"/>
            <a:ext cx="2357316" cy="212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279442" y="2996952"/>
            <a:ext cx="273630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002060"/>
                </a:solidFill>
              </a:rPr>
              <a:t>Initializing...</a:t>
            </a:r>
            <a:endParaRPr lang="es-CO" sz="1400" dirty="0">
              <a:solidFill>
                <a:srgbClr val="00206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70618" y="1342976"/>
            <a:ext cx="215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skerville Old Face" pitchFamily="18" charset="0"/>
              </a:rPr>
              <a:t>MSC</a:t>
            </a:r>
            <a:r>
              <a:rPr lang="pt-BR" sz="2000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Baskerville Old Face" pitchFamily="18" charset="0"/>
              </a:rPr>
              <a:t>FIT</a:t>
            </a:r>
            <a:endParaRPr lang="es-CO" sz="2000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110" y="4041601"/>
            <a:ext cx="5288971" cy="395511"/>
          </a:xfrm>
          <a:prstGeom prst="rect">
            <a:avLst/>
          </a:prstGeom>
          <a:solidFill>
            <a:schemeClr val="accent1">
              <a:alpha val="10000"/>
            </a:schemeClr>
          </a:solidFill>
          <a:effectLst>
            <a:glow>
              <a:schemeClr val="accent1"/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latin typeface="Baskerville Old Face" pitchFamily="18" charset="0"/>
              </a:rPr>
              <a:t>Copyrigh </a:t>
            </a:r>
            <a:r>
              <a:rPr lang="es-CO" sz="1600" dirty="0">
                <a:latin typeface="Baskerville Old Face" pitchFamily="18" charset="0"/>
              </a:rPr>
              <a:t>© Lado B technology 2012</a:t>
            </a:r>
            <a:endParaRPr lang="es-CO" sz="16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0"/>
            <a:ext cx="5436096" cy="436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Rectángulo"/>
          <p:cNvSpPr/>
          <p:nvPr/>
        </p:nvSpPr>
        <p:spPr>
          <a:xfrm>
            <a:off x="0" y="-372"/>
            <a:ext cx="5436096" cy="4365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0" y="-372"/>
            <a:ext cx="2016224" cy="4365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9 Conector recto"/>
          <p:cNvCxnSpPr/>
          <p:nvPr/>
        </p:nvCxnSpPr>
        <p:spPr>
          <a:xfrm>
            <a:off x="348612" y="444252"/>
            <a:ext cx="0" cy="128356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7" idx="1"/>
          </p:cNvCxnSpPr>
          <p:nvPr/>
        </p:nvCxnSpPr>
        <p:spPr>
          <a:xfrm flipH="1">
            <a:off x="348612" y="713532"/>
            <a:ext cx="1650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7" idx="1"/>
          </p:cNvCxnSpPr>
          <p:nvPr/>
        </p:nvCxnSpPr>
        <p:spPr>
          <a:xfrm flipH="1">
            <a:off x="348612" y="1122040"/>
            <a:ext cx="15985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4 Triángulo isósceles"/>
          <p:cNvSpPr/>
          <p:nvPr/>
        </p:nvSpPr>
        <p:spPr>
          <a:xfrm>
            <a:off x="216024" y="215652"/>
            <a:ext cx="265176" cy="228600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646212" y="14528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6 Triángulo isósceles"/>
          <p:cNvSpPr/>
          <p:nvPr/>
        </p:nvSpPr>
        <p:spPr>
          <a:xfrm>
            <a:off x="381036" y="599232"/>
            <a:ext cx="265176" cy="228600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Triángulo isósceles"/>
          <p:cNvSpPr/>
          <p:nvPr/>
        </p:nvSpPr>
        <p:spPr>
          <a:xfrm>
            <a:off x="216024" y="1499220"/>
            <a:ext cx="265176" cy="228600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Triángulo isósceles"/>
          <p:cNvSpPr/>
          <p:nvPr/>
        </p:nvSpPr>
        <p:spPr>
          <a:xfrm>
            <a:off x="375877" y="1007740"/>
            <a:ext cx="265176" cy="228600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CuadroTexto"/>
          <p:cNvSpPr txBox="1"/>
          <p:nvPr/>
        </p:nvSpPr>
        <p:spPr>
          <a:xfrm>
            <a:off x="792088" y="998929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chemeClr val="bg1"/>
                </a:solidFill>
              </a:rPr>
              <a:t>Analisys Setup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92088" y="59042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solidFill>
                  <a:schemeClr val="bg1"/>
                </a:solidFill>
              </a:rPr>
              <a:t>Project Setup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46212" y="142964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327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0" y="548680"/>
            <a:ext cx="4079346" cy="402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8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19</Words>
  <Application>Microsoft Office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León</dc:creator>
  <cp:lastModifiedBy>León</cp:lastModifiedBy>
  <cp:revision>17</cp:revision>
  <dcterms:created xsi:type="dcterms:W3CDTF">2012-08-17T21:27:35Z</dcterms:created>
  <dcterms:modified xsi:type="dcterms:W3CDTF">2012-08-18T04:18:48Z</dcterms:modified>
</cp:coreProperties>
</file>