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66"/>
  </p:notesMasterIdLst>
  <p:handoutMasterIdLst>
    <p:handoutMasterId r:id="rId67"/>
  </p:handoutMasterIdLst>
  <p:sldIdLst>
    <p:sldId id="261" r:id="rId5"/>
    <p:sldId id="343" r:id="rId6"/>
    <p:sldId id="517" r:id="rId7"/>
    <p:sldId id="523" r:id="rId8"/>
    <p:sldId id="515" r:id="rId9"/>
    <p:sldId id="513" r:id="rId10"/>
    <p:sldId id="521" r:id="rId11"/>
    <p:sldId id="522" r:id="rId12"/>
    <p:sldId id="520" r:id="rId13"/>
    <p:sldId id="486" r:id="rId14"/>
    <p:sldId id="487" r:id="rId15"/>
    <p:sldId id="514" r:id="rId16"/>
    <p:sldId id="516" r:id="rId17"/>
    <p:sldId id="497" r:id="rId18"/>
    <p:sldId id="498" r:id="rId19"/>
    <p:sldId id="500" r:id="rId20"/>
    <p:sldId id="529" r:id="rId21"/>
    <p:sldId id="504" r:id="rId22"/>
    <p:sldId id="464" r:id="rId23"/>
    <p:sldId id="518" r:id="rId24"/>
    <p:sldId id="524" r:id="rId25"/>
    <p:sldId id="525" r:id="rId26"/>
    <p:sldId id="526" r:id="rId27"/>
    <p:sldId id="527" r:id="rId28"/>
    <p:sldId id="528" r:id="rId29"/>
    <p:sldId id="499" r:id="rId30"/>
    <p:sldId id="512" r:id="rId31"/>
    <p:sldId id="501" r:id="rId32"/>
    <p:sldId id="519" r:id="rId33"/>
    <p:sldId id="481" r:id="rId34"/>
    <p:sldId id="420" r:id="rId35"/>
    <p:sldId id="505" r:id="rId36"/>
    <p:sldId id="476" r:id="rId37"/>
    <p:sldId id="536" r:id="rId38"/>
    <p:sldId id="537" r:id="rId39"/>
    <p:sldId id="506" r:id="rId40"/>
    <p:sldId id="507" r:id="rId41"/>
    <p:sldId id="508" r:id="rId42"/>
    <p:sldId id="478" r:id="rId43"/>
    <p:sldId id="510" r:id="rId44"/>
    <p:sldId id="538" r:id="rId45"/>
    <p:sldId id="530" r:id="rId46"/>
    <p:sldId id="531" r:id="rId47"/>
    <p:sldId id="532" r:id="rId48"/>
    <p:sldId id="533" r:id="rId49"/>
    <p:sldId id="534" r:id="rId50"/>
    <p:sldId id="535" r:id="rId51"/>
    <p:sldId id="387" r:id="rId52"/>
    <p:sldId id="502" r:id="rId53"/>
    <p:sldId id="437" r:id="rId54"/>
    <p:sldId id="389" r:id="rId55"/>
    <p:sldId id="388" r:id="rId56"/>
    <p:sldId id="436" r:id="rId57"/>
    <p:sldId id="410" r:id="rId58"/>
    <p:sldId id="426" r:id="rId59"/>
    <p:sldId id="427" r:id="rId60"/>
    <p:sldId id="429" r:id="rId61"/>
    <p:sldId id="430" r:id="rId62"/>
    <p:sldId id="395" r:id="rId63"/>
    <p:sldId id="394" r:id="rId64"/>
    <p:sldId id="337"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
          <p15:clr>
            <a:srgbClr val="A4A3A4"/>
          </p15:clr>
        </p15:guide>
        <p15:guide id="2" orient="horz" pos="920">
          <p15:clr>
            <a:srgbClr val="A4A3A4"/>
          </p15:clr>
        </p15:guide>
        <p15:guide id="3" orient="horz" pos="4319">
          <p15:clr>
            <a:srgbClr val="A4A3A4"/>
          </p15:clr>
        </p15:guide>
        <p15:guide id="4" orient="horz" pos="3888">
          <p15:clr>
            <a:srgbClr val="A4A3A4"/>
          </p15:clr>
        </p15:guide>
        <p15:guide id="5" orient="horz" pos="2161">
          <p15:clr>
            <a:srgbClr val="A4A3A4"/>
          </p15:clr>
        </p15:guide>
        <p15:guide id="6" orient="horz" pos="1296">
          <p15:clr>
            <a:srgbClr val="A4A3A4"/>
          </p15:clr>
        </p15:guide>
        <p15:guide id="7" orient="horz" pos="1523">
          <p15:clr>
            <a:srgbClr val="A4A3A4"/>
          </p15:clr>
        </p15:guide>
        <p15:guide id="8" orient="horz" pos="3298">
          <p15:clr>
            <a:srgbClr val="A4A3A4"/>
          </p15:clr>
        </p15:guide>
        <p15:guide id="9" orient="horz" pos="800">
          <p15:clr>
            <a:srgbClr val="A4A3A4"/>
          </p15:clr>
        </p15:guide>
        <p15:guide id="10" pos="240">
          <p15:clr>
            <a:srgbClr val="A4A3A4"/>
          </p15:clr>
        </p15:guide>
        <p15:guide id="11" pos="432">
          <p15:clr>
            <a:srgbClr val="A4A3A4"/>
          </p15:clr>
        </p15:guide>
        <p15:guide id="12" pos="5328">
          <p15:clr>
            <a:srgbClr val="A4A3A4"/>
          </p15:clr>
        </p15:guide>
        <p15:guide id="13"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ACE"/>
    <a:srgbClr val="E0EBE7"/>
    <a:srgbClr val="EDF5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063" autoAdjust="0"/>
    <p:restoredTop sz="95108" autoAdjust="0"/>
  </p:normalViewPr>
  <p:slideViewPr>
    <p:cSldViewPr snapToGrid="0" showGuides="1">
      <p:cViewPr varScale="1">
        <p:scale>
          <a:sx n="84" d="100"/>
          <a:sy n="84" d="100"/>
        </p:scale>
        <p:origin x="869" y="82"/>
      </p:cViewPr>
      <p:guideLst>
        <p:guide orient="horz" pos="240"/>
        <p:guide orient="horz" pos="920"/>
        <p:guide orient="horz" pos="4319"/>
        <p:guide orient="horz" pos="3888"/>
        <p:guide orient="horz" pos="2161"/>
        <p:guide orient="horz" pos="1296"/>
        <p:guide orient="horz" pos="1523"/>
        <p:guide orient="horz" pos="3298"/>
        <p:guide orient="horz" pos="800"/>
        <p:guide pos="240"/>
        <p:guide pos="432"/>
        <p:guide pos="5328"/>
        <p:guide pos="2880"/>
      </p:guideLst>
    </p:cSldViewPr>
  </p:slideViewPr>
  <p:notesTextViewPr>
    <p:cViewPr>
      <p:scale>
        <a:sx n="100" d="100"/>
        <a:sy n="100" d="100"/>
      </p:scale>
      <p:origin x="0" y="0"/>
    </p:cViewPr>
  </p:notesTextViewPr>
  <p:sorterViewPr>
    <p:cViewPr>
      <p:scale>
        <a:sx n="140" d="100"/>
        <a:sy n="140" d="100"/>
      </p:scale>
      <p:origin x="0" y="8814"/>
    </p:cViewPr>
  </p:sorterViewPr>
  <p:notesViewPr>
    <p:cSldViewPr snapToGrid="0">
      <p:cViewPr varScale="1">
        <p:scale>
          <a:sx n="86" d="100"/>
          <a:sy n="86" d="100"/>
        </p:scale>
        <p:origin x="-37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iagrams/_rels/data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434914-F384-4F9D-8F79-BD05234AA135}" type="doc">
      <dgm:prSet loTypeId="urn:microsoft.com/office/officeart/2005/8/layout/cycle1" loCatId="cycle" qsTypeId="urn:microsoft.com/office/officeart/2005/8/quickstyle/simple1" qsCatId="simple" csTypeId="urn:microsoft.com/office/officeart/2005/8/colors/accent3_3" csCatId="accent3" phldr="1"/>
      <dgm:spPr/>
      <dgm:t>
        <a:bodyPr/>
        <a:lstStyle/>
        <a:p>
          <a:endParaRPr lang="en-CA"/>
        </a:p>
      </dgm:t>
    </dgm:pt>
    <dgm:pt modelId="{423CC769-8932-4FF9-B77D-B95369D97A35}">
      <dgm:prSet phldrT="[Text]"/>
      <dgm:spPr/>
      <dgm:t>
        <a:bodyPr/>
        <a:lstStyle/>
        <a:p>
          <a:r>
            <a:rPr lang="en-CA" dirty="0" smtClean="0"/>
            <a:t>Plan</a:t>
          </a:r>
          <a:endParaRPr lang="en-CA" dirty="0"/>
        </a:p>
      </dgm:t>
    </dgm:pt>
    <dgm:pt modelId="{144D4099-7092-491F-A89E-8CFC2113A60F}" type="parTrans" cxnId="{811C1EED-6573-40AE-BA69-FC8130A6A437}">
      <dgm:prSet/>
      <dgm:spPr/>
      <dgm:t>
        <a:bodyPr/>
        <a:lstStyle/>
        <a:p>
          <a:endParaRPr lang="en-CA"/>
        </a:p>
      </dgm:t>
    </dgm:pt>
    <dgm:pt modelId="{522E321B-39C2-4901-AD0D-65F4AADFADC0}" type="sibTrans" cxnId="{811C1EED-6573-40AE-BA69-FC8130A6A437}">
      <dgm:prSet/>
      <dgm:spPr/>
      <dgm:t>
        <a:bodyPr/>
        <a:lstStyle/>
        <a:p>
          <a:endParaRPr lang="en-CA"/>
        </a:p>
      </dgm:t>
    </dgm:pt>
    <dgm:pt modelId="{B82FB354-A904-4F9A-B320-D27506E36639}">
      <dgm:prSet phldrT="[Text]"/>
      <dgm:spPr/>
      <dgm:t>
        <a:bodyPr/>
        <a:lstStyle/>
        <a:p>
          <a:r>
            <a:rPr lang="en-CA" dirty="0" smtClean="0"/>
            <a:t>Elicit</a:t>
          </a:r>
          <a:endParaRPr lang="en-CA" dirty="0"/>
        </a:p>
      </dgm:t>
    </dgm:pt>
    <dgm:pt modelId="{CF35A3C0-5015-4616-82A5-0473AC12B70D}" type="parTrans" cxnId="{2DE8DD45-9271-4F95-8E68-418F35423BAB}">
      <dgm:prSet/>
      <dgm:spPr/>
      <dgm:t>
        <a:bodyPr/>
        <a:lstStyle/>
        <a:p>
          <a:endParaRPr lang="en-CA"/>
        </a:p>
      </dgm:t>
    </dgm:pt>
    <dgm:pt modelId="{14038379-F2B8-418F-A534-E054371ED567}" type="sibTrans" cxnId="{2DE8DD45-9271-4F95-8E68-418F35423BAB}">
      <dgm:prSet/>
      <dgm:spPr/>
      <dgm:t>
        <a:bodyPr/>
        <a:lstStyle/>
        <a:p>
          <a:endParaRPr lang="en-CA"/>
        </a:p>
      </dgm:t>
    </dgm:pt>
    <dgm:pt modelId="{06EC903F-FDDE-4FA0-94EE-10F861AE4464}">
      <dgm:prSet phldrT="[Text]"/>
      <dgm:spPr/>
      <dgm:t>
        <a:bodyPr/>
        <a:lstStyle/>
        <a:p>
          <a:r>
            <a:rPr lang="en-CA" dirty="0" smtClean="0"/>
            <a:t>Manage</a:t>
          </a:r>
          <a:endParaRPr lang="en-CA" dirty="0"/>
        </a:p>
      </dgm:t>
    </dgm:pt>
    <dgm:pt modelId="{D9082B9D-78D3-4DCB-B09F-A68697DF73C5}" type="parTrans" cxnId="{8A4BC386-974C-42F8-80FF-5E371CFE5198}">
      <dgm:prSet/>
      <dgm:spPr/>
      <dgm:t>
        <a:bodyPr/>
        <a:lstStyle/>
        <a:p>
          <a:endParaRPr lang="en-CA"/>
        </a:p>
      </dgm:t>
    </dgm:pt>
    <dgm:pt modelId="{0C9386D3-6532-4BF2-B8C6-6768A27F126E}" type="sibTrans" cxnId="{8A4BC386-974C-42F8-80FF-5E371CFE5198}">
      <dgm:prSet/>
      <dgm:spPr/>
      <dgm:t>
        <a:bodyPr/>
        <a:lstStyle/>
        <a:p>
          <a:endParaRPr lang="en-CA"/>
        </a:p>
      </dgm:t>
    </dgm:pt>
    <dgm:pt modelId="{E617F665-CF04-4147-B372-54E95AA253EE}">
      <dgm:prSet phldrT="[Text]"/>
      <dgm:spPr/>
      <dgm:t>
        <a:bodyPr/>
        <a:lstStyle/>
        <a:p>
          <a:r>
            <a:rPr lang="en-CA" dirty="0" smtClean="0"/>
            <a:t>Document and Analyze</a:t>
          </a:r>
          <a:endParaRPr lang="en-CA" dirty="0"/>
        </a:p>
      </dgm:t>
    </dgm:pt>
    <dgm:pt modelId="{5DB0E281-B6C2-4DF9-8121-508AAC026962}" type="parTrans" cxnId="{C7AA31BF-A533-47E6-B45A-73FFF7B8682B}">
      <dgm:prSet/>
      <dgm:spPr/>
      <dgm:t>
        <a:bodyPr/>
        <a:lstStyle/>
        <a:p>
          <a:endParaRPr lang="en-US"/>
        </a:p>
      </dgm:t>
    </dgm:pt>
    <dgm:pt modelId="{A768DB25-A31B-4CC8-A607-3933BBF09B1E}" type="sibTrans" cxnId="{C7AA31BF-A533-47E6-B45A-73FFF7B8682B}">
      <dgm:prSet/>
      <dgm:spPr/>
      <dgm:t>
        <a:bodyPr/>
        <a:lstStyle/>
        <a:p>
          <a:endParaRPr lang="en-US"/>
        </a:p>
      </dgm:t>
    </dgm:pt>
    <dgm:pt modelId="{B83493E2-809B-4787-A1AD-DF5D4D289910}">
      <dgm:prSet phldrT="[Text]"/>
      <dgm:spPr/>
      <dgm:t>
        <a:bodyPr/>
        <a:lstStyle/>
        <a:p>
          <a:r>
            <a:rPr lang="en-CA" smtClean="0"/>
            <a:t>Review and Communicate</a:t>
          </a:r>
          <a:endParaRPr lang="en-CA" dirty="0"/>
        </a:p>
      </dgm:t>
    </dgm:pt>
    <dgm:pt modelId="{EBADCBC8-5131-4470-A831-4B31757F4D37}" type="parTrans" cxnId="{4F20E404-0E27-4E7A-B056-0FE243B8C251}">
      <dgm:prSet/>
      <dgm:spPr/>
      <dgm:t>
        <a:bodyPr/>
        <a:lstStyle/>
        <a:p>
          <a:endParaRPr lang="en-US"/>
        </a:p>
      </dgm:t>
    </dgm:pt>
    <dgm:pt modelId="{581FC4EE-0FB4-4377-B11D-83E966A7417C}" type="sibTrans" cxnId="{4F20E404-0E27-4E7A-B056-0FE243B8C251}">
      <dgm:prSet/>
      <dgm:spPr/>
      <dgm:t>
        <a:bodyPr/>
        <a:lstStyle/>
        <a:p>
          <a:endParaRPr lang="en-US"/>
        </a:p>
      </dgm:t>
    </dgm:pt>
    <dgm:pt modelId="{6B0E127C-1BE8-4352-9900-71BD304E816E}" type="pres">
      <dgm:prSet presAssocID="{51434914-F384-4F9D-8F79-BD05234AA135}" presName="cycle" presStyleCnt="0">
        <dgm:presLayoutVars>
          <dgm:dir/>
          <dgm:resizeHandles val="exact"/>
        </dgm:presLayoutVars>
      </dgm:prSet>
      <dgm:spPr/>
      <dgm:t>
        <a:bodyPr/>
        <a:lstStyle/>
        <a:p>
          <a:endParaRPr lang="en-US"/>
        </a:p>
      </dgm:t>
    </dgm:pt>
    <dgm:pt modelId="{2B5AE819-6CDC-4E36-9A1A-A816A99CBA43}" type="pres">
      <dgm:prSet presAssocID="{423CC769-8932-4FF9-B77D-B95369D97A35}" presName="dummy" presStyleCnt="0"/>
      <dgm:spPr/>
    </dgm:pt>
    <dgm:pt modelId="{5FF64F3B-61F0-4177-BE2C-4998DE0090ED}" type="pres">
      <dgm:prSet presAssocID="{423CC769-8932-4FF9-B77D-B95369D97A35}" presName="node" presStyleLbl="revTx" presStyleIdx="0" presStyleCnt="5">
        <dgm:presLayoutVars>
          <dgm:bulletEnabled val="1"/>
        </dgm:presLayoutVars>
      </dgm:prSet>
      <dgm:spPr/>
      <dgm:t>
        <a:bodyPr/>
        <a:lstStyle/>
        <a:p>
          <a:endParaRPr lang="en-US"/>
        </a:p>
      </dgm:t>
    </dgm:pt>
    <dgm:pt modelId="{0CFCA7A8-3BC8-4479-8D9E-464F05A7BA98}" type="pres">
      <dgm:prSet presAssocID="{522E321B-39C2-4901-AD0D-65F4AADFADC0}" presName="sibTrans" presStyleLbl="node1" presStyleIdx="0" presStyleCnt="5"/>
      <dgm:spPr/>
      <dgm:t>
        <a:bodyPr/>
        <a:lstStyle/>
        <a:p>
          <a:endParaRPr lang="en-US"/>
        </a:p>
      </dgm:t>
    </dgm:pt>
    <dgm:pt modelId="{2168CE5B-1530-4FB1-A03E-C048F9C22715}" type="pres">
      <dgm:prSet presAssocID="{B82FB354-A904-4F9A-B320-D27506E36639}" presName="dummy" presStyleCnt="0"/>
      <dgm:spPr/>
    </dgm:pt>
    <dgm:pt modelId="{05FDB747-3365-426F-AB5D-37E63922C0C9}" type="pres">
      <dgm:prSet presAssocID="{B82FB354-A904-4F9A-B320-D27506E36639}" presName="node" presStyleLbl="revTx" presStyleIdx="1" presStyleCnt="5">
        <dgm:presLayoutVars>
          <dgm:bulletEnabled val="1"/>
        </dgm:presLayoutVars>
      </dgm:prSet>
      <dgm:spPr/>
      <dgm:t>
        <a:bodyPr/>
        <a:lstStyle/>
        <a:p>
          <a:endParaRPr lang="en-US"/>
        </a:p>
      </dgm:t>
    </dgm:pt>
    <dgm:pt modelId="{E4BA50CC-C855-426F-A7A5-65E6A4E017B0}" type="pres">
      <dgm:prSet presAssocID="{14038379-F2B8-418F-A534-E054371ED567}" presName="sibTrans" presStyleLbl="node1" presStyleIdx="1" presStyleCnt="5"/>
      <dgm:spPr/>
      <dgm:t>
        <a:bodyPr/>
        <a:lstStyle/>
        <a:p>
          <a:endParaRPr lang="en-US"/>
        </a:p>
      </dgm:t>
    </dgm:pt>
    <dgm:pt modelId="{4E536167-D77D-4D52-BA80-3D3D1FD3CA16}" type="pres">
      <dgm:prSet presAssocID="{E617F665-CF04-4147-B372-54E95AA253EE}" presName="dummy" presStyleCnt="0"/>
      <dgm:spPr/>
    </dgm:pt>
    <dgm:pt modelId="{80985C70-CE80-49C0-BE14-4024B452D0BF}" type="pres">
      <dgm:prSet presAssocID="{E617F665-CF04-4147-B372-54E95AA253EE}" presName="node" presStyleLbl="revTx" presStyleIdx="2" presStyleCnt="5">
        <dgm:presLayoutVars>
          <dgm:bulletEnabled val="1"/>
        </dgm:presLayoutVars>
      </dgm:prSet>
      <dgm:spPr/>
      <dgm:t>
        <a:bodyPr/>
        <a:lstStyle/>
        <a:p>
          <a:endParaRPr lang="en-US"/>
        </a:p>
      </dgm:t>
    </dgm:pt>
    <dgm:pt modelId="{D078FFE0-7CF7-4262-9B3B-40017CE445A5}" type="pres">
      <dgm:prSet presAssocID="{A768DB25-A31B-4CC8-A607-3933BBF09B1E}" presName="sibTrans" presStyleLbl="node1" presStyleIdx="2" presStyleCnt="5"/>
      <dgm:spPr/>
      <dgm:t>
        <a:bodyPr/>
        <a:lstStyle/>
        <a:p>
          <a:endParaRPr lang="en-US"/>
        </a:p>
      </dgm:t>
    </dgm:pt>
    <dgm:pt modelId="{2A425043-07D3-4ECB-8456-26DD254CE94F}" type="pres">
      <dgm:prSet presAssocID="{B83493E2-809B-4787-A1AD-DF5D4D289910}" presName="dummy" presStyleCnt="0"/>
      <dgm:spPr/>
    </dgm:pt>
    <dgm:pt modelId="{CD23D469-64C5-4DE4-BD6C-5160D169453A}" type="pres">
      <dgm:prSet presAssocID="{B83493E2-809B-4787-A1AD-DF5D4D289910}" presName="node" presStyleLbl="revTx" presStyleIdx="3" presStyleCnt="5">
        <dgm:presLayoutVars>
          <dgm:bulletEnabled val="1"/>
        </dgm:presLayoutVars>
      </dgm:prSet>
      <dgm:spPr/>
      <dgm:t>
        <a:bodyPr/>
        <a:lstStyle/>
        <a:p>
          <a:endParaRPr lang="en-US"/>
        </a:p>
      </dgm:t>
    </dgm:pt>
    <dgm:pt modelId="{9A9A1EEF-BD7F-49FF-98BF-3554F9584ECC}" type="pres">
      <dgm:prSet presAssocID="{581FC4EE-0FB4-4377-B11D-83E966A7417C}" presName="sibTrans" presStyleLbl="node1" presStyleIdx="3" presStyleCnt="5"/>
      <dgm:spPr/>
      <dgm:t>
        <a:bodyPr/>
        <a:lstStyle/>
        <a:p>
          <a:endParaRPr lang="en-US"/>
        </a:p>
      </dgm:t>
    </dgm:pt>
    <dgm:pt modelId="{256B532C-263D-423F-95EB-68A3B8D9BA98}" type="pres">
      <dgm:prSet presAssocID="{06EC903F-FDDE-4FA0-94EE-10F861AE4464}" presName="dummy" presStyleCnt="0"/>
      <dgm:spPr/>
    </dgm:pt>
    <dgm:pt modelId="{1DA6BB0F-1812-40A1-B098-1BE13790FB9B}" type="pres">
      <dgm:prSet presAssocID="{06EC903F-FDDE-4FA0-94EE-10F861AE4464}" presName="node" presStyleLbl="revTx" presStyleIdx="4" presStyleCnt="5">
        <dgm:presLayoutVars>
          <dgm:bulletEnabled val="1"/>
        </dgm:presLayoutVars>
      </dgm:prSet>
      <dgm:spPr/>
      <dgm:t>
        <a:bodyPr/>
        <a:lstStyle/>
        <a:p>
          <a:endParaRPr lang="en-US"/>
        </a:p>
      </dgm:t>
    </dgm:pt>
    <dgm:pt modelId="{933924AF-B080-4CF6-945B-791EE2FA2D6A}" type="pres">
      <dgm:prSet presAssocID="{0C9386D3-6532-4BF2-B8C6-6768A27F126E}" presName="sibTrans" presStyleLbl="node1" presStyleIdx="4" presStyleCnt="5"/>
      <dgm:spPr/>
      <dgm:t>
        <a:bodyPr/>
        <a:lstStyle/>
        <a:p>
          <a:endParaRPr lang="en-US"/>
        </a:p>
      </dgm:t>
    </dgm:pt>
  </dgm:ptLst>
  <dgm:cxnLst>
    <dgm:cxn modelId="{3FE9562F-B219-4E60-AEF3-65DDBA0D7C16}" type="presOf" srcId="{E617F665-CF04-4147-B372-54E95AA253EE}" destId="{80985C70-CE80-49C0-BE14-4024B452D0BF}" srcOrd="0" destOrd="0" presId="urn:microsoft.com/office/officeart/2005/8/layout/cycle1"/>
    <dgm:cxn modelId="{D0AFD774-99DA-496C-8EC1-A76F1E580060}" type="presOf" srcId="{14038379-F2B8-418F-A534-E054371ED567}" destId="{E4BA50CC-C855-426F-A7A5-65E6A4E017B0}" srcOrd="0" destOrd="0" presId="urn:microsoft.com/office/officeart/2005/8/layout/cycle1"/>
    <dgm:cxn modelId="{8A4BC386-974C-42F8-80FF-5E371CFE5198}" srcId="{51434914-F384-4F9D-8F79-BD05234AA135}" destId="{06EC903F-FDDE-4FA0-94EE-10F861AE4464}" srcOrd="4" destOrd="0" parTransId="{D9082B9D-78D3-4DCB-B09F-A68697DF73C5}" sibTransId="{0C9386D3-6532-4BF2-B8C6-6768A27F126E}"/>
    <dgm:cxn modelId="{A438CBDD-A1A9-44F7-AFFD-70A153A07921}" type="presOf" srcId="{06EC903F-FDDE-4FA0-94EE-10F861AE4464}" destId="{1DA6BB0F-1812-40A1-B098-1BE13790FB9B}" srcOrd="0" destOrd="0" presId="urn:microsoft.com/office/officeart/2005/8/layout/cycle1"/>
    <dgm:cxn modelId="{FA7A571B-D46B-4C45-86F6-48D28B6A60EA}" type="presOf" srcId="{522E321B-39C2-4901-AD0D-65F4AADFADC0}" destId="{0CFCA7A8-3BC8-4479-8D9E-464F05A7BA98}" srcOrd="0" destOrd="0" presId="urn:microsoft.com/office/officeart/2005/8/layout/cycle1"/>
    <dgm:cxn modelId="{5372000F-1C26-43E7-B342-DDAE0E1D16A6}" type="presOf" srcId="{A768DB25-A31B-4CC8-A607-3933BBF09B1E}" destId="{D078FFE0-7CF7-4262-9B3B-40017CE445A5}" srcOrd="0" destOrd="0" presId="urn:microsoft.com/office/officeart/2005/8/layout/cycle1"/>
    <dgm:cxn modelId="{2DE8DD45-9271-4F95-8E68-418F35423BAB}" srcId="{51434914-F384-4F9D-8F79-BD05234AA135}" destId="{B82FB354-A904-4F9A-B320-D27506E36639}" srcOrd="1" destOrd="0" parTransId="{CF35A3C0-5015-4616-82A5-0473AC12B70D}" sibTransId="{14038379-F2B8-418F-A534-E054371ED567}"/>
    <dgm:cxn modelId="{8CA2B803-8BFE-440C-810A-E1B46510EA14}" type="presOf" srcId="{0C9386D3-6532-4BF2-B8C6-6768A27F126E}" destId="{933924AF-B080-4CF6-945B-791EE2FA2D6A}" srcOrd="0" destOrd="0" presId="urn:microsoft.com/office/officeart/2005/8/layout/cycle1"/>
    <dgm:cxn modelId="{25919B09-ACC5-4DEE-AD4E-FB7CC692C965}" type="presOf" srcId="{B82FB354-A904-4F9A-B320-D27506E36639}" destId="{05FDB747-3365-426F-AB5D-37E63922C0C9}" srcOrd="0" destOrd="0" presId="urn:microsoft.com/office/officeart/2005/8/layout/cycle1"/>
    <dgm:cxn modelId="{811C1EED-6573-40AE-BA69-FC8130A6A437}" srcId="{51434914-F384-4F9D-8F79-BD05234AA135}" destId="{423CC769-8932-4FF9-B77D-B95369D97A35}" srcOrd="0" destOrd="0" parTransId="{144D4099-7092-491F-A89E-8CFC2113A60F}" sibTransId="{522E321B-39C2-4901-AD0D-65F4AADFADC0}"/>
    <dgm:cxn modelId="{81A888BE-F5AE-4D39-AD8B-80EA974F91F5}" type="presOf" srcId="{581FC4EE-0FB4-4377-B11D-83E966A7417C}" destId="{9A9A1EEF-BD7F-49FF-98BF-3554F9584ECC}" srcOrd="0" destOrd="0" presId="urn:microsoft.com/office/officeart/2005/8/layout/cycle1"/>
    <dgm:cxn modelId="{D56926E6-4A50-4B77-AAB0-1787BCCC2852}" type="presOf" srcId="{423CC769-8932-4FF9-B77D-B95369D97A35}" destId="{5FF64F3B-61F0-4177-BE2C-4998DE0090ED}" srcOrd="0" destOrd="0" presId="urn:microsoft.com/office/officeart/2005/8/layout/cycle1"/>
    <dgm:cxn modelId="{4F20E404-0E27-4E7A-B056-0FE243B8C251}" srcId="{51434914-F384-4F9D-8F79-BD05234AA135}" destId="{B83493E2-809B-4787-A1AD-DF5D4D289910}" srcOrd="3" destOrd="0" parTransId="{EBADCBC8-5131-4470-A831-4B31757F4D37}" sibTransId="{581FC4EE-0FB4-4377-B11D-83E966A7417C}"/>
    <dgm:cxn modelId="{1F9F4DED-7610-41A4-A9B8-D6709CE83309}" type="presOf" srcId="{51434914-F384-4F9D-8F79-BD05234AA135}" destId="{6B0E127C-1BE8-4352-9900-71BD304E816E}" srcOrd="0" destOrd="0" presId="urn:microsoft.com/office/officeart/2005/8/layout/cycle1"/>
    <dgm:cxn modelId="{ACC6F680-3DE5-4917-95A3-514E98DBC1F0}" type="presOf" srcId="{B83493E2-809B-4787-A1AD-DF5D4D289910}" destId="{CD23D469-64C5-4DE4-BD6C-5160D169453A}" srcOrd="0" destOrd="0" presId="urn:microsoft.com/office/officeart/2005/8/layout/cycle1"/>
    <dgm:cxn modelId="{C7AA31BF-A533-47E6-B45A-73FFF7B8682B}" srcId="{51434914-F384-4F9D-8F79-BD05234AA135}" destId="{E617F665-CF04-4147-B372-54E95AA253EE}" srcOrd="2" destOrd="0" parTransId="{5DB0E281-B6C2-4DF9-8121-508AAC026962}" sibTransId="{A768DB25-A31B-4CC8-A607-3933BBF09B1E}"/>
    <dgm:cxn modelId="{9A94561A-CE75-4BE9-A318-2A92ED548E41}" type="presParOf" srcId="{6B0E127C-1BE8-4352-9900-71BD304E816E}" destId="{2B5AE819-6CDC-4E36-9A1A-A816A99CBA43}" srcOrd="0" destOrd="0" presId="urn:microsoft.com/office/officeart/2005/8/layout/cycle1"/>
    <dgm:cxn modelId="{9DEB6B55-179D-406F-B9FE-7A3AF3244326}" type="presParOf" srcId="{6B0E127C-1BE8-4352-9900-71BD304E816E}" destId="{5FF64F3B-61F0-4177-BE2C-4998DE0090ED}" srcOrd="1" destOrd="0" presId="urn:microsoft.com/office/officeart/2005/8/layout/cycle1"/>
    <dgm:cxn modelId="{08FE020A-DE15-4684-9040-18AAAB081677}" type="presParOf" srcId="{6B0E127C-1BE8-4352-9900-71BD304E816E}" destId="{0CFCA7A8-3BC8-4479-8D9E-464F05A7BA98}" srcOrd="2" destOrd="0" presId="urn:microsoft.com/office/officeart/2005/8/layout/cycle1"/>
    <dgm:cxn modelId="{C10FA1F9-E957-436A-892C-F89F6131A657}" type="presParOf" srcId="{6B0E127C-1BE8-4352-9900-71BD304E816E}" destId="{2168CE5B-1530-4FB1-A03E-C048F9C22715}" srcOrd="3" destOrd="0" presId="urn:microsoft.com/office/officeart/2005/8/layout/cycle1"/>
    <dgm:cxn modelId="{C5063CDB-1F46-4937-8E49-4F01B9201396}" type="presParOf" srcId="{6B0E127C-1BE8-4352-9900-71BD304E816E}" destId="{05FDB747-3365-426F-AB5D-37E63922C0C9}" srcOrd="4" destOrd="0" presId="urn:microsoft.com/office/officeart/2005/8/layout/cycle1"/>
    <dgm:cxn modelId="{7EDED8E0-8077-45C2-BE9E-99B40EF7D9DD}" type="presParOf" srcId="{6B0E127C-1BE8-4352-9900-71BD304E816E}" destId="{E4BA50CC-C855-426F-A7A5-65E6A4E017B0}" srcOrd="5" destOrd="0" presId="urn:microsoft.com/office/officeart/2005/8/layout/cycle1"/>
    <dgm:cxn modelId="{B78B48B8-8ECF-40B4-86CD-4ACE98BA1ECC}" type="presParOf" srcId="{6B0E127C-1BE8-4352-9900-71BD304E816E}" destId="{4E536167-D77D-4D52-BA80-3D3D1FD3CA16}" srcOrd="6" destOrd="0" presId="urn:microsoft.com/office/officeart/2005/8/layout/cycle1"/>
    <dgm:cxn modelId="{53CF469D-3566-4A03-83FD-097A8327C8D1}" type="presParOf" srcId="{6B0E127C-1BE8-4352-9900-71BD304E816E}" destId="{80985C70-CE80-49C0-BE14-4024B452D0BF}" srcOrd="7" destOrd="0" presId="urn:microsoft.com/office/officeart/2005/8/layout/cycle1"/>
    <dgm:cxn modelId="{0C1DE9CF-B694-40D5-A4DA-32A4CF0DB350}" type="presParOf" srcId="{6B0E127C-1BE8-4352-9900-71BD304E816E}" destId="{D078FFE0-7CF7-4262-9B3B-40017CE445A5}" srcOrd="8" destOrd="0" presId="urn:microsoft.com/office/officeart/2005/8/layout/cycle1"/>
    <dgm:cxn modelId="{BB3CE2AE-5209-4397-8F21-A251011008E5}" type="presParOf" srcId="{6B0E127C-1BE8-4352-9900-71BD304E816E}" destId="{2A425043-07D3-4ECB-8456-26DD254CE94F}" srcOrd="9" destOrd="0" presId="urn:microsoft.com/office/officeart/2005/8/layout/cycle1"/>
    <dgm:cxn modelId="{7E7C0071-3A2A-43B2-BE3F-4744AC3534D5}" type="presParOf" srcId="{6B0E127C-1BE8-4352-9900-71BD304E816E}" destId="{CD23D469-64C5-4DE4-BD6C-5160D169453A}" srcOrd="10" destOrd="0" presId="urn:microsoft.com/office/officeart/2005/8/layout/cycle1"/>
    <dgm:cxn modelId="{A46591C7-2A15-4A82-A76E-ED5835773E5F}" type="presParOf" srcId="{6B0E127C-1BE8-4352-9900-71BD304E816E}" destId="{9A9A1EEF-BD7F-49FF-98BF-3554F9584ECC}" srcOrd="11" destOrd="0" presId="urn:microsoft.com/office/officeart/2005/8/layout/cycle1"/>
    <dgm:cxn modelId="{184F47D6-72B0-4157-970E-3F3BE51BA7EB}" type="presParOf" srcId="{6B0E127C-1BE8-4352-9900-71BD304E816E}" destId="{256B532C-263D-423F-95EB-68A3B8D9BA98}" srcOrd="12" destOrd="0" presId="urn:microsoft.com/office/officeart/2005/8/layout/cycle1"/>
    <dgm:cxn modelId="{E8918D34-6EF5-408F-A62F-9C143997EBE8}" type="presParOf" srcId="{6B0E127C-1BE8-4352-9900-71BD304E816E}" destId="{1DA6BB0F-1812-40A1-B098-1BE13790FB9B}" srcOrd="13" destOrd="0" presId="urn:microsoft.com/office/officeart/2005/8/layout/cycle1"/>
    <dgm:cxn modelId="{F93F9A8B-9282-486C-AF9A-835D8CC05A8D}" type="presParOf" srcId="{6B0E127C-1BE8-4352-9900-71BD304E816E}" destId="{933924AF-B080-4CF6-945B-791EE2FA2D6A}"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C7F57C-88C6-4297-BF7D-D2096151C5B0}" type="doc">
      <dgm:prSet loTypeId="urn:microsoft.com/office/officeart/2005/8/layout/venn2" loCatId="relationship" qsTypeId="urn:microsoft.com/office/officeart/2005/8/quickstyle/simple1" qsCatId="simple" csTypeId="urn:microsoft.com/office/officeart/2005/8/colors/accent3_3" csCatId="accent3" phldr="1"/>
      <dgm:spPr/>
      <dgm:t>
        <a:bodyPr/>
        <a:lstStyle/>
        <a:p>
          <a:endParaRPr lang="en-CA"/>
        </a:p>
      </dgm:t>
    </dgm:pt>
    <dgm:pt modelId="{13FAD9E5-04CC-4C42-9B97-AC709772CE4E}">
      <dgm:prSet phldrT="[Text]" custT="1"/>
      <dgm:spPr/>
      <dgm:t>
        <a:bodyPr/>
        <a:lstStyle/>
        <a:p>
          <a:r>
            <a:rPr lang="en-CA" sz="1400" dirty="0" smtClean="0"/>
            <a:t>Business</a:t>
          </a:r>
          <a:endParaRPr lang="en-CA" sz="1400" dirty="0"/>
        </a:p>
      </dgm:t>
    </dgm:pt>
    <dgm:pt modelId="{7F660795-2AB4-4420-99FE-E3AEE3E549E4}" type="parTrans" cxnId="{D775CED0-59E3-4E99-8254-C0E6A11B345D}">
      <dgm:prSet/>
      <dgm:spPr/>
      <dgm:t>
        <a:bodyPr/>
        <a:lstStyle/>
        <a:p>
          <a:endParaRPr lang="en-CA" sz="2000"/>
        </a:p>
      </dgm:t>
    </dgm:pt>
    <dgm:pt modelId="{7D3EB427-349C-48FF-BA95-95E4C03B884C}" type="sibTrans" cxnId="{D775CED0-59E3-4E99-8254-C0E6A11B345D}">
      <dgm:prSet/>
      <dgm:spPr/>
      <dgm:t>
        <a:bodyPr/>
        <a:lstStyle/>
        <a:p>
          <a:endParaRPr lang="en-CA" sz="2000"/>
        </a:p>
      </dgm:t>
    </dgm:pt>
    <dgm:pt modelId="{40B0D0FF-6325-4AB2-804B-21A20CBDA538}">
      <dgm:prSet phldrT="[Text]" custT="1"/>
      <dgm:spPr/>
      <dgm:t>
        <a:bodyPr/>
        <a:lstStyle/>
        <a:p>
          <a:r>
            <a:rPr lang="en-CA" sz="1100" dirty="0" smtClean="0"/>
            <a:t>Stakeholder</a:t>
          </a:r>
          <a:endParaRPr lang="en-CA" sz="1100" dirty="0"/>
        </a:p>
      </dgm:t>
    </dgm:pt>
    <dgm:pt modelId="{F06B76BC-724D-4B2D-9747-D94CED4E65EF}" type="parTrans" cxnId="{ACB70C51-B88C-4FAD-945E-E33A04AB7131}">
      <dgm:prSet/>
      <dgm:spPr/>
      <dgm:t>
        <a:bodyPr/>
        <a:lstStyle/>
        <a:p>
          <a:endParaRPr lang="en-CA" sz="2000"/>
        </a:p>
      </dgm:t>
    </dgm:pt>
    <dgm:pt modelId="{C9F5135B-0D1F-4BE3-96EF-40E3CA97B6AF}" type="sibTrans" cxnId="{ACB70C51-B88C-4FAD-945E-E33A04AB7131}">
      <dgm:prSet/>
      <dgm:spPr/>
      <dgm:t>
        <a:bodyPr/>
        <a:lstStyle/>
        <a:p>
          <a:endParaRPr lang="en-CA" sz="2000"/>
        </a:p>
      </dgm:t>
    </dgm:pt>
    <dgm:pt modelId="{7816B47E-D09C-4440-94DC-4C8EF34C3B13}">
      <dgm:prSet phldrT="[Text]" custT="1"/>
      <dgm:spPr/>
      <dgm:t>
        <a:bodyPr/>
        <a:lstStyle/>
        <a:p>
          <a:r>
            <a:rPr lang="en-CA" sz="1400" dirty="0" smtClean="0"/>
            <a:t>Solution</a:t>
          </a:r>
          <a:endParaRPr lang="en-CA" sz="1400" dirty="0"/>
        </a:p>
      </dgm:t>
    </dgm:pt>
    <dgm:pt modelId="{C97AA199-1E7E-4BC0-A587-A5551EFF7400}" type="parTrans" cxnId="{41597B60-FC1D-4A77-92B3-4DF4862840A8}">
      <dgm:prSet/>
      <dgm:spPr/>
      <dgm:t>
        <a:bodyPr/>
        <a:lstStyle/>
        <a:p>
          <a:endParaRPr lang="en-CA" sz="2000"/>
        </a:p>
      </dgm:t>
    </dgm:pt>
    <dgm:pt modelId="{A6CAB32F-59C1-4F34-B9B8-F09F44250B78}" type="sibTrans" cxnId="{41597B60-FC1D-4A77-92B3-4DF4862840A8}">
      <dgm:prSet/>
      <dgm:spPr/>
      <dgm:t>
        <a:bodyPr/>
        <a:lstStyle/>
        <a:p>
          <a:endParaRPr lang="en-CA" sz="2000"/>
        </a:p>
      </dgm:t>
    </dgm:pt>
    <dgm:pt modelId="{AFA0E52F-38DC-4CF5-9EF8-B5DC0C248333}" type="pres">
      <dgm:prSet presAssocID="{E3C7F57C-88C6-4297-BF7D-D2096151C5B0}" presName="Name0" presStyleCnt="0">
        <dgm:presLayoutVars>
          <dgm:chMax val="7"/>
          <dgm:resizeHandles val="exact"/>
        </dgm:presLayoutVars>
      </dgm:prSet>
      <dgm:spPr/>
      <dgm:t>
        <a:bodyPr/>
        <a:lstStyle/>
        <a:p>
          <a:endParaRPr lang="en-US"/>
        </a:p>
      </dgm:t>
    </dgm:pt>
    <dgm:pt modelId="{D81FAE17-D121-42F9-9058-E01B0B9E9508}" type="pres">
      <dgm:prSet presAssocID="{E3C7F57C-88C6-4297-BF7D-D2096151C5B0}" presName="comp1" presStyleCnt="0"/>
      <dgm:spPr/>
    </dgm:pt>
    <dgm:pt modelId="{C83CB994-5883-4D8B-872B-3720802641C8}" type="pres">
      <dgm:prSet presAssocID="{E3C7F57C-88C6-4297-BF7D-D2096151C5B0}" presName="circle1" presStyleLbl="node1" presStyleIdx="0" presStyleCnt="3"/>
      <dgm:spPr/>
      <dgm:t>
        <a:bodyPr/>
        <a:lstStyle/>
        <a:p>
          <a:endParaRPr lang="en-CA"/>
        </a:p>
      </dgm:t>
    </dgm:pt>
    <dgm:pt modelId="{5EF7BC49-C3B2-4C46-9392-0A9CAC09CB88}" type="pres">
      <dgm:prSet presAssocID="{E3C7F57C-88C6-4297-BF7D-D2096151C5B0}" presName="c1text" presStyleLbl="node1" presStyleIdx="0" presStyleCnt="3">
        <dgm:presLayoutVars>
          <dgm:bulletEnabled val="1"/>
        </dgm:presLayoutVars>
      </dgm:prSet>
      <dgm:spPr/>
      <dgm:t>
        <a:bodyPr/>
        <a:lstStyle/>
        <a:p>
          <a:endParaRPr lang="en-CA"/>
        </a:p>
      </dgm:t>
    </dgm:pt>
    <dgm:pt modelId="{B236ACAA-8B1F-4417-A052-21A0BCFA590A}" type="pres">
      <dgm:prSet presAssocID="{E3C7F57C-88C6-4297-BF7D-D2096151C5B0}" presName="comp2" presStyleCnt="0"/>
      <dgm:spPr/>
    </dgm:pt>
    <dgm:pt modelId="{EDA5D45F-7365-487C-87EB-CEA3ECAA57E5}" type="pres">
      <dgm:prSet presAssocID="{E3C7F57C-88C6-4297-BF7D-D2096151C5B0}" presName="circle2" presStyleLbl="node1" presStyleIdx="1" presStyleCnt="3"/>
      <dgm:spPr/>
      <dgm:t>
        <a:bodyPr/>
        <a:lstStyle/>
        <a:p>
          <a:endParaRPr lang="en-US"/>
        </a:p>
      </dgm:t>
    </dgm:pt>
    <dgm:pt modelId="{08BDA458-E402-43C0-B314-DFC70D6FC9D2}" type="pres">
      <dgm:prSet presAssocID="{E3C7F57C-88C6-4297-BF7D-D2096151C5B0}" presName="c2text" presStyleLbl="node1" presStyleIdx="1" presStyleCnt="3">
        <dgm:presLayoutVars>
          <dgm:bulletEnabled val="1"/>
        </dgm:presLayoutVars>
      </dgm:prSet>
      <dgm:spPr/>
      <dgm:t>
        <a:bodyPr/>
        <a:lstStyle/>
        <a:p>
          <a:endParaRPr lang="en-US"/>
        </a:p>
      </dgm:t>
    </dgm:pt>
    <dgm:pt modelId="{718311FC-E931-41F1-89D5-33326B21192C}" type="pres">
      <dgm:prSet presAssocID="{E3C7F57C-88C6-4297-BF7D-D2096151C5B0}" presName="comp3" presStyleCnt="0"/>
      <dgm:spPr/>
    </dgm:pt>
    <dgm:pt modelId="{F61371B2-DE37-4E54-86B3-4875A5075B65}" type="pres">
      <dgm:prSet presAssocID="{E3C7F57C-88C6-4297-BF7D-D2096151C5B0}" presName="circle3" presStyleLbl="node1" presStyleIdx="2" presStyleCnt="3"/>
      <dgm:spPr/>
      <dgm:t>
        <a:bodyPr/>
        <a:lstStyle/>
        <a:p>
          <a:endParaRPr lang="en-CA"/>
        </a:p>
      </dgm:t>
    </dgm:pt>
    <dgm:pt modelId="{47FD9D06-55DA-4825-892D-88782408F253}" type="pres">
      <dgm:prSet presAssocID="{E3C7F57C-88C6-4297-BF7D-D2096151C5B0}" presName="c3text" presStyleLbl="node1" presStyleIdx="2" presStyleCnt="3">
        <dgm:presLayoutVars>
          <dgm:bulletEnabled val="1"/>
        </dgm:presLayoutVars>
      </dgm:prSet>
      <dgm:spPr/>
      <dgm:t>
        <a:bodyPr/>
        <a:lstStyle/>
        <a:p>
          <a:endParaRPr lang="en-CA"/>
        </a:p>
      </dgm:t>
    </dgm:pt>
  </dgm:ptLst>
  <dgm:cxnLst>
    <dgm:cxn modelId="{ACB70C51-B88C-4FAD-945E-E33A04AB7131}" srcId="{E3C7F57C-88C6-4297-BF7D-D2096151C5B0}" destId="{40B0D0FF-6325-4AB2-804B-21A20CBDA538}" srcOrd="1" destOrd="0" parTransId="{F06B76BC-724D-4B2D-9747-D94CED4E65EF}" sibTransId="{C9F5135B-0D1F-4BE3-96EF-40E3CA97B6AF}"/>
    <dgm:cxn modelId="{975B98E2-87B3-47CA-B3A2-3445A2DC046E}" type="presOf" srcId="{E3C7F57C-88C6-4297-BF7D-D2096151C5B0}" destId="{AFA0E52F-38DC-4CF5-9EF8-B5DC0C248333}" srcOrd="0" destOrd="0" presId="urn:microsoft.com/office/officeart/2005/8/layout/venn2"/>
    <dgm:cxn modelId="{22D611D7-662E-4609-98E8-01E7A6F0E966}" type="presOf" srcId="{40B0D0FF-6325-4AB2-804B-21A20CBDA538}" destId="{EDA5D45F-7365-487C-87EB-CEA3ECAA57E5}" srcOrd="0" destOrd="0" presId="urn:microsoft.com/office/officeart/2005/8/layout/venn2"/>
    <dgm:cxn modelId="{D6922FB2-23E9-4E35-93B5-E8C80C9B3E6E}" type="presOf" srcId="{40B0D0FF-6325-4AB2-804B-21A20CBDA538}" destId="{08BDA458-E402-43C0-B314-DFC70D6FC9D2}" srcOrd="1" destOrd="0" presId="urn:microsoft.com/office/officeart/2005/8/layout/venn2"/>
    <dgm:cxn modelId="{3ABC00A0-5B9D-4839-B9F3-7FF7885D2869}" type="presOf" srcId="{13FAD9E5-04CC-4C42-9B97-AC709772CE4E}" destId="{C83CB994-5883-4D8B-872B-3720802641C8}" srcOrd="0" destOrd="0" presId="urn:microsoft.com/office/officeart/2005/8/layout/venn2"/>
    <dgm:cxn modelId="{41597B60-FC1D-4A77-92B3-4DF4862840A8}" srcId="{E3C7F57C-88C6-4297-BF7D-D2096151C5B0}" destId="{7816B47E-D09C-4440-94DC-4C8EF34C3B13}" srcOrd="2" destOrd="0" parTransId="{C97AA199-1E7E-4BC0-A587-A5551EFF7400}" sibTransId="{A6CAB32F-59C1-4F34-B9B8-F09F44250B78}"/>
    <dgm:cxn modelId="{D775CED0-59E3-4E99-8254-C0E6A11B345D}" srcId="{E3C7F57C-88C6-4297-BF7D-D2096151C5B0}" destId="{13FAD9E5-04CC-4C42-9B97-AC709772CE4E}" srcOrd="0" destOrd="0" parTransId="{7F660795-2AB4-4420-99FE-E3AEE3E549E4}" sibTransId="{7D3EB427-349C-48FF-BA95-95E4C03B884C}"/>
    <dgm:cxn modelId="{A7954B96-638F-4C58-8DA2-FC2E5CF1CB88}" type="presOf" srcId="{7816B47E-D09C-4440-94DC-4C8EF34C3B13}" destId="{47FD9D06-55DA-4825-892D-88782408F253}" srcOrd="1" destOrd="0" presId="urn:microsoft.com/office/officeart/2005/8/layout/venn2"/>
    <dgm:cxn modelId="{78DF48B8-F5AE-4CDC-9054-A637C64F4D50}" type="presOf" srcId="{13FAD9E5-04CC-4C42-9B97-AC709772CE4E}" destId="{5EF7BC49-C3B2-4C46-9392-0A9CAC09CB88}" srcOrd="1" destOrd="0" presId="urn:microsoft.com/office/officeart/2005/8/layout/venn2"/>
    <dgm:cxn modelId="{E97BF630-07F5-4FED-AB28-F33013A5B170}" type="presOf" srcId="{7816B47E-D09C-4440-94DC-4C8EF34C3B13}" destId="{F61371B2-DE37-4E54-86B3-4875A5075B65}" srcOrd="0" destOrd="0" presId="urn:microsoft.com/office/officeart/2005/8/layout/venn2"/>
    <dgm:cxn modelId="{6FA2CDE4-6D3F-431D-B11B-1DA8712E2F16}" type="presParOf" srcId="{AFA0E52F-38DC-4CF5-9EF8-B5DC0C248333}" destId="{D81FAE17-D121-42F9-9058-E01B0B9E9508}" srcOrd="0" destOrd="0" presId="urn:microsoft.com/office/officeart/2005/8/layout/venn2"/>
    <dgm:cxn modelId="{637BC67F-7E23-4C9C-80B9-D31D8AC29D02}" type="presParOf" srcId="{D81FAE17-D121-42F9-9058-E01B0B9E9508}" destId="{C83CB994-5883-4D8B-872B-3720802641C8}" srcOrd="0" destOrd="0" presId="urn:microsoft.com/office/officeart/2005/8/layout/venn2"/>
    <dgm:cxn modelId="{D15CA2C5-54BF-48EA-A6FF-3E181244C4F5}" type="presParOf" srcId="{D81FAE17-D121-42F9-9058-E01B0B9E9508}" destId="{5EF7BC49-C3B2-4C46-9392-0A9CAC09CB88}" srcOrd="1" destOrd="0" presId="urn:microsoft.com/office/officeart/2005/8/layout/venn2"/>
    <dgm:cxn modelId="{02DE2584-AACA-4D7B-B56D-DD9A340F09A4}" type="presParOf" srcId="{AFA0E52F-38DC-4CF5-9EF8-B5DC0C248333}" destId="{B236ACAA-8B1F-4417-A052-21A0BCFA590A}" srcOrd="1" destOrd="0" presId="urn:microsoft.com/office/officeart/2005/8/layout/venn2"/>
    <dgm:cxn modelId="{CABB1AB3-55D6-4270-B34B-BA5361E0AFF2}" type="presParOf" srcId="{B236ACAA-8B1F-4417-A052-21A0BCFA590A}" destId="{EDA5D45F-7365-487C-87EB-CEA3ECAA57E5}" srcOrd="0" destOrd="0" presId="urn:microsoft.com/office/officeart/2005/8/layout/venn2"/>
    <dgm:cxn modelId="{D81C5174-D944-4F9B-B77E-DB07B6A0465E}" type="presParOf" srcId="{B236ACAA-8B1F-4417-A052-21A0BCFA590A}" destId="{08BDA458-E402-43C0-B314-DFC70D6FC9D2}" srcOrd="1" destOrd="0" presId="urn:microsoft.com/office/officeart/2005/8/layout/venn2"/>
    <dgm:cxn modelId="{9B63FEEB-49B5-41A8-8693-71AB8098C00D}" type="presParOf" srcId="{AFA0E52F-38DC-4CF5-9EF8-B5DC0C248333}" destId="{718311FC-E931-41F1-89D5-33326B21192C}" srcOrd="2" destOrd="0" presId="urn:microsoft.com/office/officeart/2005/8/layout/venn2"/>
    <dgm:cxn modelId="{9E6C5127-A50C-46B7-8171-8DFB26BBC47E}" type="presParOf" srcId="{718311FC-E931-41F1-89D5-33326B21192C}" destId="{F61371B2-DE37-4E54-86B3-4875A5075B65}" srcOrd="0" destOrd="0" presId="urn:microsoft.com/office/officeart/2005/8/layout/venn2"/>
    <dgm:cxn modelId="{92B6C084-3903-413D-9CD2-DDB5B88CEC8B}" type="presParOf" srcId="{718311FC-E931-41F1-89D5-33326B21192C}" destId="{47FD9D06-55DA-4825-892D-88782408F253}" srcOrd="1" destOrd="0" presId="urn:microsoft.com/office/officeart/2005/8/layout/ven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E9B426-02D8-4F1F-BE40-266881899ABC}"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en-CA"/>
        </a:p>
      </dgm:t>
    </dgm:pt>
    <dgm:pt modelId="{3C084EA2-B8FB-4312-8791-5161EC3EC15A}">
      <dgm:prSet/>
      <dgm:spPr/>
      <dgm:t>
        <a:bodyPr/>
        <a:lstStyle/>
        <a:p>
          <a:pPr rtl="0"/>
          <a:r>
            <a:rPr lang="en-CA" dirty="0" smtClean="0"/>
            <a:t>Vision and Scope Documents</a:t>
          </a:r>
          <a:endParaRPr lang="en-CA" dirty="0"/>
        </a:p>
      </dgm:t>
    </dgm:pt>
    <dgm:pt modelId="{4568F281-4F04-4E1F-BB00-CB6757AEC6B5}" type="parTrans" cxnId="{117C3891-F060-40AA-A3A9-94781A9EF43A}">
      <dgm:prSet/>
      <dgm:spPr/>
      <dgm:t>
        <a:bodyPr/>
        <a:lstStyle/>
        <a:p>
          <a:endParaRPr lang="en-CA"/>
        </a:p>
      </dgm:t>
    </dgm:pt>
    <dgm:pt modelId="{3FB2005D-E5C9-49E7-A23D-2B2E39104F42}" type="sibTrans" cxnId="{117C3891-F060-40AA-A3A9-94781A9EF43A}">
      <dgm:prSet/>
      <dgm:spPr/>
      <dgm:t>
        <a:bodyPr/>
        <a:lstStyle/>
        <a:p>
          <a:endParaRPr lang="en-CA"/>
        </a:p>
      </dgm:t>
    </dgm:pt>
    <dgm:pt modelId="{1C26865C-5E11-4D36-81E2-90AFBC464012}">
      <dgm:prSet/>
      <dgm:spPr/>
      <dgm:t>
        <a:bodyPr/>
        <a:lstStyle/>
        <a:p>
          <a:pPr rtl="0"/>
          <a:r>
            <a:rPr lang="en-CA" dirty="0" smtClean="0"/>
            <a:t>Use Case Documents</a:t>
          </a:r>
          <a:endParaRPr lang="en-CA" dirty="0"/>
        </a:p>
      </dgm:t>
    </dgm:pt>
    <dgm:pt modelId="{56CF7F33-C03D-4DE6-B5AE-FE6880A3FE56}" type="parTrans" cxnId="{B8B03AA4-90FC-4306-90AE-39F5120C29D0}">
      <dgm:prSet/>
      <dgm:spPr/>
      <dgm:t>
        <a:bodyPr/>
        <a:lstStyle/>
        <a:p>
          <a:endParaRPr lang="en-CA"/>
        </a:p>
      </dgm:t>
    </dgm:pt>
    <dgm:pt modelId="{769059DC-D8FF-4134-A289-FB2CB4CE74D6}" type="sibTrans" cxnId="{B8B03AA4-90FC-4306-90AE-39F5120C29D0}">
      <dgm:prSet/>
      <dgm:spPr/>
      <dgm:t>
        <a:bodyPr/>
        <a:lstStyle/>
        <a:p>
          <a:endParaRPr lang="en-CA"/>
        </a:p>
      </dgm:t>
    </dgm:pt>
    <dgm:pt modelId="{2A30CD26-93A3-4046-922E-E5EA846614EA}">
      <dgm:prSet/>
      <dgm:spPr/>
      <dgm:t>
        <a:bodyPr/>
        <a:lstStyle/>
        <a:p>
          <a:pPr rtl="0"/>
          <a:r>
            <a:rPr lang="en-CA" dirty="0" smtClean="0"/>
            <a:t>Software Requirements Specifications</a:t>
          </a:r>
          <a:endParaRPr lang="en-CA" dirty="0"/>
        </a:p>
      </dgm:t>
    </dgm:pt>
    <dgm:pt modelId="{1ED0E091-13DB-409E-8B17-91FD9321DEFA}" type="parTrans" cxnId="{FFD4D42D-DF05-43B6-AA07-A4EA9D14962D}">
      <dgm:prSet/>
      <dgm:spPr/>
      <dgm:t>
        <a:bodyPr/>
        <a:lstStyle/>
        <a:p>
          <a:endParaRPr lang="en-CA"/>
        </a:p>
      </dgm:t>
    </dgm:pt>
    <dgm:pt modelId="{D339CAE6-9CDB-4FB6-B826-0022E0EF5BCA}" type="sibTrans" cxnId="{FFD4D42D-DF05-43B6-AA07-A4EA9D14962D}">
      <dgm:prSet/>
      <dgm:spPr/>
      <dgm:t>
        <a:bodyPr/>
        <a:lstStyle/>
        <a:p>
          <a:endParaRPr lang="en-CA"/>
        </a:p>
      </dgm:t>
    </dgm:pt>
    <dgm:pt modelId="{6B25D650-B63F-4321-A4B9-99D151731F3F}" type="pres">
      <dgm:prSet presAssocID="{6EE9B426-02D8-4F1F-BE40-266881899ABC}" presName="linearFlow" presStyleCnt="0">
        <dgm:presLayoutVars>
          <dgm:dir/>
          <dgm:resizeHandles val="exact"/>
        </dgm:presLayoutVars>
      </dgm:prSet>
      <dgm:spPr/>
      <dgm:t>
        <a:bodyPr/>
        <a:lstStyle/>
        <a:p>
          <a:endParaRPr lang="en-CA"/>
        </a:p>
      </dgm:t>
    </dgm:pt>
    <dgm:pt modelId="{4CA713F6-0672-41F5-A7A6-8E31B962BB93}" type="pres">
      <dgm:prSet presAssocID="{3C084EA2-B8FB-4312-8791-5161EC3EC15A}" presName="composite" presStyleCnt="0"/>
      <dgm:spPr/>
    </dgm:pt>
    <dgm:pt modelId="{0DF6EEA2-45CD-4CD2-B723-4C4B657BAA37}" type="pres">
      <dgm:prSet presAssocID="{3C084EA2-B8FB-4312-8791-5161EC3EC15A}" presName="imgShp" presStyleLbl="fgImgPlace1" presStyleIdx="0" presStyleCnt="3" custScaleX="39166" custScaleY="27674" custLinFactNeighborX="-46841" custLinFactNeighborY="-23973"/>
      <dgm:spPr>
        <a:blipFill rotWithShape="0">
          <a:blip xmlns:r="http://schemas.openxmlformats.org/officeDocument/2006/relationships" r:embed="rId1"/>
          <a:stretch>
            <a:fillRect/>
          </a:stretch>
        </a:blipFill>
      </dgm:spPr>
    </dgm:pt>
    <dgm:pt modelId="{18230F4C-A373-46A4-9CD4-A5C0D0BB187D}" type="pres">
      <dgm:prSet presAssocID="{3C084EA2-B8FB-4312-8791-5161EC3EC15A}" presName="txShp" presStyleLbl="node1" presStyleIdx="0" presStyleCnt="3" custScaleX="85880" custScaleY="27674" custLinFactNeighborX="-23600" custLinFactNeighborY="-23973">
        <dgm:presLayoutVars>
          <dgm:bulletEnabled val="1"/>
        </dgm:presLayoutVars>
      </dgm:prSet>
      <dgm:spPr/>
      <dgm:t>
        <a:bodyPr/>
        <a:lstStyle/>
        <a:p>
          <a:endParaRPr lang="en-CA"/>
        </a:p>
      </dgm:t>
    </dgm:pt>
    <dgm:pt modelId="{D450D18E-69AE-4451-8EEF-DF52C70F7401}" type="pres">
      <dgm:prSet presAssocID="{3FB2005D-E5C9-49E7-A23D-2B2E39104F42}" presName="spacing" presStyleCnt="0"/>
      <dgm:spPr/>
    </dgm:pt>
    <dgm:pt modelId="{DDC3AB42-5956-4596-A555-18CCB799EF1F}" type="pres">
      <dgm:prSet presAssocID="{1C26865C-5E11-4D36-81E2-90AFBC464012}" presName="composite" presStyleCnt="0"/>
      <dgm:spPr/>
    </dgm:pt>
    <dgm:pt modelId="{E1C3855B-6208-4092-B0D1-B4BE8C2AE97B}" type="pres">
      <dgm:prSet presAssocID="{1C26865C-5E11-4D36-81E2-90AFBC464012}" presName="imgShp" presStyleLbl="fgImgPlace1" presStyleIdx="1" presStyleCnt="3" custScaleX="39166" custScaleY="27674" custLinFactNeighborX="-15498" custLinFactNeighborY="-17236"/>
      <dgm:spPr>
        <a:blipFill rotWithShape="0">
          <a:blip xmlns:r="http://schemas.openxmlformats.org/officeDocument/2006/relationships" r:embed="rId2"/>
          <a:stretch>
            <a:fillRect/>
          </a:stretch>
        </a:blipFill>
      </dgm:spPr>
    </dgm:pt>
    <dgm:pt modelId="{39FD96CF-FE93-40EF-AD5D-9691977C040D}" type="pres">
      <dgm:prSet presAssocID="{1C26865C-5E11-4D36-81E2-90AFBC464012}" presName="txShp" presStyleLbl="node1" presStyleIdx="1" presStyleCnt="3" custScaleX="85880" custScaleY="27674" custLinFactNeighborX="-7808" custLinFactNeighborY="-17236">
        <dgm:presLayoutVars>
          <dgm:bulletEnabled val="1"/>
        </dgm:presLayoutVars>
      </dgm:prSet>
      <dgm:spPr/>
      <dgm:t>
        <a:bodyPr/>
        <a:lstStyle/>
        <a:p>
          <a:endParaRPr lang="en-CA"/>
        </a:p>
      </dgm:t>
    </dgm:pt>
    <dgm:pt modelId="{16B423CE-DA5A-4A31-BF95-8FBB4A7B079E}" type="pres">
      <dgm:prSet presAssocID="{769059DC-D8FF-4134-A289-FB2CB4CE74D6}" presName="spacing" presStyleCnt="0"/>
      <dgm:spPr/>
    </dgm:pt>
    <dgm:pt modelId="{DA61BBE6-43DE-4437-9D72-FC28BA54D0BE}" type="pres">
      <dgm:prSet presAssocID="{2A30CD26-93A3-4046-922E-E5EA846614EA}" presName="composite" presStyleCnt="0"/>
      <dgm:spPr/>
    </dgm:pt>
    <dgm:pt modelId="{7AE7403D-7A21-4967-86FD-AA71AA45D66F}" type="pres">
      <dgm:prSet presAssocID="{2A30CD26-93A3-4046-922E-E5EA846614EA}" presName="imgShp" presStyleLbl="fgImgPlace1" presStyleIdx="2" presStyleCnt="3" custScaleX="39166" custScaleY="27674" custLinFactNeighborX="18457" custLinFactNeighborY="-7370"/>
      <dgm:spPr>
        <a:blipFill rotWithShape="0">
          <a:blip xmlns:r="http://schemas.openxmlformats.org/officeDocument/2006/relationships" r:embed="rId3"/>
          <a:stretch>
            <a:fillRect/>
          </a:stretch>
        </a:blipFill>
      </dgm:spPr>
    </dgm:pt>
    <dgm:pt modelId="{6F91147B-ADD2-4275-80D3-D4C9F44517A5}" type="pres">
      <dgm:prSet presAssocID="{2A30CD26-93A3-4046-922E-E5EA846614EA}" presName="txShp" presStyleLbl="node1" presStyleIdx="2" presStyleCnt="3" custScaleX="85880" custScaleY="27674" custLinFactNeighborX="9298" custLinFactNeighborY="-7370">
        <dgm:presLayoutVars>
          <dgm:bulletEnabled val="1"/>
        </dgm:presLayoutVars>
      </dgm:prSet>
      <dgm:spPr/>
      <dgm:t>
        <a:bodyPr/>
        <a:lstStyle/>
        <a:p>
          <a:endParaRPr lang="en-CA"/>
        </a:p>
      </dgm:t>
    </dgm:pt>
  </dgm:ptLst>
  <dgm:cxnLst>
    <dgm:cxn modelId="{3E995166-31AA-49F4-88A6-8B33528EE168}" type="presOf" srcId="{3C084EA2-B8FB-4312-8791-5161EC3EC15A}" destId="{18230F4C-A373-46A4-9CD4-A5C0D0BB187D}" srcOrd="0" destOrd="0" presId="urn:microsoft.com/office/officeart/2005/8/layout/vList3#1"/>
    <dgm:cxn modelId="{B8B03AA4-90FC-4306-90AE-39F5120C29D0}" srcId="{6EE9B426-02D8-4F1F-BE40-266881899ABC}" destId="{1C26865C-5E11-4D36-81E2-90AFBC464012}" srcOrd="1" destOrd="0" parTransId="{56CF7F33-C03D-4DE6-B5AE-FE6880A3FE56}" sibTransId="{769059DC-D8FF-4134-A289-FB2CB4CE74D6}"/>
    <dgm:cxn modelId="{11653484-16FE-4CB3-BC8D-48B2E0933503}" type="presOf" srcId="{6EE9B426-02D8-4F1F-BE40-266881899ABC}" destId="{6B25D650-B63F-4321-A4B9-99D151731F3F}" srcOrd="0" destOrd="0" presId="urn:microsoft.com/office/officeart/2005/8/layout/vList3#1"/>
    <dgm:cxn modelId="{FFD4D42D-DF05-43B6-AA07-A4EA9D14962D}" srcId="{6EE9B426-02D8-4F1F-BE40-266881899ABC}" destId="{2A30CD26-93A3-4046-922E-E5EA846614EA}" srcOrd="2" destOrd="0" parTransId="{1ED0E091-13DB-409E-8B17-91FD9321DEFA}" sibTransId="{D339CAE6-9CDB-4FB6-B826-0022E0EF5BCA}"/>
    <dgm:cxn modelId="{48B35A07-43C1-4E41-9FB1-2F8B2DE55121}" type="presOf" srcId="{1C26865C-5E11-4D36-81E2-90AFBC464012}" destId="{39FD96CF-FE93-40EF-AD5D-9691977C040D}" srcOrd="0" destOrd="0" presId="urn:microsoft.com/office/officeart/2005/8/layout/vList3#1"/>
    <dgm:cxn modelId="{89925EE2-70D4-447F-8FB5-A655A60CF423}" type="presOf" srcId="{2A30CD26-93A3-4046-922E-E5EA846614EA}" destId="{6F91147B-ADD2-4275-80D3-D4C9F44517A5}" srcOrd="0" destOrd="0" presId="urn:microsoft.com/office/officeart/2005/8/layout/vList3#1"/>
    <dgm:cxn modelId="{117C3891-F060-40AA-A3A9-94781A9EF43A}" srcId="{6EE9B426-02D8-4F1F-BE40-266881899ABC}" destId="{3C084EA2-B8FB-4312-8791-5161EC3EC15A}" srcOrd="0" destOrd="0" parTransId="{4568F281-4F04-4E1F-BB00-CB6757AEC6B5}" sibTransId="{3FB2005D-E5C9-49E7-A23D-2B2E39104F42}"/>
    <dgm:cxn modelId="{7DF2538D-C331-4059-934C-6EF9C4F4F610}" type="presParOf" srcId="{6B25D650-B63F-4321-A4B9-99D151731F3F}" destId="{4CA713F6-0672-41F5-A7A6-8E31B962BB93}" srcOrd="0" destOrd="0" presId="urn:microsoft.com/office/officeart/2005/8/layout/vList3#1"/>
    <dgm:cxn modelId="{F60A7F9D-FE86-435D-A951-25688AE8EAB7}" type="presParOf" srcId="{4CA713F6-0672-41F5-A7A6-8E31B962BB93}" destId="{0DF6EEA2-45CD-4CD2-B723-4C4B657BAA37}" srcOrd="0" destOrd="0" presId="urn:microsoft.com/office/officeart/2005/8/layout/vList3#1"/>
    <dgm:cxn modelId="{FB4F88DF-8166-43A9-9024-AE31DEB9E576}" type="presParOf" srcId="{4CA713F6-0672-41F5-A7A6-8E31B962BB93}" destId="{18230F4C-A373-46A4-9CD4-A5C0D0BB187D}" srcOrd="1" destOrd="0" presId="urn:microsoft.com/office/officeart/2005/8/layout/vList3#1"/>
    <dgm:cxn modelId="{DB0943E2-B7C3-4E3B-9370-065442A030E8}" type="presParOf" srcId="{6B25D650-B63F-4321-A4B9-99D151731F3F}" destId="{D450D18E-69AE-4451-8EEF-DF52C70F7401}" srcOrd="1" destOrd="0" presId="urn:microsoft.com/office/officeart/2005/8/layout/vList3#1"/>
    <dgm:cxn modelId="{0C015B60-35AE-4E40-8D9D-14D03548D92C}" type="presParOf" srcId="{6B25D650-B63F-4321-A4B9-99D151731F3F}" destId="{DDC3AB42-5956-4596-A555-18CCB799EF1F}" srcOrd="2" destOrd="0" presId="urn:microsoft.com/office/officeart/2005/8/layout/vList3#1"/>
    <dgm:cxn modelId="{DBDA4BE2-D50E-4270-8036-6B2D0E2BAF3C}" type="presParOf" srcId="{DDC3AB42-5956-4596-A555-18CCB799EF1F}" destId="{E1C3855B-6208-4092-B0D1-B4BE8C2AE97B}" srcOrd="0" destOrd="0" presId="urn:microsoft.com/office/officeart/2005/8/layout/vList3#1"/>
    <dgm:cxn modelId="{61EC3C5D-1908-4F74-B462-687BCDD9AAE3}" type="presParOf" srcId="{DDC3AB42-5956-4596-A555-18CCB799EF1F}" destId="{39FD96CF-FE93-40EF-AD5D-9691977C040D}" srcOrd="1" destOrd="0" presId="urn:microsoft.com/office/officeart/2005/8/layout/vList3#1"/>
    <dgm:cxn modelId="{BFE03139-9B3E-4FC3-82B8-1DC773CD4C64}" type="presParOf" srcId="{6B25D650-B63F-4321-A4B9-99D151731F3F}" destId="{16B423CE-DA5A-4A31-BF95-8FBB4A7B079E}" srcOrd="3" destOrd="0" presId="urn:microsoft.com/office/officeart/2005/8/layout/vList3#1"/>
    <dgm:cxn modelId="{F6B2AD8C-3CBB-454C-850F-2A44D08BAD8F}" type="presParOf" srcId="{6B25D650-B63F-4321-A4B9-99D151731F3F}" destId="{DA61BBE6-43DE-4437-9D72-FC28BA54D0BE}" srcOrd="4" destOrd="0" presId="urn:microsoft.com/office/officeart/2005/8/layout/vList3#1"/>
    <dgm:cxn modelId="{1AB2B574-496E-487F-878A-D517E67049B4}" type="presParOf" srcId="{DA61BBE6-43DE-4437-9D72-FC28BA54D0BE}" destId="{7AE7403D-7A21-4967-86FD-AA71AA45D66F}" srcOrd="0" destOrd="0" presId="urn:microsoft.com/office/officeart/2005/8/layout/vList3#1"/>
    <dgm:cxn modelId="{4E25A596-19F8-4F3B-9D8E-E2A517F3886D}" type="presParOf" srcId="{DA61BBE6-43DE-4437-9D72-FC28BA54D0BE}" destId="{6F91147B-ADD2-4275-80D3-D4C9F44517A5}" srcOrd="1" destOrd="0" presId="urn:microsoft.com/office/officeart/2005/8/layout/vList3#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894F62-CF76-47A2-BC1C-2C73270A273F}"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5BE236D6-4ACF-4AD5-B718-90DCAD1FB405}">
      <dgm:prSet phldrT="[Text]" custT="1"/>
      <dgm:spPr>
        <a:ln w="38100">
          <a:noFill/>
        </a:ln>
      </dgm:spPr>
      <dgm:t>
        <a:bodyPr/>
        <a:lstStyle/>
        <a:p>
          <a:r>
            <a:rPr lang="en-US" sz="1200" b="1" dirty="0" smtClean="0"/>
            <a:t>Boundary of Work</a:t>
          </a:r>
          <a:endParaRPr lang="en-US" sz="1200" b="1" dirty="0"/>
        </a:p>
      </dgm:t>
    </dgm:pt>
    <dgm:pt modelId="{140C7B1C-AAE4-4154-A87B-3F0CDD5643A5}" type="parTrans" cxnId="{1A99BFAA-93DA-4635-9362-971886A38644}">
      <dgm:prSet/>
      <dgm:spPr/>
      <dgm:t>
        <a:bodyPr/>
        <a:lstStyle/>
        <a:p>
          <a:endParaRPr lang="en-US"/>
        </a:p>
      </dgm:t>
    </dgm:pt>
    <dgm:pt modelId="{147B46B1-CFA1-4A54-9E5D-29324EB5D4AB}" type="sibTrans" cxnId="{1A99BFAA-93DA-4635-9362-971886A38644}">
      <dgm:prSet/>
      <dgm:spPr/>
      <dgm:t>
        <a:bodyPr/>
        <a:lstStyle/>
        <a:p>
          <a:endParaRPr lang="en-US"/>
        </a:p>
      </dgm:t>
    </dgm:pt>
    <dgm:pt modelId="{712C8442-8A9B-40A2-A8AC-330E9D99D6F3}">
      <dgm:prSet phldrT="[Text]"/>
      <dgm:spPr>
        <a:solidFill>
          <a:schemeClr val="bg2"/>
        </a:solidFill>
      </dgm:spPr>
      <dgm:t>
        <a:bodyPr/>
        <a:lstStyle/>
        <a:p>
          <a:r>
            <a:rPr lang="en-US" dirty="0" smtClean="0"/>
            <a:t>Stakeholder</a:t>
          </a:r>
          <a:endParaRPr lang="en-US" dirty="0"/>
        </a:p>
      </dgm:t>
    </dgm:pt>
    <dgm:pt modelId="{9C7D5D3A-381E-4273-98A4-8C3E37BC7CB6}" type="parTrans" cxnId="{FF9CE202-8961-4C82-89F0-9E99D890A838}">
      <dgm:prSet/>
      <dgm:spPr>
        <a:solidFill>
          <a:schemeClr val="bg1"/>
        </a:solidFill>
      </dgm:spPr>
      <dgm:t>
        <a:bodyPr/>
        <a:lstStyle/>
        <a:p>
          <a:endParaRPr lang="en-US"/>
        </a:p>
      </dgm:t>
    </dgm:pt>
    <dgm:pt modelId="{61EA0CAB-9B98-407B-935C-485E1F5A9495}" type="sibTrans" cxnId="{FF9CE202-8961-4C82-89F0-9E99D890A838}">
      <dgm:prSet/>
      <dgm:spPr/>
      <dgm:t>
        <a:bodyPr/>
        <a:lstStyle/>
        <a:p>
          <a:endParaRPr lang="en-US"/>
        </a:p>
      </dgm:t>
    </dgm:pt>
    <dgm:pt modelId="{661740AA-0729-4908-BDEB-1C5E564CD4F1}">
      <dgm:prSet phldrT="[Text]"/>
      <dgm:spPr>
        <a:solidFill>
          <a:schemeClr val="bg2"/>
        </a:solidFill>
      </dgm:spPr>
      <dgm:t>
        <a:bodyPr/>
        <a:lstStyle/>
        <a:p>
          <a:r>
            <a:rPr lang="en-US" dirty="0" smtClean="0"/>
            <a:t>Stakeholder</a:t>
          </a:r>
          <a:endParaRPr lang="en-US" dirty="0"/>
        </a:p>
      </dgm:t>
    </dgm:pt>
    <dgm:pt modelId="{7F34430B-0B61-4F8B-8043-87BF96C989B3}" type="parTrans" cxnId="{CB88DE20-DA4A-4D11-ADA6-FD92EE3C8A62}">
      <dgm:prSet/>
      <dgm:spPr>
        <a:solidFill>
          <a:schemeClr val="bg1"/>
        </a:solidFill>
      </dgm:spPr>
      <dgm:t>
        <a:bodyPr/>
        <a:lstStyle/>
        <a:p>
          <a:endParaRPr lang="en-US"/>
        </a:p>
      </dgm:t>
    </dgm:pt>
    <dgm:pt modelId="{9A77B663-3821-4F6F-A773-ACCBA1021FFE}" type="sibTrans" cxnId="{CB88DE20-DA4A-4D11-ADA6-FD92EE3C8A62}">
      <dgm:prSet/>
      <dgm:spPr/>
      <dgm:t>
        <a:bodyPr/>
        <a:lstStyle/>
        <a:p>
          <a:endParaRPr lang="en-US"/>
        </a:p>
      </dgm:t>
    </dgm:pt>
    <dgm:pt modelId="{2AFAA72C-938F-4E27-8C04-A00485041028}">
      <dgm:prSet phldrT="[Text]"/>
      <dgm:spPr>
        <a:solidFill>
          <a:schemeClr val="bg2"/>
        </a:solidFill>
      </dgm:spPr>
      <dgm:t>
        <a:bodyPr/>
        <a:lstStyle/>
        <a:p>
          <a:r>
            <a:rPr lang="en-US" dirty="0" smtClean="0"/>
            <a:t>Stakeholder</a:t>
          </a:r>
          <a:endParaRPr lang="en-US" dirty="0"/>
        </a:p>
      </dgm:t>
    </dgm:pt>
    <dgm:pt modelId="{B7838B27-01CF-4B6A-9947-1C7D2DC1446F}" type="parTrans" cxnId="{73A610C6-BA37-4DC4-8A1F-02C2C3CD213C}">
      <dgm:prSet/>
      <dgm:spPr>
        <a:solidFill>
          <a:schemeClr val="bg1"/>
        </a:solidFill>
      </dgm:spPr>
      <dgm:t>
        <a:bodyPr/>
        <a:lstStyle/>
        <a:p>
          <a:endParaRPr lang="en-US"/>
        </a:p>
      </dgm:t>
    </dgm:pt>
    <dgm:pt modelId="{80C5826F-290E-4740-A1BF-4B00F2CDC6C6}" type="sibTrans" cxnId="{73A610C6-BA37-4DC4-8A1F-02C2C3CD213C}">
      <dgm:prSet/>
      <dgm:spPr/>
      <dgm:t>
        <a:bodyPr/>
        <a:lstStyle/>
        <a:p>
          <a:endParaRPr lang="en-US"/>
        </a:p>
      </dgm:t>
    </dgm:pt>
    <dgm:pt modelId="{D0A2953F-6A66-4D67-A4F9-2AD52F26991A}" type="pres">
      <dgm:prSet presAssocID="{7C894F62-CF76-47A2-BC1C-2C73270A273F}" presName="cycle" presStyleCnt="0">
        <dgm:presLayoutVars>
          <dgm:chMax val="1"/>
          <dgm:dir/>
          <dgm:animLvl val="ctr"/>
          <dgm:resizeHandles val="exact"/>
        </dgm:presLayoutVars>
      </dgm:prSet>
      <dgm:spPr/>
      <dgm:t>
        <a:bodyPr/>
        <a:lstStyle/>
        <a:p>
          <a:endParaRPr lang="en-US"/>
        </a:p>
      </dgm:t>
    </dgm:pt>
    <dgm:pt modelId="{8AE43C50-3A95-4D4D-8FC5-A94F89355759}" type="pres">
      <dgm:prSet presAssocID="{5BE236D6-4ACF-4AD5-B718-90DCAD1FB405}" presName="centerShape" presStyleLbl="node0" presStyleIdx="0" presStyleCnt="1"/>
      <dgm:spPr/>
      <dgm:t>
        <a:bodyPr/>
        <a:lstStyle/>
        <a:p>
          <a:endParaRPr lang="en-US"/>
        </a:p>
      </dgm:t>
    </dgm:pt>
    <dgm:pt modelId="{33F11CDE-FF89-41D0-9576-E83884FD5F6B}" type="pres">
      <dgm:prSet presAssocID="{9C7D5D3A-381E-4273-98A4-8C3E37BC7CB6}" presName="parTrans" presStyleLbl="bgSibTrans2D1" presStyleIdx="0" presStyleCnt="3"/>
      <dgm:spPr/>
      <dgm:t>
        <a:bodyPr/>
        <a:lstStyle/>
        <a:p>
          <a:endParaRPr lang="en-US"/>
        </a:p>
      </dgm:t>
    </dgm:pt>
    <dgm:pt modelId="{26D1CFAE-A7FE-4602-B1C2-2EF153F42658}" type="pres">
      <dgm:prSet presAssocID="{712C8442-8A9B-40A2-A8AC-330E9D99D6F3}" presName="node" presStyleLbl="node1" presStyleIdx="0" presStyleCnt="3">
        <dgm:presLayoutVars>
          <dgm:bulletEnabled val="1"/>
        </dgm:presLayoutVars>
      </dgm:prSet>
      <dgm:spPr/>
      <dgm:t>
        <a:bodyPr/>
        <a:lstStyle/>
        <a:p>
          <a:endParaRPr lang="en-US"/>
        </a:p>
      </dgm:t>
    </dgm:pt>
    <dgm:pt modelId="{2ABD7266-62B7-4644-AC1B-143509352D89}" type="pres">
      <dgm:prSet presAssocID="{7F34430B-0B61-4F8B-8043-87BF96C989B3}" presName="parTrans" presStyleLbl="bgSibTrans2D1" presStyleIdx="1" presStyleCnt="3"/>
      <dgm:spPr/>
      <dgm:t>
        <a:bodyPr/>
        <a:lstStyle/>
        <a:p>
          <a:endParaRPr lang="en-US"/>
        </a:p>
      </dgm:t>
    </dgm:pt>
    <dgm:pt modelId="{EB436D40-D213-4A59-B74F-1DBDB3D5ACE9}" type="pres">
      <dgm:prSet presAssocID="{661740AA-0729-4908-BDEB-1C5E564CD4F1}" presName="node" presStyleLbl="node1" presStyleIdx="1" presStyleCnt="3">
        <dgm:presLayoutVars>
          <dgm:bulletEnabled val="1"/>
        </dgm:presLayoutVars>
      </dgm:prSet>
      <dgm:spPr/>
      <dgm:t>
        <a:bodyPr/>
        <a:lstStyle/>
        <a:p>
          <a:endParaRPr lang="en-US"/>
        </a:p>
      </dgm:t>
    </dgm:pt>
    <dgm:pt modelId="{835730FF-4258-4781-8B35-6A3F2812F1A1}" type="pres">
      <dgm:prSet presAssocID="{B7838B27-01CF-4B6A-9947-1C7D2DC1446F}" presName="parTrans" presStyleLbl="bgSibTrans2D1" presStyleIdx="2" presStyleCnt="3"/>
      <dgm:spPr/>
      <dgm:t>
        <a:bodyPr/>
        <a:lstStyle/>
        <a:p>
          <a:endParaRPr lang="en-US"/>
        </a:p>
      </dgm:t>
    </dgm:pt>
    <dgm:pt modelId="{E5BCC955-B905-4704-947F-A24A961E8A77}" type="pres">
      <dgm:prSet presAssocID="{2AFAA72C-938F-4E27-8C04-A00485041028}" presName="node" presStyleLbl="node1" presStyleIdx="2" presStyleCnt="3">
        <dgm:presLayoutVars>
          <dgm:bulletEnabled val="1"/>
        </dgm:presLayoutVars>
      </dgm:prSet>
      <dgm:spPr/>
      <dgm:t>
        <a:bodyPr/>
        <a:lstStyle/>
        <a:p>
          <a:endParaRPr lang="en-US"/>
        </a:p>
      </dgm:t>
    </dgm:pt>
  </dgm:ptLst>
  <dgm:cxnLst>
    <dgm:cxn modelId="{3CB0BC19-17CE-4078-AA79-73A60F64DFD0}" type="presOf" srcId="{9C7D5D3A-381E-4273-98A4-8C3E37BC7CB6}" destId="{33F11CDE-FF89-41D0-9576-E83884FD5F6B}" srcOrd="0" destOrd="0" presId="urn:microsoft.com/office/officeart/2005/8/layout/radial4"/>
    <dgm:cxn modelId="{2BF2BA3B-55AC-4F52-9AB0-856110EC1206}" type="presOf" srcId="{712C8442-8A9B-40A2-A8AC-330E9D99D6F3}" destId="{26D1CFAE-A7FE-4602-B1C2-2EF153F42658}" srcOrd="0" destOrd="0" presId="urn:microsoft.com/office/officeart/2005/8/layout/radial4"/>
    <dgm:cxn modelId="{9BCD3391-3C8C-4D96-A3A2-D94C336BEA56}" type="presOf" srcId="{5BE236D6-4ACF-4AD5-B718-90DCAD1FB405}" destId="{8AE43C50-3A95-4D4D-8FC5-A94F89355759}" srcOrd="0" destOrd="0" presId="urn:microsoft.com/office/officeart/2005/8/layout/radial4"/>
    <dgm:cxn modelId="{CB88DE20-DA4A-4D11-ADA6-FD92EE3C8A62}" srcId="{5BE236D6-4ACF-4AD5-B718-90DCAD1FB405}" destId="{661740AA-0729-4908-BDEB-1C5E564CD4F1}" srcOrd="1" destOrd="0" parTransId="{7F34430B-0B61-4F8B-8043-87BF96C989B3}" sibTransId="{9A77B663-3821-4F6F-A773-ACCBA1021FFE}"/>
    <dgm:cxn modelId="{1A99BFAA-93DA-4635-9362-971886A38644}" srcId="{7C894F62-CF76-47A2-BC1C-2C73270A273F}" destId="{5BE236D6-4ACF-4AD5-B718-90DCAD1FB405}" srcOrd="0" destOrd="0" parTransId="{140C7B1C-AAE4-4154-A87B-3F0CDD5643A5}" sibTransId="{147B46B1-CFA1-4A54-9E5D-29324EB5D4AB}"/>
    <dgm:cxn modelId="{6E0E01CD-E884-4DA6-850F-E9CBF751C928}" type="presOf" srcId="{7C894F62-CF76-47A2-BC1C-2C73270A273F}" destId="{D0A2953F-6A66-4D67-A4F9-2AD52F26991A}" srcOrd="0" destOrd="0" presId="urn:microsoft.com/office/officeart/2005/8/layout/radial4"/>
    <dgm:cxn modelId="{FF9CE202-8961-4C82-89F0-9E99D890A838}" srcId="{5BE236D6-4ACF-4AD5-B718-90DCAD1FB405}" destId="{712C8442-8A9B-40A2-A8AC-330E9D99D6F3}" srcOrd="0" destOrd="0" parTransId="{9C7D5D3A-381E-4273-98A4-8C3E37BC7CB6}" sibTransId="{61EA0CAB-9B98-407B-935C-485E1F5A9495}"/>
    <dgm:cxn modelId="{35D87F39-3D09-4E9C-9CC5-E2B499211950}" type="presOf" srcId="{B7838B27-01CF-4B6A-9947-1C7D2DC1446F}" destId="{835730FF-4258-4781-8B35-6A3F2812F1A1}" srcOrd="0" destOrd="0" presId="urn:microsoft.com/office/officeart/2005/8/layout/radial4"/>
    <dgm:cxn modelId="{5D30C74F-062A-440C-9310-FF8D43442E67}" type="presOf" srcId="{2AFAA72C-938F-4E27-8C04-A00485041028}" destId="{E5BCC955-B905-4704-947F-A24A961E8A77}" srcOrd="0" destOrd="0" presId="urn:microsoft.com/office/officeart/2005/8/layout/radial4"/>
    <dgm:cxn modelId="{B9532F20-E6E5-40CC-9488-C2344F53E840}" type="presOf" srcId="{661740AA-0729-4908-BDEB-1C5E564CD4F1}" destId="{EB436D40-D213-4A59-B74F-1DBDB3D5ACE9}" srcOrd="0" destOrd="0" presId="urn:microsoft.com/office/officeart/2005/8/layout/radial4"/>
    <dgm:cxn modelId="{73A610C6-BA37-4DC4-8A1F-02C2C3CD213C}" srcId="{5BE236D6-4ACF-4AD5-B718-90DCAD1FB405}" destId="{2AFAA72C-938F-4E27-8C04-A00485041028}" srcOrd="2" destOrd="0" parTransId="{B7838B27-01CF-4B6A-9947-1C7D2DC1446F}" sibTransId="{80C5826F-290E-4740-A1BF-4B00F2CDC6C6}"/>
    <dgm:cxn modelId="{C11A3C36-2040-4357-8531-5B91EE63C521}" type="presOf" srcId="{7F34430B-0B61-4F8B-8043-87BF96C989B3}" destId="{2ABD7266-62B7-4644-AC1B-143509352D89}" srcOrd="0" destOrd="0" presId="urn:microsoft.com/office/officeart/2005/8/layout/radial4"/>
    <dgm:cxn modelId="{1C0C1A6D-F100-42A6-86B7-22C9B8856683}" type="presParOf" srcId="{D0A2953F-6A66-4D67-A4F9-2AD52F26991A}" destId="{8AE43C50-3A95-4D4D-8FC5-A94F89355759}" srcOrd="0" destOrd="0" presId="urn:microsoft.com/office/officeart/2005/8/layout/radial4"/>
    <dgm:cxn modelId="{46A3F81B-80D9-4D7A-BAE4-F58616E01755}" type="presParOf" srcId="{D0A2953F-6A66-4D67-A4F9-2AD52F26991A}" destId="{33F11CDE-FF89-41D0-9576-E83884FD5F6B}" srcOrd="1" destOrd="0" presId="urn:microsoft.com/office/officeart/2005/8/layout/radial4"/>
    <dgm:cxn modelId="{E05A85FE-8190-440F-9143-08735C3E39D4}" type="presParOf" srcId="{D0A2953F-6A66-4D67-A4F9-2AD52F26991A}" destId="{26D1CFAE-A7FE-4602-B1C2-2EF153F42658}" srcOrd="2" destOrd="0" presId="urn:microsoft.com/office/officeart/2005/8/layout/radial4"/>
    <dgm:cxn modelId="{316A1C69-5371-4966-9B92-5D6FA5C225E8}" type="presParOf" srcId="{D0A2953F-6A66-4D67-A4F9-2AD52F26991A}" destId="{2ABD7266-62B7-4644-AC1B-143509352D89}" srcOrd="3" destOrd="0" presId="urn:microsoft.com/office/officeart/2005/8/layout/radial4"/>
    <dgm:cxn modelId="{DB7D2DA0-901C-49BC-BF0A-8FD616A85299}" type="presParOf" srcId="{D0A2953F-6A66-4D67-A4F9-2AD52F26991A}" destId="{EB436D40-D213-4A59-B74F-1DBDB3D5ACE9}" srcOrd="4" destOrd="0" presId="urn:microsoft.com/office/officeart/2005/8/layout/radial4"/>
    <dgm:cxn modelId="{DB287D34-F4D6-4F10-921B-BFBD1C360188}" type="presParOf" srcId="{D0A2953F-6A66-4D67-A4F9-2AD52F26991A}" destId="{835730FF-4258-4781-8B35-6A3F2812F1A1}" srcOrd="5" destOrd="0" presId="urn:microsoft.com/office/officeart/2005/8/layout/radial4"/>
    <dgm:cxn modelId="{6F5724C0-DAB6-4131-B004-A38BE5202CB9}" type="presParOf" srcId="{D0A2953F-6A66-4D67-A4F9-2AD52F26991A}" destId="{E5BCC955-B905-4704-947F-A24A961E8A77}"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232300-F1AC-4A88-AC3D-F14B8889D5D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66EDCEE2-3934-4793-984A-ABC6A9432759}">
      <dgm:prSet phldrT="[Text]"/>
      <dgm:spPr>
        <a:solidFill>
          <a:srgbClr val="DBEACE"/>
        </a:solidFill>
      </dgm:spPr>
      <dgm:t>
        <a:bodyPr/>
        <a:lstStyle/>
        <a:p>
          <a:r>
            <a:rPr lang="en-US" dirty="0" smtClean="0">
              <a:solidFill>
                <a:srgbClr val="808083"/>
              </a:solidFill>
            </a:rPr>
            <a:t>1.Prepare</a:t>
          </a:r>
          <a:endParaRPr lang="en-US" dirty="0"/>
        </a:p>
      </dgm:t>
    </dgm:pt>
    <dgm:pt modelId="{913D3B4B-A011-42E7-810D-FF8C4D12E79A}" type="parTrans" cxnId="{C1EEAB17-CAA9-4284-809A-B1051DFED6CF}">
      <dgm:prSet/>
      <dgm:spPr/>
      <dgm:t>
        <a:bodyPr/>
        <a:lstStyle/>
        <a:p>
          <a:endParaRPr lang="en-US"/>
        </a:p>
      </dgm:t>
    </dgm:pt>
    <dgm:pt modelId="{395A23F9-79C9-4A4E-8837-C4DBA7860DE3}" type="sibTrans" cxnId="{C1EEAB17-CAA9-4284-809A-B1051DFED6CF}">
      <dgm:prSet/>
      <dgm:spPr/>
      <dgm:t>
        <a:bodyPr/>
        <a:lstStyle/>
        <a:p>
          <a:endParaRPr lang="en-US"/>
        </a:p>
      </dgm:t>
    </dgm:pt>
    <dgm:pt modelId="{20DE9502-3FAE-4EB9-9EC4-A4ED93DEA6F0}">
      <dgm:prSet phldrT="[Text]"/>
      <dgm:spPr>
        <a:solidFill>
          <a:srgbClr val="DBEACE"/>
        </a:solidFill>
      </dgm:spPr>
      <dgm:t>
        <a:bodyPr/>
        <a:lstStyle/>
        <a:p>
          <a:r>
            <a:rPr lang="en-US" dirty="0" smtClean="0">
              <a:solidFill>
                <a:srgbClr val="808083"/>
              </a:solidFill>
            </a:rPr>
            <a:t>2.Elicit</a:t>
          </a:r>
          <a:endParaRPr lang="en-US" dirty="0">
            <a:solidFill>
              <a:srgbClr val="808083"/>
            </a:solidFill>
          </a:endParaRPr>
        </a:p>
      </dgm:t>
    </dgm:pt>
    <dgm:pt modelId="{38916BEA-DF60-4170-82C4-F4B275E2BD40}" type="parTrans" cxnId="{0A8F160C-F495-425D-B0AE-FA1295D7C06E}">
      <dgm:prSet/>
      <dgm:spPr/>
      <dgm:t>
        <a:bodyPr/>
        <a:lstStyle/>
        <a:p>
          <a:endParaRPr lang="en-US"/>
        </a:p>
      </dgm:t>
    </dgm:pt>
    <dgm:pt modelId="{F4EC322B-2438-4050-B75C-B8D95E552C25}" type="sibTrans" cxnId="{0A8F160C-F495-425D-B0AE-FA1295D7C06E}">
      <dgm:prSet/>
      <dgm:spPr/>
      <dgm:t>
        <a:bodyPr/>
        <a:lstStyle/>
        <a:p>
          <a:endParaRPr lang="en-US"/>
        </a:p>
      </dgm:t>
    </dgm:pt>
    <dgm:pt modelId="{1FFB1B69-4451-4CF7-BD6F-E818F2841DF1}">
      <dgm:prSet phldrT="[Text]"/>
      <dgm:spPr>
        <a:solidFill>
          <a:srgbClr val="DBEACE"/>
        </a:solidFill>
      </dgm:spPr>
      <dgm:t>
        <a:bodyPr/>
        <a:lstStyle/>
        <a:p>
          <a:r>
            <a:rPr lang="en-US" dirty="0" smtClean="0">
              <a:solidFill>
                <a:srgbClr val="808083"/>
              </a:solidFill>
            </a:rPr>
            <a:t>3.Analyze and Document</a:t>
          </a:r>
          <a:endParaRPr lang="en-US" dirty="0">
            <a:solidFill>
              <a:srgbClr val="808083"/>
            </a:solidFill>
          </a:endParaRPr>
        </a:p>
      </dgm:t>
    </dgm:pt>
    <dgm:pt modelId="{B334328B-583D-4F07-A2A4-E61094ADE225}" type="parTrans" cxnId="{2A1F8DDA-19E3-4AF0-8CF3-D8921540A374}">
      <dgm:prSet/>
      <dgm:spPr/>
      <dgm:t>
        <a:bodyPr/>
        <a:lstStyle/>
        <a:p>
          <a:endParaRPr lang="en-US"/>
        </a:p>
      </dgm:t>
    </dgm:pt>
    <dgm:pt modelId="{49BF06A5-3A9C-4317-8098-A211E1A0A7AD}" type="sibTrans" cxnId="{2A1F8DDA-19E3-4AF0-8CF3-D8921540A374}">
      <dgm:prSet/>
      <dgm:spPr/>
      <dgm:t>
        <a:bodyPr/>
        <a:lstStyle/>
        <a:p>
          <a:endParaRPr lang="en-US"/>
        </a:p>
      </dgm:t>
    </dgm:pt>
    <dgm:pt modelId="{0D3999B9-A1E9-4541-B0E6-2F29C9C7EBB7}">
      <dgm:prSet phldrT="[Text]"/>
      <dgm:spPr>
        <a:solidFill>
          <a:srgbClr val="DBEACE"/>
        </a:solidFill>
      </dgm:spPr>
      <dgm:t>
        <a:bodyPr/>
        <a:lstStyle/>
        <a:p>
          <a:r>
            <a:rPr lang="en-US" dirty="0" smtClean="0">
              <a:solidFill>
                <a:srgbClr val="808083"/>
              </a:solidFill>
            </a:rPr>
            <a:t>4.Communicate</a:t>
          </a:r>
          <a:endParaRPr lang="en-US" dirty="0">
            <a:solidFill>
              <a:srgbClr val="808083"/>
            </a:solidFill>
          </a:endParaRPr>
        </a:p>
      </dgm:t>
    </dgm:pt>
    <dgm:pt modelId="{A7B9772F-B943-4523-9305-1D93E7D611F7}" type="parTrans" cxnId="{129CB337-9EF2-49F3-8DCE-6C2D5C67F3EF}">
      <dgm:prSet/>
      <dgm:spPr/>
      <dgm:t>
        <a:bodyPr/>
        <a:lstStyle/>
        <a:p>
          <a:endParaRPr lang="en-US"/>
        </a:p>
      </dgm:t>
    </dgm:pt>
    <dgm:pt modelId="{0BA05B2B-C008-4C51-B100-0228DFD160D4}" type="sibTrans" cxnId="{129CB337-9EF2-49F3-8DCE-6C2D5C67F3EF}">
      <dgm:prSet/>
      <dgm:spPr/>
      <dgm:t>
        <a:bodyPr/>
        <a:lstStyle/>
        <a:p>
          <a:endParaRPr lang="en-US"/>
        </a:p>
      </dgm:t>
    </dgm:pt>
    <dgm:pt modelId="{5B99ABE1-E485-487F-99A9-2B971B97CFA0}">
      <dgm:prSet phldrT="[Text]"/>
      <dgm:spPr>
        <a:solidFill>
          <a:srgbClr val="DBEACE"/>
        </a:solidFill>
      </dgm:spPr>
      <dgm:t>
        <a:bodyPr/>
        <a:lstStyle/>
        <a:p>
          <a:r>
            <a:rPr lang="en-US" dirty="0" smtClean="0">
              <a:solidFill>
                <a:srgbClr val="808083"/>
              </a:solidFill>
            </a:rPr>
            <a:t>5.Manage</a:t>
          </a:r>
          <a:endParaRPr lang="en-US" dirty="0">
            <a:solidFill>
              <a:srgbClr val="808083"/>
            </a:solidFill>
          </a:endParaRPr>
        </a:p>
      </dgm:t>
    </dgm:pt>
    <dgm:pt modelId="{F4DEC3A5-5887-4D29-8CA6-9F629F61AAED}" type="parTrans" cxnId="{04E909A0-8E9C-4978-B406-903FDB7C5537}">
      <dgm:prSet/>
      <dgm:spPr/>
      <dgm:t>
        <a:bodyPr/>
        <a:lstStyle/>
        <a:p>
          <a:endParaRPr lang="en-US"/>
        </a:p>
      </dgm:t>
    </dgm:pt>
    <dgm:pt modelId="{5DD5A8AF-B6E9-455A-98C7-24BE4AB14CBC}" type="sibTrans" cxnId="{04E909A0-8E9C-4978-B406-903FDB7C5537}">
      <dgm:prSet/>
      <dgm:spPr/>
      <dgm:t>
        <a:bodyPr/>
        <a:lstStyle/>
        <a:p>
          <a:endParaRPr lang="en-US"/>
        </a:p>
      </dgm:t>
    </dgm:pt>
    <dgm:pt modelId="{7A13A687-E86A-4B86-ACD4-686D8E5964A5}" type="pres">
      <dgm:prSet presAssocID="{E7232300-F1AC-4A88-AC3D-F14B8889D5DA}" presName="Name0" presStyleCnt="0">
        <dgm:presLayoutVars>
          <dgm:dir/>
          <dgm:resizeHandles val="exact"/>
        </dgm:presLayoutVars>
      </dgm:prSet>
      <dgm:spPr/>
      <dgm:t>
        <a:bodyPr/>
        <a:lstStyle/>
        <a:p>
          <a:endParaRPr lang="en-US"/>
        </a:p>
      </dgm:t>
    </dgm:pt>
    <dgm:pt modelId="{7A259B33-4EF0-4A25-A0CC-46EBD7EB9799}" type="pres">
      <dgm:prSet presAssocID="{E7232300-F1AC-4A88-AC3D-F14B8889D5DA}" presName="cycle" presStyleCnt="0"/>
      <dgm:spPr/>
    </dgm:pt>
    <dgm:pt modelId="{D7164DF2-58A5-4637-B44F-C59CCDC5C204}" type="pres">
      <dgm:prSet presAssocID="{66EDCEE2-3934-4793-984A-ABC6A9432759}" presName="nodeFirstNode" presStyleLbl="node1" presStyleIdx="0" presStyleCnt="5">
        <dgm:presLayoutVars>
          <dgm:bulletEnabled val="1"/>
        </dgm:presLayoutVars>
      </dgm:prSet>
      <dgm:spPr/>
      <dgm:t>
        <a:bodyPr/>
        <a:lstStyle/>
        <a:p>
          <a:endParaRPr lang="en-US"/>
        </a:p>
      </dgm:t>
    </dgm:pt>
    <dgm:pt modelId="{19E6D9BF-6B52-44CD-88B9-5C4DDD1FD88D}" type="pres">
      <dgm:prSet presAssocID="{395A23F9-79C9-4A4E-8837-C4DBA7860DE3}" presName="sibTransFirstNode" presStyleLbl="bgShp" presStyleIdx="0" presStyleCnt="1"/>
      <dgm:spPr/>
      <dgm:t>
        <a:bodyPr/>
        <a:lstStyle/>
        <a:p>
          <a:endParaRPr lang="en-US"/>
        </a:p>
      </dgm:t>
    </dgm:pt>
    <dgm:pt modelId="{640DD148-1816-404D-90A3-A6570F4DBA9D}" type="pres">
      <dgm:prSet presAssocID="{20DE9502-3FAE-4EB9-9EC4-A4ED93DEA6F0}" presName="nodeFollowingNodes" presStyleLbl="node1" presStyleIdx="1" presStyleCnt="5">
        <dgm:presLayoutVars>
          <dgm:bulletEnabled val="1"/>
        </dgm:presLayoutVars>
      </dgm:prSet>
      <dgm:spPr/>
      <dgm:t>
        <a:bodyPr/>
        <a:lstStyle/>
        <a:p>
          <a:endParaRPr lang="en-US"/>
        </a:p>
      </dgm:t>
    </dgm:pt>
    <dgm:pt modelId="{99F83D7C-636B-4932-96E8-96159076076A}" type="pres">
      <dgm:prSet presAssocID="{1FFB1B69-4451-4CF7-BD6F-E818F2841DF1}" presName="nodeFollowingNodes" presStyleLbl="node1" presStyleIdx="2" presStyleCnt="5" custRadScaleRad="93688" custRadScaleInc="-4761">
        <dgm:presLayoutVars>
          <dgm:bulletEnabled val="1"/>
        </dgm:presLayoutVars>
      </dgm:prSet>
      <dgm:spPr/>
      <dgm:t>
        <a:bodyPr/>
        <a:lstStyle/>
        <a:p>
          <a:endParaRPr lang="en-US"/>
        </a:p>
      </dgm:t>
    </dgm:pt>
    <dgm:pt modelId="{668E1DF7-7041-42BD-9DB7-6B7D782444C7}" type="pres">
      <dgm:prSet presAssocID="{0D3999B9-A1E9-4541-B0E6-2F29C9C7EBB7}" presName="nodeFollowingNodes" presStyleLbl="node1" presStyleIdx="3" presStyleCnt="5" custRadScaleRad="93688" custRadScaleInc="4761">
        <dgm:presLayoutVars>
          <dgm:bulletEnabled val="1"/>
        </dgm:presLayoutVars>
      </dgm:prSet>
      <dgm:spPr/>
      <dgm:t>
        <a:bodyPr/>
        <a:lstStyle/>
        <a:p>
          <a:endParaRPr lang="en-US"/>
        </a:p>
      </dgm:t>
    </dgm:pt>
    <dgm:pt modelId="{80CE4EB6-86BE-47E6-A77E-BAA119717BD4}" type="pres">
      <dgm:prSet presAssocID="{5B99ABE1-E485-487F-99A9-2B971B97CFA0}" presName="nodeFollowingNodes" presStyleLbl="node1" presStyleIdx="4" presStyleCnt="5">
        <dgm:presLayoutVars>
          <dgm:bulletEnabled val="1"/>
        </dgm:presLayoutVars>
      </dgm:prSet>
      <dgm:spPr/>
      <dgm:t>
        <a:bodyPr/>
        <a:lstStyle/>
        <a:p>
          <a:endParaRPr lang="en-US"/>
        </a:p>
      </dgm:t>
    </dgm:pt>
  </dgm:ptLst>
  <dgm:cxnLst>
    <dgm:cxn modelId="{67ECBFB5-5F58-45E5-8905-4BD8BDF3CD4B}" type="presOf" srcId="{0D3999B9-A1E9-4541-B0E6-2F29C9C7EBB7}" destId="{668E1DF7-7041-42BD-9DB7-6B7D782444C7}" srcOrd="0" destOrd="0" presId="urn:microsoft.com/office/officeart/2005/8/layout/cycle3"/>
    <dgm:cxn modelId="{129CB337-9EF2-49F3-8DCE-6C2D5C67F3EF}" srcId="{E7232300-F1AC-4A88-AC3D-F14B8889D5DA}" destId="{0D3999B9-A1E9-4541-B0E6-2F29C9C7EBB7}" srcOrd="3" destOrd="0" parTransId="{A7B9772F-B943-4523-9305-1D93E7D611F7}" sibTransId="{0BA05B2B-C008-4C51-B100-0228DFD160D4}"/>
    <dgm:cxn modelId="{2C80D63C-7428-43D6-921B-4A0C96A21DFE}" type="presOf" srcId="{E7232300-F1AC-4A88-AC3D-F14B8889D5DA}" destId="{7A13A687-E86A-4B86-ACD4-686D8E5964A5}" srcOrd="0" destOrd="0" presId="urn:microsoft.com/office/officeart/2005/8/layout/cycle3"/>
    <dgm:cxn modelId="{04E909A0-8E9C-4978-B406-903FDB7C5537}" srcId="{E7232300-F1AC-4A88-AC3D-F14B8889D5DA}" destId="{5B99ABE1-E485-487F-99A9-2B971B97CFA0}" srcOrd="4" destOrd="0" parTransId="{F4DEC3A5-5887-4D29-8CA6-9F629F61AAED}" sibTransId="{5DD5A8AF-B6E9-455A-98C7-24BE4AB14CBC}"/>
    <dgm:cxn modelId="{D588F1F8-B045-43A1-90B2-E123ADA60F72}" type="presOf" srcId="{5B99ABE1-E485-487F-99A9-2B971B97CFA0}" destId="{80CE4EB6-86BE-47E6-A77E-BAA119717BD4}" srcOrd="0" destOrd="0" presId="urn:microsoft.com/office/officeart/2005/8/layout/cycle3"/>
    <dgm:cxn modelId="{2A1F8DDA-19E3-4AF0-8CF3-D8921540A374}" srcId="{E7232300-F1AC-4A88-AC3D-F14B8889D5DA}" destId="{1FFB1B69-4451-4CF7-BD6F-E818F2841DF1}" srcOrd="2" destOrd="0" parTransId="{B334328B-583D-4F07-A2A4-E61094ADE225}" sibTransId="{49BF06A5-3A9C-4317-8098-A211E1A0A7AD}"/>
    <dgm:cxn modelId="{6CE58AF9-D5C2-49DC-B98C-84B3B6F16514}" type="presOf" srcId="{66EDCEE2-3934-4793-984A-ABC6A9432759}" destId="{D7164DF2-58A5-4637-B44F-C59CCDC5C204}" srcOrd="0" destOrd="0" presId="urn:microsoft.com/office/officeart/2005/8/layout/cycle3"/>
    <dgm:cxn modelId="{79D9B919-1BD9-433C-AA31-DFCD5DB2CF9C}" type="presOf" srcId="{1FFB1B69-4451-4CF7-BD6F-E818F2841DF1}" destId="{99F83D7C-636B-4932-96E8-96159076076A}" srcOrd="0" destOrd="0" presId="urn:microsoft.com/office/officeart/2005/8/layout/cycle3"/>
    <dgm:cxn modelId="{0A8F160C-F495-425D-B0AE-FA1295D7C06E}" srcId="{E7232300-F1AC-4A88-AC3D-F14B8889D5DA}" destId="{20DE9502-3FAE-4EB9-9EC4-A4ED93DEA6F0}" srcOrd="1" destOrd="0" parTransId="{38916BEA-DF60-4170-82C4-F4B275E2BD40}" sibTransId="{F4EC322B-2438-4050-B75C-B8D95E552C25}"/>
    <dgm:cxn modelId="{C1EEAB17-CAA9-4284-809A-B1051DFED6CF}" srcId="{E7232300-F1AC-4A88-AC3D-F14B8889D5DA}" destId="{66EDCEE2-3934-4793-984A-ABC6A9432759}" srcOrd="0" destOrd="0" parTransId="{913D3B4B-A011-42E7-810D-FF8C4D12E79A}" sibTransId="{395A23F9-79C9-4A4E-8837-C4DBA7860DE3}"/>
    <dgm:cxn modelId="{7177129B-68CF-47BA-A7BA-3FBF7D9299F6}" type="presOf" srcId="{395A23F9-79C9-4A4E-8837-C4DBA7860DE3}" destId="{19E6D9BF-6B52-44CD-88B9-5C4DDD1FD88D}" srcOrd="0" destOrd="0" presId="urn:microsoft.com/office/officeart/2005/8/layout/cycle3"/>
    <dgm:cxn modelId="{C29855A5-30F0-4639-A513-94040773E1FE}" type="presOf" srcId="{20DE9502-3FAE-4EB9-9EC4-A4ED93DEA6F0}" destId="{640DD148-1816-404D-90A3-A6570F4DBA9D}" srcOrd="0" destOrd="0" presId="urn:microsoft.com/office/officeart/2005/8/layout/cycle3"/>
    <dgm:cxn modelId="{EFE64324-34FB-4BDD-B4F6-9264E5A185B0}" type="presParOf" srcId="{7A13A687-E86A-4B86-ACD4-686D8E5964A5}" destId="{7A259B33-4EF0-4A25-A0CC-46EBD7EB9799}" srcOrd="0" destOrd="0" presId="urn:microsoft.com/office/officeart/2005/8/layout/cycle3"/>
    <dgm:cxn modelId="{F187CA6A-E1C9-4CDA-AC60-915B27166B15}" type="presParOf" srcId="{7A259B33-4EF0-4A25-A0CC-46EBD7EB9799}" destId="{D7164DF2-58A5-4637-B44F-C59CCDC5C204}" srcOrd="0" destOrd="0" presId="urn:microsoft.com/office/officeart/2005/8/layout/cycle3"/>
    <dgm:cxn modelId="{35D34F43-D6EA-471C-94C2-CB6AC13207F0}" type="presParOf" srcId="{7A259B33-4EF0-4A25-A0CC-46EBD7EB9799}" destId="{19E6D9BF-6B52-44CD-88B9-5C4DDD1FD88D}" srcOrd="1" destOrd="0" presId="urn:microsoft.com/office/officeart/2005/8/layout/cycle3"/>
    <dgm:cxn modelId="{A731273F-8109-458F-9D35-0C49AB713A2B}" type="presParOf" srcId="{7A259B33-4EF0-4A25-A0CC-46EBD7EB9799}" destId="{640DD148-1816-404D-90A3-A6570F4DBA9D}" srcOrd="2" destOrd="0" presId="urn:microsoft.com/office/officeart/2005/8/layout/cycle3"/>
    <dgm:cxn modelId="{BECD6292-2666-43E9-82A8-084189C723B1}" type="presParOf" srcId="{7A259B33-4EF0-4A25-A0CC-46EBD7EB9799}" destId="{99F83D7C-636B-4932-96E8-96159076076A}" srcOrd="3" destOrd="0" presId="urn:microsoft.com/office/officeart/2005/8/layout/cycle3"/>
    <dgm:cxn modelId="{BD7ECA96-C18F-4F47-8FB6-05BCC00159D2}" type="presParOf" srcId="{7A259B33-4EF0-4A25-A0CC-46EBD7EB9799}" destId="{668E1DF7-7041-42BD-9DB7-6B7D782444C7}" srcOrd="4" destOrd="0" presId="urn:microsoft.com/office/officeart/2005/8/layout/cycle3"/>
    <dgm:cxn modelId="{723EE8B7-DC8D-4ECB-B130-266AF90FB6A9}" type="presParOf" srcId="{7A259B33-4EF0-4A25-A0CC-46EBD7EB9799}" destId="{80CE4EB6-86BE-47E6-A77E-BAA119717BD4}"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731B2A-39BA-4D86-BF0A-1BC49373489B}" type="doc">
      <dgm:prSet loTypeId="urn:microsoft.com/office/officeart/2005/8/layout/cycle5" loCatId="cycle" qsTypeId="urn:microsoft.com/office/officeart/2005/8/quickstyle/simple1" qsCatId="simple" csTypeId="urn:microsoft.com/office/officeart/2005/8/colors/accent1_2" csCatId="accent1" phldr="1"/>
      <dgm:spPr/>
    </dgm:pt>
    <dgm:pt modelId="{5B6BD266-A558-4498-9B38-D3D7D09C8037}">
      <dgm:prSet phldrT="[Text]" custT="1"/>
      <dgm:spPr>
        <a:solidFill>
          <a:srgbClr val="DBEACE"/>
        </a:solidFill>
      </dgm:spPr>
      <dgm:t>
        <a:bodyPr/>
        <a:lstStyle/>
        <a:p>
          <a:r>
            <a:rPr lang="en-US" sz="2000" dirty="0" smtClean="0">
              <a:solidFill>
                <a:srgbClr val="808083"/>
              </a:solidFill>
            </a:rPr>
            <a:t>Quality Reviews</a:t>
          </a:r>
          <a:endParaRPr lang="en-US" sz="2000" dirty="0">
            <a:solidFill>
              <a:srgbClr val="808083"/>
            </a:solidFill>
          </a:endParaRPr>
        </a:p>
      </dgm:t>
    </dgm:pt>
    <dgm:pt modelId="{52827181-DB88-4AE9-9DA8-B2FCD3B06823}" type="parTrans" cxnId="{F26FD1C9-7AAA-4A45-A69A-CBE115DA9DE5}">
      <dgm:prSet/>
      <dgm:spPr/>
      <dgm:t>
        <a:bodyPr/>
        <a:lstStyle/>
        <a:p>
          <a:endParaRPr lang="en-US" sz="2000"/>
        </a:p>
      </dgm:t>
    </dgm:pt>
    <dgm:pt modelId="{97715C86-51F1-43DB-AEDB-70CE55A639FD}" type="sibTrans" cxnId="{F26FD1C9-7AAA-4A45-A69A-CBE115DA9DE5}">
      <dgm:prSet custT="1"/>
      <dgm:spPr/>
      <dgm:t>
        <a:bodyPr/>
        <a:lstStyle/>
        <a:p>
          <a:endParaRPr lang="en-US" sz="2000"/>
        </a:p>
      </dgm:t>
    </dgm:pt>
    <dgm:pt modelId="{C1ECD6EA-BFDB-4BD5-A556-2687D506A93A}">
      <dgm:prSet phldrT="[Text]" custT="1"/>
      <dgm:spPr>
        <a:solidFill>
          <a:srgbClr val="DBEACE"/>
        </a:solidFill>
      </dgm:spPr>
      <dgm:t>
        <a:bodyPr/>
        <a:lstStyle/>
        <a:p>
          <a:r>
            <a:rPr lang="en-US" sz="2000" dirty="0" smtClean="0">
              <a:solidFill>
                <a:srgbClr val="808083"/>
              </a:solidFill>
            </a:rPr>
            <a:t>Stakeholder Reviews</a:t>
          </a:r>
          <a:endParaRPr lang="en-US" sz="2000" dirty="0">
            <a:solidFill>
              <a:srgbClr val="808083"/>
            </a:solidFill>
          </a:endParaRPr>
        </a:p>
      </dgm:t>
    </dgm:pt>
    <dgm:pt modelId="{B422CB86-61F2-4A4C-B268-8475EAC4514A}" type="parTrans" cxnId="{7A067BD7-C60A-47AA-BB6E-19B84E7CA43C}">
      <dgm:prSet/>
      <dgm:spPr/>
      <dgm:t>
        <a:bodyPr/>
        <a:lstStyle/>
        <a:p>
          <a:endParaRPr lang="en-US" sz="2000"/>
        </a:p>
      </dgm:t>
    </dgm:pt>
    <dgm:pt modelId="{5B696E28-A705-4F4C-9236-5E5AAAD2E9EE}" type="sibTrans" cxnId="{7A067BD7-C60A-47AA-BB6E-19B84E7CA43C}">
      <dgm:prSet custT="1"/>
      <dgm:spPr/>
      <dgm:t>
        <a:bodyPr/>
        <a:lstStyle/>
        <a:p>
          <a:endParaRPr lang="en-US" sz="2000"/>
        </a:p>
      </dgm:t>
    </dgm:pt>
    <dgm:pt modelId="{3ACD42C8-81F7-48F9-AEBE-AC61DE6072ED}">
      <dgm:prSet phldrT="[Text]" custT="1"/>
      <dgm:spPr>
        <a:solidFill>
          <a:srgbClr val="DBEACE"/>
        </a:solidFill>
      </dgm:spPr>
      <dgm:t>
        <a:bodyPr/>
        <a:lstStyle/>
        <a:p>
          <a:r>
            <a:rPr lang="en-US" sz="2000" dirty="0" smtClean="0">
              <a:solidFill>
                <a:srgbClr val="808083"/>
              </a:solidFill>
            </a:rPr>
            <a:t>Approvals</a:t>
          </a:r>
          <a:endParaRPr lang="en-US" sz="2000" dirty="0">
            <a:solidFill>
              <a:srgbClr val="808083"/>
            </a:solidFill>
          </a:endParaRPr>
        </a:p>
      </dgm:t>
    </dgm:pt>
    <dgm:pt modelId="{8C597785-45F2-4A7A-8DF2-C1AD1FB04372}" type="parTrans" cxnId="{FF318E73-CB99-4B88-87F3-479FF6A83ACA}">
      <dgm:prSet/>
      <dgm:spPr/>
      <dgm:t>
        <a:bodyPr/>
        <a:lstStyle/>
        <a:p>
          <a:endParaRPr lang="en-US" sz="2000"/>
        </a:p>
      </dgm:t>
    </dgm:pt>
    <dgm:pt modelId="{08F4A812-1C9A-4B56-8CDC-188E7108701C}" type="sibTrans" cxnId="{FF318E73-CB99-4B88-87F3-479FF6A83ACA}">
      <dgm:prSet/>
      <dgm:spPr/>
      <dgm:t>
        <a:bodyPr/>
        <a:lstStyle/>
        <a:p>
          <a:endParaRPr lang="en-US" sz="2000"/>
        </a:p>
      </dgm:t>
    </dgm:pt>
    <dgm:pt modelId="{3991B3FE-76CA-44CC-8202-AE16269F27C5}">
      <dgm:prSet phldrT="[Text]" custT="1"/>
      <dgm:spPr>
        <a:solidFill>
          <a:srgbClr val="DBEACE"/>
        </a:solidFill>
      </dgm:spPr>
      <dgm:t>
        <a:bodyPr/>
        <a:lstStyle/>
        <a:p>
          <a:r>
            <a:rPr lang="en-US" sz="2000" dirty="0" smtClean="0">
              <a:solidFill>
                <a:srgbClr val="808083"/>
              </a:solidFill>
            </a:rPr>
            <a:t>Requirements Elicitation</a:t>
          </a:r>
          <a:endParaRPr lang="en-US" sz="2000" dirty="0">
            <a:solidFill>
              <a:srgbClr val="808083"/>
            </a:solidFill>
          </a:endParaRPr>
        </a:p>
      </dgm:t>
    </dgm:pt>
    <dgm:pt modelId="{27E08137-BA1F-4B7C-B52B-64ABCCCC8CE4}" type="parTrans" cxnId="{9D0B45E1-FD61-49C9-874C-DE49D2E160D1}">
      <dgm:prSet/>
      <dgm:spPr/>
      <dgm:t>
        <a:bodyPr/>
        <a:lstStyle/>
        <a:p>
          <a:endParaRPr lang="en-US"/>
        </a:p>
      </dgm:t>
    </dgm:pt>
    <dgm:pt modelId="{3A1594E2-57A5-4FF9-8348-DE221382B841}" type="sibTrans" cxnId="{9D0B45E1-FD61-49C9-874C-DE49D2E160D1}">
      <dgm:prSet/>
      <dgm:spPr/>
      <dgm:t>
        <a:bodyPr/>
        <a:lstStyle/>
        <a:p>
          <a:endParaRPr lang="en-US"/>
        </a:p>
      </dgm:t>
    </dgm:pt>
    <dgm:pt modelId="{EAE452CA-E642-4D0B-B0D1-D2BA311168D3}" type="pres">
      <dgm:prSet presAssocID="{E1731B2A-39BA-4D86-BF0A-1BC49373489B}" presName="cycle" presStyleCnt="0">
        <dgm:presLayoutVars>
          <dgm:dir/>
          <dgm:resizeHandles val="exact"/>
        </dgm:presLayoutVars>
      </dgm:prSet>
      <dgm:spPr/>
    </dgm:pt>
    <dgm:pt modelId="{3CE88504-2571-496E-BC0E-1AADF9573C3A}" type="pres">
      <dgm:prSet presAssocID="{3991B3FE-76CA-44CC-8202-AE16269F27C5}" presName="node" presStyleLbl="node1" presStyleIdx="0" presStyleCnt="4" custScaleX="112606">
        <dgm:presLayoutVars>
          <dgm:bulletEnabled val="1"/>
        </dgm:presLayoutVars>
      </dgm:prSet>
      <dgm:spPr/>
      <dgm:t>
        <a:bodyPr/>
        <a:lstStyle/>
        <a:p>
          <a:endParaRPr lang="en-US"/>
        </a:p>
      </dgm:t>
    </dgm:pt>
    <dgm:pt modelId="{5ECE65C7-76A4-47E6-AC83-59CB8E7EE112}" type="pres">
      <dgm:prSet presAssocID="{3991B3FE-76CA-44CC-8202-AE16269F27C5}" presName="spNode" presStyleCnt="0"/>
      <dgm:spPr/>
    </dgm:pt>
    <dgm:pt modelId="{37248968-C98B-4965-84C1-AFE582779C20}" type="pres">
      <dgm:prSet presAssocID="{3A1594E2-57A5-4FF9-8348-DE221382B841}" presName="sibTrans" presStyleLbl="sibTrans1D1" presStyleIdx="0" presStyleCnt="4"/>
      <dgm:spPr/>
      <dgm:t>
        <a:bodyPr/>
        <a:lstStyle/>
        <a:p>
          <a:endParaRPr lang="en-US"/>
        </a:p>
      </dgm:t>
    </dgm:pt>
    <dgm:pt modelId="{832207D8-AE77-4D6E-8771-477234679DD5}" type="pres">
      <dgm:prSet presAssocID="{5B6BD266-A558-4498-9B38-D3D7D09C8037}" presName="node" presStyleLbl="node1" presStyleIdx="1" presStyleCnt="4">
        <dgm:presLayoutVars>
          <dgm:bulletEnabled val="1"/>
        </dgm:presLayoutVars>
      </dgm:prSet>
      <dgm:spPr/>
      <dgm:t>
        <a:bodyPr/>
        <a:lstStyle/>
        <a:p>
          <a:endParaRPr lang="en-US"/>
        </a:p>
      </dgm:t>
    </dgm:pt>
    <dgm:pt modelId="{FAD00BB4-333D-4C00-A857-17F3EC65F00A}" type="pres">
      <dgm:prSet presAssocID="{5B6BD266-A558-4498-9B38-D3D7D09C8037}" presName="spNode" presStyleCnt="0"/>
      <dgm:spPr/>
    </dgm:pt>
    <dgm:pt modelId="{AF213FC6-FEB9-4C94-8738-172452B0DB27}" type="pres">
      <dgm:prSet presAssocID="{97715C86-51F1-43DB-AEDB-70CE55A639FD}" presName="sibTrans" presStyleLbl="sibTrans1D1" presStyleIdx="1" presStyleCnt="4"/>
      <dgm:spPr/>
      <dgm:t>
        <a:bodyPr/>
        <a:lstStyle/>
        <a:p>
          <a:endParaRPr lang="en-US"/>
        </a:p>
      </dgm:t>
    </dgm:pt>
    <dgm:pt modelId="{3E8753E1-EE71-4BCF-A1C1-678CF9C35CF4}" type="pres">
      <dgm:prSet presAssocID="{C1ECD6EA-BFDB-4BD5-A556-2687D506A93A}" presName="node" presStyleLbl="node1" presStyleIdx="2" presStyleCnt="4">
        <dgm:presLayoutVars>
          <dgm:bulletEnabled val="1"/>
        </dgm:presLayoutVars>
      </dgm:prSet>
      <dgm:spPr/>
      <dgm:t>
        <a:bodyPr/>
        <a:lstStyle/>
        <a:p>
          <a:endParaRPr lang="en-US"/>
        </a:p>
      </dgm:t>
    </dgm:pt>
    <dgm:pt modelId="{8603EB28-6D12-45D8-B00B-A92248712FC2}" type="pres">
      <dgm:prSet presAssocID="{C1ECD6EA-BFDB-4BD5-A556-2687D506A93A}" presName="spNode" presStyleCnt="0"/>
      <dgm:spPr/>
    </dgm:pt>
    <dgm:pt modelId="{EAC0E16D-04EB-49C3-990F-4DF8143F0301}" type="pres">
      <dgm:prSet presAssocID="{5B696E28-A705-4F4C-9236-5E5AAAD2E9EE}" presName="sibTrans" presStyleLbl="sibTrans1D1" presStyleIdx="2" presStyleCnt="4"/>
      <dgm:spPr/>
      <dgm:t>
        <a:bodyPr/>
        <a:lstStyle/>
        <a:p>
          <a:endParaRPr lang="en-US"/>
        </a:p>
      </dgm:t>
    </dgm:pt>
    <dgm:pt modelId="{EB125027-5A5B-4AAF-A5C2-89AB8AFBABB7}" type="pres">
      <dgm:prSet presAssocID="{3ACD42C8-81F7-48F9-AEBE-AC61DE6072ED}" presName="node" presStyleLbl="node1" presStyleIdx="3" presStyleCnt="4">
        <dgm:presLayoutVars>
          <dgm:bulletEnabled val="1"/>
        </dgm:presLayoutVars>
      </dgm:prSet>
      <dgm:spPr/>
      <dgm:t>
        <a:bodyPr/>
        <a:lstStyle/>
        <a:p>
          <a:endParaRPr lang="en-US"/>
        </a:p>
      </dgm:t>
    </dgm:pt>
    <dgm:pt modelId="{F8D287F5-1AF9-4A50-B321-6F6CEA736F5E}" type="pres">
      <dgm:prSet presAssocID="{3ACD42C8-81F7-48F9-AEBE-AC61DE6072ED}" presName="spNode" presStyleCnt="0"/>
      <dgm:spPr/>
    </dgm:pt>
    <dgm:pt modelId="{01C13483-EC65-413A-995D-D9CC6BE81E51}" type="pres">
      <dgm:prSet presAssocID="{08F4A812-1C9A-4B56-8CDC-188E7108701C}" presName="sibTrans" presStyleLbl="sibTrans1D1" presStyleIdx="3" presStyleCnt="4"/>
      <dgm:spPr/>
      <dgm:t>
        <a:bodyPr/>
        <a:lstStyle/>
        <a:p>
          <a:endParaRPr lang="en-US"/>
        </a:p>
      </dgm:t>
    </dgm:pt>
  </dgm:ptLst>
  <dgm:cxnLst>
    <dgm:cxn modelId="{962A435F-EAD2-4F7B-A341-ED308D69AD03}" type="presOf" srcId="{3ACD42C8-81F7-48F9-AEBE-AC61DE6072ED}" destId="{EB125027-5A5B-4AAF-A5C2-89AB8AFBABB7}" srcOrd="0" destOrd="0" presId="urn:microsoft.com/office/officeart/2005/8/layout/cycle5"/>
    <dgm:cxn modelId="{7A067BD7-C60A-47AA-BB6E-19B84E7CA43C}" srcId="{E1731B2A-39BA-4D86-BF0A-1BC49373489B}" destId="{C1ECD6EA-BFDB-4BD5-A556-2687D506A93A}" srcOrd="2" destOrd="0" parTransId="{B422CB86-61F2-4A4C-B268-8475EAC4514A}" sibTransId="{5B696E28-A705-4F4C-9236-5E5AAAD2E9EE}"/>
    <dgm:cxn modelId="{FF318E73-CB99-4B88-87F3-479FF6A83ACA}" srcId="{E1731B2A-39BA-4D86-BF0A-1BC49373489B}" destId="{3ACD42C8-81F7-48F9-AEBE-AC61DE6072ED}" srcOrd="3" destOrd="0" parTransId="{8C597785-45F2-4A7A-8DF2-C1AD1FB04372}" sibTransId="{08F4A812-1C9A-4B56-8CDC-188E7108701C}"/>
    <dgm:cxn modelId="{E47EC5DA-C7E2-4A5B-A6D2-BB182131F673}" type="presOf" srcId="{3A1594E2-57A5-4FF9-8348-DE221382B841}" destId="{37248968-C98B-4965-84C1-AFE582779C20}" srcOrd="0" destOrd="0" presId="urn:microsoft.com/office/officeart/2005/8/layout/cycle5"/>
    <dgm:cxn modelId="{F26FD1C9-7AAA-4A45-A69A-CBE115DA9DE5}" srcId="{E1731B2A-39BA-4D86-BF0A-1BC49373489B}" destId="{5B6BD266-A558-4498-9B38-D3D7D09C8037}" srcOrd="1" destOrd="0" parTransId="{52827181-DB88-4AE9-9DA8-B2FCD3B06823}" sibTransId="{97715C86-51F1-43DB-AEDB-70CE55A639FD}"/>
    <dgm:cxn modelId="{D7D7B6CC-10E6-424B-923E-2A7095F60343}" type="presOf" srcId="{C1ECD6EA-BFDB-4BD5-A556-2687D506A93A}" destId="{3E8753E1-EE71-4BCF-A1C1-678CF9C35CF4}" srcOrd="0" destOrd="0" presId="urn:microsoft.com/office/officeart/2005/8/layout/cycle5"/>
    <dgm:cxn modelId="{8CAC2359-4E6E-40CD-BCB2-AF285CF49F46}" type="presOf" srcId="{08F4A812-1C9A-4B56-8CDC-188E7108701C}" destId="{01C13483-EC65-413A-995D-D9CC6BE81E51}" srcOrd="0" destOrd="0" presId="urn:microsoft.com/office/officeart/2005/8/layout/cycle5"/>
    <dgm:cxn modelId="{EB3D9BF4-E948-4C74-A87F-F46938795EDB}" type="presOf" srcId="{E1731B2A-39BA-4D86-BF0A-1BC49373489B}" destId="{EAE452CA-E642-4D0B-B0D1-D2BA311168D3}" srcOrd="0" destOrd="0" presId="urn:microsoft.com/office/officeart/2005/8/layout/cycle5"/>
    <dgm:cxn modelId="{79FD9AF3-1798-493F-867F-5E4EAF5A579F}" type="presOf" srcId="{5B696E28-A705-4F4C-9236-5E5AAAD2E9EE}" destId="{EAC0E16D-04EB-49C3-990F-4DF8143F0301}" srcOrd="0" destOrd="0" presId="urn:microsoft.com/office/officeart/2005/8/layout/cycle5"/>
    <dgm:cxn modelId="{3D984C0D-1707-4AD3-BC86-0E5D25548CF0}" type="presOf" srcId="{97715C86-51F1-43DB-AEDB-70CE55A639FD}" destId="{AF213FC6-FEB9-4C94-8738-172452B0DB27}" srcOrd="0" destOrd="0" presId="urn:microsoft.com/office/officeart/2005/8/layout/cycle5"/>
    <dgm:cxn modelId="{687D522F-3F58-4CF4-AED7-768298289D82}" type="presOf" srcId="{3991B3FE-76CA-44CC-8202-AE16269F27C5}" destId="{3CE88504-2571-496E-BC0E-1AADF9573C3A}" srcOrd="0" destOrd="0" presId="urn:microsoft.com/office/officeart/2005/8/layout/cycle5"/>
    <dgm:cxn modelId="{0058E964-3ED8-48F3-B90E-1402A6FBC92E}" type="presOf" srcId="{5B6BD266-A558-4498-9B38-D3D7D09C8037}" destId="{832207D8-AE77-4D6E-8771-477234679DD5}" srcOrd="0" destOrd="0" presId="urn:microsoft.com/office/officeart/2005/8/layout/cycle5"/>
    <dgm:cxn modelId="{9D0B45E1-FD61-49C9-874C-DE49D2E160D1}" srcId="{E1731B2A-39BA-4D86-BF0A-1BC49373489B}" destId="{3991B3FE-76CA-44CC-8202-AE16269F27C5}" srcOrd="0" destOrd="0" parTransId="{27E08137-BA1F-4B7C-B52B-64ABCCCC8CE4}" sibTransId="{3A1594E2-57A5-4FF9-8348-DE221382B841}"/>
    <dgm:cxn modelId="{C9B15D15-19A8-4D02-B062-D38017EF87EB}" type="presParOf" srcId="{EAE452CA-E642-4D0B-B0D1-D2BA311168D3}" destId="{3CE88504-2571-496E-BC0E-1AADF9573C3A}" srcOrd="0" destOrd="0" presId="urn:microsoft.com/office/officeart/2005/8/layout/cycle5"/>
    <dgm:cxn modelId="{5057F523-3708-4F18-ADBB-BA16C3A873B0}" type="presParOf" srcId="{EAE452CA-E642-4D0B-B0D1-D2BA311168D3}" destId="{5ECE65C7-76A4-47E6-AC83-59CB8E7EE112}" srcOrd="1" destOrd="0" presId="urn:microsoft.com/office/officeart/2005/8/layout/cycle5"/>
    <dgm:cxn modelId="{2578A14C-992C-48BF-AD37-F275CCD7BD6A}" type="presParOf" srcId="{EAE452CA-E642-4D0B-B0D1-D2BA311168D3}" destId="{37248968-C98B-4965-84C1-AFE582779C20}" srcOrd="2" destOrd="0" presId="urn:microsoft.com/office/officeart/2005/8/layout/cycle5"/>
    <dgm:cxn modelId="{F94A63E7-3666-4C50-ADFF-37CF36F36F75}" type="presParOf" srcId="{EAE452CA-E642-4D0B-B0D1-D2BA311168D3}" destId="{832207D8-AE77-4D6E-8771-477234679DD5}" srcOrd="3" destOrd="0" presId="urn:microsoft.com/office/officeart/2005/8/layout/cycle5"/>
    <dgm:cxn modelId="{0168F44D-8D2E-4371-9082-4818BCFBAB21}" type="presParOf" srcId="{EAE452CA-E642-4D0B-B0D1-D2BA311168D3}" destId="{FAD00BB4-333D-4C00-A857-17F3EC65F00A}" srcOrd="4" destOrd="0" presId="urn:microsoft.com/office/officeart/2005/8/layout/cycle5"/>
    <dgm:cxn modelId="{4D7D8309-723E-4301-8A56-9A4ABBFE3E88}" type="presParOf" srcId="{EAE452CA-E642-4D0B-B0D1-D2BA311168D3}" destId="{AF213FC6-FEB9-4C94-8738-172452B0DB27}" srcOrd="5" destOrd="0" presId="urn:microsoft.com/office/officeart/2005/8/layout/cycle5"/>
    <dgm:cxn modelId="{27D653CC-4C09-408E-ACF9-007BB87974B8}" type="presParOf" srcId="{EAE452CA-E642-4D0B-B0D1-D2BA311168D3}" destId="{3E8753E1-EE71-4BCF-A1C1-678CF9C35CF4}" srcOrd="6" destOrd="0" presId="urn:microsoft.com/office/officeart/2005/8/layout/cycle5"/>
    <dgm:cxn modelId="{0F81BDA0-A241-4572-B8AA-815545CADC92}" type="presParOf" srcId="{EAE452CA-E642-4D0B-B0D1-D2BA311168D3}" destId="{8603EB28-6D12-45D8-B00B-A92248712FC2}" srcOrd="7" destOrd="0" presId="urn:microsoft.com/office/officeart/2005/8/layout/cycle5"/>
    <dgm:cxn modelId="{9E1AF3CA-130C-4659-AAD3-87FA971F8192}" type="presParOf" srcId="{EAE452CA-E642-4D0B-B0D1-D2BA311168D3}" destId="{EAC0E16D-04EB-49C3-990F-4DF8143F0301}" srcOrd="8" destOrd="0" presId="urn:microsoft.com/office/officeart/2005/8/layout/cycle5"/>
    <dgm:cxn modelId="{86B57F06-6461-45E9-8BAF-32A9693AB857}" type="presParOf" srcId="{EAE452CA-E642-4D0B-B0D1-D2BA311168D3}" destId="{EB125027-5A5B-4AAF-A5C2-89AB8AFBABB7}" srcOrd="9" destOrd="0" presId="urn:microsoft.com/office/officeart/2005/8/layout/cycle5"/>
    <dgm:cxn modelId="{EB053BE5-7FE9-40E4-AB62-DC37DA0EA5C8}" type="presParOf" srcId="{EAE452CA-E642-4D0B-B0D1-D2BA311168D3}" destId="{F8D287F5-1AF9-4A50-B321-6F6CEA736F5E}" srcOrd="10" destOrd="0" presId="urn:microsoft.com/office/officeart/2005/8/layout/cycle5"/>
    <dgm:cxn modelId="{D4786F74-AA35-49B2-8E9B-9F71AC4D1818}" type="presParOf" srcId="{EAE452CA-E642-4D0B-B0D1-D2BA311168D3}" destId="{01C13483-EC65-413A-995D-D9CC6BE81E51}"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BD15A35-0C7F-4A2D-940B-71B3E3485162}" type="doc">
      <dgm:prSet loTypeId="urn:microsoft.com/office/officeart/2005/8/layout/process2" loCatId="process" qsTypeId="urn:microsoft.com/office/officeart/2005/8/quickstyle/simple1" qsCatId="simple" csTypeId="urn:microsoft.com/office/officeart/2005/8/colors/accent1_2" csCatId="accent1" phldr="1"/>
      <dgm:spPr/>
    </dgm:pt>
    <dgm:pt modelId="{B68CD0E3-3325-4DB4-8B29-727BD3DA6EDF}">
      <dgm:prSet phldrT="[Text]" custT="1"/>
      <dgm:spPr>
        <a:solidFill>
          <a:srgbClr val="DBEACE"/>
        </a:solidFill>
      </dgm:spPr>
      <dgm:t>
        <a:bodyPr/>
        <a:lstStyle/>
        <a:p>
          <a:r>
            <a:rPr lang="en-US" sz="2000" dirty="0" smtClean="0">
              <a:solidFill>
                <a:schemeClr val="tx1"/>
              </a:solidFill>
            </a:rPr>
            <a:t>1. Schedule meeting with stakeholders</a:t>
          </a:r>
          <a:endParaRPr lang="en-US" sz="2000" dirty="0">
            <a:solidFill>
              <a:schemeClr val="tx1"/>
            </a:solidFill>
          </a:endParaRPr>
        </a:p>
      </dgm:t>
    </dgm:pt>
    <dgm:pt modelId="{1B9E67D0-97D5-4241-B161-4DA348DA8672}" type="parTrans" cxnId="{C4926C1E-ED1C-48CE-A941-01A8745934E6}">
      <dgm:prSet/>
      <dgm:spPr/>
      <dgm:t>
        <a:bodyPr/>
        <a:lstStyle/>
        <a:p>
          <a:endParaRPr lang="en-US" sz="2000"/>
        </a:p>
      </dgm:t>
    </dgm:pt>
    <dgm:pt modelId="{91BC2D60-BD18-449E-8B45-00B4B78B651B}" type="sibTrans" cxnId="{C4926C1E-ED1C-48CE-A941-01A8745934E6}">
      <dgm:prSet custT="1"/>
      <dgm:spPr>
        <a:solidFill>
          <a:schemeClr val="bg1">
            <a:lumMod val="75000"/>
          </a:schemeClr>
        </a:solidFill>
        <a:ln>
          <a:noFill/>
        </a:ln>
      </dgm:spPr>
      <dgm:t>
        <a:bodyPr/>
        <a:lstStyle/>
        <a:p>
          <a:endParaRPr lang="en-US" sz="2000">
            <a:solidFill>
              <a:schemeClr val="bg1"/>
            </a:solidFill>
          </a:endParaRPr>
        </a:p>
      </dgm:t>
    </dgm:pt>
    <dgm:pt modelId="{9EC30B0F-02CF-4210-BAC6-E8062DA65F2E}">
      <dgm:prSet phldrT="[Text]" custT="1"/>
      <dgm:spPr>
        <a:solidFill>
          <a:srgbClr val="DBEACE"/>
        </a:solidFill>
        <a:ln>
          <a:solidFill>
            <a:srgbClr val="808083"/>
          </a:solidFill>
          <a:prstDash val="dash"/>
        </a:ln>
      </dgm:spPr>
      <dgm:t>
        <a:bodyPr/>
        <a:lstStyle/>
        <a:p>
          <a:r>
            <a:rPr lang="en-US" sz="2000" baseline="0" dirty="0" smtClean="0">
              <a:solidFill>
                <a:srgbClr val="DBEACE"/>
              </a:solidFill>
            </a:rPr>
            <a:t>4. Finalize the Requirements Package</a:t>
          </a:r>
          <a:endParaRPr lang="en-US" sz="2000" dirty="0">
            <a:solidFill>
              <a:srgbClr val="DBEACE"/>
            </a:solidFill>
          </a:endParaRPr>
        </a:p>
      </dgm:t>
    </dgm:pt>
    <dgm:pt modelId="{9E919FE5-ADF6-489E-9F67-2E5FEE40EB1D}" type="sibTrans" cxnId="{FF8E545D-ED2A-4139-955D-F90F851549AA}">
      <dgm:prSet/>
      <dgm:spPr/>
      <dgm:t>
        <a:bodyPr/>
        <a:lstStyle/>
        <a:p>
          <a:endParaRPr lang="en-US" sz="2000"/>
        </a:p>
      </dgm:t>
    </dgm:pt>
    <dgm:pt modelId="{28FE770B-EA00-429B-A617-63EBC3BBABA7}" type="parTrans" cxnId="{FF8E545D-ED2A-4139-955D-F90F851549AA}">
      <dgm:prSet/>
      <dgm:spPr/>
      <dgm:t>
        <a:bodyPr/>
        <a:lstStyle/>
        <a:p>
          <a:endParaRPr lang="en-US" sz="2000"/>
        </a:p>
      </dgm:t>
    </dgm:pt>
    <dgm:pt modelId="{7B2918F6-7A4C-40AC-8EFD-E1270ACB36E2}">
      <dgm:prSet phldrT="[Text]" custT="1"/>
      <dgm:spPr>
        <a:solidFill>
          <a:srgbClr val="DBEACE"/>
        </a:solidFill>
        <a:ln>
          <a:solidFill>
            <a:srgbClr val="808083"/>
          </a:solidFill>
          <a:prstDash val="dash"/>
        </a:ln>
      </dgm:spPr>
      <dgm:t>
        <a:bodyPr/>
        <a:lstStyle/>
        <a:p>
          <a:r>
            <a:rPr lang="en-US" sz="2000" baseline="0" dirty="0" smtClean="0">
              <a:solidFill>
                <a:srgbClr val="DBEACE"/>
              </a:solidFill>
            </a:rPr>
            <a:t>3. Document meeting decisions </a:t>
          </a:r>
          <a:endParaRPr lang="en-US" sz="2000" dirty="0">
            <a:solidFill>
              <a:srgbClr val="DBEACE"/>
            </a:solidFill>
          </a:endParaRPr>
        </a:p>
      </dgm:t>
    </dgm:pt>
    <dgm:pt modelId="{59C7880E-4772-438C-BC5D-53D5D1C7F666}" type="sibTrans" cxnId="{A0B05F59-6640-4B72-BFB1-D909DD48DF1C}">
      <dgm:prSet custT="1"/>
      <dgm:spPr>
        <a:solidFill>
          <a:schemeClr val="bg1">
            <a:lumMod val="75000"/>
          </a:schemeClr>
        </a:solidFill>
      </dgm:spPr>
      <dgm:t>
        <a:bodyPr/>
        <a:lstStyle/>
        <a:p>
          <a:endParaRPr lang="en-US" sz="2000"/>
        </a:p>
      </dgm:t>
    </dgm:pt>
    <dgm:pt modelId="{7E57D755-F47B-4187-B4BC-6CC915676B59}" type="parTrans" cxnId="{A0B05F59-6640-4B72-BFB1-D909DD48DF1C}">
      <dgm:prSet/>
      <dgm:spPr/>
      <dgm:t>
        <a:bodyPr/>
        <a:lstStyle/>
        <a:p>
          <a:endParaRPr lang="en-US" sz="2000"/>
        </a:p>
      </dgm:t>
    </dgm:pt>
    <dgm:pt modelId="{CB3B2482-5019-4DCB-9150-C09134982DB9}">
      <dgm:prSet phldrT="[Text]" custT="1"/>
      <dgm:spPr>
        <a:solidFill>
          <a:srgbClr val="DBEACE"/>
        </a:solidFill>
        <a:ln>
          <a:solidFill>
            <a:srgbClr val="808083"/>
          </a:solidFill>
          <a:prstDash val="dash"/>
        </a:ln>
      </dgm:spPr>
      <dgm:t>
        <a:bodyPr/>
        <a:lstStyle/>
        <a:p>
          <a:r>
            <a:rPr lang="en-US" sz="2000" dirty="0" smtClean="0">
              <a:solidFill>
                <a:srgbClr val="DBEACE"/>
              </a:solidFill>
            </a:rPr>
            <a:t>2. Present the Requirements Package</a:t>
          </a:r>
          <a:endParaRPr lang="en-US" sz="2000" dirty="0">
            <a:solidFill>
              <a:srgbClr val="DBEACE"/>
            </a:solidFill>
          </a:endParaRPr>
        </a:p>
      </dgm:t>
    </dgm:pt>
    <dgm:pt modelId="{C03A1B48-1C63-4651-815B-23053B31E9C5}" type="sibTrans" cxnId="{9CDF1334-3006-468C-8951-F6A5449B6B4D}">
      <dgm:prSet custT="1"/>
      <dgm:spPr>
        <a:solidFill>
          <a:schemeClr val="bg1">
            <a:lumMod val="75000"/>
          </a:schemeClr>
        </a:solidFill>
      </dgm:spPr>
      <dgm:t>
        <a:bodyPr/>
        <a:lstStyle/>
        <a:p>
          <a:endParaRPr lang="en-US" sz="2000"/>
        </a:p>
      </dgm:t>
    </dgm:pt>
    <dgm:pt modelId="{76347405-C9D1-411B-89B2-FF503E1C3DE7}" type="parTrans" cxnId="{9CDF1334-3006-468C-8951-F6A5449B6B4D}">
      <dgm:prSet/>
      <dgm:spPr/>
      <dgm:t>
        <a:bodyPr/>
        <a:lstStyle/>
        <a:p>
          <a:endParaRPr lang="en-US" sz="2000"/>
        </a:p>
      </dgm:t>
    </dgm:pt>
    <dgm:pt modelId="{9703A4AB-7E2C-4A8A-A172-78E42CD29ADD}" type="pres">
      <dgm:prSet presAssocID="{9BD15A35-0C7F-4A2D-940B-71B3E3485162}" presName="linearFlow" presStyleCnt="0">
        <dgm:presLayoutVars>
          <dgm:resizeHandles val="exact"/>
        </dgm:presLayoutVars>
      </dgm:prSet>
      <dgm:spPr/>
    </dgm:pt>
    <dgm:pt modelId="{7B1B1A5C-1818-44AE-87EA-50AAE0566849}" type="pres">
      <dgm:prSet presAssocID="{B68CD0E3-3325-4DB4-8B29-727BD3DA6EDF}" presName="node" presStyleLbl="node1" presStyleIdx="0" presStyleCnt="4" custScaleX="183781">
        <dgm:presLayoutVars>
          <dgm:bulletEnabled val="1"/>
        </dgm:presLayoutVars>
      </dgm:prSet>
      <dgm:spPr/>
      <dgm:t>
        <a:bodyPr/>
        <a:lstStyle/>
        <a:p>
          <a:endParaRPr lang="en-US"/>
        </a:p>
      </dgm:t>
    </dgm:pt>
    <dgm:pt modelId="{9C63C885-0882-4F00-9091-0A90FC4CDA09}" type="pres">
      <dgm:prSet presAssocID="{91BC2D60-BD18-449E-8B45-00B4B78B651B}" presName="sibTrans" presStyleLbl="sibTrans2D1" presStyleIdx="0" presStyleCnt="3"/>
      <dgm:spPr/>
      <dgm:t>
        <a:bodyPr/>
        <a:lstStyle/>
        <a:p>
          <a:endParaRPr lang="en-US"/>
        </a:p>
      </dgm:t>
    </dgm:pt>
    <dgm:pt modelId="{03328E9F-0CB0-4CAD-85A0-DC6C1CF1D32E}" type="pres">
      <dgm:prSet presAssocID="{91BC2D60-BD18-449E-8B45-00B4B78B651B}" presName="connectorText" presStyleLbl="sibTrans2D1" presStyleIdx="0" presStyleCnt="3"/>
      <dgm:spPr/>
      <dgm:t>
        <a:bodyPr/>
        <a:lstStyle/>
        <a:p>
          <a:endParaRPr lang="en-US"/>
        </a:p>
      </dgm:t>
    </dgm:pt>
    <dgm:pt modelId="{BCE4BCF7-095A-4171-B3F7-83962C7426B0}" type="pres">
      <dgm:prSet presAssocID="{CB3B2482-5019-4DCB-9150-C09134982DB9}" presName="node" presStyleLbl="node1" presStyleIdx="1" presStyleCnt="4" custScaleX="183781">
        <dgm:presLayoutVars>
          <dgm:bulletEnabled val="1"/>
        </dgm:presLayoutVars>
      </dgm:prSet>
      <dgm:spPr/>
      <dgm:t>
        <a:bodyPr/>
        <a:lstStyle/>
        <a:p>
          <a:endParaRPr lang="en-US"/>
        </a:p>
      </dgm:t>
    </dgm:pt>
    <dgm:pt modelId="{0735E4B6-7F8E-4DC5-829A-B006B9BB90D1}" type="pres">
      <dgm:prSet presAssocID="{C03A1B48-1C63-4651-815B-23053B31E9C5}" presName="sibTrans" presStyleLbl="sibTrans2D1" presStyleIdx="1" presStyleCnt="3"/>
      <dgm:spPr/>
      <dgm:t>
        <a:bodyPr/>
        <a:lstStyle/>
        <a:p>
          <a:endParaRPr lang="en-US"/>
        </a:p>
      </dgm:t>
    </dgm:pt>
    <dgm:pt modelId="{3A4BD8E8-AB08-4C95-96F0-C05F66321E7F}" type="pres">
      <dgm:prSet presAssocID="{C03A1B48-1C63-4651-815B-23053B31E9C5}" presName="connectorText" presStyleLbl="sibTrans2D1" presStyleIdx="1" presStyleCnt="3"/>
      <dgm:spPr/>
      <dgm:t>
        <a:bodyPr/>
        <a:lstStyle/>
        <a:p>
          <a:endParaRPr lang="en-US"/>
        </a:p>
      </dgm:t>
    </dgm:pt>
    <dgm:pt modelId="{0F0CC9D8-68C7-4604-9FED-119AF483E3F8}" type="pres">
      <dgm:prSet presAssocID="{7B2918F6-7A4C-40AC-8EFD-E1270ACB36E2}" presName="node" presStyleLbl="node1" presStyleIdx="2" presStyleCnt="4" custScaleX="183781">
        <dgm:presLayoutVars>
          <dgm:bulletEnabled val="1"/>
        </dgm:presLayoutVars>
      </dgm:prSet>
      <dgm:spPr/>
      <dgm:t>
        <a:bodyPr/>
        <a:lstStyle/>
        <a:p>
          <a:endParaRPr lang="en-US"/>
        </a:p>
      </dgm:t>
    </dgm:pt>
    <dgm:pt modelId="{B40EFDED-EDD8-41EC-B89E-1C44481762B9}" type="pres">
      <dgm:prSet presAssocID="{59C7880E-4772-438C-BC5D-53D5D1C7F666}" presName="sibTrans" presStyleLbl="sibTrans2D1" presStyleIdx="2" presStyleCnt="3"/>
      <dgm:spPr/>
      <dgm:t>
        <a:bodyPr/>
        <a:lstStyle/>
        <a:p>
          <a:endParaRPr lang="en-US"/>
        </a:p>
      </dgm:t>
    </dgm:pt>
    <dgm:pt modelId="{68C9D4CA-0E67-4623-AD49-7869B3FC6D1B}" type="pres">
      <dgm:prSet presAssocID="{59C7880E-4772-438C-BC5D-53D5D1C7F666}" presName="connectorText" presStyleLbl="sibTrans2D1" presStyleIdx="2" presStyleCnt="3"/>
      <dgm:spPr/>
      <dgm:t>
        <a:bodyPr/>
        <a:lstStyle/>
        <a:p>
          <a:endParaRPr lang="en-US"/>
        </a:p>
      </dgm:t>
    </dgm:pt>
    <dgm:pt modelId="{062CE128-6CE6-401D-850F-EBCAEFAFF2F7}" type="pres">
      <dgm:prSet presAssocID="{9EC30B0F-02CF-4210-BAC6-E8062DA65F2E}" presName="node" presStyleLbl="node1" presStyleIdx="3" presStyleCnt="4" custScaleX="183781">
        <dgm:presLayoutVars>
          <dgm:bulletEnabled val="1"/>
        </dgm:presLayoutVars>
      </dgm:prSet>
      <dgm:spPr/>
      <dgm:t>
        <a:bodyPr/>
        <a:lstStyle/>
        <a:p>
          <a:endParaRPr lang="en-US"/>
        </a:p>
      </dgm:t>
    </dgm:pt>
  </dgm:ptLst>
  <dgm:cxnLst>
    <dgm:cxn modelId="{FF8E545D-ED2A-4139-955D-F90F851549AA}" srcId="{9BD15A35-0C7F-4A2D-940B-71B3E3485162}" destId="{9EC30B0F-02CF-4210-BAC6-E8062DA65F2E}" srcOrd="3" destOrd="0" parTransId="{28FE770B-EA00-429B-A617-63EBC3BBABA7}" sibTransId="{9E919FE5-ADF6-489E-9F67-2E5FEE40EB1D}"/>
    <dgm:cxn modelId="{9CDF1334-3006-468C-8951-F6A5449B6B4D}" srcId="{9BD15A35-0C7F-4A2D-940B-71B3E3485162}" destId="{CB3B2482-5019-4DCB-9150-C09134982DB9}" srcOrd="1" destOrd="0" parTransId="{76347405-C9D1-411B-89B2-FF503E1C3DE7}" sibTransId="{C03A1B48-1C63-4651-815B-23053B31E9C5}"/>
    <dgm:cxn modelId="{029B5831-DE21-4150-89B0-E153C1EA347C}" type="presOf" srcId="{9BD15A35-0C7F-4A2D-940B-71B3E3485162}" destId="{9703A4AB-7E2C-4A8A-A172-78E42CD29ADD}" srcOrd="0" destOrd="0" presId="urn:microsoft.com/office/officeart/2005/8/layout/process2"/>
    <dgm:cxn modelId="{A0B05F59-6640-4B72-BFB1-D909DD48DF1C}" srcId="{9BD15A35-0C7F-4A2D-940B-71B3E3485162}" destId="{7B2918F6-7A4C-40AC-8EFD-E1270ACB36E2}" srcOrd="2" destOrd="0" parTransId="{7E57D755-F47B-4187-B4BC-6CC915676B59}" sibTransId="{59C7880E-4772-438C-BC5D-53D5D1C7F666}"/>
    <dgm:cxn modelId="{6FCC3263-7F96-4866-AFF0-607887E1AFCC}" type="presOf" srcId="{C03A1B48-1C63-4651-815B-23053B31E9C5}" destId="{3A4BD8E8-AB08-4C95-96F0-C05F66321E7F}" srcOrd="1" destOrd="0" presId="urn:microsoft.com/office/officeart/2005/8/layout/process2"/>
    <dgm:cxn modelId="{DF11CD7A-DECD-42AC-A190-6F926294E14A}" type="presOf" srcId="{B68CD0E3-3325-4DB4-8B29-727BD3DA6EDF}" destId="{7B1B1A5C-1818-44AE-87EA-50AAE0566849}" srcOrd="0" destOrd="0" presId="urn:microsoft.com/office/officeart/2005/8/layout/process2"/>
    <dgm:cxn modelId="{F1066DF8-D5E2-4B5C-B60E-A684FFF3A8FE}" type="presOf" srcId="{91BC2D60-BD18-449E-8B45-00B4B78B651B}" destId="{03328E9F-0CB0-4CAD-85A0-DC6C1CF1D32E}" srcOrd="1" destOrd="0" presId="urn:microsoft.com/office/officeart/2005/8/layout/process2"/>
    <dgm:cxn modelId="{54D409CD-C2A3-46E3-BB84-281DE6C90D4F}" type="presOf" srcId="{59C7880E-4772-438C-BC5D-53D5D1C7F666}" destId="{B40EFDED-EDD8-41EC-B89E-1C44481762B9}" srcOrd="0" destOrd="0" presId="urn:microsoft.com/office/officeart/2005/8/layout/process2"/>
    <dgm:cxn modelId="{14F849C6-3090-4A82-A5AD-730DFD5DF55F}" type="presOf" srcId="{91BC2D60-BD18-449E-8B45-00B4B78B651B}" destId="{9C63C885-0882-4F00-9091-0A90FC4CDA09}" srcOrd="0" destOrd="0" presId="urn:microsoft.com/office/officeart/2005/8/layout/process2"/>
    <dgm:cxn modelId="{D74EFAD5-9DA9-4A7E-B618-EA2F675A6B07}" type="presOf" srcId="{CB3B2482-5019-4DCB-9150-C09134982DB9}" destId="{BCE4BCF7-095A-4171-B3F7-83962C7426B0}" srcOrd="0" destOrd="0" presId="urn:microsoft.com/office/officeart/2005/8/layout/process2"/>
    <dgm:cxn modelId="{49828F76-DE11-4F27-A7BD-B14F52CF98A9}" type="presOf" srcId="{9EC30B0F-02CF-4210-BAC6-E8062DA65F2E}" destId="{062CE128-6CE6-401D-850F-EBCAEFAFF2F7}" srcOrd="0" destOrd="0" presId="urn:microsoft.com/office/officeart/2005/8/layout/process2"/>
    <dgm:cxn modelId="{85DE5D2D-0423-4AAB-AA61-2946E5926DED}" type="presOf" srcId="{C03A1B48-1C63-4651-815B-23053B31E9C5}" destId="{0735E4B6-7F8E-4DC5-829A-B006B9BB90D1}" srcOrd="0" destOrd="0" presId="urn:microsoft.com/office/officeart/2005/8/layout/process2"/>
    <dgm:cxn modelId="{D08265AB-41E8-4850-A673-13E3AFECB929}" type="presOf" srcId="{59C7880E-4772-438C-BC5D-53D5D1C7F666}" destId="{68C9D4CA-0E67-4623-AD49-7869B3FC6D1B}" srcOrd="1" destOrd="0" presId="urn:microsoft.com/office/officeart/2005/8/layout/process2"/>
    <dgm:cxn modelId="{92EE495D-0ED6-40F3-BD81-72D684A93B1A}" type="presOf" srcId="{7B2918F6-7A4C-40AC-8EFD-E1270ACB36E2}" destId="{0F0CC9D8-68C7-4604-9FED-119AF483E3F8}" srcOrd="0" destOrd="0" presId="urn:microsoft.com/office/officeart/2005/8/layout/process2"/>
    <dgm:cxn modelId="{C4926C1E-ED1C-48CE-A941-01A8745934E6}" srcId="{9BD15A35-0C7F-4A2D-940B-71B3E3485162}" destId="{B68CD0E3-3325-4DB4-8B29-727BD3DA6EDF}" srcOrd="0" destOrd="0" parTransId="{1B9E67D0-97D5-4241-B161-4DA348DA8672}" sibTransId="{91BC2D60-BD18-449E-8B45-00B4B78B651B}"/>
    <dgm:cxn modelId="{B847E552-1C37-42F3-8315-5A317389D758}" type="presParOf" srcId="{9703A4AB-7E2C-4A8A-A172-78E42CD29ADD}" destId="{7B1B1A5C-1818-44AE-87EA-50AAE0566849}" srcOrd="0" destOrd="0" presId="urn:microsoft.com/office/officeart/2005/8/layout/process2"/>
    <dgm:cxn modelId="{96047344-69E3-4F03-908A-629448ABD5FE}" type="presParOf" srcId="{9703A4AB-7E2C-4A8A-A172-78E42CD29ADD}" destId="{9C63C885-0882-4F00-9091-0A90FC4CDA09}" srcOrd="1" destOrd="0" presId="urn:microsoft.com/office/officeart/2005/8/layout/process2"/>
    <dgm:cxn modelId="{5E9017B0-C966-49A3-8AB1-0444F34E9A49}" type="presParOf" srcId="{9C63C885-0882-4F00-9091-0A90FC4CDA09}" destId="{03328E9F-0CB0-4CAD-85A0-DC6C1CF1D32E}" srcOrd="0" destOrd="0" presId="urn:microsoft.com/office/officeart/2005/8/layout/process2"/>
    <dgm:cxn modelId="{32F51E82-51D8-422E-89C9-0ADA98092D4E}" type="presParOf" srcId="{9703A4AB-7E2C-4A8A-A172-78E42CD29ADD}" destId="{BCE4BCF7-095A-4171-B3F7-83962C7426B0}" srcOrd="2" destOrd="0" presId="urn:microsoft.com/office/officeart/2005/8/layout/process2"/>
    <dgm:cxn modelId="{DD971560-764F-4575-8224-3641F91D6CBF}" type="presParOf" srcId="{9703A4AB-7E2C-4A8A-A172-78E42CD29ADD}" destId="{0735E4B6-7F8E-4DC5-829A-B006B9BB90D1}" srcOrd="3" destOrd="0" presId="urn:microsoft.com/office/officeart/2005/8/layout/process2"/>
    <dgm:cxn modelId="{5F6175AF-77CC-46B5-86D8-4B549C9A8397}" type="presParOf" srcId="{0735E4B6-7F8E-4DC5-829A-B006B9BB90D1}" destId="{3A4BD8E8-AB08-4C95-96F0-C05F66321E7F}" srcOrd="0" destOrd="0" presId="urn:microsoft.com/office/officeart/2005/8/layout/process2"/>
    <dgm:cxn modelId="{9AA60D74-33C5-4E2F-8A04-9C640008726A}" type="presParOf" srcId="{9703A4AB-7E2C-4A8A-A172-78E42CD29ADD}" destId="{0F0CC9D8-68C7-4604-9FED-119AF483E3F8}" srcOrd="4" destOrd="0" presId="urn:microsoft.com/office/officeart/2005/8/layout/process2"/>
    <dgm:cxn modelId="{401A471A-74D0-48A4-9814-AD249570C3D7}" type="presParOf" srcId="{9703A4AB-7E2C-4A8A-A172-78E42CD29ADD}" destId="{B40EFDED-EDD8-41EC-B89E-1C44481762B9}" srcOrd="5" destOrd="0" presId="urn:microsoft.com/office/officeart/2005/8/layout/process2"/>
    <dgm:cxn modelId="{89611B83-7DCF-410A-A435-4E66FF30A12D}" type="presParOf" srcId="{B40EFDED-EDD8-41EC-B89E-1C44481762B9}" destId="{68C9D4CA-0E67-4623-AD49-7869B3FC6D1B}" srcOrd="0" destOrd="0" presId="urn:microsoft.com/office/officeart/2005/8/layout/process2"/>
    <dgm:cxn modelId="{3A893D14-885F-44DC-8E2F-C2B792557183}" type="presParOf" srcId="{9703A4AB-7E2C-4A8A-A172-78E42CD29ADD}" destId="{062CE128-6CE6-401D-850F-EBCAEFAFF2F7}"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BD15A35-0C7F-4A2D-940B-71B3E3485162}" type="doc">
      <dgm:prSet loTypeId="urn:microsoft.com/office/officeart/2005/8/layout/process2" loCatId="process" qsTypeId="urn:microsoft.com/office/officeart/2005/8/quickstyle/simple1" qsCatId="simple" csTypeId="urn:microsoft.com/office/officeart/2005/8/colors/accent1_2" csCatId="accent1" phldr="1"/>
      <dgm:spPr/>
    </dgm:pt>
    <dgm:pt modelId="{B68CD0E3-3325-4DB4-8B29-727BD3DA6EDF}">
      <dgm:prSet phldrT="[Text]" custT="1"/>
      <dgm:spPr>
        <a:solidFill>
          <a:srgbClr val="DBEACE"/>
        </a:solidFill>
      </dgm:spPr>
      <dgm:t>
        <a:bodyPr/>
        <a:lstStyle/>
        <a:p>
          <a:r>
            <a:rPr lang="en-US" sz="2000" dirty="0" smtClean="0">
              <a:solidFill>
                <a:schemeClr val="tx1"/>
              </a:solidFill>
            </a:rPr>
            <a:t>1. Schedule meeting with stakeholders</a:t>
          </a:r>
          <a:endParaRPr lang="en-US" sz="2000" dirty="0">
            <a:solidFill>
              <a:schemeClr val="tx1"/>
            </a:solidFill>
          </a:endParaRPr>
        </a:p>
      </dgm:t>
    </dgm:pt>
    <dgm:pt modelId="{1B9E67D0-97D5-4241-B161-4DA348DA8672}" type="parTrans" cxnId="{C4926C1E-ED1C-48CE-A941-01A8745934E6}">
      <dgm:prSet/>
      <dgm:spPr/>
      <dgm:t>
        <a:bodyPr/>
        <a:lstStyle/>
        <a:p>
          <a:endParaRPr lang="en-US" sz="2000"/>
        </a:p>
      </dgm:t>
    </dgm:pt>
    <dgm:pt modelId="{91BC2D60-BD18-449E-8B45-00B4B78B651B}" type="sibTrans" cxnId="{C4926C1E-ED1C-48CE-A941-01A8745934E6}">
      <dgm:prSet custT="1"/>
      <dgm:spPr/>
      <dgm:t>
        <a:bodyPr/>
        <a:lstStyle/>
        <a:p>
          <a:endParaRPr lang="en-US" sz="2000"/>
        </a:p>
      </dgm:t>
    </dgm:pt>
    <dgm:pt modelId="{CB3B2482-5019-4DCB-9150-C09134982DB9}">
      <dgm:prSet phldrT="[Text]" custT="1"/>
      <dgm:spPr>
        <a:solidFill>
          <a:srgbClr val="DBEACE"/>
        </a:solidFill>
      </dgm:spPr>
      <dgm:t>
        <a:bodyPr/>
        <a:lstStyle/>
        <a:p>
          <a:r>
            <a:rPr lang="en-US" sz="2000" dirty="0" smtClean="0">
              <a:solidFill>
                <a:schemeClr val="tx1"/>
              </a:solidFill>
            </a:rPr>
            <a:t>2. Present the Requirements Package</a:t>
          </a:r>
          <a:endParaRPr lang="en-US" sz="2000" dirty="0">
            <a:solidFill>
              <a:schemeClr val="tx1"/>
            </a:solidFill>
          </a:endParaRPr>
        </a:p>
      </dgm:t>
    </dgm:pt>
    <dgm:pt modelId="{76347405-C9D1-411B-89B2-FF503E1C3DE7}" type="parTrans" cxnId="{9CDF1334-3006-468C-8951-F6A5449B6B4D}">
      <dgm:prSet/>
      <dgm:spPr/>
      <dgm:t>
        <a:bodyPr/>
        <a:lstStyle/>
        <a:p>
          <a:endParaRPr lang="en-US" sz="2000"/>
        </a:p>
      </dgm:t>
    </dgm:pt>
    <dgm:pt modelId="{C03A1B48-1C63-4651-815B-23053B31E9C5}" type="sibTrans" cxnId="{9CDF1334-3006-468C-8951-F6A5449B6B4D}">
      <dgm:prSet custT="1"/>
      <dgm:spPr>
        <a:solidFill>
          <a:schemeClr val="bg1">
            <a:lumMod val="75000"/>
          </a:schemeClr>
        </a:solidFill>
        <a:ln>
          <a:noFill/>
        </a:ln>
      </dgm:spPr>
      <dgm:t>
        <a:bodyPr/>
        <a:lstStyle/>
        <a:p>
          <a:endParaRPr lang="en-US" sz="2000">
            <a:solidFill>
              <a:schemeClr val="bg1"/>
            </a:solidFill>
          </a:endParaRPr>
        </a:p>
      </dgm:t>
    </dgm:pt>
    <dgm:pt modelId="{7B2918F6-7A4C-40AC-8EFD-E1270ACB36E2}">
      <dgm:prSet phldrT="[Text]" custT="1"/>
      <dgm:spPr>
        <a:solidFill>
          <a:srgbClr val="DBEACE"/>
        </a:solidFill>
        <a:ln>
          <a:solidFill>
            <a:srgbClr val="808083"/>
          </a:solidFill>
          <a:prstDash val="dash"/>
        </a:ln>
      </dgm:spPr>
      <dgm:t>
        <a:bodyPr/>
        <a:lstStyle/>
        <a:p>
          <a:r>
            <a:rPr lang="en-US" sz="2000" baseline="0" dirty="0" smtClean="0">
              <a:solidFill>
                <a:srgbClr val="DBEACE"/>
              </a:solidFill>
            </a:rPr>
            <a:t>3. Document meeting decisions </a:t>
          </a:r>
          <a:endParaRPr lang="en-US" sz="2000" dirty="0">
            <a:solidFill>
              <a:srgbClr val="DBEACE"/>
            </a:solidFill>
          </a:endParaRPr>
        </a:p>
      </dgm:t>
    </dgm:pt>
    <dgm:pt modelId="{7E57D755-F47B-4187-B4BC-6CC915676B59}" type="parTrans" cxnId="{A0B05F59-6640-4B72-BFB1-D909DD48DF1C}">
      <dgm:prSet/>
      <dgm:spPr/>
      <dgm:t>
        <a:bodyPr/>
        <a:lstStyle/>
        <a:p>
          <a:endParaRPr lang="en-US" sz="2000"/>
        </a:p>
      </dgm:t>
    </dgm:pt>
    <dgm:pt modelId="{59C7880E-4772-438C-BC5D-53D5D1C7F666}" type="sibTrans" cxnId="{A0B05F59-6640-4B72-BFB1-D909DD48DF1C}">
      <dgm:prSet custT="1"/>
      <dgm:spPr>
        <a:solidFill>
          <a:schemeClr val="bg1">
            <a:lumMod val="75000"/>
          </a:schemeClr>
        </a:solidFill>
        <a:ln>
          <a:noFill/>
        </a:ln>
      </dgm:spPr>
      <dgm:t>
        <a:bodyPr/>
        <a:lstStyle/>
        <a:p>
          <a:endParaRPr lang="en-US" sz="2000">
            <a:solidFill>
              <a:schemeClr val="bg1"/>
            </a:solidFill>
          </a:endParaRPr>
        </a:p>
      </dgm:t>
    </dgm:pt>
    <dgm:pt modelId="{9EC30B0F-02CF-4210-BAC6-E8062DA65F2E}">
      <dgm:prSet phldrT="[Text]" custT="1"/>
      <dgm:spPr>
        <a:solidFill>
          <a:srgbClr val="DBEACE"/>
        </a:solidFill>
        <a:ln>
          <a:solidFill>
            <a:srgbClr val="808083"/>
          </a:solidFill>
          <a:prstDash val="dash"/>
        </a:ln>
      </dgm:spPr>
      <dgm:t>
        <a:bodyPr/>
        <a:lstStyle/>
        <a:p>
          <a:r>
            <a:rPr lang="en-US" sz="2000" baseline="0" dirty="0" smtClean="0">
              <a:solidFill>
                <a:srgbClr val="DBEACE"/>
              </a:solidFill>
            </a:rPr>
            <a:t>4. Finalize the Requirements Package</a:t>
          </a:r>
          <a:endParaRPr lang="en-US" sz="2000" dirty="0">
            <a:solidFill>
              <a:srgbClr val="DBEACE"/>
            </a:solidFill>
          </a:endParaRPr>
        </a:p>
      </dgm:t>
    </dgm:pt>
    <dgm:pt modelId="{28FE770B-EA00-429B-A617-63EBC3BBABA7}" type="parTrans" cxnId="{FF8E545D-ED2A-4139-955D-F90F851549AA}">
      <dgm:prSet/>
      <dgm:spPr/>
      <dgm:t>
        <a:bodyPr/>
        <a:lstStyle/>
        <a:p>
          <a:endParaRPr lang="en-US" sz="2000"/>
        </a:p>
      </dgm:t>
    </dgm:pt>
    <dgm:pt modelId="{9E919FE5-ADF6-489E-9F67-2E5FEE40EB1D}" type="sibTrans" cxnId="{FF8E545D-ED2A-4139-955D-F90F851549AA}">
      <dgm:prSet/>
      <dgm:spPr/>
      <dgm:t>
        <a:bodyPr/>
        <a:lstStyle/>
        <a:p>
          <a:endParaRPr lang="en-US" sz="2000"/>
        </a:p>
      </dgm:t>
    </dgm:pt>
    <dgm:pt modelId="{9703A4AB-7E2C-4A8A-A172-78E42CD29ADD}" type="pres">
      <dgm:prSet presAssocID="{9BD15A35-0C7F-4A2D-940B-71B3E3485162}" presName="linearFlow" presStyleCnt="0">
        <dgm:presLayoutVars>
          <dgm:resizeHandles val="exact"/>
        </dgm:presLayoutVars>
      </dgm:prSet>
      <dgm:spPr/>
    </dgm:pt>
    <dgm:pt modelId="{7B1B1A5C-1818-44AE-87EA-50AAE0566849}" type="pres">
      <dgm:prSet presAssocID="{B68CD0E3-3325-4DB4-8B29-727BD3DA6EDF}" presName="node" presStyleLbl="node1" presStyleIdx="0" presStyleCnt="4" custScaleX="183781">
        <dgm:presLayoutVars>
          <dgm:bulletEnabled val="1"/>
        </dgm:presLayoutVars>
      </dgm:prSet>
      <dgm:spPr/>
      <dgm:t>
        <a:bodyPr/>
        <a:lstStyle/>
        <a:p>
          <a:endParaRPr lang="en-US"/>
        </a:p>
      </dgm:t>
    </dgm:pt>
    <dgm:pt modelId="{9C63C885-0882-4F00-9091-0A90FC4CDA09}" type="pres">
      <dgm:prSet presAssocID="{91BC2D60-BD18-449E-8B45-00B4B78B651B}" presName="sibTrans" presStyleLbl="sibTrans2D1" presStyleIdx="0" presStyleCnt="3"/>
      <dgm:spPr/>
      <dgm:t>
        <a:bodyPr/>
        <a:lstStyle/>
        <a:p>
          <a:endParaRPr lang="en-US"/>
        </a:p>
      </dgm:t>
    </dgm:pt>
    <dgm:pt modelId="{03328E9F-0CB0-4CAD-85A0-DC6C1CF1D32E}" type="pres">
      <dgm:prSet presAssocID="{91BC2D60-BD18-449E-8B45-00B4B78B651B}" presName="connectorText" presStyleLbl="sibTrans2D1" presStyleIdx="0" presStyleCnt="3"/>
      <dgm:spPr/>
      <dgm:t>
        <a:bodyPr/>
        <a:lstStyle/>
        <a:p>
          <a:endParaRPr lang="en-US"/>
        </a:p>
      </dgm:t>
    </dgm:pt>
    <dgm:pt modelId="{BCE4BCF7-095A-4171-B3F7-83962C7426B0}" type="pres">
      <dgm:prSet presAssocID="{CB3B2482-5019-4DCB-9150-C09134982DB9}" presName="node" presStyleLbl="node1" presStyleIdx="1" presStyleCnt="4" custScaleX="183781">
        <dgm:presLayoutVars>
          <dgm:bulletEnabled val="1"/>
        </dgm:presLayoutVars>
      </dgm:prSet>
      <dgm:spPr/>
      <dgm:t>
        <a:bodyPr/>
        <a:lstStyle/>
        <a:p>
          <a:endParaRPr lang="en-US"/>
        </a:p>
      </dgm:t>
    </dgm:pt>
    <dgm:pt modelId="{0735E4B6-7F8E-4DC5-829A-B006B9BB90D1}" type="pres">
      <dgm:prSet presAssocID="{C03A1B48-1C63-4651-815B-23053B31E9C5}" presName="sibTrans" presStyleLbl="sibTrans2D1" presStyleIdx="1" presStyleCnt="3"/>
      <dgm:spPr/>
      <dgm:t>
        <a:bodyPr/>
        <a:lstStyle/>
        <a:p>
          <a:endParaRPr lang="en-US"/>
        </a:p>
      </dgm:t>
    </dgm:pt>
    <dgm:pt modelId="{3A4BD8E8-AB08-4C95-96F0-C05F66321E7F}" type="pres">
      <dgm:prSet presAssocID="{C03A1B48-1C63-4651-815B-23053B31E9C5}" presName="connectorText" presStyleLbl="sibTrans2D1" presStyleIdx="1" presStyleCnt="3"/>
      <dgm:spPr/>
      <dgm:t>
        <a:bodyPr/>
        <a:lstStyle/>
        <a:p>
          <a:endParaRPr lang="en-US"/>
        </a:p>
      </dgm:t>
    </dgm:pt>
    <dgm:pt modelId="{0F0CC9D8-68C7-4604-9FED-119AF483E3F8}" type="pres">
      <dgm:prSet presAssocID="{7B2918F6-7A4C-40AC-8EFD-E1270ACB36E2}" presName="node" presStyleLbl="node1" presStyleIdx="2" presStyleCnt="4" custScaleX="183781">
        <dgm:presLayoutVars>
          <dgm:bulletEnabled val="1"/>
        </dgm:presLayoutVars>
      </dgm:prSet>
      <dgm:spPr/>
      <dgm:t>
        <a:bodyPr/>
        <a:lstStyle/>
        <a:p>
          <a:endParaRPr lang="en-US"/>
        </a:p>
      </dgm:t>
    </dgm:pt>
    <dgm:pt modelId="{B40EFDED-EDD8-41EC-B89E-1C44481762B9}" type="pres">
      <dgm:prSet presAssocID="{59C7880E-4772-438C-BC5D-53D5D1C7F666}" presName="sibTrans" presStyleLbl="sibTrans2D1" presStyleIdx="2" presStyleCnt="3"/>
      <dgm:spPr/>
      <dgm:t>
        <a:bodyPr/>
        <a:lstStyle/>
        <a:p>
          <a:endParaRPr lang="en-US"/>
        </a:p>
      </dgm:t>
    </dgm:pt>
    <dgm:pt modelId="{68C9D4CA-0E67-4623-AD49-7869B3FC6D1B}" type="pres">
      <dgm:prSet presAssocID="{59C7880E-4772-438C-BC5D-53D5D1C7F666}" presName="connectorText" presStyleLbl="sibTrans2D1" presStyleIdx="2" presStyleCnt="3"/>
      <dgm:spPr/>
      <dgm:t>
        <a:bodyPr/>
        <a:lstStyle/>
        <a:p>
          <a:endParaRPr lang="en-US"/>
        </a:p>
      </dgm:t>
    </dgm:pt>
    <dgm:pt modelId="{062CE128-6CE6-401D-850F-EBCAEFAFF2F7}" type="pres">
      <dgm:prSet presAssocID="{9EC30B0F-02CF-4210-BAC6-E8062DA65F2E}" presName="node" presStyleLbl="node1" presStyleIdx="3" presStyleCnt="4" custScaleX="183781">
        <dgm:presLayoutVars>
          <dgm:bulletEnabled val="1"/>
        </dgm:presLayoutVars>
      </dgm:prSet>
      <dgm:spPr/>
      <dgm:t>
        <a:bodyPr/>
        <a:lstStyle/>
        <a:p>
          <a:endParaRPr lang="en-US"/>
        </a:p>
      </dgm:t>
    </dgm:pt>
  </dgm:ptLst>
  <dgm:cxnLst>
    <dgm:cxn modelId="{FF8E545D-ED2A-4139-955D-F90F851549AA}" srcId="{9BD15A35-0C7F-4A2D-940B-71B3E3485162}" destId="{9EC30B0F-02CF-4210-BAC6-E8062DA65F2E}" srcOrd="3" destOrd="0" parTransId="{28FE770B-EA00-429B-A617-63EBC3BBABA7}" sibTransId="{9E919FE5-ADF6-489E-9F67-2E5FEE40EB1D}"/>
    <dgm:cxn modelId="{9C73813B-835F-4B2E-B64C-067A0371B384}" type="presOf" srcId="{9EC30B0F-02CF-4210-BAC6-E8062DA65F2E}" destId="{062CE128-6CE6-401D-850F-EBCAEFAFF2F7}" srcOrd="0" destOrd="0" presId="urn:microsoft.com/office/officeart/2005/8/layout/process2"/>
    <dgm:cxn modelId="{9CDF1334-3006-468C-8951-F6A5449B6B4D}" srcId="{9BD15A35-0C7F-4A2D-940B-71B3E3485162}" destId="{CB3B2482-5019-4DCB-9150-C09134982DB9}" srcOrd="1" destOrd="0" parTransId="{76347405-C9D1-411B-89B2-FF503E1C3DE7}" sibTransId="{C03A1B48-1C63-4651-815B-23053B31E9C5}"/>
    <dgm:cxn modelId="{04F27A2E-2039-4BC3-A08C-C25C0468C6B1}" type="presOf" srcId="{C03A1B48-1C63-4651-815B-23053B31E9C5}" destId="{3A4BD8E8-AB08-4C95-96F0-C05F66321E7F}" srcOrd="1" destOrd="0" presId="urn:microsoft.com/office/officeart/2005/8/layout/process2"/>
    <dgm:cxn modelId="{A0B05F59-6640-4B72-BFB1-D909DD48DF1C}" srcId="{9BD15A35-0C7F-4A2D-940B-71B3E3485162}" destId="{7B2918F6-7A4C-40AC-8EFD-E1270ACB36E2}" srcOrd="2" destOrd="0" parTransId="{7E57D755-F47B-4187-B4BC-6CC915676B59}" sibTransId="{59C7880E-4772-438C-BC5D-53D5D1C7F666}"/>
    <dgm:cxn modelId="{C7B1A6EF-4C86-47AF-86E6-DA0E2A5F2155}" type="presOf" srcId="{9BD15A35-0C7F-4A2D-940B-71B3E3485162}" destId="{9703A4AB-7E2C-4A8A-A172-78E42CD29ADD}" srcOrd="0" destOrd="0" presId="urn:microsoft.com/office/officeart/2005/8/layout/process2"/>
    <dgm:cxn modelId="{134C5828-2282-4187-919B-6E0B13AC3006}" type="presOf" srcId="{91BC2D60-BD18-449E-8B45-00B4B78B651B}" destId="{03328E9F-0CB0-4CAD-85A0-DC6C1CF1D32E}" srcOrd="1" destOrd="0" presId="urn:microsoft.com/office/officeart/2005/8/layout/process2"/>
    <dgm:cxn modelId="{B8E322B5-A270-4F5B-BF2D-19F5B84C3F26}" type="presOf" srcId="{7B2918F6-7A4C-40AC-8EFD-E1270ACB36E2}" destId="{0F0CC9D8-68C7-4604-9FED-119AF483E3F8}" srcOrd="0" destOrd="0" presId="urn:microsoft.com/office/officeart/2005/8/layout/process2"/>
    <dgm:cxn modelId="{E0C16656-81D4-4A32-B6EB-618DCA14B61D}" type="presOf" srcId="{B68CD0E3-3325-4DB4-8B29-727BD3DA6EDF}" destId="{7B1B1A5C-1818-44AE-87EA-50AAE0566849}" srcOrd="0" destOrd="0" presId="urn:microsoft.com/office/officeart/2005/8/layout/process2"/>
    <dgm:cxn modelId="{3F44B28F-D421-4749-9A1D-CD0DC3549975}" type="presOf" srcId="{CB3B2482-5019-4DCB-9150-C09134982DB9}" destId="{BCE4BCF7-095A-4171-B3F7-83962C7426B0}" srcOrd="0" destOrd="0" presId="urn:microsoft.com/office/officeart/2005/8/layout/process2"/>
    <dgm:cxn modelId="{BF6BE554-978E-4C28-84C4-1758297D935B}" type="presOf" srcId="{59C7880E-4772-438C-BC5D-53D5D1C7F666}" destId="{68C9D4CA-0E67-4623-AD49-7869B3FC6D1B}" srcOrd="1" destOrd="0" presId="urn:microsoft.com/office/officeart/2005/8/layout/process2"/>
    <dgm:cxn modelId="{C5F945EA-C244-49C3-81C8-65E0344F2654}" type="presOf" srcId="{91BC2D60-BD18-449E-8B45-00B4B78B651B}" destId="{9C63C885-0882-4F00-9091-0A90FC4CDA09}" srcOrd="0" destOrd="0" presId="urn:microsoft.com/office/officeart/2005/8/layout/process2"/>
    <dgm:cxn modelId="{C4926C1E-ED1C-48CE-A941-01A8745934E6}" srcId="{9BD15A35-0C7F-4A2D-940B-71B3E3485162}" destId="{B68CD0E3-3325-4DB4-8B29-727BD3DA6EDF}" srcOrd="0" destOrd="0" parTransId="{1B9E67D0-97D5-4241-B161-4DA348DA8672}" sibTransId="{91BC2D60-BD18-449E-8B45-00B4B78B651B}"/>
    <dgm:cxn modelId="{5E74B2CE-D605-46DC-A364-0209F8345875}" type="presOf" srcId="{C03A1B48-1C63-4651-815B-23053B31E9C5}" destId="{0735E4B6-7F8E-4DC5-829A-B006B9BB90D1}" srcOrd="0" destOrd="0" presId="urn:microsoft.com/office/officeart/2005/8/layout/process2"/>
    <dgm:cxn modelId="{72FD556C-BEEC-42B6-9E14-131FFD52020E}" type="presOf" srcId="{59C7880E-4772-438C-BC5D-53D5D1C7F666}" destId="{B40EFDED-EDD8-41EC-B89E-1C44481762B9}" srcOrd="0" destOrd="0" presId="urn:microsoft.com/office/officeart/2005/8/layout/process2"/>
    <dgm:cxn modelId="{97B2EC4F-AE43-4B07-85B0-A9E7B64DC52E}" type="presParOf" srcId="{9703A4AB-7E2C-4A8A-A172-78E42CD29ADD}" destId="{7B1B1A5C-1818-44AE-87EA-50AAE0566849}" srcOrd="0" destOrd="0" presId="urn:microsoft.com/office/officeart/2005/8/layout/process2"/>
    <dgm:cxn modelId="{919A8AF6-47E7-4F8F-89FE-F7C350327511}" type="presParOf" srcId="{9703A4AB-7E2C-4A8A-A172-78E42CD29ADD}" destId="{9C63C885-0882-4F00-9091-0A90FC4CDA09}" srcOrd="1" destOrd="0" presId="urn:microsoft.com/office/officeart/2005/8/layout/process2"/>
    <dgm:cxn modelId="{2F4EFB34-B91B-4A44-AE0E-3CBCE301A054}" type="presParOf" srcId="{9C63C885-0882-4F00-9091-0A90FC4CDA09}" destId="{03328E9F-0CB0-4CAD-85A0-DC6C1CF1D32E}" srcOrd="0" destOrd="0" presId="urn:microsoft.com/office/officeart/2005/8/layout/process2"/>
    <dgm:cxn modelId="{1D962CDD-D7DF-4BC3-8DE4-8A3894124B47}" type="presParOf" srcId="{9703A4AB-7E2C-4A8A-A172-78E42CD29ADD}" destId="{BCE4BCF7-095A-4171-B3F7-83962C7426B0}" srcOrd="2" destOrd="0" presId="urn:microsoft.com/office/officeart/2005/8/layout/process2"/>
    <dgm:cxn modelId="{BD9BAEB5-5655-4D3B-A134-2C935DE4A43C}" type="presParOf" srcId="{9703A4AB-7E2C-4A8A-A172-78E42CD29ADD}" destId="{0735E4B6-7F8E-4DC5-829A-B006B9BB90D1}" srcOrd="3" destOrd="0" presId="urn:microsoft.com/office/officeart/2005/8/layout/process2"/>
    <dgm:cxn modelId="{C03F0157-0738-4C6C-8C7C-05E57A9392FF}" type="presParOf" srcId="{0735E4B6-7F8E-4DC5-829A-B006B9BB90D1}" destId="{3A4BD8E8-AB08-4C95-96F0-C05F66321E7F}" srcOrd="0" destOrd="0" presId="urn:microsoft.com/office/officeart/2005/8/layout/process2"/>
    <dgm:cxn modelId="{A854B03B-5250-4626-BC26-B36E3122B81F}" type="presParOf" srcId="{9703A4AB-7E2C-4A8A-A172-78E42CD29ADD}" destId="{0F0CC9D8-68C7-4604-9FED-119AF483E3F8}" srcOrd="4" destOrd="0" presId="urn:microsoft.com/office/officeart/2005/8/layout/process2"/>
    <dgm:cxn modelId="{69E2BB03-3975-4EAA-94C3-D59F03E83662}" type="presParOf" srcId="{9703A4AB-7E2C-4A8A-A172-78E42CD29ADD}" destId="{B40EFDED-EDD8-41EC-B89E-1C44481762B9}" srcOrd="5" destOrd="0" presId="urn:microsoft.com/office/officeart/2005/8/layout/process2"/>
    <dgm:cxn modelId="{DEB4B0A7-80C5-4F4F-BCA8-D94D6B618AA3}" type="presParOf" srcId="{B40EFDED-EDD8-41EC-B89E-1C44481762B9}" destId="{68C9D4CA-0E67-4623-AD49-7869B3FC6D1B}" srcOrd="0" destOrd="0" presId="urn:microsoft.com/office/officeart/2005/8/layout/process2"/>
    <dgm:cxn modelId="{86A9F767-8884-456F-8755-1455040FDABB}" type="presParOf" srcId="{9703A4AB-7E2C-4A8A-A172-78E42CD29ADD}" destId="{062CE128-6CE6-401D-850F-EBCAEFAFF2F7}"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BD15A35-0C7F-4A2D-940B-71B3E3485162}" type="doc">
      <dgm:prSet loTypeId="urn:microsoft.com/office/officeart/2005/8/layout/process2" loCatId="process" qsTypeId="urn:microsoft.com/office/officeart/2005/8/quickstyle/simple1" qsCatId="simple" csTypeId="urn:microsoft.com/office/officeart/2005/8/colors/accent1_2" csCatId="accent1" phldr="1"/>
      <dgm:spPr/>
    </dgm:pt>
    <dgm:pt modelId="{B68CD0E3-3325-4DB4-8B29-727BD3DA6EDF}">
      <dgm:prSet phldrT="[Text]" custT="1"/>
      <dgm:spPr>
        <a:solidFill>
          <a:srgbClr val="DBEACE"/>
        </a:solidFill>
      </dgm:spPr>
      <dgm:t>
        <a:bodyPr/>
        <a:lstStyle/>
        <a:p>
          <a:r>
            <a:rPr lang="en-US" sz="2000" dirty="0" smtClean="0">
              <a:solidFill>
                <a:schemeClr val="tx1"/>
              </a:solidFill>
            </a:rPr>
            <a:t>1. Schedule meeting with stakeholders</a:t>
          </a:r>
          <a:endParaRPr lang="en-US" sz="2000" dirty="0">
            <a:solidFill>
              <a:schemeClr val="tx1"/>
            </a:solidFill>
          </a:endParaRPr>
        </a:p>
      </dgm:t>
    </dgm:pt>
    <dgm:pt modelId="{1B9E67D0-97D5-4241-B161-4DA348DA8672}" type="parTrans" cxnId="{C4926C1E-ED1C-48CE-A941-01A8745934E6}">
      <dgm:prSet/>
      <dgm:spPr/>
      <dgm:t>
        <a:bodyPr/>
        <a:lstStyle/>
        <a:p>
          <a:endParaRPr lang="en-US" sz="2000"/>
        </a:p>
      </dgm:t>
    </dgm:pt>
    <dgm:pt modelId="{91BC2D60-BD18-449E-8B45-00B4B78B651B}" type="sibTrans" cxnId="{C4926C1E-ED1C-48CE-A941-01A8745934E6}">
      <dgm:prSet custT="1"/>
      <dgm:spPr/>
      <dgm:t>
        <a:bodyPr/>
        <a:lstStyle/>
        <a:p>
          <a:endParaRPr lang="en-US" sz="2000"/>
        </a:p>
      </dgm:t>
    </dgm:pt>
    <dgm:pt modelId="{CB3B2482-5019-4DCB-9150-C09134982DB9}">
      <dgm:prSet phldrT="[Text]" custT="1"/>
      <dgm:spPr>
        <a:solidFill>
          <a:srgbClr val="DBEACE"/>
        </a:solidFill>
      </dgm:spPr>
      <dgm:t>
        <a:bodyPr/>
        <a:lstStyle/>
        <a:p>
          <a:r>
            <a:rPr lang="en-US" sz="2000" dirty="0" smtClean="0">
              <a:solidFill>
                <a:schemeClr val="tx1"/>
              </a:solidFill>
            </a:rPr>
            <a:t>2. Present the Requirements Package</a:t>
          </a:r>
          <a:endParaRPr lang="en-US" sz="2000" dirty="0">
            <a:solidFill>
              <a:schemeClr val="tx1"/>
            </a:solidFill>
          </a:endParaRPr>
        </a:p>
      </dgm:t>
    </dgm:pt>
    <dgm:pt modelId="{76347405-C9D1-411B-89B2-FF503E1C3DE7}" type="parTrans" cxnId="{9CDF1334-3006-468C-8951-F6A5449B6B4D}">
      <dgm:prSet/>
      <dgm:spPr/>
      <dgm:t>
        <a:bodyPr/>
        <a:lstStyle/>
        <a:p>
          <a:endParaRPr lang="en-US" sz="2000"/>
        </a:p>
      </dgm:t>
    </dgm:pt>
    <dgm:pt modelId="{C03A1B48-1C63-4651-815B-23053B31E9C5}" type="sibTrans" cxnId="{9CDF1334-3006-468C-8951-F6A5449B6B4D}">
      <dgm:prSet custT="1"/>
      <dgm:spPr/>
      <dgm:t>
        <a:bodyPr/>
        <a:lstStyle/>
        <a:p>
          <a:endParaRPr lang="en-US" sz="2000"/>
        </a:p>
      </dgm:t>
    </dgm:pt>
    <dgm:pt modelId="{7B2918F6-7A4C-40AC-8EFD-E1270ACB36E2}">
      <dgm:prSet phldrT="[Text]" custT="1"/>
      <dgm:spPr>
        <a:solidFill>
          <a:srgbClr val="DBEACE"/>
        </a:solidFill>
      </dgm:spPr>
      <dgm:t>
        <a:bodyPr/>
        <a:lstStyle/>
        <a:p>
          <a:r>
            <a:rPr lang="en-US" sz="2000" baseline="0" dirty="0" smtClean="0">
              <a:solidFill>
                <a:schemeClr val="tx1"/>
              </a:solidFill>
            </a:rPr>
            <a:t>3. Document meeting decisions </a:t>
          </a:r>
          <a:endParaRPr lang="en-US" sz="2000" dirty="0">
            <a:solidFill>
              <a:schemeClr val="tx1"/>
            </a:solidFill>
          </a:endParaRPr>
        </a:p>
      </dgm:t>
    </dgm:pt>
    <dgm:pt modelId="{7E57D755-F47B-4187-B4BC-6CC915676B59}" type="parTrans" cxnId="{A0B05F59-6640-4B72-BFB1-D909DD48DF1C}">
      <dgm:prSet/>
      <dgm:spPr/>
      <dgm:t>
        <a:bodyPr/>
        <a:lstStyle/>
        <a:p>
          <a:endParaRPr lang="en-US" sz="2000"/>
        </a:p>
      </dgm:t>
    </dgm:pt>
    <dgm:pt modelId="{59C7880E-4772-438C-BC5D-53D5D1C7F666}" type="sibTrans" cxnId="{A0B05F59-6640-4B72-BFB1-D909DD48DF1C}">
      <dgm:prSet custT="1"/>
      <dgm:spPr/>
      <dgm:t>
        <a:bodyPr/>
        <a:lstStyle/>
        <a:p>
          <a:endParaRPr lang="en-US" sz="2000"/>
        </a:p>
      </dgm:t>
    </dgm:pt>
    <dgm:pt modelId="{9EC30B0F-02CF-4210-BAC6-E8062DA65F2E}">
      <dgm:prSet phldrT="[Text]" custT="1"/>
      <dgm:spPr>
        <a:solidFill>
          <a:srgbClr val="DBEACE"/>
        </a:solidFill>
      </dgm:spPr>
      <dgm:t>
        <a:bodyPr/>
        <a:lstStyle/>
        <a:p>
          <a:r>
            <a:rPr lang="en-US" sz="2000" baseline="0" dirty="0" smtClean="0">
              <a:solidFill>
                <a:schemeClr val="tx1"/>
              </a:solidFill>
            </a:rPr>
            <a:t>4. Finalize the Requirements Package</a:t>
          </a:r>
          <a:endParaRPr lang="en-US" sz="2000" dirty="0">
            <a:solidFill>
              <a:schemeClr val="tx1"/>
            </a:solidFill>
          </a:endParaRPr>
        </a:p>
      </dgm:t>
    </dgm:pt>
    <dgm:pt modelId="{28FE770B-EA00-429B-A617-63EBC3BBABA7}" type="parTrans" cxnId="{FF8E545D-ED2A-4139-955D-F90F851549AA}">
      <dgm:prSet/>
      <dgm:spPr/>
      <dgm:t>
        <a:bodyPr/>
        <a:lstStyle/>
        <a:p>
          <a:endParaRPr lang="en-US" sz="2000"/>
        </a:p>
      </dgm:t>
    </dgm:pt>
    <dgm:pt modelId="{9E919FE5-ADF6-489E-9F67-2E5FEE40EB1D}" type="sibTrans" cxnId="{FF8E545D-ED2A-4139-955D-F90F851549AA}">
      <dgm:prSet/>
      <dgm:spPr/>
      <dgm:t>
        <a:bodyPr/>
        <a:lstStyle/>
        <a:p>
          <a:endParaRPr lang="en-US" sz="2000"/>
        </a:p>
      </dgm:t>
    </dgm:pt>
    <dgm:pt modelId="{9703A4AB-7E2C-4A8A-A172-78E42CD29ADD}" type="pres">
      <dgm:prSet presAssocID="{9BD15A35-0C7F-4A2D-940B-71B3E3485162}" presName="linearFlow" presStyleCnt="0">
        <dgm:presLayoutVars>
          <dgm:resizeHandles val="exact"/>
        </dgm:presLayoutVars>
      </dgm:prSet>
      <dgm:spPr/>
    </dgm:pt>
    <dgm:pt modelId="{7B1B1A5C-1818-44AE-87EA-50AAE0566849}" type="pres">
      <dgm:prSet presAssocID="{B68CD0E3-3325-4DB4-8B29-727BD3DA6EDF}" presName="node" presStyleLbl="node1" presStyleIdx="0" presStyleCnt="4" custScaleX="183781">
        <dgm:presLayoutVars>
          <dgm:bulletEnabled val="1"/>
        </dgm:presLayoutVars>
      </dgm:prSet>
      <dgm:spPr/>
      <dgm:t>
        <a:bodyPr/>
        <a:lstStyle/>
        <a:p>
          <a:endParaRPr lang="en-US"/>
        </a:p>
      </dgm:t>
    </dgm:pt>
    <dgm:pt modelId="{9C63C885-0882-4F00-9091-0A90FC4CDA09}" type="pres">
      <dgm:prSet presAssocID="{91BC2D60-BD18-449E-8B45-00B4B78B651B}" presName="sibTrans" presStyleLbl="sibTrans2D1" presStyleIdx="0" presStyleCnt="3"/>
      <dgm:spPr/>
      <dgm:t>
        <a:bodyPr/>
        <a:lstStyle/>
        <a:p>
          <a:endParaRPr lang="en-US"/>
        </a:p>
      </dgm:t>
    </dgm:pt>
    <dgm:pt modelId="{03328E9F-0CB0-4CAD-85A0-DC6C1CF1D32E}" type="pres">
      <dgm:prSet presAssocID="{91BC2D60-BD18-449E-8B45-00B4B78B651B}" presName="connectorText" presStyleLbl="sibTrans2D1" presStyleIdx="0" presStyleCnt="3"/>
      <dgm:spPr/>
      <dgm:t>
        <a:bodyPr/>
        <a:lstStyle/>
        <a:p>
          <a:endParaRPr lang="en-US"/>
        </a:p>
      </dgm:t>
    </dgm:pt>
    <dgm:pt modelId="{BCE4BCF7-095A-4171-B3F7-83962C7426B0}" type="pres">
      <dgm:prSet presAssocID="{CB3B2482-5019-4DCB-9150-C09134982DB9}" presName="node" presStyleLbl="node1" presStyleIdx="1" presStyleCnt="4" custScaleX="183781">
        <dgm:presLayoutVars>
          <dgm:bulletEnabled val="1"/>
        </dgm:presLayoutVars>
      </dgm:prSet>
      <dgm:spPr/>
      <dgm:t>
        <a:bodyPr/>
        <a:lstStyle/>
        <a:p>
          <a:endParaRPr lang="en-US"/>
        </a:p>
      </dgm:t>
    </dgm:pt>
    <dgm:pt modelId="{0735E4B6-7F8E-4DC5-829A-B006B9BB90D1}" type="pres">
      <dgm:prSet presAssocID="{C03A1B48-1C63-4651-815B-23053B31E9C5}" presName="sibTrans" presStyleLbl="sibTrans2D1" presStyleIdx="1" presStyleCnt="3"/>
      <dgm:spPr/>
      <dgm:t>
        <a:bodyPr/>
        <a:lstStyle/>
        <a:p>
          <a:endParaRPr lang="en-US"/>
        </a:p>
      </dgm:t>
    </dgm:pt>
    <dgm:pt modelId="{3A4BD8E8-AB08-4C95-96F0-C05F66321E7F}" type="pres">
      <dgm:prSet presAssocID="{C03A1B48-1C63-4651-815B-23053B31E9C5}" presName="connectorText" presStyleLbl="sibTrans2D1" presStyleIdx="1" presStyleCnt="3"/>
      <dgm:spPr/>
      <dgm:t>
        <a:bodyPr/>
        <a:lstStyle/>
        <a:p>
          <a:endParaRPr lang="en-US"/>
        </a:p>
      </dgm:t>
    </dgm:pt>
    <dgm:pt modelId="{0F0CC9D8-68C7-4604-9FED-119AF483E3F8}" type="pres">
      <dgm:prSet presAssocID="{7B2918F6-7A4C-40AC-8EFD-E1270ACB36E2}" presName="node" presStyleLbl="node1" presStyleIdx="2" presStyleCnt="4" custScaleX="183781">
        <dgm:presLayoutVars>
          <dgm:bulletEnabled val="1"/>
        </dgm:presLayoutVars>
      </dgm:prSet>
      <dgm:spPr/>
      <dgm:t>
        <a:bodyPr/>
        <a:lstStyle/>
        <a:p>
          <a:endParaRPr lang="en-US"/>
        </a:p>
      </dgm:t>
    </dgm:pt>
    <dgm:pt modelId="{B40EFDED-EDD8-41EC-B89E-1C44481762B9}" type="pres">
      <dgm:prSet presAssocID="{59C7880E-4772-438C-BC5D-53D5D1C7F666}" presName="sibTrans" presStyleLbl="sibTrans2D1" presStyleIdx="2" presStyleCnt="3"/>
      <dgm:spPr/>
      <dgm:t>
        <a:bodyPr/>
        <a:lstStyle/>
        <a:p>
          <a:endParaRPr lang="en-US"/>
        </a:p>
      </dgm:t>
    </dgm:pt>
    <dgm:pt modelId="{68C9D4CA-0E67-4623-AD49-7869B3FC6D1B}" type="pres">
      <dgm:prSet presAssocID="{59C7880E-4772-438C-BC5D-53D5D1C7F666}" presName="connectorText" presStyleLbl="sibTrans2D1" presStyleIdx="2" presStyleCnt="3"/>
      <dgm:spPr/>
      <dgm:t>
        <a:bodyPr/>
        <a:lstStyle/>
        <a:p>
          <a:endParaRPr lang="en-US"/>
        </a:p>
      </dgm:t>
    </dgm:pt>
    <dgm:pt modelId="{062CE128-6CE6-401D-850F-EBCAEFAFF2F7}" type="pres">
      <dgm:prSet presAssocID="{9EC30B0F-02CF-4210-BAC6-E8062DA65F2E}" presName="node" presStyleLbl="node1" presStyleIdx="3" presStyleCnt="4" custScaleX="183781">
        <dgm:presLayoutVars>
          <dgm:bulletEnabled val="1"/>
        </dgm:presLayoutVars>
      </dgm:prSet>
      <dgm:spPr/>
      <dgm:t>
        <a:bodyPr/>
        <a:lstStyle/>
        <a:p>
          <a:endParaRPr lang="en-US"/>
        </a:p>
      </dgm:t>
    </dgm:pt>
  </dgm:ptLst>
  <dgm:cxnLst>
    <dgm:cxn modelId="{DC154F72-3102-4499-ACF6-A9C42BCFA4D1}" type="presOf" srcId="{59C7880E-4772-438C-BC5D-53D5D1C7F666}" destId="{68C9D4CA-0E67-4623-AD49-7869B3FC6D1B}" srcOrd="1" destOrd="0" presId="urn:microsoft.com/office/officeart/2005/8/layout/process2"/>
    <dgm:cxn modelId="{FF8E545D-ED2A-4139-955D-F90F851549AA}" srcId="{9BD15A35-0C7F-4A2D-940B-71B3E3485162}" destId="{9EC30B0F-02CF-4210-BAC6-E8062DA65F2E}" srcOrd="3" destOrd="0" parTransId="{28FE770B-EA00-429B-A617-63EBC3BBABA7}" sibTransId="{9E919FE5-ADF6-489E-9F67-2E5FEE40EB1D}"/>
    <dgm:cxn modelId="{9CDF1334-3006-468C-8951-F6A5449B6B4D}" srcId="{9BD15A35-0C7F-4A2D-940B-71B3E3485162}" destId="{CB3B2482-5019-4DCB-9150-C09134982DB9}" srcOrd="1" destOrd="0" parTransId="{76347405-C9D1-411B-89B2-FF503E1C3DE7}" sibTransId="{C03A1B48-1C63-4651-815B-23053B31E9C5}"/>
    <dgm:cxn modelId="{EEFC577F-DD3A-4EC5-9106-9FC1414CAD8C}" type="presOf" srcId="{CB3B2482-5019-4DCB-9150-C09134982DB9}" destId="{BCE4BCF7-095A-4171-B3F7-83962C7426B0}" srcOrd="0" destOrd="0" presId="urn:microsoft.com/office/officeart/2005/8/layout/process2"/>
    <dgm:cxn modelId="{1BDD4958-CE0D-43E4-BEBC-964C9BBB253B}" type="presOf" srcId="{91BC2D60-BD18-449E-8B45-00B4B78B651B}" destId="{03328E9F-0CB0-4CAD-85A0-DC6C1CF1D32E}" srcOrd="1" destOrd="0" presId="urn:microsoft.com/office/officeart/2005/8/layout/process2"/>
    <dgm:cxn modelId="{B9BB8B4A-DF82-4F79-AB22-6DC1AF404789}" type="presOf" srcId="{9EC30B0F-02CF-4210-BAC6-E8062DA65F2E}" destId="{062CE128-6CE6-401D-850F-EBCAEFAFF2F7}" srcOrd="0" destOrd="0" presId="urn:microsoft.com/office/officeart/2005/8/layout/process2"/>
    <dgm:cxn modelId="{A0B05F59-6640-4B72-BFB1-D909DD48DF1C}" srcId="{9BD15A35-0C7F-4A2D-940B-71B3E3485162}" destId="{7B2918F6-7A4C-40AC-8EFD-E1270ACB36E2}" srcOrd="2" destOrd="0" parTransId="{7E57D755-F47B-4187-B4BC-6CC915676B59}" sibTransId="{59C7880E-4772-438C-BC5D-53D5D1C7F666}"/>
    <dgm:cxn modelId="{893D62CD-BD65-48B3-B98D-5258A1A60905}" type="presOf" srcId="{59C7880E-4772-438C-BC5D-53D5D1C7F666}" destId="{B40EFDED-EDD8-41EC-B89E-1C44481762B9}" srcOrd="0" destOrd="0" presId="urn:microsoft.com/office/officeart/2005/8/layout/process2"/>
    <dgm:cxn modelId="{70132795-0FED-4878-8576-8A99F2B84B34}" type="presOf" srcId="{B68CD0E3-3325-4DB4-8B29-727BD3DA6EDF}" destId="{7B1B1A5C-1818-44AE-87EA-50AAE0566849}" srcOrd="0" destOrd="0" presId="urn:microsoft.com/office/officeart/2005/8/layout/process2"/>
    <dgm:cxn modelId="{4E73BD5F-BDAD-4C28-B757-78E5F1D5123A}" type="presOf" srcId="{C03A1B48-1C63-4651-815B-23053B31E9C5}" destId="{3A4BD8E8-AB08-4C95-96F0-C05F66321E7F}" srcOrd="1" destOrd="0" presId="urn:microsoft.com/office/officeart/2005/8/layout/process2"/>
    <dgm:cxn modelId="{1ED2CB08-5BB5-4D61-A26C-8D87764119AE}" type="presOf" srcId="{91BC2D60-BD18-449E-8B45-00B4B78B651B}" destId="{9C63C885-0882-4F00-9091-0A90FC4CDA09}" srcOrd="0" destOrd="0" presId="urn:microsoft.com/office/officeart/2005/8/layout/process2"/>
    <dgm:cxn modelId="{C4926C1E-ED1C-48CE-A941-01A8745934E6}" srcId="{9BD15A35-0C7F-4A2D-940B-71B3E3485162}" destId="{B68CD0E3-3325-4DB4-8B29-727BD3DA6EDF}" srcOrd="0" destOrd="0" parTransId="{1B9E67D0-97D5-4241-B161-4DA348DA8672}" sibTransId="{91BC2D60-BD18-449E-8B45-00B4B78B651B}"/>
    <dgm:cxn modelId="{3F6583E2-87A7-4E3A-95DE-E26F42C32B02}" type="presOf" srcId="{C03A1B48-1C63-4651-815B-23053B31E9C5}" destId="{0735E4B6-7F8E-4DC5-829A-B006B9BB90D1}" srcOrd="0" destOrd="0" presId="urn:microsoft.com/office/officeart/2005/8/layout/process2"/>
    <dgm:cxn modelId="{D0F651EE-5ED1-4CC0-ABC9-ABFB31606FA5}" type="presOf" srcId="{7B2918F6-7A4C-40AC-8EFD-E1270ACB36E2}" destId="{0F0CC9D8-68C7-4604-9FED-119AF483E3F8}" srcOrd="0" destOrd="0" presId="urn:microsoft.com/office/officeart/2005/8/layout/process2"/>
    <dgm:cxn modelId="{9ACF0DD6-3733-4DC1-A8F8-C1DFEFF66DC7}" type="presOf" srcId="{9BD15A35-0C7F-4A2D-940B-71B3E3485162}" destId="{9703A4AB-7E2C-4A8A-A172-78E42CD29ADD}" srcOrd="0" destOrd="0" presId="urn:microsoft.com/office/officeart/2005/8/layout/process2"/>
    <dgm:cxn modelId="{60AA6CEF-D1A6-4CA3-99AE-544C66414FF7}" type="presParOf" srcId="{9703A4AB-7E2C-4A8A-A172-78E42CD29ADD}" destId="{7B1B1A5C-1818-44AE-87EA-50AAE0566849}" srcOrd="0" destOrd="0" presId="urn:microsoft.com/office/officeart/2005/8/layout/process2"/>
    <dgm:cxn modelId="{9B700955-8839-48B3-8DEE-A7BC228406F0}" type="presParOf" srcId="{9703A4AB-7E2C-4A8A-A172-78E42CD29ADD}" destId="{9C63C885-0882-4F00-9091-0A90FC4CDA09}" srcOrd="1" destOrd="0" presId="urn:microsoft.com/office/officeart/2005/8/layout/process2"/>
    <dgm:cxn modelId="{E9558EB3-96B7-4767-ABA2-C086A2A6EA0E}" type="presParOf" srcId="{9C63C885-0882-4F00-9091-0A90FC4CDA09}" destId="{03328E9F-0CB0-4CAD-85A0-DC6C1CF1D32E}" srcOrd="0" destOrd="0" presId="urn:microsoft.com/office/officeart/2005/8/layout/process2"/>
    <dgm:cxn modelId="{259DE2B2-2395-4C6D-B59F-C65B75AD07DD}" type="presParOf" srcId="{9703A4AB-7E2C-4A8A-A172-78E42CD29ADD}" destId="{BCE4BCF7-095A-4171-B3F7-83962C7426B0}" srcOrd="2" destOrd="0" presId="urn:microsoft.com/office/officeart/2005/8/layout/process2"/>
    <dgm:cxn modelId="{E760BABC-A871-45B8-988E-AE90376E6A77}" type="presParOf" srcId="{9703A4AB-7E2C-4A8A-A172-78E42CD29ADD}" destId="{0735E4B6-7F8E-4DC5-829A-B006B9BB90D1}" srcOrd="3" destOrd="0" presId="urn:microsoft.com/office/officeart/2005/8/layout/process2"/>
    <dgm:cxn modelId="{57845597-78F9-4453-B35B-C9462E2E2AE6}" type="presParOf" srcId="{0735E4B6-7F8E-4DC5-829A-B006B9BB90D1}" destId="{3A4BD8E8-AB08-4C95-96F0-C05F66321E7F}" srcOrd="0" destOrd="0" presId="urn:microsoft.com/office/officeart/2005/8/layout/process2"/>
    <dgm:cxn modelId="{F150A6D2-1CB2-4070-8B97-5879531F380B}" type="presParOf" srcId="{9703A4AB-7E2C-4A8A-A172-78E42CD29ADD}" destId="{0F0CC9D8-68C7-4604-9FED-119AF483E3F8}" srcOrd="4" destOrd="0" presId="urn:microsoft.com/office/officeart/2005/8/layout/process2"/>
    <dgm:cxn modelId="{F2AD9B91-75E0-4E06-8B99-177CA2EC976E}" type="presParOf" srcId="{9703A4AB-7E2C-4A8A-A172-78E42CD29ADD}" destId="{B40EFDED-EDD8-41EC-B89E-1C44481762B9}" srcOrd="5" destOrd="0" presId="urn:microsoft.com/office/officeart/2005/8/layout/process2"/>
    <dgm:cxn modelId="{6116AD35-6447-4A6A-A329-4F2B69C59C06}" type="presParOf" srcId="{B40EFDED-EDD8-41EC-B89E-1C44481762B9}" destId="{68C9D4CA-0E67-4623-AD49-7869B3FC6D1B}" srcOrd="0" destOrd="0" presId="urn:microsoft.com/office/officeart/2005/8/layout/process2"/>
    <dgm:cxn modelId="{DAEA5B68-4CE0-4D04-8D6B-2ACD69BC7376}" type="presParOf" srcId="{9703A4AB-7E2C-4A8A-A172-78E42CD29ADD}" destId="{062CE128-6CE6-401D-850F-EBCAEFAFF2F7}"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64F3B-61F0-4177-BE2C-4998DE0090ED}">
      <dsp:nvSpPr>
        <dsp:cNvPr id="0" name=""/>
        <dsp:cNvSpPr/>
      </dsp:nvSpPr>
      <dsp:spPr>
        <a:xfrm>
          <a:off x="3779506" y="31259"/>
          <a:ext cx="1049432" cy="1049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CA" sz="1100" kern="1200" dirty="0" smtClean="0"/>
            <a:t>Plan</a:t>
          </a:r>
          <a:endParaRPr lang="en-CA" sz="1100" kern="1200" dirty="0"/>
        </a:p>
      </dsp:txBody>
      <dsp:txXfrm>
        <a:off x="3779506" y="31259"/>
        <a:ext cx="1049432" cy="1049432"/>
      </dsp:txXfrm>
    </dsp:sp>
    <dsp:sp modelId="{0CFCA7A8-3BC8-4479-8D9E-464F05A7BA98}">
      <dsp:nvSpPr>
        <dsp:cNvPr id="0" name=""/>
        <dsp:cNvSpPr/>
      </dsp:nvSpPr>
      <dsp:spPr>
        <a:xfrm>
          <a:off x="1305738" y="283"/>
          <a:ext cx="3941077" cy="3941077"/>
        </a:xfrm>
        <a:prstGeom prst="circularArrow">
          <a:avLst>
            <a:gd name="adj1" fmla="val 5192"/>
            <a:gd name="adj2" fmla="val 335353"/>
            <a:gd name="adj3" fmla="val 21295523"/>
            <a:gd name="adj4" fmla="val 19764240"/>
            <a:gd name="adj5" fmla="val 6058"/>
          </a:avLst>
        </a:prstGeom>
        <a:solidFill>
          <a:schemeClr val="accent3">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FDB747-3365-426F-AB5D-37E63922C0C9}">
      <dsp:nvSpPr>
        <dsp:cNvPr id="0" name=""/>
        <dsp:cNvSpPr/>
      </dsp:nvSpPr>
      <dsp:spPr>
        <a:xfrm>
          <a:off x="4414812" y="1986529"/>
          <a:ext cx="1049432" cy="1049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CA" sz="1100" kern="1200" dirty="0" smtClean="0"/>
            <a:t>Elicit</a:t>
          </a:r>
          <a:endParaRPr lang="en-CA" sz="1100" kern="1200" dirty="0"/>
        </a:p>
      </dsp:txBody>
      <dsp:txXfrm>
        <a:off x="4414812" y="1986529"/>
        <a:ext cx="1049432" cy="1049432"/>
      </dsp:txXfrm>
    </dsp:sp>
    <dsp:sp modelId="{E4BA50CC-C855-426F-A7A5-65E6A4E017B0}">
      <dsp:nvSpPr>
        <dsp:cNvPr id="0" name=""/>
        <dsp:cNvSpPr/>
      </dsp:nvSpPr>
      <dsp:spPr>
        <a:xfrm>
          <a:off x="1305738" y="283"/>
          <a:ext cx="3941077" cy="3941077"/>
        </a:xfrm>
        <a:prstGeom prst="circularArrow">
          <a:avLst>
            <a:gd name="adj1" fmla="val 5192"/>
            <a:gd name="adj2" fmla="val 335353"/>
            <a:gd name="adj3" fmla="val 4017062"/>
            <a:gd name="adj4" fmla="val 2251262"/>
            <a:gd name="adj5" fmla="val 6058"/>
          </a:avLst>
        </a:prstGeom>
        <a:solidFill>
          <a:schemeClr val="accent3">
            <a:shade val="80000"/>
            <a:hueOff val="-192934"/>
            <a:satOff val="0"/>
            <a:lumOff val="84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985C70-CE80-49C0-BE14-4024B452D0BF}">
      <dsp:nvSpPr>
        <dsp:cNvPr id="0" name=""/>
        <dsp:cNvSpPr/>
      </dsp:nvSpPr>
      <dsp:spPr>
        <a:xfrm>
          <a:off x="2751560" y="3194952"/>
          <a:ext cx="1049432" cy="1049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CA" sz="1100" kern="1200" dirty="0" smtClean="0"/>
            <a:t>Document and Analyze</a:t>
          </a:r>
          <a:endParaRPr lang="en-CA" sz="1100" kern="1200" dirty="0"/>
        </a:p>
      </dsp:txBody>
      <dsp:txXfrm>
        <a:off x="2751560" y="3194952"/>
        <a:ext cx="1049432" cy="1049432"/>
      </dsp:txXfrm>
    </dsp:sp>
    <dsp:sp modelId="{D078FFE0-7CF7-4262-9B3B-40017CE445A5}">
      <dsp:nvSpPr>
        <dsp:cNvPr id="0" name=""/>
        <dsp:cNvSpPr/>
      </dsp:nvSpPr>
      <dsp:spPr>
        <a:xfrm>
          <a:off x="1305738" y="283"/>
          <a:ext cx="3941077" cy="3941077"/>
        </a:xfrm>
        <a:prstGeom prst="circularArrow">
          <a:avLst>
            <a:gd name="adj1" fmla="val 5192"/>
            <a:gd name="adj2" fmla="val 335353"/>
            <a:gd name="adj3" fmla="val 8213385"/>
            <a:gd name="adj4" fmla="val 6447585"/>
            <a:gd name="adj5" fmla="val 6058"/>
          </a:avLst>
        </a:prstGeom>
        <a:solidFill>
          <a:schemeClr val="accent3">
            <a:shade val="80000"/>
            <a:hueOff val="-385868"/>
            <a:satOff val="0"/>
            <a:lumOff val="1693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23D469-64C5-4DE4-BD6C-5160D169453A}">
      <dsp:nvSpPr>
        <dsp:cNvPr id="0" name=""/>
        <dsp:cNvSpPr/>
      </dsp:nvSpPr>
      <dsp:spPr>
        <a:xfrm>
          <a:off x="1088309" y="1986529"/>
          <a:ext cx="1049432" cy="1049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CA" sz="1100" kern="1200" smtClean="0"/>
            <a:t>Review and Communicate</a:t>
          </a:r>
          <a:endParaRPr lang="en-CA" sz="1100" kern="1200" dirty="0"/>
        </a:p>
      </dsp:txBody>
      <dsp:txXfrm>
        <a:off x="1088309" y="1986529"/>
        <a:ext cx="1049432" cy="1049432"/>
      </dsp:txXfrm>
    </dsp:sp>
    <dsp:sp modelId="{9A9A1EEF-BD7F-49FF-98BF-3554F9584ECC}">
      <dsp:nvSpPr>
        <dsp:cNvPr id="0" name=""/>
        <dsp:cNvSpPr/>
      </dsp:nvSpPr>
      <dsp:spPr>
        <a:xfrm>
          <a:off x="1305738" y="283"/>
          <a:ext cx="3941077" cy="3941077"/>
        </a:xfrm>
        <a:prstGeom prst="circularArrow">
          <a:avLst>
            <a:gd name="adj1" fmla="val 5192"/>
            <a:gd name="adj2" fmla="val 335353"/>
            <a:gd name="adj3" fmla="val 12300407"/>
            <a:gd name="adj4" fmla="val 10769124"/>
            <a:gd name="adj5" fmla="val 6058"/>
          </a:avLst>
        </a:prstGeom>
        <a:solidFill>
          <a:schemeClr val="accent3">
            <a:shade val="80000"/>
            <a:hueOff val="-578801"/>
            <a:satOff val="0"/>
            <a:lumOff val="254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A6BB0F-1812-40A1-B098-1BE13790FB9B}">
      <dsp:nvSpPr>
        <dsp:cNvPr id="0" name=""/>
        <dsp:cNvSpPr/>
      </dsp:nvSpPr>
      <dsp:spPr>
        <a:xfrm>
          <a:off x="1723614" y="31259"/>
          <a:ext cx="1049432" cy="1049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CA" sz="1100" kern="1200" dirty="0" smtClean="0"/>
            <a:t>Manage</a:t>
          </a:r>
          <a:endParaRPr lang="en-CA" sz="1100" kern="1200" dirty="0"/>
        </a:p>
      </dsp:txBody>
      <dsp:txXfrm>
        <a:off x="1723614" y="31259"/>
        <a:ext cx="1049432" cy="1049432"/>
      </dsp:txXfrm>
    </dsp:sp>
    <dsp:sp modelId="{933924AF-B080-4CF6-945B-791EE2FA2D6A}">
      <dsp:nvSpPr>
        <dsp:cNvPr id="0" name=""/>
        <dsp:cNvSpPr/>
      </dsp:nvSpPr>
      <dsp:spPr>
        <a:xfrm>
          <a:off x="1305738" y="283"/>
          <a:ext cx="3941077" cy="3941077"/>
        </a:xfrm>
        <a:prstGeom prst="circularArrow">
          <a:avLst>
            <a:gd name="adj1" fmla="val 5192"/>
            <a:gd name="adj2" fmla="val 335353"/>
            <a:gd name="adj3" fmla="val 16868044"/>
            <a:gd name="adj4" fmla="val 15196603"/>
            <a:gd name="adj5" fmla="val 6058"/>
          </a:avLst>
        </a:prstGeom>
        <a:solidFill>
          <a:schemeClr val="accent3">
            <a:shade val="80000"/>
            <a:hueOff val="-771735"/>
            <a:satOff val="0"/>
            <a:lumOff val="338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CB994-5883-4D8B-872B-3720802641C8}">
      <dsp:nvSpPr>
        <dsp:cNvPr id="0" name=""/>
        <dsp:cNvSpPr/>
      </dsp:nvSpPr>
      <dsp:spPr>
        <a:xfrm>
          <a:off x="1185825" y="0"/>
          <a:ext cx="2824126" cy="2824126"/>
        </a:xfrm>
        <a:prstGeom prst="ellipse">
          <a:avLst/>
        </a:prstGeom>
        <a:solidFill>
          <a:schemeClr val="accent3">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CA" sz="1400" kern="1200" dirty="0" smtClean="0"/>
            <a:t>Business</a:t>
          </a:r>
          <a:endParaRPr lang="en-CA" sz="1400" kern="1200" dirty="0"/>
        </a:p>
      </dsp:txBody>
      <dsp:txXfrm>
        <a:off x="2104371" y="141206"/>
        <a:ext cx="987032" cy="423618"/>
      </dsp:txXfrm>
    </dsp:sp>
    <dsp:sp modelId="{EDA5D45F-7365-487C-87EB-CEA3ECAA57E5}">
      <dsp:nvSpPr>
        <dsp:cNvPr id="0" name=""/>
        <dsp:cNvSpPr/>
      </dsp:nvSpPr>
      <dsp:spPr>
        <a:xfrm>
          <a:off x="1538840" y="706031"/>
          <a:ext cx="2118094" cy="2118094"/>
        </a:xfrm>
        <a:prstGeom prst="ellipse">
          <a:avLst/>
        </a:prstGeom>
        <a:solidFill>
          <a:schemeClr val="accent3">
            <a:shade val="80000"/>
            <a:hueOff val="-385868"/>
            <a:satOff val="0"/>
            <a:lumOff val="1693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CA" sz="1100" kern="1200" dirty="0" smtClean="0"/>
            <a:t>Stakeholder</a:t>
          </a:r>
          <a:endParaRPr lang="en-CA" sz="1100" kern="1200" dirty="0"/>
        </a:p>
      </dsp:txBody>
      <dsp:txXfrm>
        <a:off x="2104371" y="838412"/>
        <a:ext cx="987032" cy="397142"/>
      </dsp:txXfrm>
    </dsp:sp>
    <dsp:sp modelId="{F61371B2-DE37-4E54-86B3-4875A5075B65}">
      <dsp:nvSpPr>
        <dsp:cNvPr id="0" name=""/>
        <dsp:cNvSpPr/>
      </dsp:nvSpPr>
      <dsp:spPr>
        <a:xfrm>
          <a:off x="1891856" y="1412063"/>
          <a:ext cx="1412063" cy="1412063"/>
        </a:xfrm>
        <a:prstGeom prst="ellipse">
          <a:avLst/>
        </a:prstGeom>
        <a:solidFill>
          <a:schemeClr val="accent3">
            <a:shade val="80000"/>
            <a:hueOff val="-771735"/>
            <a:satOff val="0"/>
            <a:lumOff val="338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CA" sz="1400" kern="1200" dirty="0" smtClean="0"/>
            <a:t>Solution</a:t>
          </a:r>
          <a:endParaRPr lang="en-CA" sz="1400" kern="1200" dirty="0"/>
        </a:p>
      </dsp:txBody>
      <dsp:txXfrm>
        <a:off x="2098648" y="1765078"/>
        <a:ext cx="998479" cy="706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30F4C-A373-46A4-9CD4-A5C0D0BB187D}">
      <dsp:nvSpPr>
        <dsp:cNvPr id="0" name=""/>
        <dsp:cNvSpPr/>
      </dsp:nvSpPr>
      <dsp:spPr>
        <a:xfrm rot="10800000">
          <a:off x="936405" y="0"/>
          <a:ext cx="4699941" cy="762948"/>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5723" tIns="80010" rIns="149352" bIns="80010" numCol="1" spcCol="1270" anchor="ctr" anchorCtr="0">
          <a:noAutofit/>
        </a:bodyPr>
        <a:lstStyle/>
        <a:p>
          <a:pPr lvl="0" algn="ctr" defTabSz="933450" rtl="0">
            <a:lnSpc>
              <a:spcPct val="90000"/>
            </a:lnSpc>
            <a:spcBef>
              <a:spcPct val="0"/>
            </a:spcBef>
            <a:spcAft>
              <a:spcPct val="35000"/>
            </a:spcAft>
          </a:pPr>
          <a:r>
            <a:rPr lang="en-CA" sz="2100" kern="1200" dirty="0" smtClean="0"/>
            <a:t>Vision and Scope Documents</a:t>
          </a:r>
          <a:endParaRPr lang="en-CA" sz="2100" kern="1200" dirty="0"/>
        </a:p>
      </dsp:txBody>
      <dsp:txXfrm rot="10800000">
        <a:off x="1127142" y="0"/>
        <a:ext cx="4509204" cy="762948"/>
      </dsp:txXfrm>
    </dsp:sp>
    <dsp:sp modelId="{0DF6EEA2-45CD-4CD2-B723-4C4B657BAA37}">
      <dsp:nvSpPr>
        <dsp:cNvPr id="0" name=""/>
        <dsp:cNvSpPr/>
      </dsp:nvSpPr>
      <dsp:spPr>
        <a:xfrm>
          <a:off x="10333" y="0"/>
          <a:ext cx="1079773" cy="762948"/>
        </a:xfrm>
        <a:prstGeom prst="ellipse">
          <a:avLst/>
        </a:prstGeom>
        <a:blipFill rotWithShape="0">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FD96CF-FE93-40EF-AD5D-9691977C040D}">
      <dsp:nvSpPr>
        <dsp:cNvPr id="0" name=""/>
        <dsp:cNvSpPr/>
      </dsp:nvSpPr>
      <dsp:spPr>
        <a:xfrm rot="10800000">
          <a:off x="1800651" y="1771635"/>
          <a:ext cx="4699941" cy="762948"/>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5723" tIns="80010" rIns="149352" bIns="80010" numCol="1" spcCol="1270" anchor="ctr" anchorCtr="0">
          <a:noAutofit/>
        </a:bodyPr>
        <a:lstStyle/>
        <a:p>
          <a:pPr lvl="0" algn="ctr" defTabSz="933450" rtl="0">
            <a:lnSpc>
              <a:spcPct val="90000"/>
            </a:lnSpc>
            <a:spcBef>
              <a:spcPct val="0"/>
            </a:spcBef>
            <a:spcAft>
              <a:spcPct val="35000"/>
            </a:spcAft>
          </a:pPr>
          <a:r>
            <a:rPr lang="en-CA" sz="2100" kern="1200" dirty="0" smtClean="0"/>
            <a:t>Use Case Documents</a:t>
          </a:r>
          <a:endParaRPr lang="en-CA" sz="2100" kern="1200" dirty="0"/>
        </a:p>
      </dsp:txBody>
      <dsp:txXfrm rot="10800000">
        <a:off x="1991388" y="1771635"/>
        <a:ext cx="4509204" cy="762948"/>
      </dsp:txXfrm>
    </dsp:sp>
    <dsp:sp modelId="{E1C3855B-6208-4092-B0D1-B4BE8C2AE97B}">
      <dsp:nvSpPr>
        <dsp:cNvPr id="0" name=""/>
        <dsp:cNvSpPr/>
      </dsp:nvSpPr>
      <dsp:spPr>
        <a:xfrm>
          <a:off x="874433" y="1771635"/>
          <a:ext cx="1079773" cy="762948"/>
        </a:xfrm>
        <a:prstGeom prst="ellipse">
          <a:avLst/>
        </a:prstGeom>
        <a:blipFill rotWithShape="0">
          <a:blip xmlns:r="http://schemas.openxmlformats.org/officeDocument/2006/relationships" r:embed="rId2"/>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91147B-ADD2-4275-80D3-D4C9F44517A5}">
      <dsp:nvSpPr>
        <dsp:cNvPr id="0" name=""/>
        <dsp:cNvSpPr/>
      </dsp:nvSpPr>
      <dsp:spPr>
        <a:xfrm rot="10800000">
          <a:off x="2736808" y="3629541"/>
          <a:ext cx="4699941" cy="762948"/>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5723" tIns="80010" rIns="149352" bIns="80010" numCol="1" spcCol="1270" anchor="ctr" anchorCtr="0">
          <a:noAutofit/>
        </a:bodyPr>
        <a:lstStyle/>
        <a:p>
          <a:pPr lvl="0" algn="ctr" defTabSz="933450" rtl="0">
            <a:lnSpc>
              <a:spcPct val="90000"/>
            </a:lnSpc>
            <a:spcBef>
              <a:spcPct val="0"/>
            </a:spcBef>
            <a:spcAft>
              <a:spcPct val="35000"/>
            </a:spcAft>
          </a:pPr>
          <a:r>
            <a:rPr lang="en-CA" sz="2100" kern="1200" dirty="0" smtClean="0"/>
            <a:t>Software Requirements Specifications</a:t>
          </a:r>
          <a:endParaRPr lang="en-CA" sz="2100" kern="1200" dirty="0"/>
        </a:p>
      </dsp:txBody>
      <dsp:txXfrm rot="10800000">
        <a:off x="2927545" y="3629541"/>
        <a:ext cx="4509204" cy="762948"/>
      </dsp:txXfrm>
    </dsp:sp>
    <dsp:sp modelId="{7AE7403D-7A21-4967-86FD-AA71AA45D66F}">
      <dsp:nvSpPr>
        <dsp:cNvPr id="0" name=""/>
        <dsp:cNvSpPr/>
      </dsp:nvSpPr>
      <dsp:spPr>
        <a:xfrm>
          <a:off x="1810544" y="3629541"/>
          <a:ext cx="1079773" cy="762948"/>
        </a:xfrm>
        <a:prstGeom prst="ellipse">
          <a:avLst/>
        </a:prstGeom>
        <a:blipFill rotWithShape="0">
          <a:blip xmlns:r="http://schemas.openxmlformats.org/officeDocument/2006/relationships" r:embed="rId3"/>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43C50-3A95-4D4D-8FC5-A94F89355759}">
      <dsp:nvSpPr>
        <dsp:cNvPr id="0" name=""/>
        <dsp:cNvSpPr/>
      </dsp:nvSpPr>
      <dsp:spPr>
        <a:xfrm>
          <a:off x="2014738" y="1419293"/>
          <a:ext cx="1190568" cy="1190568"/>
        </a:xfrm>
        <a:prstGeom prst="ellipse">
          <a:avLst/>
        </a:prstGeom>
        <a:solidFill>
          <a:schemeClr val="accent1">
            <a:hueOff val="0"/>
            <a:satOff val="0"/>
            <a:lumOff val="0"/>
            <a:alphaOff val="0"/>
          </a:schemeClr>
        </a:solidFill>
        <a:ln w="381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t>Boundary of Work</a:t>
          </a:r>
          <a:endParaRPr lang="en-US" sz="1200" b="1" kern="1200" dirty="0"/>
        </a:p>
      </dsp:txBody>
      <dsp:txXfrm>
        <a:off x="2189093" y="1593648"/>
        <a:ext cx="841858" cy="841858"/>
      </dsp:txXfrm>
    </dsp:sp>
    <dsp:sp modelId="{33F11CDE-FF89-41D0-9576-E83884FD5F6B}">
      <dsp:nvSpPr>
        <dsp:cNvPr id="0" name=""/>
        <dsp:cNvSpPr/>
      </dsp:nvSpPr>
      <dsp:spPr>
        <a:xfrm rot="12900000">
          <a:off x="1248145" y="1211071"/>
          <a:ext cx="913291" cy="339311"/>
        </a:xfrm>
        <a:prstGeom prst="lef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sp>
    <dsp:sp modelId="{26D1CFAE-A7FE-4602-B1C2-2EF153F42658}">
      <dsp:nvSpPr>
        <dsp:cNvPr id="0" name=""/>
        <dsp:cNvSpPr/>
      </dsp:nvSpPr>
      <dsp:spPr>
        <a:xfrm>
          <a:off x="765208" y="666390"/>
          <a:ext cx="1131039" cy="904831"/>
        </a:xfrm>
        <a:prstGeom prst="roundRect">
          <a:avLst>
            <a:gd name="adj" fmla="val 10000"/>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a:lnSpc>
              <a:spcPct val="90000"/>
            </a:lnSpc>
            <a:spcBef>
              <a:spcPct val="0"/>
            </a:spcBef>
            <a:spcAft>
              <a:spcPct val="35000"/>
            </a:spcAft>
          </a:pPr>
          <a:r>
            <a:rPr lang="en-US" sz="1300" kern="1200" dirty="0" smtClean="0"/>
            <a:t>Stakeholder</a:t>
          </a:r>
          <a:endParaRPr lang="en-US" sz="1300" kern="1200" dirty="0"/>
        </a:p>
      </dsp:txBody>
      <dsp:txXfrm>
        <a:off x="791710" y="692892"/>
        <a:ext cx="1078035" cy="851827"/>
      </dsp:txXfrm>
    </dsp:sp>
    <dsp:sp modelId="{2ABD7266-62B7-4644-AC1B-143509352D89}">
      <dsp:nvSpPr>
        <dsp:cNvPr id="0" name=""/>
        <dsp:cNvSpPr/>
      </dsp:nvSpPr>
      <dsp:spPr>
        <a:xfrm rot="16200000">
          <a:off x="2153377" y="739837"/>
          <a:ext cx="913291" cy="339311"/>
        </a:xfrm>
        <a:prstGeom prst="lef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sp>
    <dsp:sp modelId="{EB436D40-D213-4A59-B74F-1DBDB3D5ACE9}">
      <dsp:nvSpPr>
        <dsp:cNvPr id="0" name=""/>
        <dsp:cNvSpPr/>
      </dsp:nvSpPr>
      <dsp:spPr>
        <a:xfrm>
          <a:off x="2044503" y="431"/>
          <a:ext cx="1131039" cy="904831"/>
        </a:xfrm>
        <a:prstGeom prst="roundRect">
          <a:avLst>
            <a:gd name="adj" fmla="val 10000"/>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a:lnSpc>
              <a:spcPct val="90000"/>
            </a:lnSpc>
            <a:spcBef>
              <a:spcPct val="0"/>
            </a:spcBef>
            <a:spcAft>
              <a:spcPct val="35000"/>
            </a:spcAft>
          </a:pPr>
          <a:r>
            <a:rPr lang="en-US" sz="1300" kern="1200" dirty="0" smtClean="0"/>
            <a:t>Stakeholder</a:t>
          </a:r>
          <a:endParaRPr lang="en-US" sz="1300" kern="1200" dirty="0"/>
        </a:p>
      </dsp:txBody>
      <dsp:txXfrm>
        <a:off x="2071005" y="26933"/>
        <a:ext cx="1078035" cy="851827"/>
      </dsp:txXfrm>
    </dsp:sp>
    <dsp:sp modelId="{835730FF-4258-4781-8B35-6A3F2812F1A1}">
      <dsp:nvSpPr>
        <dsp:cNvPr id="0" name=""/>
        <dsp:cNvSpPr/>
      </dsp:nvSpPr>
      <dsp:spPr>
        <a:xfrm rot="19500000">
          <a:off x="3058609" y="1211071"/>
          <a:ext cx="913291" cy="339311"/>
        </a:xfrm>
        <a:prstGeom prst="lef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sp>
    <dsp:sp modelId="{E5BCC955-B905-4704-947F-A24A961E8A77}">
      <dsp:nvSpPr>
        <dsp:cNvPr id="0" name=""/>
        <dsp:cNvSpPr/>
      </dsp:nvSpPr>
      <dsp:spPr>
        <a:xfrm>
          <a:off x="3323797" y="666390"/>
          <a:ext cx="1131039" cy="904831"/>
        </a:xfrm>
        <a:prstGeom prst="roundRect">
          <a:avLst>
            <a:gd name="adj" fmla="val 10000"/>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a:lnSpc>
              <a:spcPct val="90000"/>
            </a:lnSpc>
            <a:spcBef>
              <a:spcPct val="0"/>
            </a:spcBef>
            <a:spcAft>
              <a:spcPct val="35000"/>
            </a:spcAft>
          </a:pPr>
          <a:r>
            <a:rPr lang="en-US" sz="1300" kern="1200" dirty="0" smtClean="0"/>
            <a:t>Stakeholder</a:t>
          </a:r>
          <a:endParaRPr lang="en-US" sz="1300" kern="1200" dirty="0"/>
        </a:p>
      </dsp:txBody>
      <dsp:txXfrm>
        <a:off x="3350299" y="692892"/>
        <a:ext cx="1078035" cy="8518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CBC33E-7492-47EF-814C-A80BE9487D9C}" type="datetimeFigureOut">
              <a:rPr lang="en-US"/>
              <a:pPr/>
              <a:t>9/7/2017</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C65778-D36A-4DB5-8AC3-355954F055D9}" type="slidenum">
              <a:rPr/>
              <a:pPr/>
              <a:t>‹#›</a:t>
            </a:fld>
            <a:endParaRPr dirty="0"/>
          </a:p>
        </p:txBody>
      </p:sp>
    </p:spTree>
    <p:extLst>
      <p:ext uri="{BB962C8B-B14F-4D97-AF65-F5344CB8AC3E}">
        <p14:creationId xmlns:p14="http://schemas.microsoft.com/office/powerpoint/2010/main" val="1632258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47DF80-D345-4C6A-B0F8-E6F03195C21B}" type="datetimeFigureOut">
              <a:rPr lang="en-US"/>
              <a:pPr/>
              <a:t>9/7/2017</a:t>
            </a:fld>
            <a:endParaRP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625642-F0AF-4361-B339-24EC26CA9B06}" type="slidenum">
              <a:rPr/>
              <a:pPr/>
              <a:t>‹#›</a:t>
            </a:fld>
            <a:endParaRPr dirty="0"/>
          </a:p>
        </p:txBody>
      </p:sp>
    </p:spTree>
    <p:extLst>
      <p:ext uri="{BB962C8B-B14F-4D97-AF65-F5344CB8AC3E}">
        <p14:creationId xmlns:p14="http://schemas.microsoft.com/office/powerpoint/2010/main" val="363994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rgbClr val="000000"/>
        </a:solidFill>
        <a:latin typeface="+mn-lt"/>
        <a:ea typeface="+mn-ea"/>
        <a:cs typeface="+mn-cs"/>
      </a:defRPr>
    </a:lvl1pPr>
    <a:lvl2pPr marL="457200" algn="l" defTabSz="914400" rtl="0" eaLnBrk="1" latinLnBrk="0" hangingPunct="1">
      <a:defRPr sz="1200" kern="1200">
        <a:solidFill>
          <a:srgbClr val="000000"/>
        </a:solidFill>
        <a:latin typeface="+mn-lt"/>
        <a:ea typeface="+mn-ea"/>
        <a:cs typeface="+mn-cs"/>
      </a:defRPr>
    </a:lvl2pPr>
    <a:lvl3pPr marL="914400" algn="l" defTabSz="914400" rtl="0" eaLnBrk="1" latinLnBrk="0" hangingPunct="1">
      <a:defRPr sz="1200" kern="1200">
        <a:solidFill>
          <a:srgbClr val="000000"/>
        </a:solidFill>
        <a:latin typeface="+mn-lt"/>
        <a:ea typeface="+mn-ea"/>
        <a:cs typeface="+mn-cs"/>
      </a:defRPr>
    </a:lvl3pPr>
    <a:lvl4pPr marL="1371600" algn="l" defTabSz="914400" rtl="0" eaLnBrk="1" latinLnBrk="0" hangingPunct="1">
      <a:defRPr sz="1200" kern="1200">
        <a:solidFill>
          <a:srgbClr val="000000"/>
        </a:solidFill>
        <a:latin typeface="+mn-lt"/>
        <a:ea typeface="+mn-ea"/>
        <a:cs typeface="+mn-cs"/>
      </a:defRPr>
    </a:lvl4pPr>
    <a:lvl5pPr marL="1828800" algn="l" defTabSz="914400" rtl="0" eaLnBrk="1" latinLnBrk="0" hangingPunct="1">
      <a:defRPr sz="1200" kern="1200">
        <a:solidFill>
          <a:srgbClr val="000000"/>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course covers </a:t>
            </a:r>
            <a:r>
              <a:rPr lang="en-US" sz="1200" kern="1200" dirty="0" smtClean="0">
                <a:solidFill>
                  <a:srgbClr val="000000"/>
                </a:solidFill>
                <a:latin typeface="+mn-lt"/>
                <a:ea typeface="+mn-ea"/>
                <a:cs typeface="+mn-cs"/>
              </a:rPr>
              <a:t>how to deliver requirements on a project as well as package them for review and approval in a way that is clear and usable for stakeholders.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rgbClr val="000000"/>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rgbClr val="000000"/>
                </a:solidFill>
                <a:latin typeface="+mn-lt"/>
                <a:ea typeface="+mn-ea"/>
                <a:cs typeface="+mn-cs"/>
              </a:rPr>
              <a:t>Specifically you learn to use TD’s Business Requirements Document (BRD)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31775" marR="0" indent="-2317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rgbClr val="000000"/>
                </a:solidFill>
                <a:latin typeface="+mn-lt"/>
                <a:ea typeface="+mn-ea"/>
                <a:cs typeface="+mn-cs"/>
              </a:rPr>
              <a:t>Package different requirements artifacts into a cohesive requirements package.</a:t>
            </a:r>
          </a:p>
          <a:p>
            <a:pPr marL="231775" marR="0" indent="-231775"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dirty="0" smtClean="0"/>
          </a:p>
          <a:p>
            <a:pPr marL="231775" marR="0" indent="-2317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rgbClr val="000000"/>
                </a:solidFill>
                <a:latin typeface="+mn-lt"/>
                <a:ea typeface="+mn-ea"/>
                <a:cs typeface="+mn-cs"/>
              </a:rPr>
              <a:t>Tailor the requirements package for different scenarios.</a:t>
            </a:r>
          </a:p>
          <a:p>
            <a:pPr marL="231775" marR="0" indent="-231775"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dirty="0" smtClean="0"/>
          </a:p>
          <a:p>
            <a:pPr marL="231775" marR="0" indent="-2317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rgbClr val="000000"/>
                </a:solidFill>
                <a:latin typeface="+mn-lt"/>
                <a:ea typeface="+mn-ea"/>
                <a:cs typeface="+mn-cs"/>
              </a:rPr>
              <a:t>Test the entire requirements package for quality, including the content you’ve included in the BRD and the underlying artifacts.</a:t>
            </a:r>
            <a:endParaRPr lang="en-US" sz="1200" kern="1200" dirty="0" smtClean="0">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625642-F0AF-4361-B339-24EC26CA9B06}" type="slidenum">
              <a:rPr lang="en-US" smtClean="0"/>
              <a:pPr/>
              <a:t>1</a:t>
            </a:fld>
            <a:endParaRPr lang="en-US" dirty="0"/>
          </a:p>
        </p:txBody>
      </p:sp>
    </p:spTree>
    <p:extLst>
      <p:ext uri="{BB962C8B-B14F-4D97-AF65-F5344CB8AC3E}">
        <p14:creationId xmlns:p14="http://schemas.microsoft.com/office/powerpoint/2010/main" val="1773590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a:t>
            </a:r>
          </a:p>
          <a:p>
            <a:r>
              <a:rPr lang="en-US" dirty="0" smtClean="0"/>
              <a:t>Review the ‘before’ and ‘after’ statements.</a:t>
            </a:r>
          </a:p>
          <a:p>
            <a:endParaRPr lang="en-US" dirty="0" smtClean="0"/>
          </a:p>
          <a:p>
            <a:r>
              <a:rPr lang="en-US" dirty="0" smtClean="0"/>
              <a:t>Emphasize the value of ‘5 whys’, because without it, the results can be very different.</a:t>
            </a:r>
          </a:p>
          <a:p>
            <a:endParaRPr lang="en-US" dirty="0" smtClean="0"/>
          </a:p>
          <a:p>
            <a:r>
              <a:rPr lang="en-US" dirty="0" smtClean="0"/>
              <a:t>Solicit feedback from the groups on whether the ‘after’ statement answers their clarifying questions.</a:t>
            </a:r>
            <a:endParaRPr lang="en-US" dirty="0"/>
          </a:p>
        </p:txBody>
      </p:sp>
      <p:sp>
        <p:nvSpPr>
          <p:cNvPr id="4" name="Slide Number Placeholder 3"/>
          <p:cNvSpPr>
            <a:spLocks noGrp="1"/>
          </p:cNvSpPr>
          <p:nvPr>
            <p:ph type="sldNum" sz="quarter" idx="10"/>
          </p:nvPr>
        </p:nvSpPr>
        <p:spPr/>
        <p:txBody>
          <a:bodyPr/>
          <a:lstStyle/>
          <a:p>
            <a:fld id="{60625642-F0AF-4361-B339-24EC26CA9B06}" type="slidenum">
              <a:rPr lang="en-US" smtClean="0"/>
              <a:pPr/>
              <a:t>16</a:t>
            </a:fld>
            <a:endParaRPr lang="en-US" dirty="0"/>
          </a:p>
        </p:txBody>
      </p:sp>
    </p:spTree>
    <p:extLst>
      <p:ext uri="{BB962C8B-B14F-4D97-AF65-F5344CB8AC3E}">
        <p14:creationId xmlns:p14="http://schemas.microsoft.com/office/powerpoint/2010/main" val="324914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latin typeface="+mn-lt"/>
                <a:ea typeface="+mn-ea"/>
                <a:cs typeface="+mn-cs"/>
              </a:rPr>
              <a:t>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latin typeface="+mn-lt"/>
                <a:ea typeface="+mn-ea"/>
                <a:cs typeface="+mn-cs"/>
              </a:rPr>
              <a:t>Use this slide to provide your own answers to the previous questions.</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latin typeface="+mn-lt"/>
                <a:ea typeface="+mn-ea"/>
                <a:cs typeface="+mn-cs"/>
              </a:rPr>
              <a:t>NOTE:</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latin typeface="+mn-lt"/>
                <a:ea typeface="+mn-ea"/>
                <a:cs typeface="+mn-cs"/>
              </a:rPr>
              <a:t>If necessary, speak to how business requirements scope is input to project scope.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Requirements</a:t>
            </a:r>
            <a:r>
              <a:rPr lang="en-US" baseline="0" dirty="0" smtClean="0"/>
              <a:t> scope d</a:t>
            </a:r>
            <a:r>
              <a:rPr lang="en-US" dirty="0" smtClean="0"/>
              <a:t>efines the boundary of business requirements activities. </a:t>
            </a:r>
            <a:endParaRPr lang="en-US" sz="1200" kern="1200" dirty="0" smtClean="0">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latin typeface="+mn-lt"/>
                <a:ea typeface="+mn-ea"/>
                <a:cs typeface="+mn-cs"/>
              </a:rPr>
              <a:t>Project scope includes everything that the project will deliver.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latin typeface="+mn-lt"/>
                <a:ea typeface="+mn-ea"/>
                <a:cs typeface="+mn-cs"/>
              </a:rPr>
              <a:t>(Do not bog down on it here.)</a:t>
            </a:r>
          </a:p>
          <a:p>
            <a:endParaRPr lang="en-US" dirty="0"/>
          </a:p>
        </p:txBody>
      </p:sp>
      <p:sp>
        <p:nvSpPr>
          <p:cNvPr id="4" name="Slide Number Placeholder 3"/>
          <p:cNvSpPr>
            <a:spLocks noGrp="1"/>
          </p:cNvSpPr>
          <p:nvPr>
            <p:ph type="sldNum" sz="quarter" idx="10"/>
          </p:nvPr>
        </p:nvSpPr>
        <p:spPr/>
        <p:txBody>
          <a:bodyPr/>
          <a:lstStyle/>
          <a:p>
            <a:fld id="{E2BBC79F-6F70-4362-9C86-0CF617501FFA}" type="slidenum">
              <a:rPr lang="en-US" smtClean="0"/>
              <a:pPr/>
              <a:t>19</a:t>
            </a:fld>
            <a:endParaRPr lang="en-US" dirty="0"/>
          </a:p>
        </p:txBody>
      </p:sp>
    </p:spTree>
    <p:extLst>
      <p:ext uri="{BB962C8B-B14F-4D97-AF65-F5344CB8AC3E}">
        <p14:creationId xmlns:p14="http://schemas.microsoft.com/office/powerpoint/2010/main" val="730567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914437" eaLnBrk="0" hangingPunct="0">
              <a:defRPr sz="1200">
                <a:solidFill>
                  <a:schemeClr val="tx1"/>
                </a:solidFill>
                <a:latin typeface="Arial" charset="0"/>
                <a:cs typeface="Arial" charset="0"/>
              </a:defRPr>
            </a:lvl1pPr>
            <a:lvl2pPr marL="729057" indent="-280406" defTabSz="914437" eaLnBrk="0" hangingPunct="0">
              <a:defRPr sz="1200">
                <a:solidFill>
                  <a:schemeClr val="tx1"/>
                </a:solidFill>
                <a:latin typeface="Arial" charset="0"/>
                <a:cs typeface="Arial" charset="0"/>
              </a:defRPr>
            </a:lvl2pPr>
            <a:lvl3pPr marL="1121626" indent="-224325" defTabSz="914437" eaLnBrk="0" hangingPunct="0">
              <a:defRPr sz="1200">
                <a:solidFill>
                  <a:schemeClr val="tx1"/>
                </a:solidFill>
                <a:latin typeface="Arial" charset="0"/>
                <a:cs typeface="Arial" charset="0"/>
              </a:defRPr>
            </a:lvl3pPr>
            <a:lvl4pPr marL="1570276" indent="-224325" defTabSz="914437" eaLnBrk="0" hangingPunct="0">
              <a:defRPr sz="1200">
                <a:solidFill>
                  <a:schemeClr val="tx1"/>
                </a:solidFill>
                <a:latin typeface="Arial" charset="0"/>
                <a:cs typeface="Arial" charset="0"/>
              </a:defRPr>
            </a:lvl4pPr>
            <a:lvl5pPr marL="2018927" indent="-224325" defTabSz="914437" eaLnBrk="0" hangingPunct="0">
              <a:defRPr sz="1200">
                <a:solidFill>
                  <a:schemeClr val="tx1"/>
                </a:solidFill>
                <a:latin typeface="Arial" charset="0"/>
                <a:cs typeface="Arial" charset="0"/>
              </a:defRPr>
            </a:lvl5pPr>
            <a:lvl6pPr marL="2467577" indent="-224325" defTabSz="914437" eaLnBrk="0" fontAlgn="base" hangingPunct="0">
              <a:spcBef>
                <a:spcPct val="30000"/>
              </a:spcBef>
              <a:spcAft>
                <a:spcPct val="0"/>
              </a:spcAft>
              <a:defRPr sz="1200">
                <a:solidFill>
                  <a:schemeClr val="tx1"/>
                </a:solidFill>
                <a:latin typeface="Arial" charset="0"/>
                <a:cs typeface="Arial" charset="0"/>
              </a:defRPr>
            </a:lvl6pPr>
            <a:lvl7pPr marL="2916227" indent="-224325" defTabSz="914437" eaLnBrk="0" fontAlgn="base" hangingPunct="0">
              <a:spcBef>
                <a:spcPct val="30000"/>
              </a:spcBef>
              <a:spcAft>
                <a:spcPct val="0"/>
              </a:spcAft>
              <a:defRPr sz="1200">
                <a:solidFill>
                  <a:schemeClr val="tx1"/>
                </a:solidFill>
                <a:latin typeface="Arial" charset="0"/>
                <a:cs typeface="Arial" charset="0"/>
              </a:defRPr>
            </a:lvl7pPr>
            <a:lvl8pPr marL="3364878" indent="-224325" defTabSz="914437" eaLnBrk="0" fontAlgn="base" hangingPunct="0">
              <a:spcBef>
                <a:spcPct val="30000"/>
              </a:spcBef>
              <a:spcAft>
                <a:spcPct val="0"/>
              </a:spcAft>
              <a:defRPr sz="1200">
                <a:solidFill>
                  <a:schemeClr val="tx1"/>
                </a:solidFill>
                <a:latin typeface="Arial" charset="0"/>
                <a:cs typeface="Arial" charset="0"/>
              </a:defRPr>
            </a:lvl8pPr>
            <a:lvl9pPr marL="3813528" indent="-224325" defTabSz="914437" eaLnBrk="0" fontAlgn="base" hangingPunct="0">
              <a:spcBef>
                <a:spcPct val="30000"/>
              </a:spcBef>
              <a:spcAft>
                <a:spcPct val="0"/>
              </a:spcAft>
              <a:defRPr sz="1200">
                <a:solidFill>
                  <a:schemeClr val="tx1"/>
                </a:solidFill>
                <a:latin typeface="Arial" charset="0"/>
                <a:cs typeface="Arial" charset="0"/>
              </a:defRPr>
            </a:lvl9pPr>
          </a:lstStyle>
          <a:p>
            <a:pPr eaLnBrk="1" hangingPunct="1"/>
            <a:fld id="{87CA83A2-5E4C-41ED-93B6-C463F9596ABC}" type="slidenum">
              <a:rPr lang="en-CA" smtClean="0"/>
              <a:pPr eaLnBrk="1" hangingPunct="1"/>
              <a:t>20</a:t>
            </a:fld>
            <a:endParaRPr lang="en-CA" smtClean="0"/>
          </a:p>
        </p:txBody>
      </p:sp>
      <p:sp>
        <p:nvSpPr>
          <p:cNvPr id="78851" name="Rectangle 2"/>
          <p:cNvSpPr>
            <a:spLocks noGrp="1" noRot="1" noChangeAspect="1" noTextEdit="1"/>
          </p:cNvSpPr>
          <p:nvPr>
            <p:ph type="sldImg"/>
          </p:nvPr>
        </p:nvSpPr>
        <p:spPr>
          <a:ln/>
        </p:spPr>
      </p:sp>
      <p:sp>
        <p:nvSpPr>
          <p:cNvPr id="78852" name="Rectangle 3"/>
          <p:cNvSpPr>
            <a:spLocks noGrp="1"/>
          </p:cNvSpPr>
          <p:nvPr>
            <p:ph type="body" idx="1"/>
          </p:nvPr>
        </p:nvSpPr>
        <p:spPr>
          <a:noFill/>
        </p:spPr>
        <p:txBody>
          <a:bodyPr/>
          <a:lstStyle/>
          <a:p>
            <a:pPr eaLnBrk="1" hangingPunct="1"/>
            <a:r>
              <a:rPr lang="en-CA" dirty="0" smtClean="0"/>
              <a:t>Requirements = business requirements + readiness requirements</a:t>
            </a:r>
          </a:p>
          <a:p>
            <a:pPr eaLnBrk="1" hangingPunct="1"/>
            <a:r>
              <a:rPr lang="en-CA" dirty="0" smtClean="0"/>
              <a:t/>
            </a:r>
            <a:br>
              <a:rPr lang="en-CA" dirty="0" smtClean="0"/>
            </a:br>
            <a:r>
              <a:rPr lang="en-CA" dirty="0" smtClean="0"/>
              <a:t>“external” view of the scope. The circle encapsulates all the internal scope, but we are not making it visible in this diagram. HLR will include both external and internal view (exploding what’s inside the circle).</a:t>
            </a:r>
          </a:p>
          <a:p>
            <a:pPr eaLnBrk="1" hangingPunct="1"/>
            <a:r>
              <a:rPr lang="en-CA" dirty="0" smtClean="0"/>
              <a:t>External entities impacted but not directly changed by the Requirements scope area;</a:t>
            </a:r>
          </a:p>
        </p:txBody>
      </p:sp>
    </p:spTree>
    <p:extLst>
      <p:ext uri="{BB962C8B-B14F-4D97-AF65-F5344CB8AC3E}">
        <p14:creationId xmlns:p14="http://schemas.microsoft.com/office/powerpoint/2010/main" val="1529687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14437" eaLnBrk="0" hangingPunct="0">
              <a:defRPr sz="1200">
                <a:solidFill>
                  <a:schemeClr val="tx1"/>
                </a:solidFill>
                <a:latin typeface="Arial" charset="0"/>
                <a:cs typeface="Arial" charset="0"/>
              </a:defRPr>
            </a:lvl1pPr>
            <a:lvl2pPr marL="729057" indent="-280406" defTabSz="914437" eaLnBrk="0" hangingPunct="0">
              <a:defRPr sz="1200">
                <a:solidFill>
                  <a:schemeClr val="tx1"/>
                </a:solidFill>
                <a:latin typeface="Arial" charset="0"/>
                <a:cs typeface="Arial" charset="0"/>
              </a:defRPr>
            </a:lvl2pPr>
            <a:lvl3pPr marL="1121626" indent="-224325" defTabSz="914437" eaLnBrk="0" hangingPunct="0">
              <a:defRPr sz="1200">
                <a:solidFill>
                  <a:schemeClr val="tx1"/>
                </a:solidFill>
                <a:latin typeface="Arial" charset="0"/>
                <a:cs typeface="Arial" charset="0"/>
              </a:defRPr>
            </a:lvl3pPr>
            <a:lvl4pPr marL="1570276" indent="-224325" defTabSz="914437" eaLnBrk="0" hangingPunct="0">
              <a:defRPr sz="1200">
                <a:solidFill>
                  <a:schemeClr val="tx1"/>
                </a:solidFill>
                <a:latin typeface="Arial" charset="0"/>
                <a:cs typeface="Arial" charset="0"/>
              </a:defRPr>
            </a:lvl4pPr>
            <a:lvl5pPr marL="2018927" indent="-224325" defTabSz="914437" eaLnBrk="0" hangingPunct="0">
              <a:defRPr sz="1200">
                <a:solidFill>
                  <a:schemeClr val="tx1"/>
                </a:solidFill>
                <a:latin typeface="Arial" charset="0"/>
                <a:cs typeface="Arial" charset="0"/>
              </a:defRPr>
            </a:lvl5pPr>
            <a:lvl6pPr marL="2467577" indent="-224325" defTabSz="914437" eaLnBrk="0" fontAlgn="base" hangingPunct="0">
              <a:spcBef>
                <a:spcPct val="30000"/>
              </a:spcBef>
              <a:spcAft>
                <a:spcPct val="0"/>
              </a:spcAft>
              <a:defRPr sz="1200">
                <a:solidFill>
                  <a:schemeClr val="tx1"/>
                </a:solidFill>
                <a:latin typeface="Arial" charset="0"/>
                <a:cs typeface="Arial" charset="0"/>
              </a:defRPr>
            </a:lvl6pPr>
            <a:lvl7pPr marL="2916227" indent="-224325" defTabSz="914437" eaLnBrk="0" fontAlgn="base" hangingPunct="0">
              <a:spcBef>
                <a:spcPct val="30000"/>
              </a:spcBef>
              <a:spcAft>
                <a:spcPct val="0"/>
              </a:spcAft>
              <a:defRPr sz="1200">
                <a:solidFill>
                  <a:schemeClr val="tx1"/>
                </a:solidFill>
                <a:latin typeface="Arial" charset="0"/>
                <a:cs typeface="Arial" charset="0"/>
              </a:defRPr>
            </a:lvl7pPr>
            <a:lvl8pPr marL="3364878" indent="-224325" defTabSz="914437" eaLnBrk="0" fontAlgn="base" hangingPunct="0">
              <a:spcBef>
                <a:spcPct val="30000"/>
              </a:spcBef>
              <a:spcAft>
                <a:spcPct val="0"/>
              </a:spcAft>
              <a:defRPr sz="1200">
                <a:solidFill>
                  <a:schemeClr val="tx1"/>
                </a:solidFill>
                <a:latin typeface="Arial" charset="0"/>
                <a:cs typeface="Arial" charset="0"/>
              </a:defRPr>
            </a:lvl8pPr>
            <a:lvl9pPr marL="3813528" indent="-224325" defTabSz="914437" eaLnBrk="0" fontAlgn="base" hangingPunct="0">
              <a:spcBef>
                <a:spcPct val="30000"/>
              </a:spcBef>
              <a:spcAft>
                <a:spcPct val="0"/>
              </a:spcAft>
              <a:defRPr sz="1200">
                <a:solidFill>
                  <a:schemeClr val="tx1"/>
                </a:solidFill>
                <a:latin typeface="Arial" charset="0"/>
                <a:cs typeface="Arial" charset="0"/>
              </a:defRPr>
            </a:lvl9pPr>
          </a:lstStyle>
          <a:p>
            <a:pPr eaLnBrk="1" hangingPunct="1"/>
            <a:fld id="{3F4C2CFC-0912-4F9A-9770-264D68A6A1E4}" type="slidenum">
              <a:rPr lang="en-CA" smtClean="0"/>
              <a:pPr eaLnBrk="1" hangingPunct="1"/>
              <a:t>21</a:t>
            </a:fld>
            <a:endParaRPr lang="en-CA" smtClean="0"/>
          </a:p>
        </p:txBody>
      </p:sp>
      <p:sp>
        <p:nvSpPr>
          <p:cNvPr id="83971" name="Rectangle 2"/>
          <p:cNvSpPr>
            <a:spLocks noGrp="1" noRot="1" noChangeAspect="1" noTextEdit="1"/>
          </p:cNvSpPr>
          <p:nvPr>
            <p:ph type="sldImg"/>
          </p:nvPr>
        </p:nvSpPr>
        <p:spPr>
          <a:ln/>
        </p:spPr>
      </p:sp>
      <p:sp>
        <p:nvSpPr>
          <p:cNvPr id="83972" name="Rectangle 3"/>
          <p:cNvSpPr>
            <a:spLocks noGrp="1"/>
          </p:cNvSpPr>
          <p:nvPr>
            <p:ph type="body" idx="1"/>
          </p:nvPr>
        </p:nvSpPr>
        <p:spPr>
          <a:noFill/>
        </p:spPr>
        <p:txBody>
          <a:bodyPr/>
          <a:lstStyle/>
          <a:p>
            <a:pPr eaLnBrk="1" hangingPunct="1"/>
            <a:r>
              <a:rPr lang="en-CA" smtClean="0"/>
              <a:t>We need to make sure they understand that circle = area in scope, so we don’t end up with TD there </a:t>
            </a:r>
            <a:r>
              <a:rPr lang="en-CA" smtClean="0">
                <a:sym typeface="Wingdings" pitchFamily="2" charset="2"/>
              </a:rPr>
              <a:t> </a:t>
            </a:r>
          </a:p>
          <a:p>
            <a:pPr eaLnBrk="1" hangingPunct="1"/>
            <a:r>
              <a:rPr lang="en-CA" smtClean="0"/>
              <a:t>Need to emphasize that Names should be short and sweet, all the details go into description – re. answer to the question what if it is Marketing and Operations and so on are part of the business scope area.</a:t>
            </a:r>
          </a:p>
          <a:p>
            <a:pPr eaLnBrk="1" hangingPunct="1"/>
            <a:endParaRPr lang="en-CA" smtClean="0"/>
          </a:p>
        </p:txBody>
      </p:sp>
    </p:spTree>
    <p:extLst>
      <p:ext uri="{BB962C8B-B14F-4D97-AF65-F5344CB8AC3E}">
        <p14:creationId xmlns:p14="http://schemas.microsoft.com/office/powerpoint/2010/main" val="3837612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defTabSz="914437" eaLnBrk="0" hangingPunct="0">
              <a:defRPr sz="1200">
                <a:solidFill>
                  <a:schemeClr val="tx1"/>
                </a:solidFill>
                <a:latin typeface="Arial" charset="0"/>
                <a:cs typeface="Arial" charset="0"/>
              </a:defRPr>
            </a:lvl1pPr>
            <a:lvl2pPr marL="729057" indent="-280406" defTabSz="914437" eaLnBrk="0" hangingPunct="0">
              <a:defRPr sz="1200">
                <a:solidFill>
                  <a:schemeClr val="tx1"/>
                </a:solidFill>
                <a:latin typeface="Arial" charset="0"/>
                <a:cs typeface="Arial" charset="0"/>
              </a:defRPr>
            </a:lvl2pPr>
            <a:lvl3pPr marL="1121626" indent="-224325" defTabSz="914437" eaLnBrk="0" hangingPunct="0">
              <a:defRPr sz="1200">
                <a:solidFill>
                  <a:schemeClr val="tx1"/>
                </a:solidFill>
                <a:latin typeface="Arial" charset="0"/>
                <a:cs typeface="Arial" charset="0"/>
              </a:defRPr>
            </a:lvl3pPr>
            <a:lvl4pPr marL="1570276" indent="-224325" defTabSz="914437" eaLnBrk="0" hangingPunct="0">
              <a:defRPr sz="1200">
                <a:solidFill>
                  <a:schemeClr val="tx1"/>
                </a:solidFill>
                <a:latin typeface="Arial" charset="0"/>
                <a:cs typeface="Arial" charset="0"/>
              </a:defRPr>
            </a:lvl4pPr>
            <a:lvl5pPr marL="2018927" indent="-224325" defTabSz="914437" eaLnBrk="0" hangingPunct="0">
              <a:defRPr sz="1200">
                <a:solidFill>
                  <a:schemeClr val="tx1"/>
                </a:solidFill>
                <a:latin typeface="Arial" charset="0"/>
                <a:cs typeface="Arial" charset="0"/>
              </a:defRPr>
            </a:lvl5pPr>
            <a:lvl6pPr marL="2467577" indent="-224325" defTabSz="914437" eaLnBrk="0" fontAlgn="base" hangingPunct="0">
              <a:spcBef>
                <a:spcPct val="30000"/>
              </a:spcBef>
              <a:spcAft>
                <a:spcPct val="0"/>
              </a:spcAft>
              <a:defRPr sz="1200">
                <a:solidFill>
                  <a:schemeClr val="tx1"/>
                </a:solidFill>
                <a:latin typeface="Arial" charset="0"/>
                <a:cs typeface="Arial" charset="0"/>
              </a:defRPr>
            </a:lvl6pPr>
            <a:lvl7pPr marL="2916227" indent="-224325" defTabSz="914437" eaLnBrk="0" fontAlgn="base" hangingPunct="0">
              <a:spcBef>
                <a:spcPct val="30000"/>
              </a:spcBef>
              <a:spcAft>
                <a:spcPct val="0"/>
              </a:spcAft>
              <a:defRPr sz="1200">
                <a:solidFill>
                  <a:schemeClr val="tx1"/>
                </a:solidFill>
                <a:latin typeface="Arial" charset="0"/>
                <a:cs typeface="Arial" charset="0"/>
              </a:defRPr>
            </a:lvl7pPr>
            <a:lvl8pPr marL="3364878" indent="-224325" defTabSz="914437" eaLnBrk="0" fontAlgn="base" hangingPunct="0">
              <a:spcBef>
                <a:spcPct val="30000"/>
              </a:spcBef>
              <a:spcAft>
                <a:spcPct val="0"/>
              </a:spcAft>
              <a:defRPr sz="1200">
                <a:solidFill>
                  <a:schemeClr val="tx1"/>
                </a:solidFill>
                <a:latin typeface="Arial" charset="0"/>
                <a:cs typeface="Arial" charset="0"/>
              </a:defRPr>
            </a:lvl8pPr>
            <a:lvl9pPr marL="3813528" indent="-224325" defTabSz="914437" eaLnBrk="0" fontAlgn="base" hangingPunct="0">
              <a:spcBef>
                <a:spcPct val="30000"/>
              </a:spcBef>
              <a:spcAft>
                <a:spcPct val="0"/>
              </a:spcAft>
              <a:defRPr sz="1200">
                <a:solidFill>
                  <a:schemeClr val="tx1"/>
                </a:solidFill>
                <a:latin typeface="Arial" charset="0"/>
                <a:cs typeface="Arial" charset="0"/>
              </a:defRPr>
            </a:lvl9pPr>
          </a:lstStyle>
          <a:p>
            <a:pPr eaLnBrk="1" hangingPunct="1"/>
            <a:fld id="{5787D7D4-06FF-4D23-98D6-A16A077D6ABA}" type="slidenum">
              <a:rPr lang="en-CA" smtClean="0"/>
              <a:pPr eaLnBrk="1" hangingPunct="1"/>
              <a:t>22</a:t>
            </a:fld>
            <a:endParaRPr lang="en-CA" smtClean="0"/>
          </a:p>
        </p:txBody>
      </p:sp>
      <p:sp>
        <p:nvSpPr>
          <p:cNvPr id="84995" name="Rectangle 2"/>
          <p:cNvSpPr>
            <a:spLocks noGrp="1" noRot="1" noChangeAspect="1" noTextEdit="1"/>
          </p:cNvSpPr>
          <p:nvPr>
            <p:ph type="sldImg"/>
          </p:nvPr>
        </p:nvSpPr>
        <p:spPr>
          <a:ln/>
        </p:spPr>
      </p:sp>
      <p:sp>
        <p:nvSpPr>
          <p:cNvPr id="84996" name="Rectangle 3"/>
          <p:cNvSpPr>
            <a:spLocks noGrp="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222554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defTabSz="914437" eaLnBrk="0" hangingPunct="0">
              <a:defRPr sz="1200">
                <a:solidFill>
                  <a:schemeClr val="tx1"/>
                </a:solidFill>
                <a:latin typeface="Arial" charset="0"/>
                <a:cs typeface="Arial" charset="0"/>
              </a:defRPr>
            </a:lvl1pPr>
            <a:lvl2pPr marL="729057" indent="-280406" defTabSz="914437" eaLnBrk="0" hangingPunct="0">
              <a:defRPr sz="1200">
                <a:solidFill>
                  <a:schemeClr val="tx1"/>
                </a:solidFill>
                <a:latin typeface="Arial" charset="0"/>
                <a:cs typeface="Arial" charset="0"/>
              </a:defRPr>
            </a:lvl2pPr>
            <a:lvl3pPr marL="1121626" indent="-224325" defTabSz="914437" eaLnBrk="0" hangingPunct="0">
              <a:defRPr sz="1200">
                <a:solidFill>
                  <a:schemeClr val="tx1"/>
                </a:solidFill>
                <a:latin typeface="Arial" charset="0"/>
                <a:cs typeface="Arial" charset="0"/>
              </a:defRPr>
            </a:lvl3pPr>
            <a:lvl4pPr marL="1570276" indent="-224325" defTabSz="914437" eaLnBrk="0" hangingPunct="0">
              <a:defRPr sz="1200">
                <a:solidFill>
                  <a:schemeClr val="tx1"/>
                </a:solidFill>
                <a:latin typeface="Arial" charset="0"/>
                <a:cs typeface="Arial" charset="0"/>
              </a:defRPr>
            </a:lvl4pPr>
            <a:lvl5pPr marL="2018927" indent="-224325" defTabSz="914437" eaLnBrk="0" hangingPunct="0">
              <a:defRPr sz="1200">
                <a:solidFill>
                  <a:schemeClr val="tx1"/>
                </a:solidFill>
                <a:latin typeface="Arial" charset="0"/>
                <a:cs typeface="Arial" charset="0"/>
              </a:defRPr>
            </a:lvl5pPr>
            <a:lvl6pPr marL="2467577" indent="-224325" defTabSz="914437" eaLnBrk="0" fontAlgn="base" hangingPunct="0">
              <a:spcBef>
                <a:spcPct val="30000"/>
              </a:spcBef>
              <a:spcAft>
                <a:spcPct val="0"/>
              </a:spcAft>
              <a:defRPr sz="1200">
                <a:solidFill>
                  <a:schemeClr val="tx1"/>
                </a:solidFill>
                <a:latin typeface="Arial" charset="0"/>
                <a:cs typeface="Arial" charset="0"/>
              </a:defRPr>
            </a:lvl6pPr>
            <a:lvl7pPr marL="2916227" indent="-224325" defTabSz="914437" eaLnBrk="0" fontAlgn="base" hangingPunct="0">
              <a:spcBef>
                <a:spcPct val="30000"/>
              </a:spcBef>
              <a:spcAft>
                <a:spcPct val="0"/>
              </a:spcAft>
              <a:defRPr sz="1200">
                <a:solidFill>
                  <a:schemeClr val="tx1"/>
                </a:solidFill>
                <a:latin typeface="Arial" charset="0"/>
                <a:cs typeface="Arial" charset="0"/>
              </a:defRPr>
            </a:lvl7pPr>
            <a:lvl8pPr marL="3364878" indent="-224325" defTabSz="914437" eaLnBrk="0" fontAlgn="base" hangingPunct="0">
              <a:spcBef>
                <a:spcPct val="30000"/>
              </a:spcBef>
              <a:spcAft>
                <a:spcPct val="0"/>
              </a:spcAft>
              <a:defRPr sz="1200">
                <a:solidFill>
                  <a:schemeClr val="tx1"/>
                </a:solidFill>
                <a:latin typeface="Arial" charset="0"/>
                <a:cs typeface="Arial" charset="0"/>
              </a:defRPr>
            </a:lvl8pPr>
            <a:lvl9pPr marL="3813528" indent="-224325" defTabSz="914437" eaLnBrk="0" fontAlgn="base" hangingPunct="0">
              <a:spcBef>
                <a:spcPct val="30000"/>
              </a:spcBef>
              <a:spcAft>
                <a:spcPct val="0"/>
              </a:spcAft>
              <a:defRPr sz="1200">
                <a:solidFill>
                  <a:schemeClr val="tx1"/>
                </a:solidFill>
                <a:latin typeface="Arial" charset="0"/>
                <a:cs typeface="Arial" charset="0"/>
              </a:defRPr>
            </a:lvl9pPr>
          </a:lstStyle>
          <a:p>
            <a:pPr eaLnBrk="1" hangingPunct="1"/>
            <a:fld id="{2F1B4539-AFE4-4C38-A5E7-1FF6E3CFDCB9}" type="slidenum">
              <a:rPr lang="en-CA" smtClean="0"/>
              <a:pPr eaLnBrk="1" hangingPunct="1"/>
              <a:t>23</a:t>
            </a:fld>
            <a:endParaRPr lang="en-CA" smtClean="0"/>
          </a:p>
        </p:txBody>
      </p:sp>
      <p:sp>
        <p:nvSpPr>
          <p:cNvPr id="86019" name="Rectangle 2"/>
          <p:cNvSpPr>
            <a:spLocks noGrp="1" noRot="1" noChangeAspect="1" noTextEdit="1"/>
          </p:cNvSpPr>
          <p:nvPr>
            <p:ph type="sldImg"/>
          </p:nvPr>
        </p:nvSpPr>
        <p:spPr>
          <a:ln/>
        </p:spPr>
      </p:sp>
      <p:sp>
        <p:nvSpPr>
          <p:cNvPr id="86020" name="Rectangle 3"/>
          <p:cNvSpPr>
            <a:spLocks noGrp="1"/>
          </p:cNvSpPr>
          <p:nvPr>
            <p:ph type="body" idx="1"/>
          </p:nvPr>
        </p:nvSpPr>
        <p:spPr>
          <a:noFill/>
        </p:spPr>
        <p:txBody>
          <a:bodyPr/>
          <a:lstStyle/>
          <a:p>
            <a:pPr eaLnBrk="1" hangingPunct="1"/>
            <a:r>
              <a:rPr lang="en-CA" smtClean="0"/>
              <a:t>Emphasize when multiple flow lines vs. single flow lines – based on the goal of the interaction</a:t>
            </a:r>
          </a:p>
        </p:txBody>
      </p:sp>
    </p:spTree>
    <p:extLst>
      <p:ext uri="{BB962C8B-B14F-4D97-AF65-F5344CB8AC3E}">
        <p14:creationId xmlns:p14="http://schemas.microsoft.com/office/powerpoint/2010/main" val="2744118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defTabSz="914437" eaLnBrk="0" hangingPunct="0">
              <a:defRPr sz="1200">
                <a:solidFill>
                  <a:schemeClr val="tx1"/>
                </a:solidFill>
                <a:latin typeface="Arial" charset="0"/>
                <a:cs typeface="Arial" charset="0"/>
              </a:defRPr>
            </a:lvl1pPr>
            <a:lvl2pPr marL="729057" indent="-280406" defTabSz="914437" eaLnBrk="0" hangingPunct="0">
              <a:defRPr sz="1200">
                <a:solidFill>
                  <a:schemeClr val="tx1"/>
                </a:solidFill>
                <a:latin typeface="Arial" charset="0"/>
                <a:cs typeface="Arial" charset="0"/>
              </a:defRPr>
            </a:lvl2pPr>
            <a:lvl3pPr marL="1121626" indent="-224325" defTabSz="914437" eaLnBrk="0" hangingPunct="0">
              <a:defRPr sz="1200">
                <a:solidFill>
                  <a:schemeClr val="tx1"/>
                </a:solidFill>
                <a:latin typeface="Arial" charset="0"/>
                <a:cs typeface="Arial" charset="0"/>
              </a:defRPr>
            </a:lvl3pPr>
            <a:lvl4pPr marL="1570276" indent="-224325" defTabSz="914437" eaLnBrk="0" hangingPunct="0">
              <a:defRPr sz="1200">
                <a:solidFill>
                  <a:schemeClr val="tx1"/>
                </a:solidFill>
                <a:latin typeface="Arial" charset="0"/>
                <a:cs typeface="Arial" charset="0"/>
              </a:defRPr>
            </a:lvl4pPr>
            <a:lvl5pPr marL="2018927" indent="-224325" defTabSz="914437" eaLnBrk="0" hangingPunct="0">
              <a:defRPr sz="1200">
                <a:solidFill>
                  <a:schemeClr val="tx1"/>
                </a:solidFill>
                <a:latin typeface="Arial" charset="0"/>
                <a:cs typeface="Arial" charset="0"/>
              </a:defRPr>
            </a:lvl5pPr>
            <a:lvl6pPr marL="2467577" indent="-224325" defTabSz="914437" eaLnBrk="0" fontAlgn="base" hangingPunct="0">
              <a:spcBef>
                <a:spcPct val="30000"/>
              </a:spcBef>
              <a:spcAft>
                <a:spcPct val="0"/>
              </a:spcAft>
              <a:defRPr sz="1200">
                <a:solidFill>
                  <a:schemeClr val="tx1"/>
                </a:solidFill>
                <a:latin typeface="Arial" charset="0"/>
                <a:cs typeface="Arial" charset="0"/>
              </a:defRPr>
            </a:lvl6pPr>
            <a:lvl7pPr marL="2916227" indent="-224325" defTabSz="914437" eaLnBrk="0" fontAlgn="base" hangingPunct="0">
              <a:spcBef>
                <a:spcPct val="30000"/>
              </a:spcBef>
              <a:spcAft>
                <a:spcPct val="0"/>
              </a:spcAft>
              <a:defRPr sz="1200">
                <a:solidFill>
                  <a:schemeClr val="tx1"/>
                </a:solidFill>
                <a:latin typeface="Arial" charset="0"/>
                <a:cs typeface="Arial" charset="0"/>
              </a:defRPr>
            </a:lvl7pPr>
            <a:lvl8pPr marL="3364878" indent="-224325" defTabSz="914437" eaLnBrk="0" fontAlgn="base" hangingPunct="0">
              <a:spcBef>
                <a:spcPct val="30000"/>
              </a:spcBef>
              <a:spcAft>
                <a:spcPct val="0"/>
              </a:spcAft>
              <a:defRPr sz="1200">
                <a:solidFill>
                  <a:schemeClr val="tx1"/>
                </a:solidFill>
                <a:latin typeface="Arial" charset="0"/>
                <a:cs typeface="Arial" charset="0"/>
              </a:defRPr>
            </a:lvl8pPr>
            <a:lvl9pPr marL="3813528" indent="-224325" defTabSz="914437" eaLnBrk="0" fontAlgn="base" hangingPunct="0">
              <a:spcBef>
                <a:spcPct val="30000"/>
              </a:spcBef>
              <a:spcAft>
                <a:spcPct val="0"/>
              </a:spcAft>
              <a:defRPr sz="1200">
                <a:solidFill>
                  <a:schemeClr val="tx1"/>
                </a:solidFill>
                <a:latin typeface="Arial" charset="0"/>
                <a:cs typeface="Arial" charset="0"/>
              </a:defRPr>
            </a:lvl9pPr>
          </a:lstStyle>
          <a:p>
            <a:pPr eaLnBrk="1" hangingPunct="1"/>
            <a:fld id="{C92A62F8-1E3C-4A1B-A842-9EDA4471CA38}" type="slidenum">
              <a:rPr lang="en-CA" smtClean="0"/>
              <a:pPr eaLnBrk="1" hangingPunct="1"/>
              <a:t>24</a:t>
            </a:fld>
            <a:endParaRPr lang="en-CA"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r>
              <a:rPr lang="en-US" smtClean="0">
                <a:solidFill>
                  <a:schemeClr val="bg2"/>
                </a:solidFill>
              </a:rPr>
              <a:t>What changes, if any need to be made to include this as part of a High Level Requirements document?</a:t>
            </a:r>
          </a:p>
        </p:txBody>
      </p:sp>
    </p:spTree>
    <p:extLst>
      <p:ext uri="{BB962C8B-B14F-4D97-AF65-F5344CB8AC3E}">
        <p14:creationId xmlns:p14="http://schemas.microsoft.com/office/powerpoint/2010/main" val="4029985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latin typeface="+mn-lt"/>
                <a:ea typeface="+mn-ea"/>
                <a:cs typeface="+mn-cs"/>
              </a:rPr>
              <a:t>SAY:</a:t>
            </a:r>
          </a:p>
          <a:p>
            <a:r>
              <a:rPr lang="en-US" sz="1200" kern="1200" dirty="0" smtClean="0">
                <a:latin typeface="+mn-lt"/>
                <a:ea typeface="+mn-ea"/>
                <a:cs typeface="+mn-cs"/>
              </a:rPr>
              <a:t>Here</a:t>
            </a:r>
            <a:r>
              <a:rPr lang="en-US" sz="1200" kern="1200" baseline="0" dirty="0" smtClean="0">
                <a:latin typeface="+mn-lt"/>
                <a:ea typeface="+mn-ea"/>
                <a:cs typeface="+mn-cs"/>
              </a:rPr>
              <a:t> </a:t>
            </a:r>
            <a:r>
              <a:rPr lang="en-US" sz="1200" kern="1200" dirty="0" smtClean="0">
                <a:latin typeface="+mn-lt"/>
                <a:ea typeface="+mn-ea"/>
                <a:cs typeface="+mn-cs"/>
              </a:rPr>
              <a:t>are some</a:t>
            </a:r>
            <a:r>
              <a:rPr lang="en-US" sz="1200" kern="1200" baseline="0" dirty="0" smtClean="0">
                <a:latin typeface="+mn-lt"/>
                <a:ea typeface="+mn-ea"/>
                <a:cs typeface="+mn-cs"/>
              </a:rPr>
              <a:t> of </a:t>
            </a:r>
            <a:r>
              <a:rPr lang="en-US" sz="1200" kern="1200" dirty="0" smtClean="0">
                <a:latin typeface="+mn-lt"/>
                <a:ea typeface="+mn-ea"/>
                <a:cs typeface="+mn-cs"/>
              </a:rPr>
              <a:t>the elements</a:t>
            </a:r>
            <a:r>
              <a:rPr lang="en-US" sz="1200" kern="1200" baseline="0" dirty="0" smtClean="0">
                <a:latin typeface="+mn-lt"/>
                <a:ea typeface="+mn-ea"/>
                <a:cs typeface="+mn-cs"/>
              </a:rPr>
              <a:t> of quality high level requirements.</a:t>
            </a:r>
            <a:endParaRPr lang="en-US" sz="1200" kern="1200" dirty="0" smtClean="0">
              <a:latin typeface="+mn-lt"/>
              <a:ea typeface="+mn-ea"/>
              <a:cs typeface="+mn-cs"/>
            </a:endParaRPr>
          </a:p>
          <a:p>
            <a:endParaRPr lang="en-US" sz="1200" kern="1200" dirty="0" smtClean="0">
              <a:latin typeface="+mn-lt"/>
              <a:ea typeface="+mn-ea"/>
              <a:cs typeface="+mn-cs"/>
            </a:endParaRPr>
          </a:p>
          <a:p>
            <a:r>
              <a:rPr lang="en-US" sz="1200" kern="1200" dirty="0" smtClean="0">
                <a:latin typeface="+mn-lt"/>
                <a:ea typeface="+mn-ea"/>
                <a:cs typeface="+mn-cs"/>
              </a:rPr>
              <a:t>DO:</a:t>
            </a:r>
          </a:p>
          <a:p>
            <a:r>
              <a:rPr lang="en-US" sz="1200" kern="1200" dirty="0" smtClean="0">
                <a:latin typeface="+mn-lt"/>
                <a:ea typeface="+mn-ea"/>
                <a:cs typeface="+mn-cs"/>
              </a:rPr>
              <a:t>Review the</a:t>
            </a:r>
            <a:r>
              <a:rPr lang="en-US" sz="1200" kern="1200" baseline="0" dirty="0" smtClean="0">
                <a:latin typeface="+mn-lt"/>
                <a:ea typeface="+mn-ea"/>
                <a:cs typeface="+mn-cs"/>
              </a:rPr>
              <a:t> slide.</a:t>
            </a:r>
          </a:p>
          <a:p>
            <a:endParaRPr lang="en-US" sz="1200" kern="1200" baseline="0" dirty="0" smtClean="0">
              <a:latin typeface="+mn-lt"/>
              <a:ea typeface="+mn-ea"/>
              <a:cs typeface="+mn-cs"/>
            </a:endParaRPr>
          </a:p>
        </p:txBody>
      </p:sp>
      <p:sp>
        <p:nvSpPr>
          <p:cNvPr id="4" name="Slide Number Placeholder 3"/>
          <p:cNvSpPr>
            <a:spLocks noGrp="1"/>
          </p:cNvSpPr>
          <p:nvPr>
            <p:ph type="sldNum" sz="quarter" idx="10"/>
          </p:nvPr>
        </p:nvSpPr>
        <p:spPr/>
        <p:txBody>
          <a:bodyPr/>
          <a:lstStyle/>
          <a:p>
            <a:fld id="{E2BBC79F-6F70-4362-9C86-0CF617501FFA}" type="slidenum">
              <a:rPr lang="en-US" smtClean="0"/>
              <a:pPr/>
              <a:t>25</a:t>
            </a:fld>
            <a:endParaRPr lang="en-US" dirty="0"/>
          </a:p>
        </p:txBody>
      </p:sp>
    </p:spTree>
    <p:extLst>
      <p:ext uri="{BB962C8B-B14F-4D97-AF65-F5344CB8AC3E}">
        <p14:creationId xmlns:p14="http://schemas.microsoft.com/office/powerpoint/2010/main" val="1547615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none of these are acceptable.</a:t>
            </a:r>
          </a:p>
          <a:p>
            <a:endParaRPr lang="en-US" dirty="0"/>
          </a:p>
          <a:p>
            <a:endParaRPr lang="en-US" dirty="0"/>
          </a:p>
          <a:p>
            <a:r>
              <a:rPr lang="en-US" dirty="0"/>
              <a:t>SAY:</a:t>
            </a:r>
          </a:p>
          <a:p>
            <a:r>
              <a:rPr lang="en-US" dirty="0"/>
              <a:t>Just as a business need must be clear, concise and specific, a high level requirement must be properly formed.</a:t>
            </a:r>
          </a:p>
          <a:p>
            <a:r>
              <a:rPr lang="en-US" dirty="0"/>
              <a:t>Here is a list of sample high level requirements. Let’s take a minute to identify which ones are effective as written. If not, what questions do they raise?</a:t>
            </a:r>
          </a:p>
          <a:p>
            <a:endParaRPr lang="en-US" dirty="0"/>
          </a:p>
          <a:p>
            <a:r>
              <a:rPr lang="en-US" dirty="0"/>
              <a:t>DO:</a:t>
            </a:r>
          </a:p>
          <a:p>
            <a:r>
              <a:rPr lang="en-US" dirty="0"/>
              <a:t>Review each high level requirement and ask whether it is effective as written.</a:t>
            </a:r>
          </a:p>
          <a:p>
            <a:r>
              <a:rPr lang="en-US" dirty="0"/>
              <a:t>If not, ask participants what questions they raise.</a:t>
            </a:r>
          </a:p>
          <a:p>
            <a:endParaRPr lang="en-US" dirty="0"/>
          </a:p>
          <a:p>
            <a:r>
              <a:rPr lang="en-US" dirty="0"/>
              <a:t>ANSWERS:</a:t>
            </a:r>
          </a:p>
          <a:p>
            <a:pPr marL="228587" indent="-228587">
              <a:buFont typeface="+mj-lt"/>
              <a:buAutoNum type="arabicPeriod"/>
            </a:pPr>
            <a:r>
              <a:rPr lang="en-US" dirty="0"/>
              <a:t>Not acceptable as written. Questions it raises: Who receives these reports? </a:t>
            </a:r>
          </a:p>
          <a:p>
            <a:pPr marL="228587" indent="-228587">
              <a:buFont typeface="+mj-lt"/>
              <a:buAutoNum type="arabicPeriod"/>
            </a:pPr>
            <a:r>
              <a:rPr lang="en-US" dirty="0"/>
              <a:t>Not acceptable as written. Questions it raises: In the system or manually? </a:t>
            </a:r>
          </a:p>
          <a:p>
            <a:pPr marL="228587" indent="-228587">
              <a:buFont typeface="+mj-lt"/>
              <a:buAutoNum type="arabicPeriod"/>
            </a:pPr>
            <a:r>
              <a:rPr lang="en-US" dirty="0"/>
              <a:t>Not acceptable as written. Questions it raises: Solution not requirement. Who will benefit from it? Who will do what? </a:t>
            </a:r>
          </a:p>
        </p:txBody>
      </p:sp>
      <p:sp>
        <p:nvSpPr>
          <p:cNvPr id="4" name="Slide Number Placeholder 3"/>
          <p:cNvSpPr>
            <a:spLocks noGrp="1"/>
          </p:cNvSpPr>
          <p:nvPr>
            <p:ph type="sldNum" sz="quarter" idx="10"/>
          </p:nvPr>
        </p:nvSpPr>
        <p:spPr/>
        <p:txBody>
          <a:bodyPr/>
          <a:lstStyle/>
          <a:p>
            <a:fld id="{E2BBC79F-6F70-4362-9C86-0CF617501FFA}" type="slidenum">
              <a:rPr lang="en-US" smtClean="0"/>
              <a:pPr/>
              <a:t>26</a:t>
            </a:fld>
            <a:endParaRPr lang="en-US" dirty="0"/>
          </a:p>
        </p:txBody>
      </p:sp>
    </p:spTree>
    <p:extLst>
      <p:ext uri="{BB962C8B-B14F-4D97-AF65-F5344CB8AC3E}">
        <p14:creationId xmlns:p14="http://schemas.microsoft.com/office/powerpoint/2010/main" val="2272421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a:t>
            </a:r>
          </a:p>
          <a:p>
            <a:r>
              <a:rPr lang="en-US" dirty="0" smtClean="0"/>
              <a:t>Review the</a:t>
            </a:r>
            <a:r>
              <a:rPr lang="en-US" baseline="0" dirty="0" smtClean="0"/>
              <a:t> case study answers on the slide.</a:t>
            </a:r>
            <a:endParaRPr lang="en-US" dirty="0"/>
          </a:p>
        </p:txBody>
      </p:sp>
      <p:sp>
        <p:nvSpPr>
          <p:cNvPr id="4" name="Slide Number Placeholder 3"/>
          <p:cNvSpPr>
            <a:spLocks noGrp="1"/>
          </p:cNvSpPr>
          <p:nvPr>
            <p:ph type="sldNum" sz="quarter" idx="10"/>
          </p:nvPr>
        </p:nvSpPr>
        <p:spPr/>
        <p:txBody>
          <a:bodyPr/>
          <a:lstStyle/>
          <a:p>
            <a:fld id="{60625642-F0AF-4361-B339-24EC26CA9B06}" type="slidenum">
              <a:rPr lang="en-US" smtClean="0"/>
              <a:pPr/>
              <a:t>27</a:t>
            </a:fld>
            <a:endParaRPr lang="en-US" dirty="0"/>
          </a:p>
        </p:txBody>
      </p:sp>
    </p:spTree>
    <p:extLst>
      <p:ext uri="{BB962C8B-B14F-4D97-AF65-F5344CB8AC3E}">
        <p14:creationId xmlns:p14="http://schemas.microsoft.com/office/powerpoint/2010/main" val="3314995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SAY:</a:t>
            </a:r>
          </a:p>
          <a:p>
            <a:endParaRPr lang="en-US" dirty="0" smtClean="0"/>
          </a:p>
          <a:p>
            <a:r>
              <a:rPr lang="en-US" dirty="0" smtClean="0"/>
              <a:t>We’ll start by setting the context of delivering</a:t>
            </a:r>
            <a:r>
              <a:rPr lang="en-US" baseline="0" dirty="0" smtClean="0"/>
              <a:t> the BRD </a:t>
            </a:r>
            <a:r>
              <a:rPr lang="en-US" dirty="0" smtClean="0"/>
              <a:t>within RMLC.</a:t>
            </a:r>
          </a:p>
          <a:p>
            <a:endParaRPr lang="en-US" dirty="0" smtClean="0"/>
          </a:p>
        </p:txBody>
      </p:sp>
      <p:sp>
        <p:nvSpPr>
          <p:cNvPr id="4" name="Slide Number Placeholder 3"/>
          <p:cNvSpPr>
            <a:spLocks noGrp="1"/>
          </p:cNvSpPr>
          <p:nvPr>
            <p:ph type="sldNum" sz="quarter" idx="10"/>
          </p:nvPr>
        </p:nvSpPr>
        <p:spPr/>
        <p:txBody>
          <a:bodyPr/>
          <a:lstStyle/>
          <a:p>
            <a:fld id="{60625642-F0AF-4361-B339-24EC26CA9B06}" type="slidenum">
              <a:rPr lang="en-US" smtClean="0"/>
              <a:pPr/>
              <a:t>2</a:t>
            </a:fld>
            <a:endParaRPr lang="en-US" dirty="0"/>
          </a:p>
        </p:txBody>
      </p:sp>
    </p:spTree>
    <p:extLst>
      <p:ext uri="{BB962C8B-B14F-4D97-AF65-F5344CB8AC3E}">
        <p14:creationId xmlns:p14="http://schemas.microsoft.com/office/powerpoint/2010/main" val="2815127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a:t>
            </a:r>
          </a:p>
          <a:p>
            <a:r>
              <a:rPr lang="en-US" dirty="0" smtClean="0"/>
              <a:t>Review the</a:t>
            </a:r>
            <a:r>
              <a:rPr lang="en-US" baseline="0" dirty="0" smtClean="0"/>
              <a:t> case study answers on the slide.</a:t>
            </a:r>
            <a:endParaRPr lang="en-US" dirty="0"/>
          </a:p>
        </p:txBody>
      </p:sp>
      <p:sp>
        <p:nvSpPr>
          <p:cNvPr id="4" name="Slide Number Placeholder 3"/>
          <p:cNvSpPr>
            <a:spLocks noGrp="1"/>
          </p:cNvSpPr>
          <p:nvPr>
            <p:ph type="sldNum" sz="quarter" idx="10"/>
          </p:nvPr>
        </p:nvSpPr>
        <p:spPr/>
        <p:txBody>
          <a:bodyPr/>
          <a:lstStyle/>
          <a:p>
            <a:fld id="{60625642-F0AF-4361-B339-24EC26CA9B06}" type="slidenum">
              <a:rPr lang="en-US" smtClean="0"/>
              <a:pPr/>
              <a:t>28</a:t>
            </a:fld>
            <a:endParaRPr lang="en-US" dirty="0"/>
          </a:p>
        </p:txBody>
      </p:sp>
    </p:spTree>
    <p:extLst>
      <p:ext uri="{BB962C8B-B14F-4D97-AF65-F5344CB8AC3E}">
        <p14:creationId xmlns:p14="http://schemas.microsoft.com/office/powerpoint/2010/main" val="830556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a:t>
            </a:r>
          </a:p>
          <a:p>
            <a:r>
              <a:rPr lang="en-US" dirty="0" smtClean="0"/>
              <a:t>Pose</a:t>
            </a:r>
            <a:r>
              <a:rPr lang="en-US" baseline="0" dirty="0" smtClean="0"/>
              <a:t> the questions on the slide to the group and gather the perspectives of the participants.</a:t>
            </a:r>
          </a:p>
          <a:p>
            <a:endParaRPr lang="en-US" dirty="0" smtClean="0"/>
          </a:p>
          <a:p>
            <a:r>
              <a:rPr lang="en-US" baseline="0" dirty="0" smtClean="0"/>
              <a:t>Ask for their</a:t>
            </a:r>
            <a:r>
              <a:rPr lang="en-US" dirty="0" smtClean="0"/>
              <a:t> experiences on projects that got this step right / wrong.</a:t>
            </a:r>
            <a:endParaRPr lang="en-US" baseline="0" dirty="0" smtClean="0"/>
          </a:p>
          <a:p>
            <a:endParaRPr lang="en-US" baseline="0" dirty="0" smtClean="0"/>
          </a:p>
          <a:p>
            <a:r>
              <a:rPr lang="en-US" baseline="0" dirty="0" smtClean="0"/>
              <a:t>After the group discusses each question, debrief by</a:t>
            </a:r>
            <a:r>
              <a:rPr lang="en-US" dirty="0" smtClean="0"/>
              <a:t> emphasizing </a:t>
            </a:r>
            <a:r>
              <a:rPr lang="en-US" baseline="0" dirty="0" smtClean="0"/>
              <a:t>:</a:t>
            </a:r>
          </a:p>
          <a:p>
            <a:endParaRPr lang="en-US" baseline="0" dirty="0" smtClean="0"/>
          </a:p>
          <a:p>
            <a:pPr marL="231775" indent="-231775">
              <a:buFont typeface="Arial" pitchFamily="34" charset="0"/>
              <a:buChar char="•"/>
            </a:pPr>
            <a:r>
              <a:rPr lang="en-US" dirty="0" smtClean="0"/>
              <a:t>Getting this part correct is critical to delivering the details. </a:t>
            </a:r>
          </a:p>
          <a:p>
            <a:pPr marL="231775" indent="-231775">
              <a:buFont typeface="Arial" pitchFamily="34" charset="0"/>
              <a:buChar char="•"/>
            </a:pPr>
            <a:endParaRPr lang="en-US" dirty="0" smtClean="0"/>
          </a:p>
          <a:p>
            <a:pPr marL="231775" indent="-231775">
              <a:buFont typeface="Arial" pitchFamily="34" charset="0"/>
              <a:buChar char="•"/>
            </a:pPr>
            <a:r>
              <a:rPr lang="en-US" dirty="0" smtClean="0"/>
              <a:t>Review this information with your Business and Technology Stakeholders / SMEs and ensure everyone has agreed to the</a:t>
            </a:r>
            <a:r>
              <a:rPr lang="en-US" baseline="0" dirty="0" smtClean="0"/>
              <a:t> </a:t>
            </a:r>
            <a:r>
              <a:rPr lang="en-US" dirty="0" smtClean="0"/>
              <a:t>future state.</a:t>
            </a:r>
          </a:p>
          <a:p>
            <a:pPr marL="231775" indent="-231775">
              <a:buFont typeface="Arial" pitchFamily="34" charset="0"/>
              <a:buChar char="•"/>
            </a:pPr>
            <a:endParaRPr lang="en-US" dirty="0" smtClean="0"/>
          </a:p>
          <a:p>
            <a:pPr marL="231775" indent="-231775">
              <a:buFont typeface="Arial" pitchFamily="34" charset="0"/>
              <a:buChar char="•"/>
            </a:pPr>
            <a:r>
              <a:rPr lang="en-US" dirty="0" smtClean="0"/>
              <a:t>If there questions and concerns that cannot be flushed out, ensure that it has been documented in the Requirements Issues Log and that everyone has agreed to the approach. </a:t>
            </a:r>
          </a:p>
          <a:p>
            <a:pPr marL="231775" indent="-231775">
              <a:buFont typeface="Arial" pitchFamily="34" charset="0"/>
              <a:buChar char="•"/>
            </a:pPr>
            <a:endParaRPr lang="en-US" dirty="0" smtClean="0"/>
          </a:p>
          <a:p>
            <a:pPr marL="231775" indent="-231775">
              <a:buFont typeface="Arial" pitchFamily="34" charset="0"/>
              <a:buChar char="•"/>
            </a:pPr>
            <a:r>
              <a:rPr lang="en-US" dirty="0" smtClean="0"/>
              <a:t>These outstanding items will cause rework and PCRs if not remedied.</a:t>
            </a:r>
          </a:p>
          <a:p>
            <a:pPr marL="228600" indent="-22860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0625642-F0AF-4361-B339-24EC26CA9B06}" type="slidenum">
              <a:rPr lang="en-US" smtClean="0"/>
              <a:pPr/>
              <a:t>31</a:t>
            </a:fld>
            <a:endParaRPr lang="en-US" dirty="0"/>
          </a:p>
        </p:txBody>
      </p:sp>
    </p:spTree>
    <p:extLst>
      <p:ext uri="{BB962C8B-B14F-4D97-AF65-F5344CB8AC3E}">
        <p14:creationId xmlns:p14="http://schemas.microsoft.com/office/powerpoint/2010/main" val="37993432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866227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There was a rule that was missing in step 4 which should have stated: "No greater than 15 people per class.</a:t>
            </a:r>
            <a:r>
              <a:rPr lang="en-US" baseline="0" dirty="0" smtClean="0"/>
              <a:t>  If 15 people are enrolled, approved by the manager and has complete the pre-test, then create a waitlist of anyone trying to register and have Giulia create a new course.</a:t>
            </a:r>
            <a:endParaRPr lang="en-US" dirty="0" smtClean="0"/>
          </a:p>
          <a:p>
            <a:endParaRPr lang="en-US" dirty="0" smtClean="0"/>
          </a:p>
          <a:p>
            <a:r>
              <a:rPr lang="en-US" dirty="0" smtClean="0"/>
              <a:t>SAY:</a:t>
            </a:r>
          </a:p>
          <a:p>
            <a:r>
              <a:rPr lang="en-US" dirty="0" smtClean="0"/>
              <a:t>The team created two L3 process maps. This is the first L3 process map.</a:t>
            </a:r>
          </a:p>
          <a:p>
            <a:endParaRPr lang="en-US" dirty="0" smtClean="0"/>
          </a:p>
          <a:p>
            <a:r>
              <a:rPr lang="en-US" dirty="0" smtClean="0"/>
              <a:t>This is what a</a:t>
            </a:r>
            <a:r>
              <a:rPr lang="en-US" baseline="0" dirty="0" smtClean="0"/>
              <a:t> Level 3 process map looks like.</a:t>
            </a:r>
          </a:p>
          <a:p>
            <a:endParaRPr lang="en-US" dirty="0"/>
          </a:p>
        </p:txBody>
      </p:sp>
      <p:sp>
        <p:nvSpPr>
          <p:cNvPr id="4" name="Slide Number Placeholder 3"/>
          <p:cNvSpPr>
            <a:spLocks noGrp="1"/>
          </p:cNvSpPr>
          <p:nvPr>
            <p:ph type="sldNum" sz="quarter" idx="10"/>
          </p:nvPr>
        </p:nvSpPr>
        <p:spPr/>
        <p:txBody>
          <a:bodyPr/>
          <a:lstStyle/>
          <a:p>
            <a:fld id="{60625642-F0AF-4361-B339-24EC26CA9B06}" type="slidenum">
              <a:rPr lang="en-US" smtClean="0"/>
              <a:pPr/>
              <a:t>36</a:t>
            </a:fld>
            <a:endParaRPr lang="en-US" dirty="0"/>
          </a:p>
        </p:txBody>
      </p:sp>
    </p:spTree>
    <p:extLst>
      <p:ext uri="{BB962C8B-B14F-4D97-AF65-F5344CB8AC3E}">
        <p14:creationId xmlns:p14="http://schemas.microsoft.com/office/powerpoint/2010/main" val="2567556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There was a rule that was missing in step 4 which should have stated: "No greater than 15 people per class.</a:t>
            </a:r>
            <a:r>
              <a:rPr lang="en-US" baseline="0" dirty="0" smtClean="0"/>
              <a:t>  If 15 people are enrolled, approved by the manager and has complete the pre-test, then create a waitlist of anyone trying to register and have Giulia create a new course.</a:t>
            </a:r>
            <a:endParaRPr lang="en-US" dirty="0" smtClean="0"/>
          </a:p>
          <a:p>
            <a:endParaRPr lang="en-US" dirty="0" smtClean="0"/>
          </a:p>
          <a:p>
            <a:r>
              <a:rPr lang="en-US" dirty="0" smtClean="0"/>
              <a:t>SAY:</a:t>
            </a:r>
          </a:p>
          <a:p>
            <a:r>
              <a:rPr lang="en-US" dirty="0" smtClean="0"/>
              <a:t>The team created two L3 process maps. This is the first L3 process map.</a:t>
            </a:r>
          </a:p>
          <a:p>
            <a:endParaRPr lang="en-US" dirty="0" smtClean="0"/>
          </a:p>
          <a:p>
            <a:r>
              <a:rPr lang="en-US" dirty="0" smtClean="0"/>
              <a:t>This is what a</a:t>
            </a:r>
            <a:r>
              <a:rPr lang="en-US" baseline="0" dirty="0" smtClean="0"/>
              <a:t> Level 3 process map looks like.</a:t>
            </a:r>
          </a:p>
          <a:p>
            <a:endParaRPr lang="en-US" dirty="0"/>
          </a:p>
        </p:txBody>
      </p:sp>
      <p:sp>
        <p:nvSpPr>
          <p:cNvPr id="4" name="Slide Number Placeholder 3"/>
          <p:cNvSpPr>
            <a:spLocks noGrp="1"/>
          </p:cNvSpPr>
          <p:nvPr>
            <p:ph type="sldNum" sz="quarter" idx="10"/>
          </p:nvPr>
        </p:nvSpPr>
        <p:spPr/>
        <p:txBody>
          <a:bodyPr/>
          <a:lstStyle/>
          <a:p>
            <a:fld id="{60625642-F0AF-4361-B339-24EC26CA9B06}" type="slidenum">
              <a:rPr lang="en-US" smtClean="0"/>
              <a:pPr/>
              <a:t>37</a:t>
            </a:fld>
            <a:endParaRPr lang="en-US" dirty="0"/>
          </a:p>
        </p:txBody>
      </p:sp>
    </p:spTree>
    <p:extLst>
      <p:ext uri="{BB962C8B-B14F-4D97-AF65-F5344CB8AC3E}">
        <p14:creationId xmlns:p14="http://schemas.microsoft.com/office/powerpoint/2010/main" val="8148708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There was a rule that was missing in step 4 which should have stated: "No greater than 15 people per class.</a:t>
            </a:r>
            <a:r>
              <a:rPr lang="en-US" baseline="0" dirty="0" smtClean="0"/>
              <a:t>  If 15 people are enrolled, approved by the manager and has complete the pre-test, then create a waitlist of anyone trying to register and have Giulia create a new course.</a:t>
            </a:r>
            <a:endParaRPr lang="en-US" dirty="0" smtClean="0"/>
          </a:p>
          <a:p>
            <a:endParaRPr lang="en-US" dirty="0" smtClean="0"/>
          </a:p>
          <a:p>
            <a:r>
              <a:rPr lang="en-US" dirty="0" smtClean="0"/>
              <a:t>SAY:</a:t>
            </a:r>
          </a:p>
          <a:p>
            <a:r>
              <a:rPr lang="en-US" dirty="0" smtClean="0"/>
              <a:t>The team created two L3 process maps. This is the first L3 process map.</a:t>
            </a:r>
          </a:p>
          <a:p>
            <a:endParaRPr lang="en-US" dirty="0" smtClean="0"/>
          </a:p>
          <a:p>
            <a:r>
              <a:rPr lang="en-US" dirty="0" smtClean="0"/>
              <a:t>This is what a</a:t>
            </a:r>
            <a:r>
              <a:rPr lang="en-US" baseline="0" dirty="0" smtClean="0"/>
              <a:t> Level 3 process map looks like.</a:t>
            </a:r>
          </a:p>
          <a:p>
            <a:endParaRPr lang="en-US" dirty="0"/>
          </a:p>
        </p:txBody>
      </p:sp>
      <p:sp>
        <p:nvSpPr>
          <p:cNvPr id="4" name="Slide Number Placeholder 3"/>
          <p:cNvSpPr>
            <a:spLocks noGrp="1"/>
          </p:cNvSpPr>
          <p:nvPr>
            <p:ph type="sldNum" sz="quarter" idx="10"/>
          </p:nvPr>
        </p:nvSpPr>
        <p:spPr/>
        <p:txBody>
          <a:bodyPr/>
          <a:lstStyle/>
          <a:p>
            <a:fld id="{60625642-F0AF-4361-B339-24EC26CA9B06}" type="slidenum">
              <a:rPr lang="en-US" smtClean="0"/>
              <a:pPr/>
              <a:t>38</a:t>
            </a:fld>
            <a:endParaRPr lang="en-US" dirty="0"/>
          </a:p>
        </p:txBody>
      </p:sp>
    </p:spTree>
    <p:extLst>
      <p:ext uri="{BB962C8B-B14F-4D97-AF65-F5344CB8AC3E}">
        <p14:creationId xmlns:p14="http://schemas.microsoft.com/office/powerpoint/2010/main" val="1974331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defTabSz="897301" eaLnBrk="0" fontAlgn="base" hangingPunct="0">
              <a:spcBef>
                <a:spcPct val="30000"/>
              </a:spcBef>
              <a:spcAft>
                <a:spcPct val="0"/>
              </a:spcAft>
              <a:defRPr/>
            </a:pPr>
            <a:r>
              <a:rPr lang="en-US" b="1" u="sng" dirty="0">
                <a:latin typeface="Arial" charset="0"/>
                <a:cs typeface="Arial" charset="0"/>
              </a:rPr>
              <a:t>YANA</a:t>
            </a:r>
            <a:endParaRPr lang="en-US" dirty="0" smtClean="0"/>
          </a:p>
          <a:p>
            <a:pPr eaLnBrk="1" hangingPunct="1">
              <a:spcBef>
                <a:spcPct val="0"/>
              </a:spcBef>
            </a:pPr>
            <a:endParaRPr lang="en-US" dirty="0">
              <a:latin typeface="Arial" charset="0"/>
              <a:cs typeface="Arial" charset="0"/>
            </a:endParaRPr>
          </a:p>
          <a:p>
            <a:pPr eaLnBrk="1" hangingPunct="1">
              <a:spcBef>
                <a:spcPct val="0"/>
              </a:spcBef>
            </a:pPr>
            <a:r>
              <a:rPr lang="en-US" dirty="0">
                <a:latin typeface="Arial" charset="0"/>
                <a:cs typeface="Arial" charset="0"/>
              </a:rPr>
              <a:t>What do we mean by alignment? SOPs are a </a:t>
            </a:r>
          </a:p>
          <a:p>
            <a:pPr eaLnBrk="1" hangingPunct="1">
              <a:spcBef>
                <a:spcPct val="0"/>
              </a:spcBef>
            </a:pPr>
            <a:endParaRPr lang="en-US" dirty="0">
              <a:latin typeface="Arial" charset="0"/>
              <a:cs typeface="Arial" charset="0"/>
            </a:endParaRPr>
          </a:p>
          <a:p>
            <a:pPr eaLnBrk="1" hangingPunct="1">
              <a:spcBef>
                <a:spcPct val="0"/>
              </a:spcBef>
            </a:pPr>
            <a:r>
              <a:rPr lang="en-US" b="1" u="sng" dirty="0">
                <a:latin typeface="Arial" charset="0"/>
                <a:cs typeface="Arial" charset="0"/>
              </a:rPr>
              <a:t>Level 3</a:t>
            </a:r>
            <a:r>
              <a:rPr lang="en-US" dirty="0">
                <a:latin typeface="Arial" charset="0"/>
                <a:cs typeface="Arial" charset="0"/>
              </a:rPr>
              <a:t> </a:t>
            </a:r>
          </a:p>
          <a:p>
            <a:pPr eaLnBrk="1" hangingPunct="1">
              <a:spcBef>
                <a:spcPct val="0"/>
              </a:spcBef>
            </a:pPr>
            <a:r>
              <a:rPr lang="en-US" dirty="0">
                <a:latin typeface="Arial" charset="0"/>
                <a:cs typeface="Arial" charset="0"/>
              </a:rPr>
              <a:t>In level three the focus is more specific. We are talking about a </a:t>
            </a:r>
            <a:r>
              <a:rPr lang="en-US" b="1" dirty="0">
                <a:latin typeface="Arial" charset="0"/>
                <a:cs typeface="Arial" charset="0"/>
              </a:rPr>
              <a:t>set of activities </a:t>
            </a:r>
            <a:r>
              <a:rPr lang="en-US" dirty="0">
                <a:latin typeface="Arial" charset="0"/>
                <a:cs typeface="Arial" charset="0"/>
              </a:rPr>
              <a:t>required to complete a process and </a:t>
            </a:r>
            <a:r>
              <a:rPr lang="en-US" b="1" dirty="0">
                <a:latin typeface="Arial" charset="0"/>
                <a:cs typeface="Arial" charset="0"/>
              </a:rPr>
              <a:t>meet a business objective</a:t>
            </a:r>
            <a:r>
              <a:rPr lang="en-US" dirty="0">
                <a:latin typeface="Arial" charset="0"/>
                <a:cs typeface="Arial" charset="0"/>
              </a:rPr>
              <a:t>. Our </a:t>
            </a:r>
            <a:r>
              <a:rPr lang="en-US" b="1" dirty="0">
                <a:latin typeface="Arial" charset="0"/>
                <a:cs typeface="Arial" charset="0"/>
              </a:rPr>
              <a:t>scope</a:t>
            </a:r>
            <a:r>
              <a:rPr lang="en-US" dirty="0">
                <a:latin typeface="Arial" charset="0"/>
                <a:cs typeface="Arial" charset="0"/>
              </a:rPr>
              <a:t> is specific to a particular </a:t>
            </a:r>
            <a:r>
              <a:rPr lang="en-US" b="1" dirty="0">
                <a:latin typeface="Arial" charset="0"/>
                <a:cs typeface="Arial" charset="0"/>
              </a:rPr>
              <a:t>product, channel or customer type</a:t>
            </a:r>
            <a:r>
              <a:rPr lang="en-US" dirty="0">
                <a:latin typeface="Arial" charset="0"/>
                <a:cs typeface="Arial" charset="0"/>
              </a:rPr>
              <a:t>. In this level our actors are likely to be teams/roles. At this level of mapping the goal is to have the map sufficiently detailed such that a reader can </a:t>
            </a:r>
            <a:r>
              <a:rPr lang="en-US" b="1" dirty="0">
                <a:latin typeface="Arial" charset="0"/>
                <a:cs typeface="Arial" charset="0"/>
              </a:rPr>
              <a:t>distinguish roles and responsibilities between actors</a:t>
            </a:r>
            <a:r>
              <a:rPr lang="en-US" dirty="0">
                <a:latin typeface="Arial" charset="0"/>
                <a:cs typeface="Arial" charset="0"/>
              </a:rPr>
              <a:t>.</a:t>
            </a:r>
            <a:endParaRPr lang="en-US" b="1" dirty="0">
              <a:latin typeface="Arial" charset="0"/>
              <a:cs typeface="Arial" charset="0"/>
            </a:endParaRPr>
          </a:p>
          <a:p>
            <a:pPr eaLnBrk="1" hangingPunct="1">
              <a:spcBef>
                <a:spcPct val="0"/>
              </a:spcBef>
            </a:pPr>
            <a:endParaRPr lang="en-US" dirty="0">
              <a:latin typeface="Arial" charset="0"/>
              <a:cs typeface="Arial" charset="0"/>
            </a:endParaRPr>
          </a:p>
          <a:p>
            <a:pPr eaLnBrk="1" hangingPunct="1">
              <a:spcBef>
                <a:spcPct val="0"/>
              </a:spcBef>
            </a:pPr>
            <a:r>
              <a:rPr lang="en-US" dirty="0">
                <a:latin typeface="Arial" charset="0"/>
                <a:cs typeface="Arial" charset="0"/>
              </a:rPr>
              <a:t>An example "Welcome Customer" could be a level three activity</a:t>
            </a:r>
          </a:p>
          <a:p>
            <a:pPr eaLnBrk="1" hangingPunct="1">
              <a:spcBef>
                <a:spcPct val="0"/>
              </a:spcBef>
            </a:pPr>
            <a:endParaRPr lang="en-US" dirty="0">
              <a:latin typeface="Arial" charset="0"/>
              <a:cs typeface="Arial" charset="0"/>
            </a:endParaRPr>
          </a:p>
          <a:p>
            <a:pPr eaLnBrk="1" hangingPunct="1">
              <a:spcBef>
                <a:spcPct val="0"/>
              </a:spcBef>
            </a:pPr>
            <a:r>
              <a:rPr lang="en-US" b="1" u="sng" dirty="0">
                <a:latin typeface="Arial" charset="0"/>
                <a:cs typeface="Arial" charset="0"/>
              </a:rPr>
              <a:t>Level 4</a:t>
            </a:r>
            <a:r>
              <a:rPr lang="en-US" dirty="0">
                <a:latin typeface="Arial" charset="0"/>
                <a:cs typeface="Arial" charset="0"/>
              </a:rPr>
              <a:t> </a:t>
            </a:r>
          </a:p>
          <a:p>
            <a:pPr eaLnBrk="1" hangingPunct="1">
              <a:spcBef>
                <a:spcPct val="0"/>
              </a:spcBef>
            </a:pPr>
            <a:r>
              <a:rPr lang="en-US" dirty="0">
                <a:latin typeface="Arial" charset="0"/>
                <a:cs typeface="Arial" charset="0"/>
              </a:rPr>
              <a:t>In level four the focus becomes even more granular as we move to talk about a </a:t>
            </a:r>
            <a:r>
              <a:rPr lang="en-US" b="1" dirty="0">
                <a:latin typeface="Arial" charset="0"/>
                <a:cs typeface="Arial" charset="0"/>
              </a:rPr>
              <a:t>set of tasks</a:t>
            </a:r>
            <a:r>
              <a:rPr lang="en-US" dirty="0">
                <a:latin typeface="Arial" charset="0"/>
                <a:cs typeface="Arial" charset="0"/>
              </a:rPr>
              <a:t> which </a:t>
            </a:r>
            <a:r>
              <a:rPr lang="en-US" b="1" dirty="0">
                <a:latin typeface="Arial" charset="0"/>
                <a:cs typeface="Arial" charset="0"/>
              </a:rPr>
              <a:t>support</a:t>
            </a:r>
            <a:r>
              <a:rPr lang="en-US" dirty="0">
                <a:latin typeface="Arial" charset="0"/>
                <a:cs typeface="Arial" charset="0"/>
              </a:rPr>
              <a:t> level three processes. Again, here we are looking at supporting steps required to achieve the required outputs. In this level our actors are likely to be roles. At this level of mapping the goal is to have the map sufficiently detailed such that an </a:t>
            </a:r>
            <a:r>
              <a:rPr lang="en-US" b="1" dirty="0">
                <a:latin typeface="Arial" charset="0"/>
                <a:cs typeface="Arial" charset="0"/>
              </a:rPr>
              <a:t>actor can understand the main steps they need to follow to perform their job</a:t>
            </a:r>
            <a:r>
              <a:rPr lang="en-US" dirty="0">
                <a:latin typeface="Arial" charset="0"/>
                <a:cs typeface="Arial" charset="0"/>
              </a:rPr>
              <a:t>.</a:t>
            </a:r>
          </a:p>
          <a:p>
            <a:pPr eaLnBrk="1" hangingPunct="1">
              <a:spcBef>
                <a:spcPct val="0"/>
              </a:spcBef>
            </a:pPr>
            <a:endParaRPr lang="en-US" dirty="0">
              <a:latin typeface="Arial" charset="0"/>
              <a:cs typeface="Arial" charset="0"/>
            </a:endParaRPr>
          </a:p>
          <a:p>
            <a:pPr defTabSz="897301" fontAlgn="base">
              <a:spcBef>
                <a:spcPct val="0"/>
              </a:spcBef>
              <a:spcAft>
                <a:spcPct val="0"/>
              </a:spcAft>
              <a:defRPr/>
            </a:pPr>
            <a:r>
              <a:rPr lang="en-US" dirty="0">
                <a:latin typeface="Arial" charset="0"/>
                <a:cs typeface="Arial" charset="0"/>
              </a:rPr>
              <a:t>An example: "Greet Customer" and " Discuss Needs " may represent some Level 4 activities that are part of "Welcome Customer"</a:t>
            </a:r>
          </a:p>
          <a:p>
            <a:pPr eaLnBrk="1" hangingPunct="1">
              <a:spcBef>
                <a:spcPct val="0"/>
              </a:spcBef>
            </a:pPr>
            <a:endParaRPr lang="en-US" dirty="0">
              <a:latin typeface="Arial" charset="0"/>
              <a:cs typeface="Arial" charset="0"/>
            </a:endParaRPr>
          </a:p>
          <a:p>
            <a:pPr eaLnBrk="1" hangingPunct="1">
              <a:spcBef>
                <a:spcPct val="0"/>
              </a:spcBef>
            </a:pPr>
            <a:r>
              <a:rPr lang="en-US" dirty="0">
                <a:latin typeface="Arial" charset="0"/>
                <a:cs typeface="Arial" charset="0"/>
              </a:rPr>
              <a:t>Today our focus is at the </a:t>
            </a:r>
            <a:r>
              <a:rPr lang="en-US" b="1" u="sng" dirty="0">
                <a:latin typeface="Arial" charset="0"/>
                <a:cs typeface="Arial" charset="0"/>
              </a:rPr>
              <a:t>Level 5</a:t>
            </a:r>
          </a:p>
          <a:p>
            <a:pPr eaLnBrk="1" hangingPunct="1">
              <a:spcBef>
                <a:spcPct val="0"/>
              </a:spcBef>
            </a:pPr>
            <a:endParaRPr lang="en-US" dirty="0">
              <a:latin typeface="Arial" charset="0"/>
              <a:cs typeface="Arial" charset="0"/>
            </a:endParaRPr>
          </a:p>
          <a:p>
            <a:pPr eaLnBrk="1" hangingPunct="1">
              <a:spcBef>
                <a:spcPct val="0"/>
              </a:spcBef>
            </a:pPr>
            <a:r>
              <a:rPr lang="en-US" dirty="0">
                <a:latin typeface="Arial" charset="0"/>
                <a:cs typeface="Arial" charset="0"/>
              </a:rPr>
              <a:t>Level 5 At a level five – the highest level of granularity we are talking about </a:t>
            </a:r>
            <a:r>
              <a:rPr lang="en-US" u="sng" dirty="0">
                <a:cs typeface="Arial" charset="0"/>
              </a:rPr>
              <a:t>specific steps required at the actor / resource level</a:t>
            </a:r>
            <a:r>
              <a:rPr lang="en-US" dirty="0">
                <a:cs typeface="Arial" charset="0"/>
              </a:rPr>
              <a:t> </a:t>
            </a:r>
            <a:endParaRPr lang="en-US" dirty="0">
              <a:latin typeface="Arial" charset="0"/>
              <a:cs typeface="Arial" charset="0"/>
            </a:endParaRPr>
          </a:p>
          <a:p>
            <a:pPr eaLnBrk="1" hangingPunct="1">
              <a:spcBef>
                <a:spcPct val="0"/>
              </a:spcBef>
            </a:pPr>
            <a:endParaRPr lang="en-US" dirty="0">
              <a:latin typeface="Arial" charset="0"/>
              <a:cs typeface="Arial" charset="0"/>
            </a:endParaRPr>
          </a:p>
          <a:p>
            <a:pPr eaLnBrk="1" hangingPunct="1">
              <a:spcBef>
                <a:spcPct val="0"/>
              </a:spcBef>
            </a:pPr>
            <a:r>
              <a:rPr lang="en-US" b="1" dirty="0">
                <a:latin typeface="Arial" charset="0"/>
                <a:cs typeface="Arial" charset="0"/>
              </a:rPr>
              <a:t>USE CASES level of detail</a:t>
            </a:r>
          </a:p>
          <a:p>
            <a:pPr eaLnBrk="1" hangingPunct="1">
              <a:spcBef>
                <a:spcPct val="0"/>
              </a:spcBef>
            </a:pPr>
            <a:endParaRPr lang="en-US" dirty="0">
              <a:latin typeface="Arial" charset="0"/>
              <a:cs typeface="Arial" charset="0"/>
            </a:endParaRPr>
          </a:p>
          <a:p>
            <a:pPr eaLnBrk="1" hangingPunct="1">
              <a:spcBef>
                <a:spcPct val="0"/>
              </a:spcBef>
            </a:pPr>
            <a:r>
              <a:rPr lang="en-US" dirty="0">
                <a:latin typeface="Arial" charset="0"/>
                <a:cs typeface="Arial" charset="0"/>
              </a:rPr>
              <a:t>An example: "Welcome Customer" can be broken down to explain step by step how the interaction between the CSR and the customer occurs. For example there may be directions on exactly what to say when the customers enters etc. </a:t>
            </a:r>
            <a:endParaRPr lang="en-US" dirty="0" smtClean="0"/>
          </a:p>
          <a:p>
            <a:endParaRPr lang="en-US" dirty="0" smtClean="0"/>
          </a:p>
          <a:p>
            <a:endParaRPr lang="en-US" dirty="0" smtClean="0"/>
          </a:p>
          <a:p>
            <a:r>
              <a:rPr lang="en-US" dirty="0" smtClean="0"/>
              <a:t>********</a:t>
            </a:r>
          </a:p>
          <a:p>
            <a:r>
              <a:rPr lang="en-US" dirty="0" smtClean="0"/>
              <a:t>Here is an illustration</a:t>
            </a:r>
            <a:r>
              <a:rPr lang="en-US" baseline="0" dirty="0" smtClean="0"/>
              <a:t> of what we have discussed </a:t>
            </a:r>
          </a:p>
          <a:p>
            <a:endParaRPr lang="en-US" baseline="0" dirty="0" smtClean="0"/>
          </a:p>
          <a:p>
            <a:r>
              <a:rPr lang="en-US" baseline="0" dirty="0" smtClean="0"/>
              <a:t>LMS process at L3 "Administer LMS"</a:t>
            </a:r>
          </a:p>
          <a:p>
            <a:endParaRPr lang="en-US" baseline="0" dirty="0" smtClean="0"/>
          </a:p>
          <a:p>
            <a:r>
              <a:rPr lang="en-US" baseline="0" dirty="0" smtClean="0"/>
              <a:t>L3 – Create LMS Course (at the Process Level)</a:t>
            </a:r>
          </a:p>
          <a:p>
            <a:r>
              <a:rPr lang="en-US" baseline="0" dirty="0" smtClean="0"/>
              <a:t>L4 – Navigate to home page ,  search the course , select the course and other supporting steps/subtasks</a:t>
            </a:r>
          </a:p>
          <a:p>
            <a:r>
              <a:rPr lang="en-US" baseline="0" dirty="0" smtClean="0"/>
              <a:t>L5 – We are at a step by step view of the entire process: where to click , how to select items from a dropdown menu etc. </a:t>
            </a:r>
          </a:p>
          <a:p>
            <a:endParaRPr lang="en-US" baseline="0" dirty="0" smtClean="0"/>
          </a:p>
          <a:p>
            <a:pPr defTabSz="897301" eaLnBrk="0" fontAlgn="base" hangingPunct="0">
              <a:spcBef>
                <a:spcPct val="30000"/>
              </a:spcBef>
              <a:spcAft>
                <a:spcPct val="0"/>
              </a:spcAft>
              <a:defRPr/>
            </a:pPr>
            <a:r>
              <a:rPr lang="en-US" b="1" u="sng" dirty="0">
                <a:latin typeface="Arial" charset="0"/>
                <a:cs typeface="Arial" charset="0"/>
              </a:rPr>
              <a:t>RMLC , When we are talking about requirements we are talking about L3 &amp; L4.</a:t>
            </a:r>
          </a:p>
          <a:p>
            <a:pPr defTabSz="897301" eaLnBrk="0" fontAlgn="base" hangingPunct="0">
              <a:spcBef>
                <a:spcPct val="30000"/>
              </a:spcBef>
              <a:spcAft>
                <a:spcPct val="0"/>
              </a:spcAft>
              <a:defRPr/>
            </a:pPr>
            <a:endParaRPr lang="en-US" b="1" u="sng" dirty="0">
              <a:latin typeface="Arial" charset="0"/>
              <a:cs typeface="Arial" charset="0"/>
            </a:endParaRPr>
          </a:p>
          <a:p>
            <a:pPr defTabSz="897301" eaLnBrk="0" fontAlgn="base" hangingPunct="0">
              <a:spcBef>
                <a:spcPct val="30000"/>
              </a:spcBef>
              <a:spcAft>
                <a:spcPct val="0"/>
              </a:spcAft>
              <a:defRPr/>
            </a:pPr>
            <a:r>
              <a:rPr lang="en-US" b="1" u="sng" dirty="0">
                <a:latin typeface="Arial" charset="0"/>
                <a:cs typeface="Arial" charset="0"/>
              </a:rPr>
              <a:t>At level 4 we translate to business use case</a:t>
            </a:r>
          </a:p>
          <a:p>
            <a:endParaRPr lang="en-US" baseline="0" dirty="0" smtClean="0"/>
          </a:p>
        </p:txBody>
      </p:sp>
      <p:sp>
        <p:nvSpPr>
          <p:cNvPr id="4" name="Slide Number Placeholder 3"/>
          <p:cNvSpPr>
            <a:spLocks noGrp="1"/>
          </p:cNvSpPr>
          <p:nvPr>
            <p:ph type="sldNum" sz="quarter" idx="10"/>
          </p:nvPr>
        </p:nvSpPr>
        <p:spPr/>
        <p:txBody>
          <a:bodyPr/>
          <a:lstStyle/>
          <a:p>
            <a:pPr>
              <a:defRPr/>
            </a:pPr>
            <a:fld id="{6064809A-27E1-45A8-B6FB-0BC7CA789E02}" type="slidenum">
              <a:rPr lang="en-US" smtClean="0"/>
              <a:pPr>
                <a:defRPr/>
              </a:pPr>
              <a:t>39</a:t>
            </a:fld>
            <a:endParaRPr lang="en-US"/>
          </a:p>
        </p:txBody>
      </p:sp>
    </p:spTree>
    <p:extLst>
      <p:ext uri="{BB962C8B-B14F-4D97-AF65-F5344CB8AC3E}">
        <p14:creationId xmlns:p14="http://schemas.microsoft.com/office/powerpoint/2010/main" val="7465224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rgbClr val="000000"/>
                </a:solidFill>
                <a:latin typeface="+mn-lt"/>
                <a:ea typeface="+mn-ea"/>
                <a:cs typeface="+mn-cs"/>
              </a:rPr>
              <a:t>DO:</a:t>
            </a:r>
          </a:p>
          <a:p>
            <a:r>
              <a:rPr lang="en-US" sz="1200" kern="1200" dirty="0" smtClean="0">
                <a:solidFill>
                  <a:srgbClr val="000000"/>
                </a:solidFill>
                <a:latin typeface="+mn-lt"/>
                <a:ea typeface="+mn-ea"/>
                <a:cs typeface="+mn-cs"/>
              </a:rPr>
              <a:t>Review the cells and discuss how the template is filled out</a:t>
            </a:r>
            <a:r>
              <a:rPr lang="en-US" sz="1200" kern="1200" baseline="0" dirty="0" smtClean="0">
                <a:solidFill>
                  <a:srgbClr val="000000"/>
                </a:solidFill>
                <a:latin typeface="+mn-lt"/>
                <a:ea typeface="+mn-ea"/>
                <a:cs typeface="+mn-cs"/>
              </a:rPr>
              <a:t> for the use case steps.</a:t>
            </a:r>
            <a:endParaRPr lang="en-US" sz="1200" kern="1200" dirty="0" smtClean="0">
              <a:solidFill>
                <a:srgbClr val="000000"/>
              </a:solidFill>
              <a:latin typeface="+mn-lt"/>
              <a:ea typeface="+mn-ea"/>
              <a:cs typeface="+mn-cs"/>
            </a:endParaRPr>
          </a:p>
          <a:p>
            <a:endParaRPr lang="en-US" sz="1200" kern="1200" dirty="0" smtClean="0">
              <a:solidFill>
                <a:srgbClr val="000000"/>
              </a:solidFill>
              <a:latin typeface="+mn-lt"/>
              <a:ea typeface="+mn-ea"/>
              <a:cs typeface="+mn-cs"/>
            </a:endParaRPr>
          </a:p>
          <a:p>
            <a:r>
              <a:rPr lang="en-US" sz="1200" kern="1200" dirty="0" smtClean="0">
                <a:solidFill>
                  <a:srgbClr val="000000"/>
                </a:solidFill>
                <a:latin typeface="+mn-lt"/>
                <a:ea typeface="+mn-ea"/>
                <a:cs typeface="+mn-cs"/>
              </a:rPr>
              <a:t>Warn that these cells under Alternate/Variation can become quite long and when they do, the author should consider calling out the detail as an alternate flow in lieu of putting entire flow in the cell.</a:t>
            </a:r>
          </a:p>
          <a:p>
            <a:endParaRPr lang="en-US" dirty="0"/>
          </a:p>
        </p:txBody>
      </p:sp>
      <p:sp>
        <p:nvSpPr>
          <p:cNvPr id="4" name="Slide Number Placeholder 3"/>
          <p:cNvSpPr>
            <a:spLocks noGrp="1"/>
          </p:cNvSpPr>
          <p:nvPr>
            <p:ph type="sldNum" sz="quarter" idx="10"/>
          </p:nvPr>
        </p:nvSpPr>
        <p:spPr/>
        <p:txBody>
          <a:bodyPr/>
          <a:lstStyle/>
          <a:p>
            <a:fld id="{60625642-F0AF-4361-B339-24EC26CA9B06}" type="slidenum">
              <a:rPr lang="en-US" smtClean="0"/>
              <a:pPr/>
              <a:t>41</a:t>
            </a:fld>
            <a:endParaRPr lang="en-US" dirty="0"/>
          </a:p>
        </p:txBody>
      </p:sp>
    </p:spTree>
    <p:extLst>
      <p:ext uri="{BB962C8B-B14F-4D97-AF65-F5344CB8AC3E}">
        <p14:creationId xmlns:p14="http://schemas.microsoft.com/office/powerpoint/2010/main" val="278409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SAY:</a:t>
            </a:r>
          </a:p>
          <a:p>
            <a:r>
              <a:rPr lang="en-US" dirty="0" smtClean="0"/>
              <a:t>Let’s take a look at the components of the BRD.</a:t>
            </a:r>
            <a:endParaRPr lang="en-US" dirty="0"/>
          </a:p>
        </p:txBody>
      </p:sp>
      <p:sp>
        <p:nvSpPr>
          <p:cNvPr id="4" name="Slide Number Placeholder 3"/>
          <p:cNvSpPr>
            <a:spLocks noGrp="1"/>
          </p:cNvSpPr>
          <p:nvPr>
            <p:ph type="sldNum" sz="quarter" idx="10"/>
          </p:nvPr>
        </p:nvSpPr>
        <p:spPr/>
        <p:txBody>
          <a:bodyPr/>
          <a:lstStyle/>
          <a:p>
            <a:fld id="{60625642-F0AF-4361-B339-24EC26CA9B06}" type="slidenum">
              <a:rPr lang="en-US" smtClean="0"/>
              <a:pPr/>
              <a:t>42</a:t>
            </a:fld>
            <a:endParaRPr lang="en-US" dirty="0"/>
          </a:p>
        </p:txBody>
      </p:sp>
    </p:spTree>
    <p:extLst>
      <p:ext uri="{BB962C8B-B14F-4D97-AF65-F5344CB8AC3E}">
        <p14:creationId xmlns:p14="http://schemas.microsoft.com/office/powerpoint/2010/main" val="20630427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72979" y="4343399"/>
            <a:ext cx="6148137" cy="4418635"/>
          </a:xfrm>
        </p:spPr>
        <p:txBody>
          <a:bodyPr>
            <a:normAutofit fontScale="92500" lnSpcReduction="20000"/>
          </a:bodyPr>
          <a:lstStyle/>
          <a:p>
            <a:r>
              <a:rPr lang="en-US" dirty="0" smtClean="0"/>
              <a:t>DO:</a:t>
            </a:r>
          </a:p>
          <a:p>
            <a:r>
              <a:rPr lang="en-US" dirty="0" smtClean="0"/>
              <a:t>Pose the questions on the slide to the group and gather the perspectives of the participants.</a:t>
            </a:r>
          </a:p>
          <a:p>
            <a:endParaRPr lang="en-US" dirty="0" smtClean="0"/>
          </a:p>
          <a:p>
            <a:r>
              <a:rPr lang="en-US" baseline="0" dirty="0" smtClean="0"/>
              <a:t>After the group discusses each question, debrief with the points below.</a:t>
            </a:r>
          </a:p>
          <a:p>
            <a:endParaRPr lang="en-US" dirty="0" smtClean="0"/>
          </a:p>
          <a:p>
            <a:r>
              <a:rPr lang="en-US" baseline="0" dirty="0" smtClean="0"/>
              <a:t>TALKING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What is the difference between ‘requirements deliverables’ and the ‘requirements package’?</a:t>
            </a:r>
          </a:p>
          <a:p>
            <a:pPr marL="228600" indent="-228600">
              <a:buFont typeface="Arial" pitchFamily="34" charset="0"/>
              <a:buChar char="•"/>
            </a:pPr>
            <a:r>
              <a:rPr lang="en-US" baseline="0" dirty="0" smtClean="0"/>
              <a:t>Requirements deliverables are the actual artifacts which contain requirements, such as business process maps, use cases, data.</a:t>
            </a:r>
          </a:p>
          <a:p>
            <a:pPr marL="228600" indent="-228600">
              <a:buFont typeface="Arial" pitchFamily="34" charset="0"/>
              <a:buChar char="•"/>
            </a:pPr>
            <a:r>
              <a:rPr lang="en-US" baseline="0" dirty="0" smtClean="0"/>
              <a:t>The requirements package is a collection of requirements deliverables organized for easy consumption by stakeholders including the Business Owners and Subject Matter Experts (SMEs), Technology, QA. </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What’s the purpose of the requirements package?</a:t>
            </a:r>
          </a:p>
          <a:p>
            <a:pPr marL="228600" marR="0"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The purpose of the requirements package is to:</a:t>
            </a:r>
          </a:p>
          <a:p>
            <a:pPr marL="458788" marR="0" indent="-228600" algn="l" defTabSz="914400" rtl="0" eaLnBrk="1" fontAlgn="auto" latinLnBrk="0" hangingPunct="1">
              <a:lnSpc>
                <a:spcPct val="100000"/>
              </a:lnSpc>
              <a:spcBef>
                <a:spcPts val="0"/>
              </a:spcBef>
              <a:spcAft>
                <a:spcPts val="0"/>
              </a:spcAft>
              <a:buClrTx/>
              <a:buSzTx/>
              <a:buFont typeface="Courier New" pitchFamily="49" charset="0"/>
              <a:buChar char="o"/>
              <a:tabLst/>
              <a:defRPr/>
            </a:pPr>
            <a:r>
              <a:rPr lang="en-US" dirty="0" smtClean="0"/>
              <a:t>Communicate</a:t>
            </a:r>
            <a:r>
              <a:rPr lang="en-US" baseline="0" dirty="0" smtClean="0"/>
              <a:t> </a:t>
            </a:r>
            <a:r>
              <a:rPr lang="en-US" dirty="0" smtClean="0"/>
              <a:t>the business requirements (the ‘what’ not the ‘how’) at a level of detail and in a way that can be understood by the stakeholders;</a:t>
            </a:r>
          </a:p>
          <a:p>
            <a:pPr marL="458788" marR="0" indent="-228600" algn="l" defTabSz="914400" rtl="0" eaLnBrk="1" fontAlgn="auto" latinLnBrk="0" hangingPunct="1">
              <a:lnSpc>
                <a:spcPct val="100000"/>
              </a:lnSpc>
              <a:spcBef>
                <a:spcPts val="0"/>
              </a:spcBef>
              <a:spcAft>
                <a:spcPts val="0"/>
              </a:spcAft>
              <a:buClrTx/>
              <a:buSzTx/>
              <a:buFont typeface="Courier New" pitchFamily="49" charset="0"/>
              <a:buChar char="o"/>
              <a:tabLst/>
              <a:defRPr/>
            </a:pPr>
            <a:r>
              <a:rPr lang="en-US" baseline="0" dirty="0" smtClean="0"/>
              <a:t>To ensure the RSME has interpreted the ‘ask’ </a:t>
            </a:r>
            <a:r>
              <a:rPr lang="en-US" dirty="0" smtClean="0"/>
              <a:t>correctly; and </a:t>
            </a:r>
          </a:p>
          <a:p>
            <a:pPr marL="458788" marR="0" indent="-228600" algn="l" defTabSz="914400" rtl="0" eaLnBrk="1" fontAlgn="auto" latinLnBrk="0" hangingPunct="1">
              <a:lnSpc>
                <a:spcPct val="100000"/>
              </a:lnSpc>
              <a:spcBef>
                <a:spcPts val="0"/>
              </a:spcBef>
              <a:spcAft>
                <a:spcPts val="0"/>
              </a:spcAft>
              <a:buClrTx/>
              <a:buSzTx/>
              <a:buFont typeface="Courier New" pitchFamily="49" charset="0"/>
              <a:buChar char="o"/>
              <a:tabLst/>
              <a:defRPr/>
            </a:pPr>
            <a:r>
              <a:rPr lang="en-US" dirty="0" smtClean="0"/>
              <a:t>To communicate the business requirements to the ‘downstream’ teams who need to work from these requirements.</a:t>
            </a:r>
          </a:p>
          <a:p>
            <a:endParaRPr lang="en-US" dirty="0" smtClean="0"/>
          </a:p>
          <a:p>
            <a:r>
              <a:rPr lang="en-US" dirty="0" smtClean="0"/>
              <a:t>Objectives of the requirements package are:</a:t>
            </a:r>
          </a:p>
          <a:p>
            <a:pPr marL="228600" indent="-228600">
              <a:buFont typeface="Arial" pitchFamily="34" charset="0"/>
              <a:buChar char="•"/>
            </a:pPr>
            <a:r>
              <a:rPr lang="en-US" dirty="0" smtClean="0"/>
              <a:t>To gain agreement with stakeholders</a:t>
            </a:r>
          </a:p>
          <a:p>
            <a:pPr marL="228600" indent="-228600">
              <a:buFont typeface="Arial" pitchFamily="34" charset="0"/>
              <a:buChar char="•"/>
            </a:pPr>
            <a:r>
              <a:rPr lang="en-US" dirty="0" smtClean="0"/>
              <a:t>To provide a foundation to communicate to a technology service provider what the solution needs to do to satisfy the customer’s and business’ needs</a:t>
            </a:r>
          </a:p>
          <a:p>
            <a:pPr marL="228600" indent="-228600">
              <a:buFont typeface="Arial" pitchFamily="34" charset="0"/>
              <a:buChar char="•"/>
            </a:pPr>
            <a:r>
              <a:rPr lang="en-US" dirty="0" smtClean="0"/>
              <a:t>To provide input into the next phase for this project</a:t>
            </a:r>
          </a:p>
          <a:p>
            <a:pPr marL="228600" indent="-228600">
              <a:buFont typeface="Arial" pitchFamily="34" charset="0"/>
              <a:buChar char="•"/>
            </a:pPr>
            <a:r>
              <a:rPr lang="en-US" dirty="0" smtClean="0"/>
              <a:t>To describe what not how the customer/business needs will be met by the solution</a:t>
            </a:r>
          </a:p>
          <a:p>
            <a:endParaRPr lang="en-US" baseline="0" dirty="0" smtClean="0"/>
          </a:p>
          <a:p>
            <a:r>
              <a:rPr lang="en-US" baseline="0" dirty="0" smtClean="0"/>
              <a:t>Move to the next slide to debrief further.</a:t>
            </a:r>
          </a:p>
        </p:txBody>
      </p:sp>
      <p:sp>
        <p:nvSpPr>
          <p:cNvPr id="4" name="Slide Number Placeholder 3"/>
          <p:cNvSpPr>
            <a:spLocks noGrp="1"/>
          </p:cNvSpPr>
          <p:nvPr>
            <p:ph type="sldNum" sz="quarter" idx="10"/>
          </p:nvPr>
        </p:nvSpPr>
        <p:spPr/>
        <p:txBody>
          <a:bodyPr/>
          <a:lstStyle/>
          <a:p>
            <a:fld id="{60625642-F0AF-4361-B339-24EC26CA9B06}" type="slidenum">
              <a:rPr lang="en-US" smtClean="0"/>
              <a:pPr/>
              <a:t>43</a:t>
            </a:fld>
            <a:endParaRPr lang="en-US" dirty="0"/>
          </a:p>
        </p:txBody>
      </p:sp>
    </p:spTree>
    <p:extLst>
      <p:ext uri="{BB962C8B-B14F-4D97-AF65-F5344CB8AC3E}">
        <p14:creationId xmlns:p14="http://schemas.microsoft.com/office/powerpoint/2010/main" val="1420449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25642-F0AF-4361-B339-24EC26CA9B06}" type="slidenum">
              <a:rPr lang="en-US" smtClean="0"/>
              <a:pPr/>
              <a:t>6</a:t>
            </a:fld>
            <a:endParaRPr lang="en-US" dirty="0"/>
          </a:p>
        </p:txBody>
      </p:sp>
    </p:spTree>
    <p:extLst>
      <p:ext uri="{BB962C8B-B14F-4D97-AF65-F5344CB8AC3E}">
        <p14:creationId xmlns:p14="http://schemas.microsoft.com/office/powerpoint/2010/main" val="18131637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28811" y="4343400"/>
            <a:ext cx="5838938" cy="4415010"/>
          </a:xfrm>
        </p:spPr>
        <p:txBody>
          <a:bodyPr>
            <a:normAutofit fontScale="92500" lnSpcReduction="10000"/>
          </a:bodyPr>
          <a:lstStyle/>
          <a:p>
            <a:pPr marL="231775" indent="-231775">
              <a:buFont typeface="Arial" pitchFamily="34" charset="0"/>
              <a:buNone/>
            </a:pPr>
            <a:r>
              <a:rPr lang="en-US" dirty="0" smtClean="0"/>
              <a:t>DO:</a:t>
            </a:r>
          </a:p>
          <a:p>
            <a:pPr marL="231775" indent="-231775">
              <a:buFont typeface="Arial" pitchFamily="34" charset="0"/>
              <a:buChar char="•"/>
            </a:pPr>
            <a:r>
              <a:rPr lang="en-US" dirty="0" smtClean="0"/>
              <a:t>Review</a:t>
            </a:r>
            <a:r>
              <a:rPr lang="en-US" baseline="0" dirty="0" smtClean="0"/>
              <a:t> the slide.</a:t>
            </a:r>
          </a:p>
          <a:p>
            <a:pPr marL="231775" indent="-231775">
              <a:buFont typeface="Arial" pitchFamily="34" charset="0"/>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TALKING POINTS:</a:t>
            </a:r>
          </a:p>
          <a:p>
            <a:pPr marL="228600" marR="0" indent="-228600" algn="l" defTabSz="914400" rtl="0" eaLnBrk="1" fontAlgn="auto" latinLnBrk="0" hangingPunct="1">
              <a:lnSpc>
                <a:spcPct val="100000"/>
              </a:lnSpc>
              <a:spcBef>
                <a:spcPts val="600"/>
              </a:spcBef>
              <a:spcAft>
                <a:spcPts val="600"/>
              </a:spcAft>
              <a:buClrTx/>
              <a:buSzTx/>
              <a:buFont typeface="Arial" pitchFamily="34" charset="0"/>
              <a:buChar char="•"/>
              <a:tabLst/>
              <a:defRPr/>
            </a:pPr>
            <a:r>
              <a:rPr lang="en-US" baseline="0" dirty="0" smtClean="0"/>
              <a:t>TD’s package takes the form of the Business Requirements Document (BRD) with the underlying requirements artifacts, such as the process maps and use cases, either embedded within or linked to the BRD.</a:t>
            </a:r>
          </a:p>
          <a:p>
            <a:pPr marL="228600" indent="-228600">
              <a:spcBef>
                <a:spcPts val="600"/>
              </a:spcBef>
              <a:spcAft>
                <a:spcPts val="600"/>
              </a:spcAft>
              <a:buFont typeface="Arial" pitchFamily="34" charset="0"/>
              <a:buChar char="•"/>
            </a:pPr>
            <a:r>
              <a:rPr lang="en-US" dirty="0" smtClean="0"/>
              <a:t>The requirements artifacts,</a:t>
            </a:r>
            <a:r>
              <a:rPr lang="en-US" baseline="0" dirty="0" smtClean="0"/>
              <a:t> e.g., process maps and use cases, are stored individually and simply pulled together in the BRD. </a:t>
            </a:r>
          </a:p>
          <a:p>
            <a:pPr marL="231775" marR="0" lvl="0" indent="-231775" algn="l" defTabSz="914400" rtl="0" eaLnBrk="1" fontAlgn="auto" latinLnBrk="0" hangingPunct="1">
              <a:lnSpc>
                <a:spcPct val="110000"/>
              </a:lnSpc>
              <a:spcBef>
                <a:spcPts val="300"/>
              </a:spcBef>
              <a:spcAft>
                <a:spcPts val="300"/>
              </a:spcAft>
              <a:buClrTx/>
              <a:buSzTx/>
              <a:buFont typeface="Arial" pitchFamily="34" charset="0"/>
              <a:buChar char="•"/>
              <a:tabLst/>
              <a:defRPr/>
            </a:pPr>
            <a:r>
              <a:rPr lang="en-US" sz="1200" b="0" u="none" strike="noStrike" kern="1200" baseline="0" dirty="0" smtClean="0">
                <a:solidFill>
                  <a:srgbClr val="000000"/>
                </a:solidFill>
                <a:latin typeface="+mn-lt"/>
                <a:ea typeface="+mn-ea"/>
                <a:cs typeface="+mn-cs"/>
              </a:rPr>
              <a:t>The BRD is focused on requirements artifacts, referencing additional project documentation to avoid duplicating work.</a:t>
            </a:r>
          </a:p>
          <a:p>
            <a:pPr marL="231775" marR="0" lvl="0" indent="-231775" algn="l" defTabSz="914400" rtl="0" eaLnBrk="1" fontAlgn="auto" latinLnBrk="0" hangingPunct="1">
              <a:lnSpc>
                <a:spcPct val="110000"/>
              </a:lnSpc>
              <a:spcBef>
                <a:spcPts val="300"/>
              </a:spcBef>
              <a:spcAft>
                <a:spcPts val="300"/>
              </a:spcAft>
              <a:buClrTx/>
              <a:buSzTx/>
              <a:buFont typeface="Arial" pitchFamily="34" charset="0"/>
              <a:buChar char="•"/>
              <a:tabLst/>
              <a:defRPr/>
            </a:pPr>
            <a:endParaRPr lang="en-US" sz="1200" b="0" u="none" strike="noStrike" kern="1200" baseline="0" dirty="0" smtClean="0">
              <a:solidFill>
                <a:srgbClr val="000000"/>
              </a:solidFill>
              <a:latin typeface="+mn-lt"/>
              <a:ea typeface="+mn-ea"/>
              <a:cs typeface="+mn-cs"/>
            </a:endParaRPr>
          </a:p>
          <a:p>
            <a:pPr marL="231775" marR="0" lvl="0" indent="-231775" algn="l" defTabSz="914400" rtl="0" eaLnBrk="1" fontAlgn="auto" latinLnBrk="0" hangingPunct="1">
              <a:lnSpc>
                <a:spcPct val="110000"/>
              </a:lnSpc>
              <a:spcBef>
                <a:spcPts val="300"/>
              </a:spcBef>
              <a:spcAft>
                <a:spcPts val="300"/>
              </a:spcAft>
              <a:buClrTx/>
              <a:buSzTx/>
              <a:buFont typeface="Arial" pitchFamily="34" charset="0"/>
              <a:buNone/>
              <a:tabLst/>
              <a:defRPr/>
            </a:pPr>
            <a:r>
              <a:rPr lang="en-US" dirty="0" smtClean="0"/>
              <a:t>An important message is that the BRD is meant to be flexible. It is not meant to turn RSMEs into ‘template zombies’.</a:t>
            </a:r>
            <a:endParaRPr lang="en-US" baseline="0" dirty="0" smtClean="0"/>
          </a:p>
          <a:p>
            <a:pPr marL="228600" marR="0" lvl="0" indent="-228600" algn="l" defTabSz="914400" rtl="0" eaLnBrk="1" fontAlgn="auto" latinLnBrk="0" hangingPunct="1">
              <a:lnSpc>
                <a:spcPct val="120000"/>
              </a:lnSpc>
              <a:spcBef>
                <a:spcPts val="300"/>
              </a:spcBef>
              <a:spcAft>
                <a:spcPts val="300"/>
              </a:spcAft>
              <a:buClrTx/>
              <a:buSzTx/>
              <a:buFont typeface="Arial" pitchFamily="34" charset="0"/>
              <a:buChar char="•"/>
              <a:tabLst/>
              <a:defRPr/>
            </a:pPr>
            <a:r>
              <a:rPr lang="en-US" dirty="0" smtClean="0"/>
              <a:t>The BRD has been streamlined down to the essentials and contains core components only. </a:t>
            </a:r>
          </a:p>
          <a:p>
            <a:pPr marL="228600" marR="0" indent="-228600" algn="l" defTabSz="914400" rtl="0" eaLnBrk="1" fontAlgn="auto" latinLnBrk="0" hangingPunct="1">
              <a:lnSpc>
                <a:spcPct val="120000"/>
              </a:lnSpc>
              <a:spcBef>
                <a:spcPts val="300"/>
              </a:spcBef>
              <a:spcAft>
                <a:spcPts val="300"/>
              </a:spcAft>
              <a:buClrTx/>
              <a:buSzTx/>
              <a:buFont typeface="Arial" pitchFamily="34" charset="0"/>
              <a:buChar char="•"/>
              <a:tabLst/>
              <a:defRPr/>
            </a:pPr>
            <a:r>
              <a:rPr lang="en-US" baseline="0" dirty="0" smtClean="0"/>
              <a:t>Some sections of the BRD are mandatory in every package.</a:t>
            </a:r>
          </a:p>
          <a:p>
            <a:pPr marL="228600" marR="0" indent="-228600" algn="l" defTabSz="914400" rtl="0" eaLnBrk="1" fontAlgn="auto" latinLnBrk="0" hangingPunct="1">
              <a:lnSpc>
                <a:spcPct val="120000"/>
              </a:lnSpc>
              <a:spcBef>
                <a:spcPts val="300"/>
              </a:spcBef>
              <a:spcAft>
                <a:spcPts val="300"/>
              </a:spcAft>
              <a:buClrTx/>
              <a:buSzTx/>
              <a:buFont typeface="Arial" pitchFamily="34" charset="0"/>
              <a:buChar char="•"/>
              <a:tabLst/>
              <a:defRPr/>
            </a:pPr>
            <a:r>
              <a:rPr lang="en-US" baseline="0" dirty="0" smtClean="0"/>
              <a:t>Other sections may not be required depending on the needs of the project</a:t>
            </a:r>
            <a:r>
              <a:rPr lang="en-US" dirty="0" smtClean="0"/>
              <a:t>; for example, for a rebranding project, business processes or system interactions do not change, therefore the package will only include UI mockups.</a:t>
            </a:r>
            <a:endParaRPr lang="en-US" baseline="0" dirty="0" smtClean="0"/>
          </a:p>
          <a:p>
            <a:pPr marL="228600" marR="0" indent="-228600" algn="l" defTabSz="914400" rtl="0" eaLnBrk="1" fontAlgn="auto" latinLnBrk="0" hangingPunct="1">
              <a:lnSpc>
                <a:spcPct val="120000"/>
              </a:lnSpc>
              <a:spcBef>
                <a:spcPts val="300"/>
              </a:spcBef>
              <a:spcAft>
                <a:spcPts val="300"/>
              </a:spcAft>
              <a:buClrTx/>
              <a:buSzTx/>
              <a:buFont typeface="Arial" pitchFamily="34" charset="0"/>
              <a:buChar char="•"/>
              <a:tabLst/>
              <a:defRPr/>
            </a:pPr>
            <a:r>
              <a:rPr lang="en-US" baseline="0" dirty="0" smtClean="0"/>
              <a:t>A</a:t>
            </a:r>
            <a:r>
              <a:rPr lang="en-US" dirty="0" smtClean="0"/>
              <a:t>dditional sections can be added </a:t>
            </a:r>
            <a:r>
              <a:rPr lang="en-US" b="0" u="none" dirty="0" smtClean="0"/>
              <a:t>follo</a:t>
            </a:r>
            <a:r>
              <a:rPr lang="en-US" b="0" u="none" baseline="0" dirty="0" smtClean="0"/>
              <a:t>wing best practices (e.g. model driven).</a:t>
            </a:r>
          </a:p>
        </p:txBody>
      </p:sp>
      <p:sp>
        <p:nvSpPr>
          <p:cNvPr id="4" name="Slide Number Placeholder 3"/>
          <p:cNvSpPr>
            <a:spLocks noGrp="1"/>
          </p:cNvSpPr>
          <p:nvPr>
            <p:ph type="sldNum" sz="quarter" idx="10"/>
          </p:nvPr>
        </p:nvSpPr>
        <p:spPr/>
        <p:txBody>
          <a:bodyPr/>
          <a:lstStyle/>
          <a:p>
            <a:fld id="{60625642-F0AF-4361-B339-24EC26CA9B06}" type="slidenum">
              <a:rPr lang="en-US" smtClean="0"/>
              <a:pPr/>
              <a:t>44</a:t>
            </a:fld>
            <a:endParaRPr lang="en-US" dirty="0"/>
          </a:p>
        </p:txBody>
      </p:sp>
    </p:spTree>
    <p:extLst>
      <p:ext uri="{BB962C8B-B14F-4D97-AF65-F5344CB8AC3E}">
        <p14:creationId xmlns:p14="http://schemas.microsoft.com/office/powerpoint/2010/main" val="29169490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09075" y="4343399"/>
            <a:ext cx="6100010" cy="4427621"/>
          </a:xfrm>
        </p:spPr>
        <p:txBody>
          <a:bodyPr>
            <a:normAutofit lnSpcReduction="10000"/>
          </a:bodyPr>
          <a:lstStyle/>
          <a:p>
            <a:r>
              <a:rPr lang="en-US" dirty="0" smtClean="0"/>
              <a:t>DO:</a:t>
            </a:r>
          </a:p>
          <a:p>
            <a:pPr marL="231775" indent="-231775">
              <a:buFont typeface="Arial" pitchFamily="34" charset="0"/>
              <a:buChar char="•"/>
            </a:pPr>
            <a:r>
              <a:rPr lang="en-US" dirty="0" smtClean="0"/>
              <a:t>Review the slide</a:t>
            </a:r>
          </a:p>
          <a:p>
            <a:endParaRPr lang="en-US" dirty="0" smtClean="0"/>
          </a:p>
          <a:p>
            <a:r>
              <a:rPr lang="en-US" dirty="0" smtClean="0"/>
              <a:t>TALKING POINTS:</a:t>
            </a:r>
          </a:p>
          <a:p>
            <a:pPr marL="228600" indent="-228600">
              <a:spcBef>
                <a:spcPts val="600"/>
              </a:spcBef>
              <a:spcAft>
                <a:spcPts val="600"/>
              </a:spcAft>
              <a:buFont typeface="Arial" pitchFamily="34" charset="0"/>
              <a:buChar char="•"/>
            </a:pPr>
            <a:r>
              <a:rPr lang="en-US" dirty="0" smtClean="0"/>
              <a:t>The requirements artifacts,</a:t>
            </a:r>
            <a:r>
              <a:rPr lang="en-US" baseline="0" dirty="0" smtClean="0"/>
              <a:t> e.g., process maps and use cases, are stored individually and simply pulled together into a package. That way, they can be easily located in future and reused.</a:t>
            </a:r>
          </a:p>
          <a:p>
            <a:pPr marL="228600" indent="-228600">
              <a:spcBef>
                <a:spcPts val="600"/>
              </a:spcBef>
              <a:spcAft>
                <a:spcPts val="600"/>
              </a:spcAft>
              <a:buFont typeface="Arial" pitchFamily="34" charset="0"/>
              <a:buChar char="•"/>
            </a:pPr>
            <a:r>
              <a:rPr lang="en-US" dirty="0" smtClean="0"/>
              <a:t>There may be more than one RSME working on various requirements artifacts, and those</a:t>
            </a:r>
            <a:r>
              <a:rPr lang="en-US" baseline="0" dirty="0" smtClean="0"/>
              <a:t> bits and pieces will get pulled together for the package.</a:t>
            </a:r>
          </a:p>
          <a:p>
            <a:pPr marL="228600" indent="-228600">
              <a:spcBef>
                <a:spcPts val="600"/>
              </a:spcBef>
              <a:spcAft>
                <a:spcPts val="600"/>
              </a:spcAft>
              <a:buFont typeface="Arial" pitchFamily="34" charset="0"/>
              <a:buChar char="•"/>
            </a:pPr>
            <a:r>
              <a:rPr lang="en-US" baseline="0" dirty="0" smtClean="0"/>
              <a:t>You’ll find that BRD looks different from previous versions. Rather than it being a very long document, it now contains references to linked or embedded documents. It acts as a package to pull together separate artifacts.</a:t>
            </a:r>
          </a:p>
          <a:p>
            <a:pPr marL="228600" indent="-228600">
              <a:spcBef>
                <a:spcPts val="600"/>
              </a:spcBef>
              <a:spcAft>
                <a:spcPts val="600"/>
              </a:spcAft>
              <a:buFont typeface="Arial" pitchFamily="34" charset="0"/>
              <a:buChar char="•"/>
            </a:pPr>
            <a:r>
              <a:rPr lang="en-US" baseline="0" dirty="0" smtClean="0"/>
              <a:t>Delivering requirements is an iterative process. </a:t>
            </a:r>
            <a:r>
              <a:rPr lang="en-US" dirty="0" smtClean="0"/>
              <a:t>The RMP plan specifies</a:t>
            </a:r>
            <a:r>
              <a:rPr lang="en-US" baseline="0" dirty="0" smtClean="0"/>
              <a:t> what artifacts you develop, when, and which artifacts will be pulled together into each package.</a:t>
            </a:r>
          </a:p>
          <a:p>
            <a:pPr marL="228600" indent="-228600">
              <a:spcBef>
                <a:spcPts val="600"/>
              </a:spcBef>
              <a:spcAft>
                <a:spcPts val="600"/>
              </a:spcAft>
              <a:buFont typeface="Arial" pitchFamily="34" charset="0"/>
              <a:buChar char="•"/>
            </a:pPr>
            <a:r>
              <a:rPr lang="en-US" baseline="0" dirty="0" smtClean="0"/>
              <a:t>In some cases, it won’t be only the RSME providing all the components of the package. Supporting teams may also contribute artifacts. For example if user interface requirements are included in the package, they may take the form of user interface mockups, and these artifacts might be contributed by visual designers.</a:t>
            </a:r>
          </a:p>
          <a:p>
            <a:pPr marL="228600" indent="-228600">
              <a:spcBef>
                <a:spcPts val="600"/>
              </a:spcBef>
              <a:spcAft>
                <a:spcPts val="600"/>
              </a:spcAft>
              <a:buFont typeface="Arial" pitchFamily="34" charset="0"/>
              <a:buChar char="•"/>
            </a:pPr>
            <a:r>
              <a:rPr lang="en-US" dirty="0" smtClean="0"/>
              <a:t>It will be very important</a:t>
            </a:r>
            <a:r>
              <a:rPr lang="en-US" baseline="0" dirty="0" smtClean="0"/>
              <a:t> to s</a:t>
            </a:r>
            <a:r>
              <a:rPr lang="en-US" dirty="0" smtClean="0"/>
              <a:t>et the expectation with your requirements stakeholders on what the new requirements packages will look</a:t>
            </a:r>
            <a:r>
              <a:rPr lang="en-US" baseline="0" dirty="0" smtClean="0"/>
              <a:t> like</a:t>
            </a:r>
            <a:r>
              <a:rPr lang="en-US" dirty="0" smtClean="0"/>
              <a:t> BEFORE they receive it.</a:t>
            </a:r>
          </a:p>
        </p:txBody>
      </p:sp>
      <p:sp>
        <p:nvSpPr>
          <p:cNvPr id="4" name="Slide Number Placeholder 3"/>
          <p:cNvSpPr>
            <a:spLocks noGrp="1"/>
          </p:cNvSpPr>
          <p:nvPr>
            <p:ph type="sldNum" sz="quarter" idx="10"/>
          </p:nvPr>
        </p:nvSpPr>
        <p:spPr/>
        <p:txBody>
          <a:bodyPr/>
          <a:lstStyle/>
          <a:p>
            <a:fld id="{60625642-F0AF-4361-B339-24EC26CA9B06}" type="slidenum">
              <a:rPr lang="en-US" smtClean="0"/>
              <a:pPr/>
              <a:t>45</a:t>
            </a:fld>
            <a:endParaRPr lang="en-US" dirty="0"/>
          </a:p>
        </p:txBody>
      </p:sp>
    </p:spTree>
    <p:extLst>
      <p:ext uri="{BB962C8B-B14F-4D97-AF65-F5344CB8AC3E}">
        <p14:creationId xmlns:p14="http://schemas.microsoft.com/office/powerpoint/2010/main" val="6237777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Review the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TALKING POINTS:</a:t>
            </a:r>
          </a:p>
          <a:p>
            <a:pPr marL="231775" marR="0" indent="-2317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rgbClr val="000000"/>
                </a:solidFill>
                <a:latin typeface="+mn-lt"/>
                <a:ea typeface="+mn-ea"/>
                <a:cs typeface="+mn-cs"/>
              </a:rPr>
              <a:t>The BRD has clear sections for high level, mid-level and detailed</a:t>
            </a:r>
            <a:r>
              <a:rPr lang="en-US" sz="1200" kern="1200" baseline="0" dirty="0" smtClean="0">
                <a:solidFill>
                  <a:srgbClr val="000000"/>
                </a:solidFill>
                <a:latin typeface="+mn-lt"/>
                <a:ea typeface="+mn-ea"/>
                <a:cs typeface="+mn-cs"/>
              </a:rPr>
              <a:t> requirements.</a:t>
            </a:r>
            <a:r>
              <a:rPr lang="en-US" sz="1200" b="0" u="none" kern="1200" baseline="0" dirty="0" smtClean="0">
                <a:solidFill>
                  <a:srgbClr val="000000"/>
                </a:solidFill>
                <a:latin typeface="+mn-lt"/>
                <a:ea typeface="+mn-ea"/>
                <a:cs typeface="+mn-cs"/>
              </a:rPr>
              <a:t> </a:t>
            </a:r>
            <a:r>
              <a:rPr lang="en-US" sz="1200" b="0" u="none" kern="1200" baseline="0" dirty="0" smtClean="0">
                <a:solidFill>
                  <a:schemeClr val="tx2"/>
                </a:solidFill>
                <a:latin typeface="+mn-lt"/>
                <a:ea typeface="+mn-ea"/>
                <a:cs typeface="+mn-cs"/>
              </a:rPr>
              <a:t>(Note: Depending on the project, it may not be necessary to produce all artifacts, e.g., process maps may not be not needed if the process isn’t changing/affected.)</a:t>
            </a:r>
            <a:endParaRPr lang="en-US" sz="1200" b="0" u="none" kern="1200" dirty="0" smtClean="0">
              <a:solidFill>
                <a:srgbClr val="000000"/>
              </a:solidFill>
              <a:latin typeface="+mn-lt"/>
              <a:ea typeface="+mn-ea"/>
              <a:cs typeface="+mn-cs"/>
            </a:endParaRPr>
          </a:p>
          <a:p>
            <a:pPr marL="231775" marR="0" indent="-2317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rgbClr val="000000"/>
                </a:solidFill>
                <a:latin typeface="+mn-lt"/>
                <a:ea typeface="+mn-ea"/>
                <a:cs typeface="+mn-cs"/>
              </a:rPr>
              <a:t>This imposes a clear and consistent beginning/end and level of depth for each level of requirements.</a:t>
            </a:r>
            <a:endParaRPr lang="en-US" dirty="0" smtClean="0"/>
          </a:p>
          <a:p>
            <a:pPr marL="228600" indent="-228600">
              <a:spcBef>
                <a:spcPts val="600"/>
              </a:spcBef>
              <a:spcAft>
                <a:spcPts val="600"/>
              </a:spcAft>
              <a:buFont typeface="Arial" pitchFamily="34" charset="0"/>
              <a:buChar char="•"/>
              <a:defRPr/>
            </a:pPr>
            <a:r>
              <a:rPr lang="en-US" dirty="0" smtClean="0"/>
              <a:t>However the BRD is not necessarily completed in order of</a:t>
            </a:r>
            <a:r>
              <a:rPr lang="en-US" baseline="0" dirty="0" smtClean="0"/>
              <a:t> the </a:t>
            </a:r>
            <a:r>
              <a:rPr lang="en-US" dirty="0" smtClean="0"/>
              <a:t>sections in the document.</a:t>
            </a:r>
          </a:p>
          <a:p>
            <a:pPr marL="228600" marR="0" indent="-228600" algn="l" defTabSz="914400" rtl="0" eaLnBrk="1" fontAlgn="auto" latinLnBrk="0" hangingPunct="1">
              <a:lnSpc>
                <a:spcPct val="100000"/>
              </a:lnSpc>
              <a:spcBef>
                <a:spcPts val="600"/>
              </a:spcBef>
              <a:spcAft>
                <a:spcPts val="600"/>
              </a:spcAft>
              <a:buClrTx/>
              <a:buSzTx/>
              <a:buFont typeface="Arial" pitchFamily="34" charset="0"/>
              <a:buChar char="•"/>
              <a:tabLst/>
              <a:defRPr/>
            </a:pPr>
            <a:r>
              <a:rPr lang="en-US" dirty="0" smtClean="0"/>
              <a:t>The RSME will have planned out the requirements artifacts they need to develop and the order in which their work needs to be completed, and will have captured that in the Requirements Management Plan.</a:t>
            </a:r>
          </a:p>
          <a:p>
            <a:pPr marL="228600" marR="0" indent="-228600" algn="l" defTabSz="914400" rtl="0" eaLnBrk="1" fontAlgn="auto" latinLnBrk="0" hangingPunct="1">
              <a:lnSpc>
                <a:spcPct val="100000"/>
              </a:lnSpc>
              <a:spcBef>
                <a:spcPts val="600"/>
              </a:spcBef>
              <a:spcAft>
                <a:spcPts val="600"/>
              </a:spcAft>
              <a:buClrTx/>
              <a:buSzTx/>
              <a:buFont typeface="Arial" pitchFamily="34" charset="0"/>
              <a:buChar char="•"/>
              <a:tabLst/>
              <a:defRPr/>
            </a:pPr>
            <a:r>
              <a:rPr lang="en-US" dirty="0" smtClean="0"/>
              <a:t>The RSME will then execute the work as per the RMP.</a:t>
            </a:r>
          </a:p>
          <a:p>
            <a:pPr marL="228600" marR="0" indent="-228600" algn="l" defTabSz="914400" rtl="0" eaLnBrk="1" fontAlgn="auto" latinLnBrk="0" hangingPunct="1">
              <a:lnSpc>
                <a:spcPct val="100000"/>
              </a:lnSpc>
              <a:spcBef>
                <a:spcPts val="600"/>
              </a:spcBef>
              <a:spcAft>
                <a:spcPts val="600"/>
              </a:spcAft>
              <a:buClrTx/>
              <a:buSzTx/>
              <a:buFont typeface="Arial" pitchFamily="34" charset="0"/>
              <a:buChar char="•"/>
              <a:tabLst/>
              <a:defRPr/>
            </a:pPr>
            <a:r>
              <a:rPr lang="en-US" dirty="0" smtClean="0"/>
              <a:t>When you complete the BRD, you are simply bundling</a:t>
            </a:r>
            <a:r>
              <a:rPr lang="en-US" baseline="0" dirty="0" smtClean="0"/>
              <a:t> various components into a requirements package as per the RMP.</a:t>
            </a:r>
            <a:endParaRPr lang="en-US" dirty="0" smtClean="0"/>
          </a:p>
          <a:p>
            <a:pPr marL="228600" marR="0" indent="-228600" algn="l" defTabSz="914400" rtl="0" eaLnBrk="1" fontAlgn="auto" latinLnBrk="0" hangingPunct="1">
              <a:lnSpc>
                <a:spcPct val="100000"/>
              </a:lnSpc>
              <a:spcBef>
                <a:spcPts val="600"/>
              </a:spcBef>
              <a:spcAft>
                <a:spcPts val="600"/>
              </a:spcAft>
              <a:buClrTx/>
              <a:buSzTx/>
              <a:buFont typeface="Arial" pitchFamily="34" charset="0"/>
              <a:buChar char="•"/>
              <a:tabLst/>
              <a:defRPr/>
            </a:pPr>
            <a:r>
              <a:rPr lang="en-US" dirty="0" smtClean="0"/>
              <a:t>Therefore the </a:t>
            </a:r>
            <a:r>
              <a:rPr lang="en-US" sz="1200" dirty="0" smtClean="0"/>
              <a:t>Requirements Management Plan drives the components in each requirements packages</a:t>
            </a:r>
            <a:r>
              <a:rPr lang="en-US" sz="1200" baseline="0" dirty="0" smtClean="0"/>
              <a: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0625642-F0AF-4361-B339-24EC26CA9B06}" type="slidenum">
              <a:rPr lang="en-US" smtClean="0"/>
              <a:pPr/>
              <a:t>47</a:t>
            </a:fld>
            <a:endParaRPr lang="en-US" dirty="0"/>
          </a:p>
        </p:txBody>
      </p:sp>
    </p:spTree>
    <p:extLst>
      <p:ext uri="{BB962C8B-B14F-4D97-AF65-F5344CB8AC3E}">
        <p14:creationId xmlns:p14="http://schemas.microsoft.com/office/powerpoint/2010/main" val="34705113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625642-F0AF-4361-B339-24EC26CA9B06}" type="slidenum">
              <a:rPr lang="en-US" smtClean="0"/>
              <a:pPr/>
              <a:t>48</a:t>
            </a:fld>
            <a:endParaRPr lang="en-US" dirty="0"/>
          </a:p>
        </p:txBody>
      </p:sp>
    </p:spTree>
    <p:extLst>
      <p:ext uri="{BB962C8B-B14F-4D97-AF65-F5344CB8AC3E}">
        <p14:creationId xmlns:p14="http://schemas.microsoft.com/office/powerpoint/2010/main" val="27029307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28650" y="4343400"/>
            <a:ext cx="5634990" cy="4457700"/>
          </a:xfrm>
        </p:spPr>
        <p:txBody>
          <a:bodyPr>
            <a:normAutofit fontScale="77500" lnSpcReduction="20000"/>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b="1" dirty="0" smtClean="0"/>
              <a:t>Finish slide</a:t>
            </a:r>
            <a:r>
              <a:rPr lang="en-US" b="1" baseline="0" dirty="0" smtClean="0"/>
              <a:t> and then o</a:t>
            </a:r>
            <a:r>
              <a:rPr lang="en-US" b="1" dirty="0" smtClean="0"/>
              <a:t>pen up to show the RMP template and walkthrough and </a:t>
            </a:r>
            <a:r>
              <a:rPr lang="en-US" b="1" baseline="0" dirty="0" smtClean="0"/>
              <a:t>explain it.</a:t>
            </a:r>
          </a:p>
          <a:p>
            <a:pPr>
              <a:lnSpc>
                <a:spcPct val="120000"/>
              </a:lnSpc>
              <a:spcBef>
                <a:spcPts val="0"/>
              </a:spcBef>
              <a:spcAft>
                <a:spcPts val="0"/>
              </a:spcAft>
            </a:pPr>
            <a:endParaRPr lang="en-US" dirty="0" smtClean="0"/>
          </a:p>
          <a:p>
            <a:pPr>
              <a:lnSpc>
                <a:spcPct val="120000"/>
              </a:lnSpc>
              <a:spcBef>
                <a:spcPts val="0"/>
              </a:spcBef>
              <a:spcAft>
                <a:spcPts val="0"/>
              </a:spcAft>
            </a:pPr>
            <a:endParaRPr lang="en-US" dirty="0" smtClean="0"/>
          </a:p>
          <a:p>
            <a:pPr>
              <a:lnSpc>
                <a:spcPct val="120000"/>
              </a:lnSpc>
              <a:spcBef>
                <a:spcPts val="0"/>
              </a:spcBef>
              <a:spcAft>
                <a:spcPts val="0"/>
              </a:spcAft>
            </a:pPr>
            <a:r>
              <a:rPr lang="en-US" dirty="0" smtClean="0"/>
              <a:t>If PM asks: Can you get me the BRD faster.  Yes, however you</a:t>
            </a:r>
            <a:r>
              <a:rPr lang="en-US" baseline="0" dirty="0" smtClean="0"/>
              <a:t> (the PM) have to get me the names of the stakeholders (on the RMP).</a:t>
            </a:r>
            <a:endParaRPr lang="en-US" dirty="0" smtClean="0"/>
          </a:p>
          <a:p>
            <a:pPr>
              <a:lnSpc>
                <a:spcPct val="120000"/>
              </a:lnSpc>
              <a:spcBef>
                <a:spcPts val="0"/>
              </a:spcBef>
              <a:spcAft>
                <a:spcPts val="0"/>
              </a:spcAft>
            </a:pPr>
            <a:endParaRPr lang="en-US" dirty="0" smtClean="0"/>
          </a:p>
          <a:p>
            <a:pPr>
              <a:lnSpc>
                <a:spcPct val="120000"/>
              </a:lnSpc>
              <a:spcBef>
                <a:spcPts val="0"/>
              </a:spcBef>
              <a:spcAft>
                <a:spcPts val="0"/>
              </a:spcAft>
            </a:pPr>
            <a:endParaRPr lang="en-US" dirty="0" smtClean="0"/>
          </a:p>
          <a:p>
            <a:pPr>
              <a:lnSpc>
                <a:spcPct val="120000"/>
              </a:lnSpc>
              <a:spcBef>
                <a:spcPts val="0"/>
              </a:spcBef>
              <a:spcAft>
                <a:spcPts val="0"/>
              </a:spcAft>
            </a:pPr>
            <a:r>
              <a:rPr lang="en-US" dirty="0" smtClean="0"/>
              <a:t>SAY:</a:t>
            </a:r>
          </a:p>
          <a:p>
            <a:pPr>
              <a:lnSpc>
                <a:spcPct val="120000"/>
              </a:lnSpc>
              <a:spcBef>
                <a:spcPts val="0"/>
              </a:spcBef>
              <a:spcAft>
                <a:spcPts val="0"/>
              </a:spcAft>
            </a:pPr>
            <a:r>
              <a:rPr lang="en-US" sz="1200" kern="1200" baseline="0" dirty="0" smtClean="0">
                <a:solidFill>
                  <a:srgbClr val="000000"/>
                </a:solidFill>
                <a:latin typeface="+mn-lt"/>
                <a:ea typeface="+mn-ea"/>
                <a:cs typeface="+mn-cs"/>
              </a:rPr>
              <a:t>The iteration is a foundation to planning. </a:t>
            </a:r>
          </a:p>
          <a:p>
            <a:pPr>
              <a:lnSpc>
                <a:spcPct val="120000"/>
              </a:lnSpc>
              <a:spcBef>
                <a:spcPts val="0"/>
              </a:spcBef>
              <a:spcAft>
                <a:spcPts val="0"/>
              </a:spcAft>
            </a:pPr>
            <a:r>
              <a:rPr lang="en-US" sz="1200" kern="1200" baseline="0" dirty="0" smtClean="0">
                <a:solidFill>
                  <a:srgbClr val="000000"/>
                </a:solidFill>
                <a:latin typeface="+mn-lt"/>
                <a:ea typeface="+mn-ea"/>
                <a:cs typeface="+mn-cs"/>
              </a:rPr>
              <a:t>Elicitation is just one step in the iteration.</a:t>
            </a:r>
          </a:p>
          <a:p>
            <a:pPr marL="0" marR="0" indent="0" algn="l" defTabSz="914400" rtl="0" eaLnBrk="1" fontAlgn="auto" latinLnBrk="0" hangingPunct="1">
              <a:lnSpc>
                <a:spcPct val="120000"/>
              </a:lnSpc>
              <a:spcBef>
                <a:spcPts val="0"/>
              </a:spcBef>
              <a:spcAft>
                <a:spcPts val="0"/>
              </a:spcAft>
              <a:buClrTx/>
              <a:buSzTx/>
              <a:buFontTx/>
              <a:buNone/>
              <a:tabLst/>
              <a:defRPr/>
            </a:pPr>
            <a:r>
              <a:rPr lang="en-US" dirty="0" smtClean="0"/>
              <a:t>Here is some guidance on requirements</a:t>
            </a:r>
            <a:r>
              <a:rPr lang="en-US" baseline="0" dirty="0" smtClean="0"/>
              <a:t> iterations.</a:t>
            </a:r>
          </a:p>
          <a:p>
            <a:pPr marR="0" algn="l" defTabSz="914400" rtl="0" eaLnBrk="1" fontAlgn="auto" latinLnBrk="0" hangingPunct="1">
              <a:lnSpc>
                <a:spcPct val="120000"/>
              </a:lnSpc>
              <a:spcBef>
                <a:spcPts val="0"/>
              </a:spcBef>
              <a:spcAft>
                <a:spcPts val="0"/>
              </a:spcAft>
              <a:buClrTx/>
              <a:buSzTx/>
              <a:buFont typeface="Arial" pitchFamily="34" charset="0"/>
              <a:buNone/>
              <a:tabLst/>
              <a:defRPr/>
            </a:pPr>
            <a:r>
              <a:rPr lang="en-US" dirty="0" smtClean="0"/>
              <a:t>DO:</a:t>
            </a:r>
          </a:p>
          <a:p>
            <a:pPr marR="0" algn="l" defTabSz="914400" rtl="0" eaLnBrk="1" fontAlgn="auto" latinLnBrk="0" hangingPunct="1">
              <a:lnSpc>
                <a:spcPct val="120000"/>
              </a:lnSpc>
              <a:spcBef>
                <a:spcPts val="0"/>
              </a:spcBef>
              <a:spcAft>
                <a:spcPts val="0"/>
              </a:spcAft>
              <a:buClrTx/>
              <a:buSzTx/>
              <a:buFont typeface="Arial" pitchFamily="34" charset="0"/>
              <a:buNone/>
              <a:tabLst/>
              <a:defRPr/>
            </a:pPr>
            <a:r>
              <a:rPr lang="en-US" dirty="0" smtClean="0"/>
              <a:t>Review slide.</a:t>
            </a:r>
          </a:p>
          <a:p>
            <a:pPr marR="0" algn="l" defTabSz="914400" rtl="0" eaLnBrk="1" fontAlgn="auto" latinLnBrk="0" hangingPunct="1">
              <a:lnSpc>
                <a:spcPct val="120000"/>
              </a:lnSpc>
              <a:spcBef>
                <a:spcPts val="0"/>
              </a:spcBef>
              <a:spcAft>
                <a:spcPts val="0"/>
              </a:spcAft>
              <a:buClrTx/>
              <a:buSzTx/>
              <a:buFont typeface="Arial" pitchFamily="34" charset="0"/>
              <a:buNone/>
              <a:tabLst/>
              <a:defRPr/>
            </a:pPr>
            <a:endParaRPr lang="en-US" dirty="0" smtClean="0"/>
          </a:p>
          <a:p>
            <a:pPr marR="0" algn="l" defTabSz="914400" rtl="0" eaLnBrk="1" fontAlgn="auto" latinLnBrk="0" hangingPunct="1">
              <a:lnSpc>
                <a:spcPct val="120000"/>
              </a:lnSpc>
              <a:spcBef>
                <a:spcPts val="0"/>
              </a:spcBef>
              <a:spcAft>
                <a:spcPts val="0"/>
              </a:spcAft>
              <a:buClrTx/>
              <a:buSzTx/>
              <a:buFont typeface="Arial" pitchFamily="34" charset="0"/>
              <a:buNone/>
              <a:tabLst/>
              <a:defRPr/>
            </a:pPr>
            <a:r>
              <a:rPr lang="en-US" dirty="0" smtClean="0"/>
              <a:t>TALKING POINTS:</a:t>
            </a:r>
          </a:p>
          <a:p>
            <a:pPr marR="0" algn="l" defTabSz="914400" rtl="0" eaLnBrk="1" fontAlgn="auto" latinLnBrk="0" hangingPunct="1">
              <a:lnSpc>
                <a:spcPct val="120000"/>
              </a:lnSpc>
              <a:spcBef>
                <a:spcPts val="0"/>
              </a:spcBef>
              <a:spcAft>
                <a:spcPts val="0"/>
              </a:spcAft>
              <a:buClrTx/>
              <a:buSzTx/>
              <a:buFont typeface="Arial" pitchFamily="34" charset="0"/>
              <a:buNone/>
              <a:tabLst/>
              <a:defRPr/>
            </a:pPr>
            <a:r>
              <a:rPr lang="en-US" b="1" dirty="0" smtClean="0"/>
              <a:t>‘Prepare’</a:t>
            </a:r>
          </a:p>
          <a:p>
            <a:pPr marL="171450" marR="0" indent="-171450" algn="l" defTabSz="914400" rtl="0" eaLnBrk="1" fontAlgn="auto" latinLnBrk="0" hangingPunct="1">
              <a:lnSpc>
                <a:spcPct val="120000"/>
              </a:lnSpc>
              <a:spcBef>
                <a:spcPts val="0"/>
              </a:spcBef>
              <a:spcAft>
                <a:spcPts val="0"/>
              </a:spcAft>
              <a:buClrTx/>
              <a:buSzTx/>
              <a:buFont typeface="Arial" pitchFamily="34" charset="0"/>
              <a:buChar char="•"/>
              <a:tabLst/>
              <a:defRPr/>
            </a:pPr>
            <a:r>
              <a:rPr lang="en-US" dirty="0" smtClean="0"/>
              <a:t>Prepare draft of requirements deliverables</a:t>
            </a:r>
            <a:r>
              <a:rPr lang="en-US" baseline="0" dirty="0" smtClean="0"/>
              <a:t> in preparation for eliciting.</a:t>
            </a:r>
          </a:p>
          <a:p>
            <a:pPr marL="0" marR="0" indent="0" algn="l" defTabSz="914400" rtl="0" eaLnBrk="1" fontAlgn="auto" latinLnBrk="0" hangingPunct="1">
              <a:lnSpc>
                <a:spcPct val="120000"/>
              </a:lnSpc>
              <a:spcBef>
                <a:spcPts val="0"/>
              </a:spcBef>
              <a:spcAft>
                <a:spcPts val="0"/>
              </a:spcAft>
              <a:buClrTx/>
              <a:buSzTx/>
              <a:buFont typeface="Arial" pitchFamily="34" charset="0"/>
              <a:buNone/>
              <a:tabLst/>
              <a:defRPr/>
            </a:pPr>
            <a:r>
              <a:rPr lang="en-US" b="1" baseline="0" dirty="0" smtClean="0"/>
              <a:t>‘Elicit’</a:t>
            </a:r>
          </a:p>
          <a:p>
            <a:pPr marL="171450" marR="0" indent="-171450" algn="l" defTabSz="914400" rtl="0" eaLnBrk="1" fontAlgn="auto" latinLnBrk="0" hangingPunct="1">
              <a:lnSpc>
                <a:spcPct val="120000"/>
              </a:lnSpc>
              <a:spcBef>
                <a:spcPts val="0"/>
              </a:spcBef>
              <a:spcAft>
                <a:spcPts val="0"/>
              </a:spcAft>
              <a:buClrTx/>
              <a:buSzTx/>
              <a:buFont typeface="Arial" pitchFamily="34" charset="0"/>
              <a:buChar char="•"/>
              <a:tabLst/>
              <a:defRPr/>
            </a:pPr>
            <a:r>
              <a:rPr lang="en-US" baseline="0" dirty="0" smtClean="0"/>
              <a:t>Elicitation takes the form of collaborative requirements workshop.</a:t>
            </a:r>
          </a:p>
          <a:p>
            <a:pPr marL="171450" marR="0" indent="-171450" algn="l" defTabSz="914400" rtl="0" eaLnBrk="1" fontAlgn="auto" latinLnBrk="0" hangingPunct="1">
              <a:lnSpc>
                <a:spcPct val="120000"/>
              </a:lnSpc>
              <a:spcBef>
                <a:spcPts val="0"/>
              </a:spcBef>
              <a:spcAft>
                <a:spcPts val="0"/>
              </a:spcAft>
              <a:buClrTx/>
              <a:buSzTx/>
              <a:buFont typeface="Arial" pitchFamily="34" charset="0"/>
              <a:buChar char="•"/>
              <a:tabLst/>
              <a:defRPr/>
            </a:pPr>
            <a:r>
              <a:rPr lang="en-US" baseline="0" dirty="0" smtClean="0"/>
              <a:t>Invite Business/Operations/Technology/QA requirements stakeholders to each session.</a:t>
            </a:r>
            <a:endParaRPr lang="en-US" dirty="0" smtClean="0"/>
          </a:p>
          <a:p>
            <a:pPr marR="0" algn="l" defTabSz="914400" rtl="0" eaLnBrk="1" fontAlgn="auto" latinLnBrk="0" hangingPunct="1">
              <a:lnSpc>
                <a:spcPct val="120000"/>
              </a:lnSpc>
              <a:spcBef>
                <a:spcPts val="0"/>
              </a:spcBef>
              <a:spcAft>
                <a:spcPts val="0"/>
              </a:spcAft>
              <a:buClrTx/>
              <a:buSzTx/>
              <a:buFont typeface="Arial" pitchFamily="34" charset="0"/>
              <a:buNone/>
              <a:tabLst/>
              <a:defRPr/>
            </a:pPr>
            <a:r>
              <a:rPr lang="en-US" dirty="0" smtClean="0"/>
              <a:t> </a:t>
            </a:r>
            <a:r>
              <a:rPr lang="en-US" b="1" dirty="0" smtClean="0"/>
              <a:t>‘Analyze and document requirements’ </a:t>
            </a:r>
            <a:r>
              <a:rPr lang="en-US" dirty="0" smtClean="0"/>
              <a:t>includes Quality</a:t>
            </a:r>
            <a:r>
              <a:rPr lang="en-US" baseline="0" dirty="0" smtClean="0"/>
              <a:t> Reviews.</a:t>
            </a:r>
            <a:endParaRPr lang="en-US" dirty="0" smtClean="0"/>
          </a:p>
          <a:p>
            <a:pPr marL="231775" marR="0" indent="-231775" algn="l" defTabSz="914400" rtl="0" eaLnBrk="1" fontAlgn="auto" latinLnBrk="0" hangingPunct="1">
              <a:lnSpc>
                <a:spcPct val="120000"/>
              </a:lnSpc>
              <a:spcBef>
                <a:spcPts val="0"/>
              </a:spcBef>
              <a:spcAft>
                <a:spcPts val="0"/>
              </a:spcAft>
              <a:buClrTx/>
              <a:buSzTx/>
              <a:buFont typeface="Arial" pitchFamily="34" charset="0"/>
              <a:buChar char="•"/>
              <a:tabLst/>
              <a:defRPr/>
            </a:pPr>
            <a:r>
              <a:rPr lang="en-US" dirty="0" smtClean="0"/>
              <a:t>Quality reviews</a:t>
            </a:r>
            <a:r>
              <a:rPr lang="en-US" baseline="0" dirty="0" smtClean="0"/>
              <a:t> ensure the package is vetted BEFORE it is presented to the stakeholders. </a:t>
            </a:r>
          </a:p>
          <a:p>
            <a:pPr marL="231775" marR="0" indent="-231775" algn="l" defTabSz="914400" rtl="0" eaLnBrk="1" fontAlgn="auto" latinLnBrk="0" hangingPunct="1">
              <a:lnSpc>
                <a:spcPct val="120000"/>
              </a:lnSpc>
              <a:spcBef>
                <a:spcPts val="0"/>
              </a:spcBef>
              <a:spcAft>
                <a:spcPts val="0"/>
              </a:spcAft>
              <a:buClrTx/>
              <a:buSzTx/>
              <a:buFont typeface="Arial" pitchFamily="34" charset="0"/>
              <a:buChar char="•"/>
              <a:tabLst/>
              <a:defRPr/>
            </a:pPr>
            <a:r>
              <a:rPr lang="en-US" dirty="0" smtClean="0"/>
              <a:t>There should be a quality review for each iteration.</a:t>
            </a:r>
            <a:endParaRPr lang="en-US" baseline="0" dirty="0" smtClean="0"/>
          </a:p>
          <a:p>
            <a:pPr>
              <a:lnSpc>
                <a:spcPct val="120000"/>
              </a:lnSpc>
              <a:spcBef>
                <a:spcPts val="0"/>
              </a:spcBef>
              <a:spcAft>
                <a:spcPts val="0"/>
              </a:spcAft>
              <a:buFont typeface="Arial" pitchFamily="34" charset="0"/>
              <a:buNone/>
            </a:pPr>
            <a:r>
              <a:rPr lang="en-US" b="1" baseline="0" dirty="0" smtClean="0"/>
              <a:t>‘Communicate’ </a:t>
            </a:r>
            <a:r>
              <a:rPr lang="en-US" b="0" baseline="0" dirty="0" smtClean="0"/>
              <a:t>includes stakeholder reviews.</a:t>
            </a:r>
          </a:p>
          <a:p>
            <a:pPr marL="231775" indent="-231775">
              <a:lnSpc>
                <a:spcPct val="130000"/>
              </a:lnSpc>
              <a:spcBef>
                <a:spcPts val="0"/>
              </a:spcBef>
              <a:spcAft>
                <a:spcPts val="0"/>
              </a:spcAft>
              <a:buFont typeface="Arial" pitchFamily="34" charset="0"/>
              <a:buChar char="•"/>
              <a:defRPr/>
            </a:pPr>
            <a:r>
              <a:rPr lang="en-US" dirty="0" smtClean="0"/>
              <a:t>Stakeholder reviews ensure the business and technology partners understand and agree with the package.</a:t>
            </a:r>
          </a:p>
          <a:p>
            <a:pPr marL="231775" indent="-231775">
              <a:lnSpc>
                <a:spcPct val="130000"/>
              </a:lnSpc>
              <a:spcBef>
                <a:spcPts val="0"/>
              </a:spcBef>
              <a:spcAft>
                <a:spcPts val="0"/>
              </a:spcAft>
              <a:buFont typeface="Arial" pitchFamily="34" charset="0"/>
              <a:buChar char="•"/>
              <a:defRPr/>
            </a:pPr>
            <a:r>
              <a:rPr lang="en-US" dirty="0" smtClean="0"/>
              <a:t>There should </a:t>
            </a:r>
            <a:r>
              <a:rPr lang="en-US" baseline="0" dirty="0" smtClean="0"/>
              <a:t>be a stakeholder review for each iteration.</a:t>
            </a:r>
          </a:p>
          <a:p>
            <a:pPr>
              <a:lnSpc>
                <a:spcPct val="120000"/>
              </a:lnSpc>
              <a:spcBef>
                <a:spcPts val="0"/>
              </a:spcBef>
              <a:spcAft>
                <a:spcPts val="0"/>
              </a:spcAft>
              <a:buFont typeface="Arial" pitchFamily="34" charset="0"/>
              <a:buNone/>
            </a:pPr>
            <a:r>
              <a:rPr lang="en-US" b="1" baseline="0" dirty="0" smtClean="0"/>
              <a:t>‘Manage’ </a:t>
            </a:r>
            <a:r>
              <a:rPr lang="en-US" baseline="0" dirty="0" smtClean="0"/>
              <a:t>includes approvals.</a:t>
            </a:r>
          </a:p>
          <a:p>
            <a:pPr marL="231775" indent="-231775">
              <a:lnSpc>
                <a:spcPct val="120000"/>
              </a:lnSpc>
              <a:spcBef>
                <a:spcPts val="0"/>
              </a:spcBef>
              <a:spcAft>
                <a:spcPts val="0"/>
              </a:spcAft>
              <a:buFont typeface="Arial" pitchFamily="34" charset="0"/>
              <a:buChar char="•"/>
            </a:pPr>
            <a:r>
              <a:rPr lang="en-US" dirty="0" smtClean="0"/>
              <a:t>Approvals are to obtain signoff on the deliverables.</a:t>
            </a:r>
          </a:p>
          <a:p>
            <a:pPr>
              <a:lnSpc>
                <a:spcPct val="120000"/>
              </a:lnSpc>
              <a:spcBef>
                <a:spcPts val="0"/>
              </a:spcBef>
              <a:spcAft>
                <a:spcPts val="0"/>
              </a:spcAft>
              <a:buFont typeface="Arial" pitchFamily="34" charset="0"/>
              <a:buNone/>
            </a:pPr>
            <a:r>
              <a:rPr lang="en-US" dirty="0" smtClean="0"/>
              <a:t>Be sure you plan enough sessions to address elicitation, quality reviews and stakeholder feedback.</a:t>
            </a:r>
          </a:p>
          <a:p>
            <a:pPr marL="0" marR="0" indent="0" algn="l" defTabSz="914400" rtl="0" eaLnBrk="1" fontAlgn="auto" latinLnBrk="0" hangingPunct="1">
              <a:lnSpc>
                <a:spcPct val="120000"/>
              </a:lnSpc>
              <a:spcBef>
                <a:spcPts val="0"/>
              </a:spcBef>
              <a:spcAft>
                <a:spcPts val="0"/>
              </a:spcAft>
              <a:buClrTx/>
              <a:buSzTx/>
              <a:buFont typeface="Arial" pitchFamily="34" charset="0"/>
              <a:buNone/>
              <a:tabLst/>
              <a:defRPr/>
            </a:pPr>
            <a:r>
              <a:rPr lang="en-US" b="0" dirty="0" smtClean="0"/>
              <a:t>Note that as a general rule, an</a:t>
            </a:r>
            <a:r>
              <a:rPr lang="en-US" b="0" baseline="0" dirty="0" smtClean="0"/>
              <a:t> i</a:t>
            </a:r>
            <a:r>
              <a:rPr lang="en-US" b="0" dirty="0" smtClean="0"/>
              <a:t>teration takes</a:t>
            </a:r>
            <a:r>
              <a:rPr lang="en-US" b="0" baseline="0" dirty="0" smtClean="0"/>
              <a:t> 5-10 business days of effort.</a:t>
            </a:r>
            <a:r>
              <a:rPr lang="en-US" b="0" dirty="0" smtClean="0"/>
              <a:t> </a:t>
            </a:r>
          </a:p>
          <a:p>
            <a:pPr>
              <a:lnSpc>
                <a:spcPct val="120000"/>
              </a:lnSpc>
              <a:spcBef>
                <a:spcPts val="0"/>
              </a:spcBef>
              <a:spcAft>
                <a:spcPts val="0"/>
              </a:spcAft>
              <a:buFont typeface="Arial" pitchFamily="34" charset="0"/>
              <a:buNone/>
            </a:pPr>
            <a:endParaRPr lang="en-US" b="1" dirty="0"/>
          </a:p>
        </p:txBody>
      </p:sp>
      <p:sp>
        <p:nvSpPr>
          <p:cNvPr id="4" name="Slide Number Placeholder 3"/>
          <p:cNvSpPr>
            <a:spLocks noGrp="1"/>
          </p:cNvSpPr>
          <p:nvPr>
            <p:ph type="sldNum" sz="quarter" idx="10"/>
          </p:nvPr>
        </p:nvSpPr>
        <p:spPr/>
        <p:txBody>
          <a:bodyPr/>
          <a:lstStyle/>
          <a:p>
            <a:fld id="{60625642-F0AF-4361-B339-24EC26CA9B06}" type="slidenum">
              <a:rPr lang="en-US" smtClean="0"/>
              <a:pPr/>
              <a:t>49</a:t>
            </a:fld>
            <a:endParaRPr lang="en-US" dirty="0"/>
          </a:p>
        </p:txBody>
      </p:sp>
    </p:spTree>
    <p:extLst>
      <p:ext uri="{BB962C8B-B14F-4D97-AF65-F5344CB8AC3E}">
        <p14:creationId xmlns:p14="http://schemas.microsoft.com/office/powerpoint/2010/main" val="23473621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SAY:</a:t>
            </a:r>
          </a:p>
          <a:p>
            <a:r>
              <a:rPr lang="en-US" dirty="0" smtClean="0"/>
              <a:t>At TD, we have the following review and approval cycle:</a:t>
            </a:r>
          </a:p>
          <a:p>
            <a:endParaRPr lang="en-US" dirty="0" smtClean="0"/>
          </a:p>
          <a:p>
            <a:pPr marL="231775" indent="-231775">
              <a:buFont typeface="Arial" pitchFamily="34" charset="0"/>
              <a:buChar char="•"/>
            </a:pPr>
            <a:r>
              <a:rPr lang="en-US" dirty="0" smtClean="0"/>
              <a:t>Quality reviews</a:t>
            </a:r>
            <a:r>
              <a:rPr lang="en-US" baseline="0" dirty="0" smtClean="0"/>
              <a:t> ensure the package is vetted BEFORE it is presented to </a:t>
            </a:r>
            <a:r>
              <a:rPr lang="en-US" baseline="0" smtClean="0"/>
              <a:t>the stakeholders.</a:t>
            </a:r>
            <a:endParaRPr lang="en-US" baseline="0" dirty="0" smtClean="0"/>
          </a:p>
          <a:p>
            <a:pPr marL="231775" indent="-231775">
              <a:buFont typeface="Arial" pitchFamily="34" charset="0"/>
              <a:buChar char="•"/>
            </a:pPr>
            <a:endParaRPr lang="en-US" baseline="0" dirty="0" smtClean="0"/>
          </a:p>
          <a:p>
            <a:pPr marL="231775" indent="-231775">
              <a:buFont typeface="Arial" pitchFamily="34" charset="0"/>
              <a:buChar char="•"/>
            </a:pPr>
            <a:r>
              <a:rPr lang="en-US" baseline="0" dirty="0" smtClean="0"/>
              <a:t>Stakeholder reviews ensure the business and technology partners understand and agree with the package.</a:t>
            </a:r>
          </a:p>
          <a:p>
            <a:pPr marL="231775" indent="-231775">
              <a:buFont typeface="Arial" pitchFamily="34" charset="0"/>
              <a:buChar char="•"/>
            </a:pPr>
            <a:endParaRPr lang="en-US" baseline="0" dirty="0" smtClean="0"/>
          </a:p>
          <a:p>
            <a:pPr marL="231775" indent="-231775">
              <a:buFont typeface="Arial" pitchFamily="34" charset="0"/>
              <a:buChar char="•"/>
            </a:pPr>
            <a:r>
              <a:rPr lang="en-US" baseline="0" dirty="0" smtClean="0"/>
              <a:t>Approvals are to obtain signoff on the deliverables.</a:t>
            </a:r>
          </a:p>
          <a:p>
            <a:endParaRPr lang="en-US" baseline="0" dirty="0" smtClean="0"/>
          </a:p>
          <a:p>
            <a:r>
              <a:rPr lang="en-US" baseline="0" dirty="0" smtClean="0"/>
              <a:t>We are going to look at each level of review and approval.</a:t>
            </a:r>
            <a:endParaRPr lang="en-US" dirty="0"/>
          </a:p>
        </p:txBody>
      </p:sp>
      <p:sp>
        <p:nvSpPr>
          <p:cNvPr id="4" name="Slide Number Placeholder 3"/>
          <p:cNvSpPr>
            <a:spLocks noGrp="1"/>
          </p:cNvSpPr>
          <p:nvPr>
            <p:ph type="sldNum" sz="quarter" idx="10"/>
          </p:nvPr>
        </p:nvSpPr>
        <p:spPr/>
        <p:txBody>
          <a:bodyPr/>
          <a:lstStyle/>
          <a:p>
            <a:fld id="{60625642-F0AF-4361-B339-24EC26CA9B06}" type="slidenum">
              <a:rPr lang="en-US" smtClean="0"/>
              <a:pPr/>
              <a:t>50</a:t>
            </a:fld>
            <a:endParaRPr lang="en-US" dirty="0"/>
          </a:p>
        </p:txBody>
      </p:sp>
    </p:spTree>
    <p:extLst>
      <p:ext uri="{BB962C8B-B14F-4D97-AF65-F5344CB8AC3E}">
        <p14:creationId xmlns:p14="http://schemas.microsoft.com/office/powerpoint/2010/main" val="15818963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a:t>
            </a:r>
          </a:p>
          <a:p>
            <a:r>
              <a:rPr lang="en-US" dirty="0" smtClean="0"/>
              <a:t>Pose</a:t>
            </a:r>
            <a:r>
              <a:rPr lang="en-US" baseline="0" dirty="0" smtClean="0"/>
              <a:t> the questions on the slide to the group and gather the perspectives of the participants.</a:t>
            </a:r>
          </a:p>
          <a:p>
            <a:endParaRPr lang="en-US" dirty="0" smtClean="0"/>
          </a:p>
          <a:p>
            <a:pPr marL="231775" indent="-231775">
              <a:buFont typeface="Arial" pitchFamily="34" charset="0"/>
              <a:buNone/>
            </a:pPr>
            <a:r>
              <a:rPr lang="en-US" baseline="0" dirty="0" smtClean="0"/>
              <a:t>ASK for their</a:t>
            </a:r>
            <a:r>
              <a:rPr lang="en-US" dirty="0" smtClean="0"/>
              <a:t> experiences on projects that got this step right / wrong.</a:t>
            </a:r>
            <a:endParaRPr lang="en-US" baseline="0" dirty="0" smtClean="0"/>
          </a:p>
          <a:p>
            <a:pPr marL="231775" indent="-231775">
              <a:buFont typeface="Arial" pitchFamily="34" charset="0"/>
              <a:buNone/>
            </a:pPr>
            <a:endParaRPr lang="en-US" baseline="0" dirty="0" smtClean="0"/>
          </a:p>
          <a:p>
            <a:pPr marL="231775" indent="-231775">
              <a:buFont typeface="Arial" pitchFamily="34" charset="0"/>
              <a:buNone/>
            </a:pPr>
            <a:r>
              <a:rPr lang="en-US" baseline="0" dirty="0" smtClean="0"/>
              <a:t>After the group discusses each question, go to the next screen to debrief.</a:t>
            </a:r>
          </a:p>
          <a:p>
            <a:pPr marL="231775" indent="-231775">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60625642-F0AF-4361-B339-24EC26CA9B06}" type="slidenum">
              <a:rPr lang="en-US" smtClean="0"/>
              <a:pPr/>
              <a:t>51</a:t>
            </a:fld>
            <a:endParaRPr lang="en-US" dirty="0"/>
          </a:p>
        </p:txBody>
      </p:sp>
    </p:spTree>
    <p:extLst>
      <p:ext uri="{BB962C8B-B14F-4D97-AF65-F5344CB8AC3E}">
        <p14:creationId xmlns:p14="http://schemas.microsoft.com/office/powerpoint/2010/main" val="4145472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72877" y="4343399"/>
            <a:ext cx="5728771" cy="4304841"/>
          </a:xfrm>
        </p:spPr>
        <p:txBody>
          <a:bodyPr>
            <a:normAutofit/>
          </a:bodyPr>
          <a:lstStyle/>
          <a:p>
            <a:r>
              <a:rPr lang="en-US" sz="1200" kern="1200" dirty="0" smtClean="0">
                <a:solidFill>
                  <a:srgbClr val="000000"/>
                </a:solidFill>
                <a:latin typeface="+mn-lt"/>
                <a:ea typeface="+mn-ea"/>
                <a:cs typeface="+mn-cs"/>
              </a:rPr>
              <a:t>DO:</a:t>
            </a:r>
          </a:p>
          <a:p>
            <a:r>
              <a:rPr lang="en-US" sz="1200" kern="1200" dirty="0" smtClean="0">
                <a:solidFill>
                  <a:srgbClr val="000000"/>
                </a:solidFill>
                <a:latin typeface="+mn-lt"/>
                <a:ea typeface="+mn-ea"/>
                <a:cs typeface="+mn-cs"/>
              </a:rPr>
              <a:t>Debrief using this screen.</a:t>
            </a:r>
          </a:p>
          <a:p>
            <a:endParaRPr lang="en-US" sz="1200" kern="1200" dirty="0" smtClean="0">
              <a:solidFill>
                <a:srgbClr val="000000"/>
              </a:solidFill>
              <a:latin typeface="+mn-lt"/>
              <a:ea typeface="+mn-ea"/>
              <a:cs typeface="+mn-cs"/>
            </a:endParaRPr>
          </a:p>
          <a:p>
            <a:endParaRPr lang="en-US" sz="1200" kern="1200" dirty="0" smtClean="0">
              <a:solidFill>
                <a:srgbClr val="000000"/>
              </a:solidFill>
              <a:latin typeface="+mn-lt"/>
              <a:ea typeface="+mn-ea"/>
              <a:cs typeface="+mn-cs"/>
            </a:endParaRPr>
          </a:p>
          <a:p>
            <a:r>
              <a:rPr lang="en-US" sz="1200" kern="1200" baseline="0" dirty="0" smtClean="0">
                <a:solidFill>
                  <a:srgbClr val="000000"/>
                </a:solidFill>
                <a:latin typeface="+mn-lt"/>
                <a:ea typeface="+mn-ea"/>
                <a:cs typeface="+mn-cs"/>
              </a:rPr>
              <a:t>SAY:</a:t>
            </a:r>
          </a:p>
          <a:p>
            <a:r>
              <a:rPr lang="en-US" sz="1200" kern="1200" baseline="0" dirty="0" smtClean="0">
                <a:solidFill>
                  <a:srgbClr val="000000"/>
                </a:solidFill>
                <a:latin typeface="+mn-lt"/>
                <a:ea typeface="+mn-ea"/>
                <a:cs typeface="+mn-cs"/>
              </a:rPr>
              <a:t>You may have a tool to help with quality reviews, such as a </a:t>
            </a:r>
            <a:r>
              <a:rPr lang="en-US" dirty="0" smtClean="0"/>
              <a:t>Quality Review Checklist.</a:t>
            </a:r>
          </a:p>
          <a:p>
            <a:endParaRPr lang="en-US" sz="1200" kern="1200" baseline="0" dirty="0" smtClean="0">
              <a:solidFill>
                <a:srgbClr val="000000"/>
              </a:solidFill>
              <a:latin typeface="+mn-lt"/>
              <a:ea typeface="+mn-ea"/>
              <a:cs typeface="+mn-cs"/>
            </a:endParaRPr>
          </a:p>
          <a:p>
            <a:r>
              <a:rPr lang="en-US" sz="1200" kern="1200" baseline="0" dirty="0" smtClean="0">
                <a:solidFill>
                  <a:srgbClr val="000000"/>
                </a:solidFill>
                <a:latin typeface="+mn-lt"/>
                <a:ea typeface="+mn-ea"/>
                <a:cs typeface="+mn-cs"/>
              </a:rPr>
              <a:t>In that case, you know when a package, including the underlying artifacts, are ready to share with your partners because it fairs well against </a:t>
            </a:r>
            <a:r>
              <a:rPr lang="en-US" dirty="0" smtClean="0"/>
              <a:t>your checklist.</a:t>
            </a:r>
            <a:endParaRPr lang="en-US" sz="1200" kern="1200" baseline="0" dirty="0" smtClean="0">
              <a:solidFill>
                <a:srgbClr val="000000"/>
              </a:solidFill>
              <a:latin typeface="+mn-lt"/>
              <a:ea typeface="+mn-ea"/>
              <a:cs typeface="+mn-cs"/>
            </a:endParaRPr>
          </a:p>
          <a:p>
            <a:endParaRPr lang="en-US" sz="1200" kern="1200" dirty="0" smtClean="0">
              <a:solidFill>
                <a:srgbClr val="000000"/>
              </a:solidFill>
              <a:latin typeface="+mn-lt"/>
              <a:ea typeface="+mn-ea"/>
              <a:cs typeface="+mn-cs"/>
            </a:endParaRPr>
          </a:p>
        </p:txBody>
      </p:sp>
      <p:sp>
        <p:nvSpPr>
          <p:cNvPr id="4" name="Slide Number Placeholder 3"/>
          <p:cNvSpPr>
            <a:spLocks noGrp="1"/>
          </p:cNvSpPr>
          <p:nvPr>
            <p:ph type="sldNum" sz="quarter" idx="10"/>
          </p:nvPr>
        </p:nvSpPr>
        <p:spPr/>
        <p:txBody>
          <a:bodyPr/>
          <a:lstStyle/>
          <a:p>
            <a:fld id="{60625642-F0AF-4361-B339-24EC26CA9B06}" type="slidenum">
              <a:rPr lang="en-US" smtClean="0"/>
              <a:pPr/>
              <a:t>52</a:t>
            </a:fld>
            <a:endParaRPr lang="en-US" dirty="0"/>
          </a:p>
        </p:txBody>
      </p:sp>
    </p:spTree>
    <p:extLst>
      <p:ext uri="{BB962C8B-B14F-4D97-AF65-F5344CB8AC3E}">
        <p14:creationId xmlns:p14="http://schemas.microsoft.com/office/powerpoint/2010/main" val="4266648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16945" y="4343400"/>
            <a:ext cx="5662669" cy="4114800"/>
          </a:xfrm>
        </p:spPr>
        <p:txBody>
          <a:bodyPr>
            <a:normAutofit/>
          </a:bodyPr>
          <a:lstStyle/>
          <a:p>
            <a:r>
              <a:rPr lang="en-US" dirty="0" smtClean="0"/>
              <a:t>SAY:</a:t>
            </a:r>
          </a:p>
          <a:p>
            <a:r>
              <a:rPr lang="en-US" dirty="0" smtClean="0"/>
              <a:t>To clarify the quality review, it focuses mostly on the quality of the artifacts underlying the requirements package.</a:t>
            </a:r>
          </a:p>
          <a:p>
            <a:endParaRPr lang="en-US" dirty="0" smtClean="0"/>
          </a:p>
          <a:p>
            <a:r>
              <a:rPr lang="en-US" dirty="0" smtClean="0"/>
              <a:t>Here is some of the </a:t>
            </a:r>
            <a:r>
              <a:rPr lang="en-US" baseline="0" dirty="0" smtClean="0"/>
              <a:t>criteria for high quality requirements,</a:t>
            </a:r>
            <a:r>
              <a:rPr lang="en-US" dirty="0" smtClean="0"/>
              <a:t> shown on the screen. </a:t>
            </a:r>
          </a:p>
          <a:p>
            <a:endParaRPr lang="en-US" dirty="0" smtClean="0"/>
          </a:p>
          <a:p>
            <a:r>
              <a:rPr lang="en-US" dirty="0" smtClean="0"/>
              <a:t>Note that these are your generic, foundational criteria</a:t>
            </a:r>
            <a:r>
              <a:rPr lang="en-US" baseline="0" dirty="0" smtClean="0"/>
              <a:t> that get applied in different ways depending on which requirements technique you are using, e.g., process maps, use cases, etc.</a:t>
            </a:r>
          </a:p>
          <a:p>
            <a:endParaRPr lang="en-US" baseline="0" dirty="0" smtClean="0"/>
          </a:p>
          <a:p>
            <a:r>
              <a:rPr lang="en-US" baseline="0" dirty="0" smtClean="0"/>
              <a:t>The quality review can also ensure you have completed the BRD itself properly.</a:t>
            </a:r>
          </a:p>
          <a:p>
            <a:endParaRPr lang="en-US" baseline="0" dirty="0" smtClean="0"/>
          </a:p>
          <a:p>
            <a:r>
              <a:rPr lang="en-US" baseline="0" dirty="0" smtClean="0"/>
              <a:t>Here is some of the criteria for a high quality package, shown on the screen.</a:t>
            </a:r>
          </a:p>
          <a:p>
            <a:endParaRPr lang="en-US" baseline="0" dirty="0" smtClean="0"/>
          </a:p>
          <a:p>
            <a:r>
              <a:rPr lang="en-US" baseline="0" dirty="0" smtClean="0"/>
              <a:t>Note that you may not be reviewing the BRD for each iteration, just the actual artifacts.</a:t>
            </a:r>
          </a:p>
        </p:txBody>
      </p:sp>
      <p:sp>
        <p:nvSpPr>
          <p:cNvPr id="4" name="Slide Number Placeholder 3"/>
          <p:cNvSpPr>
            <a:spLocks noGrp="1"/>
          </p:cNvSpPr>
          <p:nvPr>
            <p:ph type="sldNum" sz="quarter" idx="10"/>
          </p:nvPr>
        </p:nvSpPr>
        <p:spPr/>
        <p:txBody>
          <a:bodyPr/>
          <a:lstStyle/>
          <a:p>
            <a:fld id="{60625642-F0AF-4361-B339-24EC26CA9B06}" type="slidenum">
              <a:rPr lang="en-US" smtClean="0"/>
              <a:pPr/>
              <a:t>53</a:t>
            </a:fld>
            <a:endParaRPr lang="en-US" dirty="0"/>
          </a:p>
        </p:txBody>
      </p:sp>
    </p:spTree>
    <p:extLst>
      <p:ext uri="{BB962C8B-B14F-4D97-AF65-F5344CB8AC3E}">
        <p14:creationId xmlns:p14="http://schemas.microsoft.com/office/powerpoint/2010/main" val="2752173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86137" y="4343399"/>
            <a:ext cx="5879939" cy="4349187"/>
          </a:xfrm>
        </p:spPr>
        <p:txBody>
          <a:bodyPr>
            <a:normAutofit/>
          </a:bodyPr>
          <a:lstStyle/>
          <a:p>
            <a:r>
              <a:rPr lang="en-US" dirty="0" smtClean="0"/>
              <a:t>DO:</a:t>
            </a:r>
          </a:p>
          <a:p>
            <a:r>
              <a:rPr lang="en-US" dirty="0" smtClean="0"/>
              <a:t>Emphasize the RMLC’s responsibility to ensure that everyone is on board before proceeding.</a:t>
            </a:r>
          </a:p>
          <a:p>
            <a:endParaRPr lang="en-US" dirty="0" smtClean="0"/>
          </a:p>
          <a:p>
            <a:r>
              <a:rPr lang="en-US" dirty="0" smtClean="0"/>
              <a:t>KEY TALKING POINTS:</a:t>
            </a:r>
          </a:p>
          <a:p>
            <a:endParaRPr lang="en-US" dirty="0" smtClean="0"/>
          </a:p>
          <a:p>
            <a:r>
              <a:rPr lang="en-US" dirty="0" smtClean="0"/>
              <a:t>Review, review, review. </a:t>
            </a:r>
          </a:p>
          <a:p>
            <a:endParaRPr lang="en-US" dirty="0" smtClean="0"/>
          </a:p>
          <a:p>
            <a:r>
              <a:rPr lang="en-US" dirty="0" smtClean="0"/>
              <a:t>Confirm that everyone understands what was delivered BEFORE you:</a:t>
            </a:r>
          </a:p>
          <a:p>
            <a:endParaRPr lang="en-US" dirty="0" smtClean="0"/>
          </a:p>
          <a:p>
            <a:pPr marL="285750" indent="-285750">
              <a:buFont typeface="Arial" pitchFamily="34" charset="0"/>
              <a:buChar char="•"/>
            </a:pPr>
            <a:r>
              <a:rPr lang="en-US" dirty="0" smtClean="0"/>
              <a:t>Continue with the next iteration,</a:t>
            </a:r>
            <a:r>
              <a:rPr lang="en-US" baseline="0" dirty="0" smtClean="0"/>
              <a:t> OR</a:t>
            </a:r>
          </a:p>
          <a:p>
            <a:pPr marL="285750" indent="-285750">
              <a:buFont typeface="Arial" pitchFamily="34" charset="0"/>
              <a:buChar char="•"/>
            </a:pPr>
            <a:endParaRPr lang="en-US" dirty="0" smtClean="0"/>
          </a:p>
          <a:p>
            <a:pPr marL="285750" indent="-285750">
              <a:buFont typeface="Arial" pitchFamily="34" charset="0"/>
              <a:buChar char="•"/>
            </a:pPr>
            <a:r>
              <a:rPr lang="en-US" dirty="0" smtClean="0"/>
              <a:t>Proceed for approval</a:t>
            </a:r>
          </a:p>
          <a:p>
            <a:endParaRPr lang="en-US" dirty="0" smtClean="0"/>
          </a:p>
          <a:p>
            <a:r>
              <a:rPr lang="en-US" dirty="0" smtClean="0"/>
              <a:t>The PM should understand what is being delivered and the approach.</a:t>
            </a:r>
          </a:p>
          <a:p>
            <a:endParaRPr lang="en-US" dirty="0" smtClean="0"/>
          </a:p>
          <a:p>
            <a:r>
              <a:rPr lang="en-US" dirty="0" smtClean="0"/>
              <a:t>The Technology Partner understands the content.</a:t>
            </a:r>
          </a:p>
          <a:p>
            <a:endParaRPr lang="en-US" dirty="0" smtClean="0"/>
          </a:p>
          <a:p>
            <a:r>
              <a:rPr lang="en-US" dirty="0" smtClean="0"/>
              <a:t>The business stakeholders and SMEs should review and approve the content.</a:t>
            </a:r>
          </a:p>
          <a:p>
            <a:endParaRPr lang="en-US" dirty="0" smtClean="0"/>
          </a:p>
          <a:p>
            <a:r>
              <a:rPr lang="en-US" dirty="0" smtClean="0"/>
              <a:t>Artifacts</a:t>
            </a:r>
            <a:r>
              <a:rPr lang="en-US" baseline="0" dirty="0" smtClean="0"/>
              <a:t> do not need to be packaged in order to be reviewed.</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0625642-F0AF-4361-B339-24EC26CA9B06}" type="slidenum">
              <a:rPr lang="en-US" smtClean="0"/>
              <a:pPr/>
              <a:t>54</a:t>
            </a:fld>
            <a:endParaRPr lang="en-US" dirty="0"/>
          </a:p>
        </p:txBody>
      </p:sp>
    </p:spTree>
    <p:extLst>
      <p:ext uri="{BB962C8B-B14F-4D97-AF65-F5344CB8AC3E}">
        <p14:creationId xmlns:p14="http://schemas.microsoft.com/office/powerpoint/2010/main" val="1309755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464F1-139C-41D6-9BED-6C464A5B2091}" type="slidenum">
              <a:rPr lang="en-US"/>
              <a:pPr/>
              <a:t>9</a:t>
            </a:fld>
            <a:endParaRPr lang="en-US"/>
          </a:p>
        </p:txBody>
      </p:sp>
      <p:sp>
        <p:nvSpPr>
          <p:cNvPr id="922626" name="Rectangle 2"/>
          <p:cNvSpPr>
            <a:spLocks noGrp="1" noRot="1" noChangeAspect="1" noChangeArrowheads="1" noTextEdit="1"/>
          </p:cNvSpPr>
          <p:nvPr>
            <p:ph type="sldImg"/>
          </p:nvPr>
        </p:nvSpPr>
        <p:spPr>
          <a:xfrm>
            <a:off x="1143000" y="684213"/>
            <a:ext cx="4572000" cy="3429000"/>
          </a:xfrm>
          <a:ln/>
        </p:spPr>
      </p:sp>
      <p:sp>
        <p:nvSpPr>
          <p:cNvPr id="922627" name="Rectangle 3"/>
          <p:cNvSpPr>
            <a:spLocks noGrp="1" noChangeArrowheads="1"/>
          </p:cNvSpPr>
          <p:nvPr>
            <p:ph type="body" idx="1"/>
          </p:nvPr>
        </p:nvSpPr>
        <p:spPr>
          <a:xfrm>
            <a:off x="687388" y="4343400"/>
            <a:ext cx="5483225" cy="4116388"/>
          </a:xfrm>
        </p:spPr>
        <p:txBody>
          <a:bodyPr/>
          <a:lstStyle/>
          <a:p>
            <a:endParaRPr lang="en-US" dirty="0"/>
          </a:p>
        </p:txBody>
      </p:sp>
    </p:spTree>
    <p:extLst>
      <p:ext uri="{BB962C8B-B14F-4D97-AF65-F5344CB8AC3E}">
        <p14:creationId xmlns:p14="http://schemas.microsoft.com/office/powerpoint/2010/main" val="15517185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39827" y="4343400"/>
            <a:ext cx="5805889" cy="4392976"/>
          </a:xfrm>
        </p:spPr>
        <p:txBody>
          <a:bodyPr>
            <a:normAutofit fontScale="92500"/>
          </a:bodyPr>
          <a:lstStyle/>
          <a:p>
            <a:r>
              <a:rPr lang="en-US" sz="1200" kern="1200" dirty="0" smtClean="0">
                <a:solidFill>
                  <a:srgbClr val="000000"/>
                </a:solidFill>
                <a:latin typeface="+mn-lt"/>
                <a:ea typeface="+mn-ea"/>
                <a:cs typeface="+mn-cs"/>
              </a:rPr>
              <a:t>DO:</a:t>
            </a:r>
          </a:p>
          <a:p>
            <a:r>
              <a:rPr lang="en-US" sz="1200" kern="1200" dirty="0" smtClean="0">
                <a:solidFill>
                  <a:srgbClr val="000000"/>
                </a:solidFill>
                <a:latin typeface="+mn-lt"/>
                <a:ea typeface="+mn-ea"/>
                <a:cs typeface="+mn-cs"/>
              </a:rPr>
              <a:t>Clarify the flow of approvals.</a:t>
            </a:r>
          </a:p>
          <a:p>
            <a:endParaRPr lang="en-US" sz="1200" kern="1200" dirty="0" smtClean="0">
              <a:solidFill>
                <a:srgbClr val="000000"/>
              </a:solidFill>
              <a:latin typeface="+mn-lt"/>
              <a:ea typeface="+mn-ea"/>
              <a:cs typeface="+mn-cs"/>
            </a:endParaRPr>
          </a:p>
          <a:p>
            <a:r>
              <a:rPr lang="en-US" sz="1200" kern="1200" dirty="0" smtClean="0">
                <a:solidFill>
                  <a:srgbClr val="000000"/>
                </a:solidFill>
                <a:latin typeface="+mn-lt"/>
                <a:ea typeface="+mn-ea"/>
                <a:cs typeface="+mn-cs"/>
              </a:rPr>
              <a:t>KEY TALKING POINTS:</a:t>
            </a:r>
          </a:p>
          <a:p>
            <a:r>
              <a:rPr lang="en-US" sz="1200" kern="1200" dirty="0" smtClean="0">
                <a:solidFill>
                  <a:srgbClr val="000000"/>
                </a:solidFill>
                <a:latin typeface="+mn-lt"/>
                <a:ea typeface="+mn-ea"/>
                <a:cs typeface="+mn-cs"/>
              </a:rPr>
              <a:t>Like all of</a:t>
            </a:r>
            <a:r>
              <a:rPr lang="en-US" sz="1200" kern="1200" baseline="0" dirty="0" smtClean="0">
                <a:solidFill>
                  <a:srgbClr val="000000"/>
                </a:solidFill>
                <a:latin typeface="+mn-lt"/>
                <a:ea typeface="+mn-ea"/>
                <a:cs typeface="+mn-cs"/>
              </a:rPr>
              <a:t> your other work, </a:t>
            </a:r>
            <a:r>
              <a:rPr lang="en-US" sz="1200" kern="1200" dirty="0" smtClean="0">
                <a:solidFill>
                  <a:srgbClr val="000000"/>
                </a:solidFill>
                <a:latin typeface="+mn-lt"/>
                <a:ea typeface="+mn-ea"/>
                <a:cs typeface="+mn-cs"/>
              </a:rPr>
              <a:t>signoffs should be executed as per the Requirements Management Plan.</a:t>
            </a:r>
          </a:p>
          <a:p>
            <a:endParaRPr lang="en-US" sz="1200" kern="1200" dirty="0" smtClean="0">
              <a:solidFill>
                <a:srgbClr val="000000"/>
              </a:solidFill>
              <a:latin typeface="+mn-lt"/>
              <a:ea typeface="+mn-ea"/>
              <a:cs typeface="+mn-cs"/>
            </a:endParaRPr>
          </a:p>
          <a:p>
            <a:r>
              <a:rPr lang="en-US" sz="1200" kern="1200" dirty="0" smtClean="0">
                <a:solidFill>
                  <a:srgbClr val="000000"/>
                </a:solidFill>
                <a:latin typeface="+mn-lt"/>
                <a:ea typeface="+mn-ea"/>
                <a:cs typeface="+mn-cs"/>
              </a:rPr>
              <a:t>A sign off is required for high level requirements</a:t>
            </a:r>
            <a:r>
              <a:rPr lang="en-US" sz="1200" kern="1200" baseline="0" dirty="0" smtClean="0">
                <a:solidFill>
                  <a:srgbClr val="000000"/>
                </a:solidFill>
                <a:latin typeface="+mn-lt"/>
                <a:ea typeface="+mn-ea"/>
                <a:cs typeface="+mn-cs"/>
              </a:rPr>
              <a:t>. </a:t>
            </a:r>
            <a:r>
              <a:rPr lang="en-US" dirty="0" smtClean="0"/>
              <a:t>The RSME should receive sign off on all the items in Section 1 and 2 before progressing. </a:t>
            </a:r>
          </a:p>
          <a:p>
            <a:endParaRPr lang="en-US" dirty="0" smtClean="0"/>
          </a:p>
          <a:p>
            <a:r>
              <a:rPr lang="en-US" dirty="0" smtClean="0"/>
              <a:t>If there are points of contention, get the Project Manager involved and if necessary, put issues into the Requirements Issues Log.</a:t>
            </a:r>
            <a:endParaRPr lang="en-US" sz="1200" kern="1200" dirty="0" smtClean="0">
              <a:solidFill>
                <a:srgbClr val="000000"/>
              </a:solidFill>
              <a:latin typeface="+mn-lt"/>
              <a:ea typeface="+mn-ea"/>
              <a:cs typeface="+mn-cs"/>
            </a:endParaRPr>
          </a:p>
          <a:p>
            <a:pPr lvl="0"/>
            <a:endParaRPr lang="en-US" sz="1200" kern="1200" dirty="0" smtClean="0">
              <a:solidFill>
                <a:srgbClr val="000000"/>
              </a:solidFill>
              <a:latin typeface="+mn-lt"/>
              <a:ea typeface="+mn-ea"/>
              <a:cs typeface="+mn-cs"/>
            </a:endParaRPr>
          </a:p>
          <a:p>
            <a:pPr lvl="0"/>
            <a:r>
              <a:rPr lang="en-US" sz="1200" kern="1200" dirty="0" smtClean="0">
                <a:solidFill>
                  <a:srgbClr val="000000"/>
                </a:solidFill>
                <a:latin typeface="+mn-lt"/>
                <a:ea typeface="+mn-ea"/>
                <a:cs typeface="+mn-cs"/>
              </a:rPr>
              <a:t>Some groups also have a signoff for mid-level requirements. </a:t>
            </a:r>
          </a:p>
          <a:p>
            <a:pPr lvl="0"/>
            <a:endParaRPr lang="en-US" sz="1200" kern="1200" dirty="0" smtClean="0">
              <a:solidFill>
                <a:srgbClr val="000000"/>
              </a:solidFill>
              <a:latin typeface="+mn-lt"/>
              <a:ea typeface="+mn-ea"/>
              <a:cs typeface="+mn-cs"/>
            </a:endParaRPr>
          </a:p>
          <a:p>
            <a:pPr lvl="0"/>
            <a:r>
              <a:rPr lang="en-US" sz="1200" kern="1200" dirty="0" smtClean="0">
                <a:solidFill>
                  <a:srgbClr val="000000"/>
                </a:solidFill>
                <a:latin typeface="+mn-lt"/>
                <a:ea typeface="+mn-ea"/>
                <a:cs typeface="+mn-cs"/>
              </a:rPr>
              <a:t>Even if a signoff is not required for mid-level requirements</a:t>
            </a:r>
            <a:r>
              <a:rPr lang="en-US" sz="1200" kern="1200" baseline="0" dirty="0" smtClean="0">
                <a:solidFill>
                  <a:srgbClr val="000000"/>
                </a:solidFill>
                <a:latin typeface="+mn-lt"/>
                <a:ea typeface="+mn-ea"/>
                <a:cs typeface="+mn-cs"/>
              </a:rPr>
              <a:t>, RSMEs are </a:t>
            </a:r>
            <a:r>
              <a:rPr lang="en-US" sz="1200" kern="1200" dirty="0" smtClean="0">
                <a:solidFill>
                  <a:srgbClr val="000000"/>
                </a:solidFill>
                <a:latin typeface="+mn-lt"/>
                <a:ea typeface="+mn-ea"/>
                <a:cs typeface="+mn-cs"/>
              </a:rPr>
              <a:t>still encouraged to tackle the requirements in stages, with process mapping in the middle, so you don’t go straight from high level requirements to writing detailed requirements.</a:t>
            </a:r>
            <a:r>
              <a:rPr lang="en-US" sz="1200" kern="1200" baseline="0" dirty="0" smtClean="0">
                <a:solidFill>
                  <a:srgbClr val="000000"/>
                </a:solidFill>
                <a:latin typeface="+mn-lt"/>
                <a:ea typeface="+mn-ea"/>
                <a:cs typeface="+mn-cs"/>
              </a:rPr>
              <a:t> </a:t>
            </a:r>
          </a:p>
          <a:p>
            <a:pPr lvl="0"/>
            <a:endParaRPr lang="en-US" sz="1200" kern="1200" baseline="0" dirty="0" smtClean="0">
              <a:solidFill>
                <a:srgbClr val="000000"/>
              </a:solidFill>
              <a:latin typeface="+mn-lt"/>
              <a:ea typeface="+mn-ea"/>
              <a:cs typeface="+mn-cs"/>
            </a:endParaRPr>
          </a:p>
          <a:p>
            <a:pPr lvl="0"/>
            <a:r>
              <a:rPr lang="en-US" sz="1200" kern="1200" dirty="0" smtClean="0">
                <a:solidFill>
                  <a:srgbClr val="000000"/>
                </a:solidFill>
                <a:latin typeface="+mn-lt"/>
                <a:ea typeface="+mn-ea"/>
                <a:cs typeface="+mn-cs"/>
              </a:rPr>
              <a:t>That is why the BRD is set up to differentiate between mid-level and detailed</a:t>
            </a:r>
            <a:r>
              <a:rPr lang="en-US" sz="1200" kern="1200" baseline="0" dirty="0" smtClean="0">
                <a:solidFill>
                  <a:srgbClr val="000000"/>
                </a:solidFill>
                <a:latin typeface="+mn-lt"/>
                <a:ea typeface="+mn-ea"/>
                <a:cs typeface="+mn-cs"/>
              </a:rPr>
              <a:t> requirements.</a:t>
            </a:r>
            <a:endParaRPr lang="en-US" sz="1200" kern="1200" dirty="0" smtClean="0">
              <a:solidFill>
                <a:srgbClr val="000000"/>
              </a:solidFill>
              <a:latin typeface="+mn-lt"/>
              <a:ea typeface="+mn-ea"/>
              <a:cs typeface="+mn-cs"/>
            </a:endParaRPr>
          </a:p>
          <a:p>
            <a:pPr lvl="0"/>
            <a:endParaRPr lang="en-US" sz="1200" kern="1200" dirty="0" smtClean="0">
              <a:solidFill>
                <a:srgbClr val="000000"/>
              </a:solidFill>
              <a:latin typeface="+mn-lt"/>
              <a:ea typeface="+mn-ea"/>
              <a:cs typeface="+mn-cs"/>
            </a:endParaRPr>
          </a:p>
          <a:p>
            <a:pPr lvl="0"/>
            <a:r>
              <a:rPr lang="en-US" sz="1200" kern="1200" dirty="0" smtClean="0">
                <a:solidFill>
                  <a:srgbClr val="000000"/>
                </a:solidFill>
                <a:latin typeface="+mn-lt"/>
                <a:ea typeface="+mn-ea"/>
                <a:cs typeface="+mn-cs"/>
              </a:rPr>
              <a:t>A sign off is required for detailed requirements.</a:t>
            </a:r>
            <a:r>
              <a:rPr lang="en-US" sz="1200" kern="1200" baseline="0" dirty="0" smtClean="0">
                <a:solidFill>
                  <a:srgbClr val="000000"/>
                </a:solidFill>
                <a:latin typeface="+mn-lt"/>
                <a:ea typeface="+mn-ea"/>
                <a:cs typeface="+mn-cs"/>
              </a:rPr>
              <a:t> However, there is only one signoff, </a:t>
            </a:r>
            <a:r>
              <a:rPr lang="en-US" sz="1200" kern="1200" dirty="0" smtClean="0">
                <a:solidFill>
                  <a:srgbClr val="000000"/>
                </a:solidFill>
                <a:latin typeface="+mn-lt"/>
                <a:ea typeface="+mn-ea"/>
                <a:cs typeface="+mn-cs"/>
              </a:rPr>
              <a:t>as all components have been reviewed iteratively as they were developed.</a:t>
            </a:r>
          </a:p>
          <a:p>
            <a:pPr lvl="0"/>
            <a:endParaRPr lang="en-US" sz="1200" kern="1200" dirty="0" smtClean="0">
              <a:solidFill>
                <a:srgbClr val="000000"/>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rgbClr val="000000"/>
                </a:solidFill>
                <a:latin typeface="+mn-lt"/>
                <a:ea typeface="+mn-ea"/>
                <a:cs typeface="+mn-cs"/>
              </a:rPr>
              <a:t>Only the first and last checkpoints are actually mandated as part of RMLC.</a:t>
            </a:r>
          </a:p>
          <a:p>
            <a:endParaRPr lang="en-US" sz="1200" kern="1200" dirty="0" smtClean="0">
              <a:solidFill>
                <a:srgbClr val="000000"/>
              </a:solidFill>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60625642-F0AF-4361-B339-24EC26CA9B06}" type="slidenum">
              <a:rPr lang="en-US" smtClean="0"/>
              <a:pPr/>
              <a:t>55</a:t>
            </a:fld>
            <a:endParaRPr lang="en-US" dirty="0"/>
          </a:p>
        </p:txBody>
      </p:sp>
    </p:spTree>
    <p:extLst>
      <p:ext uri="{BB962C8B-B14F-4D97-AF65-F5344CB8AC3E}">
        <p14:creationId xmlns:p14="http://schemas.microsoft.com/office/powerpoint/2010/main" val="1373232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96607" y="4343399"/>
            <a:ext cx="6103345" cy="4359925"/>
          </a:xfrm>
        </p:spPr>
        <p:txBody>
          <a:bodyPr>
            <a:normAutofit lnSpcReduction="10000"/>
          </a:bodyPr>
          <a:lstStyle/>
          <a:p>
            <a:r>
              <a:rPr lang="en-US" b="0" dirty="0" smtClean="0"/>
              <a:t>SAY:</a:t>
            </a:r>
          </a:p>
          <a:p>
            <a:r>
              <a:rPr lang="en-US" dirty="0" smtClean="0"/>
              <a:t>The first step of the approval process is to schedule and confirm a meeting with relevant stakeholders. </a:t>
            </a:r>
          </a:p>
          <a:p>
            <a:endParaRPr lang="en-US" dirty="0" smtClean="0"/>
          </a:p>
          <a:p>
            <a:r>
              <a:rPr lang="en-US" u="sng" dirty="0" smtClean="0"/>
              <a:t>This meeting</a:t>
            </a:r>
            <a:r>
              <a:rPr lang="en-US" u="sng" baseline="0" dirty="0" smtClean="0"/>
              <a:t> </a:t>
            </a:r>
            <a:r>
              <a:rPr lang="en-US" u="sng" dirty="0" smtClean="0"/>
              <a:t>should</a:t>
            </a:r>
            <a:r>
              <a:rPr lang="en-US" u="sng" baseline="0" dirty="0" smtClean="0"/>
              <a:t> have been built into your Requirements Management Plan.</a:t>
            </a:r>
          </a:p>
          <a:p>
            <a:pPr lvl="0"/>
            <a:endParaRPr lang="en-US" sz="1200" kern="1200" dirty="0" smtClean="0">
              <a:solidFill>
                <a:srgbClr val="000000"/>
              </a:solidFill>
              <a:latin typeface="+mn-lt"/>
              <a:ea typeface="+mn-ea"/>
              <a:cs typeface="+mn-cs"/>
            </a:endParaRPr>
          </a:p>
          <a:p>
            <a:pPr lvl="0"/>
            <a:r>
              <a:rPr lang="en-US" sz="1200" kern="1200" dirty="0" smtClean="0">
                <a:solidFill>
                  <a:srgbClr val="000000"/>
                </a:solidFill>
                <a:latin typeface="+mn-lt"/>
                <a:ea typeface="+mn-ea"/>
                <a:cs typeface="+mn-cs"/>
              </a:rPr>
              <a:t>DO:</a:t>
            </a:r>
          </a:p>
          <a:p>
            <a:r>
              <a:rPr lang="en-US" dirty="0" smtClean="0"/>
              <a:t>Ask</a:t>
            </a:r>
            <a:r>
              <a:rPr lang="en-US" baseline="0" dirty="0" smtClean="0"/>
              <a:t> ‘</a:t>
            </a:r>
            <a:r>
              <a:rPr lang="en-US" dirty="0" smtClean="0"/>
              <a:t>How do</a:t>
            </a:r>
            <a:r>
              <a:rPr lang="en-US" baseline="0" dirty="0" smtClean="0"/>
              <a:t> you know who the relevant stakeholders are?’</a:t>
            </a:r>
          </a:p>
          <a:p>
            <a:r>
              <a:rPr lang="en-US" dirty="0" smtClean="0"/>
              <a:t>Gather their ideas.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rgbClr val="000000"/>
                </a:solidFill>
                <a:latin typeface="+mn-lt"/>
                <a:ea typeface="+mn-ea"/>
                <a:cs typeface="+mn-cs"/>
              </a:rPr>
              <a:t>KEY</a:t>
            </a:r>
            <a:r>
              <a:rPr lang="en-US" sz="1200" b="0" kern="1200" baseline="0" dirty="0" smtClean="0">
                <a:solidFill>
                  <a:srgbClr val="000000"/>
                </a:solidFill>
                <a:latin typeface="+mn-lt"/>
                <a:ea typeface="+mn-ea"/>
                <a:cs typeface="+mn-cs"/>
              </a:rPr>
              <a:t> TALKING POINTS:</a:t>
            </a:r>
          </a:p>
          <a:p>
            <a:r>
              <a:rPr lang="en-US" baseline="0" dirty="0" smtClean="0"/>
              <a:t>Your project may have developed a RACI indicating who needs to review, signoff, etc.</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rgbClr val="000000"/>
              </a:solidFill>
              <a:latin typeface="+mn-lt"/>
              <a:ea typeface="+mn-ea"/>
              <a:cs typeface="+mn-cs"/>
            </a:endParaRPr>
          </a:p>
          <a:p>
            <a:pPr>
              <a:buFont typeface="Arial" pitchFamily="34" charset="0"/>
              <a:buNone/>
            </a:pPr>
            <a:r>
              <a:rPr lang="en-US" baseline="0" dirty="0" smtClean="0"/>
              <a:t>The High Level and Mid-Level Requirements are primarily aimed at the Business stakeholders and SMEs however the Technology Partner needs to understand the content.</a:t>
            </a:r>
          </a:p>
          <a:p>
            <a:pPr>
              <a:buFont typeface="Arial" pitchFamily="34" charset="0"/>
              <a:buNone/>
            </a:pPr>
            <a:endParaRPr lang="en-US" baseline="0" dirty="0" smtClean="0"/>
          </a:p>
          <a:p>
            <a:pPr marR="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The Detailed Requirements are primarily aimed at the Technology Partner who will consume the requirements however you need signoff from Business stakeholders also.</a:t>
            </a:r>
          </a:p>
          <a:p>
            <a:pPr marR="0" algn="l" defTabSz="914400" rtl="0" eaLnBrk="1" fontAlgn="auto" latinLnBrk="0" hangingPunct="1">
              <a:lnSpc>
                <a:spcPct val="100000"/>
              </a:lnSpc>
              <a:spcBef>
                <a:spcPts val="0"/>
              </a:spcBef>
              <a:spcAft>
                <a:spcPts val="0"/>
              </a:spcAft>
              <a:buClrTx/>
              <a:buSzTx/>
              <a:buFont typeface="Arial" pitchFamily="34" charset="0"/>
              <a:buNone/>
              <a:tabLst/>
              <a:defRPr/>
            </a:pPr>
            <a:endParaRPr lang="en-US" baseline="0" dirty="0" smtClean="0"/>
          </a:p>
          <a:p>
            <a:pPr marR="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If multiple businesses are at the table, they might </a:t>
            </a:r>
            <a:r>
              <a:rPr lang="en-US" u="sng" baseline="0" dirty="0" smtClean="0"/>
              <a:t>not</a:t>
            </a:r>
            <a:r>
              <a:rPr lang="en-US" baseline="0" dirty="0" smtClean="0"/>
              <a:t> be asked to sign off at all levels of requirements, but on different components related to them.</a:t>
            </a:r>
            <a:endParaRPr lang="en-US" dirty="0" smtClean="0"/>
          </a:p>
          <a:p>
            <a:pPr marR="0" algn="l" defTabSz="914400" rtl="0" eaLnBrk="1" fontAlgn="auto" latinLnBrk="0" hangingPunct="1">
              <a:lnSpc>
                <a:spcPct val="100000"/>
              </a:lnSpc>
              <a:spcBef>
                <a:spcPts val="0"/>
              </a:spcBef>
              <a:spcAft>
                <a:spcPts val="0"/>
              </a:spcAft>
              <a:buClrTx/>
              <a:buSzTx/>
              <a:buFont typeface="Arial" pitchFamily="34" charset="0"/>
              <a:buNone/>
              <a:tabLst/>
              <a:defRPr/>
            </a:pPr>
            <a:endParaRPr lang="en-US" dirty="0" smtClean="0"/>
          </a:p>
          <a:p>
            <a:pPr marR="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Your Requirements Management Plan should</a:t>
            </a:r>
            <a:r>
              <a:rPr lang="en-US" baseline="0" dirty="0" smtClean="0"/>
              <a:t> indicate who will be </a:t>
            </a:r>
            <a:r>
              <a:rPr lang="en-US" dirty="0" smtClean="0"/>
              <a:t>signing off on the requirements deliverables.</a:t>
            </a:r>
          </a:p>
        </p:txBody>
      </p:sp>
      <p:sp>
        <p:nvSpPr>
          <p:cNvPr id="4" name="Slide Number Placeholder 3"/>
          <p:cNvSpPr>
            <a:spLocks noGrp="1"/>
          </p:cNvSpPr>
          <p:nvPr>
            <p:ph type="sldNum" sz="quarter" idx="10"/>
          </p:nvPr>
        </p:nvSpPr>
        <p:spPr/>
        <p:txBody>
          <a:bodyPr/>
          <a:lstStyle/>
          <a:p>
            <a:fld id="{60625642-F0AF-4361-B339-24EC26CA9B06}" type="slidenum">
              <a:rPr lang="en-US" smtClean="0"/>
              <a:pPr/>
              <a:t>56</a:t>
            </a:fld>
            <a:endParaRPr lang="en-US" dirty="0"/>
          </a:p>
        </p:txBody>
      </p:sp>
    </p:spTree>
    <p:extLst>
      <p:ext uri="{BB962C8B-B14F-4D97-AF65-F5344CB8AC3E}">
        <p14:creationId xmlns:p14="http://schemas.microsoft.com/office/powerpoint/2010/main" val="19218580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96607" y="4343399"/>
            <a:ext cx="6103345" cy="4359925"/>
          </a:xfrm>
        </p:spPr>
        <p:txBody>
          <a:bodyPr>
            <a:normAutofit lnSpcReduction="10000"/>
          </a:bodyPr>
          <a:lstStyle/>
          <a:p>
            <a:pPr lvl="0"/>
            <a:r>
              <a:rPr lang="en-US" sz="1200" kern="1200" dirty="0" smtClean="0">
                <a:solidFill>
                  <a:srgbClr val="000000"/>
                </a:solidFill>
                <a:latin typeface="+mn-lt"/>
                <a:ea typeface="+mn-ea"/>
                <a:cs typeface="+mn-cs"/>
              </a:rPr>
              <a:t>SAY:</a:t>
            </a:r>
          </a:p>
          <a:p>
            <a:pPr lvl="0"/>
            <a:r>
              <a:rPr lang="en-US" sz="1200" kern="1200" dirty="0" smtClean="0">
                <a:solidFill>
                  <a:srgbClr val="000000"/>
                </a:solidFill>
                <a:latin typeface="+mn-lt"/>
                <a:ea typeface="+mn-ea"/>
                <a:cs typeface="+mn-cs"/>
              </a:rPr>
              <a:t>The second step of the approval process is to present the requirements package. </a:t>
            </a:r>
          </a:p>
          <a:p>
            <a:pPr lvl="0"/>
            <a:endParaRPr lang="en-US" sz="1200" kern="1200" dirty="0" smtClean="0">
              <a:solidFill>
                <a:srgbClr val="000000"/>
              </a:solidFill>
              <a:latin typeface="+mn-lt"/>
              <a:ea typeface="+mn-ea"/>
              <a:cs typeface="+mn-cs"/>
            </a:endParaRPr>
          </a:p>
          <a:p>
            <a:pPr lvl="0"/>
            <a:r>
              <a:rPr lang="en-US" sz="1200" kern="1200" dirty="0" smtClean="0">
                <a:solidFill>
                  <a:srgbClr val="000000"/>
                </a:solidFill>
                <a:latin typeface="+mn-lt"/>
                <a:ea typeface="+mn-ea"/>
                <a:cs typeface="+mn-cs"/>
              </a:rPr>
              <a:t>DO:</a:t>
            </a:r>
          </a:p>
          <a:p>
            <a:pPr lvl="0"/>
            <a:endParaRPr lang="en-US" sz="1200" kern="1200" dirty="0" smtClean="0">
              <a:solidFill>
                <a:srgbClr val="000000"/>
              </a:solidFill>
              <a:latin typeface="+mn-lt"/>
              <a:ea typeface="+mn-ea"/>
              <a:cs typeface="+mn-cs"/>
            </a:endParaRPr>
          </a:p>
          <a:p>
            <a:pPr lvl="0"/>
            <a:r>
              <a:rPr lang="en-US" sz="1200" kern="1200" dirty="0" smtClean="0">
                <a:solidFill>
                  <a:srgbClr val="000000"/>
                </a:solidFill>
                <a:latin typeface="+mn-lt"/>
                <a:ea typeface="+mn-ea"/>
                <a:cs typeface="+mn-cs"/>
              </a:rPr>
              <a:t>Ask</a:t>
            </a:r>
            <a:r>
              <a:rPr lang="en-US" sz="1200" kern="1200" baseline="0" dirty="0" smtClean="0">
                <a:solidFill>
                  <a:srgbClr val="000000"/>
                </a:solidFill>
                <a:latin typeface="+mn-lt"/>
                <a:ea typeface="+mn-ea"/>
                <a:cs typeface="+mn-cs"/>
              </a:rPr>
              <a:t> ‘Given this is NOT a walkthrough but an approval meeting, how do you go about presenting the requirements package?’</a:t>
            </a:r>
            <a:endParaRPr lang="en-US" sz="1200" kern="1200" dirty="0" smtClean="0">
              <a:solidFill>
                <a:srgbClr val="000000"/>
              </a:solidFill>
              <a:latin typeface="+mn-lt"/>
              <a:ea typeface="+mn-ea"/>
              <a:cs typeface="+mn-cs"/>
            </a:endParaRPr>
          </a:p>
          <a:p>
            <a:pPr lvl="0"/>
            <a:endParaRPr lang="en-US" sz="1200" kern="1200" dirty="0" smtClean="0">
              <a:solidFill>
                <a:srgbClr val="000000"/>
              </a:solidFill>
              <a:latin typeface="+mn-lt"/>
              <a:ea typeface="+mn-ea"/>
              <a:cs typeface="+mn-cs"/>
            </a:endParaRPr>
          </a:p>
          <a:p>
            <a:pPr lvl="0"/>
            <a:r>
              <a:rPr lang="en-US" sz="1200" kern="1200" dirty="0" smtClean="0">
                <a:solidFill>
                  <a:srgbClr val="000000"/>
                </a:solidFill>
                <a:latin typeface="+mn-lt"/>
                <a:ea typeface="+mn-ea"/>
                <a:cs typeface="+mn-cs"/>
              </a:rPr>
              <a:t>Gather their ideas.</a:t>
            </a:r>
          </a:p>
          <a:p>
            <a:pPr lvl="0"/>
            <a:endParaRPr lang="en-US" sz="1200" kern="1200" dirty="0" smtClean="0">
              <a:solidFill>
                <a:srgbClr val="000000"/>
              </a:solidFill>
              <a:latin typeface="+mn-lt"/>
              <a:ea typeface="+mn-ea"/>
              <a:cs typeface="+mn-cs"/>
            </a:endParaRPr>
          </a:p>
          <a:p>
            <a:r>
              <a:rPr lang="en-US" sz="1200" b="0" kern="1200" dirty="0" smtClean="0">
                <a:solidFill>
                  <a:srgbClr val="000000"/>
                </a:solidFill>
                <a:latin typeface="+mn-lt"/>
                <a:ea typeface="+mn-ea"/>
                <a:cs typeface="+mn-cs"/>
              </a:rPr>
              <a:t>KEY</a:t>
            </a:r>
            <a:r>
              <a:rPr lang="en-US" sz="1200" b="0" kern="1200" baseline="0" dirty="0" smtClean="0">
                <a:solidFill>
                  <a:srgbClr val="000000"/>
                </a:solidFill>
                <a:latin typeface="+mn-lt"/>
                <a:ea typeface="+mn-ea"/>
                <a:cs typeface="+mn-cs"/>
              </a:rPr>
              <a:t> TALKING POINTS:</a:t>
            </a:r>
            <a:endParaRPr lang="en-US" b="0" dirty="0" smtClean="0"/>
          </a:p>
          <a:p>
            <a:endParaRPr lang="en-US" dirty="0" smtClean="0"/>
          </a:p>
          <a:p>
            <a:pPr>
              <a:buFont typeface="Arial" pitchFamily="34" charset="0"/>
              <a:buNone/>
            </a:pPr>
            <a:r>
              <a:rPr lang="en-US" dirty="0" smtClean="0"/>
              <a:t>Walk meeting participants through the Package, paying particular attention to areas/artifacts that have been changed since the Stakeholder Review.</a:t>
            </a:r>
          </a:p>
          <a:p>
            <a:pPr>
              <a:buFont typeface="Arial" pitchFamily="34" charset="0"/>
              <a:buNone/>
            </a:pPr>
            <a:endParaRPr lang="en-US" dirty="0" smtClean="0"/>
          </a:p>
          <a:p>
            <a:pPr>
              <a:buFont typeface="Arial" pitchFamily="34" charset="0"/>
              <a:buNone/>
            </a:pPr>
            <a:r>
              <a:rPr lang="en-US" baseline="0" dirty="0" smtClean="0"/>
              <a:t>Nobody should be seeing this package or the artifacts in the package for the first time; this is only to validate the changes that have been made since the last Stakeholder Review.</a:t>
            </a:r>
            <a:endParaRPr lang="en-US" dirty="0" smtClean="0"/>
          </a:p>
          <a:p>
            <a:pPr>
              <a:buFont typeface="Arial" pitchFamily="34" charset="0"/>
              <a:buNone/>
            </a:pPr>
            <a:endParaRPr lang="en-US" dirty="0" smtClean="0"/>
          </a:p>
          <a:p>
            <a:pPr>
              <a:buFont typeface="Arial" pitchFamily="34" charset="0"/>
              <a:buNone/>
            </a:pPr>
            <a:r>
              <a:rPr lang="en-US" dirty="0" smtClean="0"/>
              <a:t>Facilitate agreement among participants that the Package completely and accurately represents the business need and/or provides sufficient level of detail for technical solutions within the defined </a:t>
            </a:r>
            <a:r>
              <a:rPr lang="en-US" u="sng" dirty="0" smtClean="0"/>
              <a:t>requirements</a:t>
            </a:r>
            <a:r>
              <a:rPr lang="en-US" dirty="0" smtClean="0"/>
              <a:t> scope.</a:t>
            </a:r>
          </a:p>
          <a:p>
            <a:pPr marL="231775" indent="-231775">
              <a:buFont typeface="Arial" pitchFamily="34" charset="0"/>
              <a:buNone/>
            </a:pPr>
            <a:endParaRPr lang="en-US" dirty="0" smtClean="0"/>
          </a:p>
          <a:p>
            <a:r>
              <a:rPr lang="en-US" dirty="0" smtClean="0"/>
              <a:t>Efficient practice is to make updates during the session since at this point there should be relatively few changes based on the previous steps.</a:t>
            </a:r>
            <a:endParaRPr lang="en-US" sz="1200" dirty="0" smtClean="0"/>
          </a:p>
        </p:txBody>
      </p:sp>
      <p:sp>
        <p:nvSpPr>
          <p:cNvPr id="4" name="Slide Number Placeholder 3"/>
          <p:cNvSpPr>
            <a:spLocks noGrp="1"/>
          </p:cNvSpPr>
          <p:nvPr>
            <p:ph type="sldNum" sz="quarter" idx="10"/>
          </p:nvPr>
        </p:nvSpPr>
        <p:spPr/>
        <p:txBody>
          <a:bodyPr/>
          <a:lstStyle/>
          <a:p>
            <a:fld id="{60625642-F0AF-4361-B339-24EC26CA9B06}" type="slidenum">
              <a:rPr lang="en-US" smtClean="0"/>
              <a:pPr/>
              <a:t>57</a:t>
            </a:fld>
            <a:endParaRPr lang="en-US" dirty="0"/>
          </a:p>
        </p:txBody>
      </p:sp>
    </p:spTree>
    <p:extLst>
      <p:ext uri="{BB962C8B-B14F-4D97-AF65-F5344CB8AC3E}">
        <p14:creationId xmlns:p14="http://schemas.microsoft.com/office/powerpoint/2010/main" val="33020039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96607" y="4343399"/>
            <a:ext cx="6103345" cy="4359925"/>
          </a:xfrm>
        </p:spPr>
        <p:txBody>
          <a:bodyPr>
            <a:normAutofit/>
          </a:bodyPr>
          <a:lstStyle/>
          <a:p>
            <a:pPr lvl="0"/>
            <a:r>
              <a:rPr lang="en-US" sz="1200" kern="1200" dirty="0" smtClean="0">
                <a:solidFill>
                  <a:srgbClr val="000000"/>
                </a:solidFill>
                <a:latin typeface="+mn-lt"/>
                <a:ea typeface="+mn-ea"/>
                <a:cs typeface="+mn-cs"/>
              </a:rPr>
              <a:t>SAY:</a:t>
            </a:r>
          </a:p>
          <a:p>
            <a:pPr lvl="0"/>
            <a:endParaRPr lang="en-US" sz="1200" kern="1200" dirty="0" smtClean="0">
              <a:solidFill>
                <a:srgbClr val="000000"/>
              </a:solidFill>
              <a:latin typeface="+mn-lt"/>
              <a:ea typeface="+mn-ea"/>
              <a:cs typeface="+mn-cs"/>
            </a:endParaRPr>
          </a:p>
          <a:p>
            <a:pPr lvl="0"/>
            <a:r>
              <a:rPr lang="en-US" sz="1200" kern="1200" dirty="0" smtClean="0">
                <a:solidFill>
                  <a:srgbClr val="000000"/>
                </a:solidFill>
                <a:latin typeface="+mn-lt"/>
                <a:ea typeface="+mn-ea"/>
                <a:cs typeface="+mn-cs"/>
              </a:rPr>
              <a:t>The third and fourth steps of the approval process are to document meeting decisions, and finalize the Requirements</a:t>
            </a:r>
            <a:r>
              <a:rPr lang="en-US" sz="1200" kern="1200" baseline="0" dirty="0" smtClean="0">
                <a:solidFill>
                  <a:srgbClr val="000000"/>
                </a:solidFill>
                <a:latin typeface="+mn-lt"/>
                <a:ea typeface="+mn-ea"/>
                <a:cs typeface="+mn-cs"/>
              </a:rPr>
              <a:t> Package.</a:t>
            </a:r>
          </a:p>
          <a:p>
            <a:pPr lvl="0"/>
            <a:endParaRPr lang="en-US" sz="1200" kern="1200" baseline="0" dirty="0" smtClean="0">
              <a:solidFill>
                <a:srgbClr val="000000"/>
              </a:solidFill>
              <a:latin typeface="+mn-lt"/>
              <a:ea typeface="+mn-ea"/>
              <a:cs typeface="+mn-cs"/>
            </a:endParaRPr>
          </a:p>
          <a:p>
            <a:pPr lvl="0"/>
            <a:r>
              <a:rPr lang="en-US" sz="1200" kern="1200" dirty="0" smtClean="0">
                <a:solidFill>
                  <a:srgbClr val="000000"/>
                </a:solidFill>
                <a:latin typeface="+mn-lt"/>
                <a:ea typeface="+mn-ea"/>
                <a:cs typeface="+mn-cs"/>
              </a:rPr>
              <a:t>DO:</a:t>
            </a:r>
          </a:p>
          <a:p>
            <a:pPr lvl="0"/>
            <a:endParaRPr lang="en-US" sz="1200" kern="1200" dirty="0" smtClean="0">
              <a:solidFill>
                <a:srgbClr val="000000"/>
              </a:solidFill>
              <a:latin typeface="+mn-lt"/>
              <a:ea typeface="+mn-ea"/>
              <a:cs typeface="+mn-cs"/>
            </a:endParaRPr>
          </a:p>
          <a:p>
            <a:pPr lvl="0"/>
            <a:r>
              <a:rPr lang="en-US" sz="1200" kern="1200" dirty="0" smtClean="0">
                <a:solidFill>
                  <a:srgbClr val="000000"/>
                </a:solidFill>
                <a:latin typeface="+mn-lt"/>
                <a:ea typeface="+mn-ea"/>
                <a:cs typeface="+mn-cs"/>
              </a:rPr>
              <a:t>Ask ‘What do these steps involve? What do we mean by “Finalize the Requirements</a:t>
            </a:r>
            <a:r>
              <a:rPr lang="en-US" sz="1200" kern="1200" baseline="0" dirty="0" smtClean="0">
                <a:solidFill>
                  <a:srgbClr val="000000"/>
                </a:solidFill>
                <a:latin typeface="+mn-lt"/>
                <a:ea typeface="+mn-ea"/>
                <a:cs typeface="+mn-cs"/>
              </a:rPr>
              <a:t> package?” </a:t>
            </a:r>
            <a:r>
              <a:rPr lang="en-US" sz="1200" kern="1200" dirty="0" smtClean="0">
                <a:solidFill>
                  <a:srgbClr val="000000"/>
                </a:solidFill>
                <a:latin typeface="+mn-lt"/>
                <a:ea typeface="+mn-ea"/>
                <a:cs typeface="+mn-cs"/>
              </a:rPr>
              <a:t>’</a:t>
            </a:r>
          </a:p>
          <a:p>
            <a:endParaRPr lang="en-US" sz="1200" b="0" kern="1200" dirty="0" smtClean="0">
              <a:solidFill>
                <a:srgbClr val="000000"/>
              </a:solidFill>
              <a:latin typeface="+mn-lt"/>
              <a:ea typeface="+mn-ea"/>
              <a:cs typeface="+mn-cs"/>
            </a:endParaRPr>
          </a:p>
          <a:p>
            <a:r>
              <a:rPr lang="en-US" sz="1200" b="0" kern="1200" dirty="0" smtClean="0">
                <a:solidFill>
                  <a:srgbClr val="000000"/>
                </a:solidFill>
                <a:latin typeface="+mn-lt"/>
                <a:ea typeface="+mn-ea"/>
                <a:cs typeface="+mn-cs"/>
              </a:rPr>
              <a:t>Gather their ideas.</a:t>
            </a:r>
          </a:p>
          <a:p>
            <a:endParaRPr lang="en-US" sz="1200" b="1" kern="1200" dirty="0" smtClean="0">
              <a:solidFill>
                <a:srgbClr val="000000"/>
              </a:solidFill>
              <a:latin typeface="+mn-lt"/>
              <a:ea typeface="+mn-ea"/>
              <a:cs typeface="+mn-cs"/>
            </a:endParaRPr>
          </a:p>
          <a:p>
            <a:r>
              <a:rPr lang="en-US" sz="1200" b="0" kern="1200" dirty="0" smtClean="0">
                <a:solidFill>
                  <a:srgbClr val="000000"/>
                </a:solidFill>
                <a:latin typeface="+mn-lt"/>
                <a:ea typeface="+mn-ea"/>
                <a:cs typeface="+mn-cs"/>
              </a:rPr>
              <a:t>KEY</a:t>
            </a:r>
            <a:r>
              <a:rPr lang="en-US" sz="1200" b="0" kern="1200" baseline="0" dirty="0" smtClean="0">
                <a:solidFill>
                  <a:srgbClr val="000000"/>
                </a:solidFill>
                <a:latin typeface="+mn-lt"/>
                <a:ea typeface="+mn-ea"/>
                <a:cs typeface="+mn-cs"/>
              </a:rPr>
              <a:t> TALKING POINTS:</a:t>
            </a:r>
          </a:p>
          <a:p>
            <a:endParaRPr lang="en-US" b="0" dirty="0" smtClean="0"/>
          </a:p>
          <a:p>
            <a:r>
              <a:rPr lang="en-US" baseline="0" dirty="0" smtClean="0"/>
              <a:t>You document meeting decisions through meeting notes and </a:t>
            </a:r>
            <a:r>
              <a:rPr lang="en-US" dirty="0" smtClean="0"/>
              <a:t>file the minutes in the project repository.</a:t>
            </a:r>
          </a:p>
          <a:p>
            <a:endParaRPr lang="en-US" baseline="0" dirty="0" smtClean="0"/>
          </a:p>
          <a:p>
            <a:r>
              <a:rPr lang="en-US" baseline="0" dirty="0" smtClean="0"/>
              <a:t>You finalize the Requirements Package by:</a:t>
            </a:r>
          </a:p>
          <a:p>
            <a:pPr marL="231775" indent="-231775">
              <a:buFont typeface="Arial" pitchFamily="34" charset="0"/>
              <a:buChar char="•"/>
            </a:pPr>
            <a:r>
              <a:rPr lang="en-US" dirty="0" smtClean="0"/>
              <a:t>Marking the deliverable as ‘approved’ and initiating version control.</a:t>
            </a:r>
          </a:p>
          <a:p>
            <a:pPr marL="231775" indent="-231775">
              <a:buFont typeface="Arial" pitchFamily="34" charset="0"/>
              <a:buChar char="•"/>
            </a:pPr>
            <a:r>
              <a:rPr lang="en-US" dirty="0" smtClean="0"/>
              <a:t>Placing the deliverable in the project repository.</a:t>
            </a:r>
          </a:p>
          <a:p>
            <a:pPr marL="231775" indent="-231775">
              <a:buFont typeface="Arial" pitchFamily="34" charset="0"/>
              <a:buChar char="•"/>
            </a:pPr>
            <a:r>
              <a:rPr lang="en-US" dirty="0" smtClean="0"/>
              <a:t>Placing the deliverable in the requirements repository as per BPM standards.</a:t>
            </a:r>
          </a:p>
        </p:txBody>
      </p:sp>
      <p:sp>
        <p:nvSpPr>
          <p:cNvPr id="4" name="Slide Number Placeholder 3"/>
          <p:cNvSpPr>
            <a:spLocks noGrp="1"/>
          </p:cNvSpPr>
          <p:nvPr>
            <p:ph type="sldNum" sz="quarter" idx="10"/>
          </p:nvPr>
        </p:nvSpPr>
        <p:spPr/>
        <p:txBody>
          <a:bodyPr/>
          <a:lstStyle/>
          <a:p>
            <a:fld id="{60625642-F0AF-4361-B339-24EC26CA9B06}" type="slidenum">
              <a:rPr lang="en-US" smtClean="0"/>
              <a:pPr/>
              <a:t>58</a:t>
            </a:fld>
            <a:endParaRPr lang="en-US" dirty="0"/>
          </a:p>
        </p:txBody>
      </p:sp>
    </p:spTree>
    <p:extLst>
      <p:ext uri="{BB962C8B-B14F-4D97-AF65-F5344CB8AC3E}">
        <p14:creationId xmlns:p14="http://schemas.microsoft.com/office/powerpoint/2010/main" val="4214493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a:t>
            </a:r>
          </a:p>
          <a:p>
            <a:endParaRPr lang="en-US" dirty="0" smtClean="0"/>
          </a:p>
          <a:p>
            <a:r>
              <a:rPr lang="en-US" dirty="0" smtClean="0"/>
              <a:t>Assign participants to small groups of four or five. </a:t>
            </a:r>
            <a:r>
              <a:rPr lang="en-US" baseline="0" dirty="0" smtClean="0"/>
              <a:t>M</a:t>
            </a:r>
            <a:r>
              <a:rPr lang="en-US" dirty="0" smtClean="0"/>
              <a:t>ake sure they are </a:t>
            </a:r>
            <a:r>
              <a:rPr lang="en-US" baseline="0" dirty="0" smtClean="0"/>
              <a:t>NOT in the same groups from the previous activity. Mix them up to keep it interesting. </a:t>
            </a:r>
            <a:endParaRPr lang="en-US" dirty="0" smtClean="0"/>
          </a:p>
          <a:p>
            <a:endParaRPr lang="en-US" dirty="0" smtClean="0"/>
          </a:p>
          <a:p>
            <a:r>
              <a:rPr lang="en-US" dirty="0" smtClean="0"/>
              <a:t>Review the scenario and questions on the slide.</a:t>
            </a:r>
          </a:p>
          <a:p>
            <a:endParaRPr lang="en-US" dirty="0" smtClean="0"/>
          </a:p>
          <a:p>
            <a:r>
              <a:rPr lang="en-US" dirty="0" smtClean="0"/>
              <a:t>Give the groups 10 minutes to talk.</a:t>
            </a:r>
          </a:p>
          <a:p>
            <a:endParaRPr lang="en-US" dirty="0" smtClean="0"/>
          </a:p>
          <a:p>
            <a:r>
              <a:rPr lang="en-US" dirty="0" smtClean="0"/>
              <a:t>Reconvene and have each small group share their ideas with the larger group.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What else can go wrong during the approval process?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How can you ensure a successful approval process?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Who is responsible for obtaining signoff?</a:t>
            </a:r>
          </a:p>
          <a:p>
            <a:endParaRPr lang="en-US" dirty="0" smtClean="0"/>
          </a:p>
          <a:p>
            <a:pPr>
              <a:defRPr/>
            </a:pPr>
            <a:r>
              <a:rPr lang="en-US" dirty="0" smtClean="0"/>
              <a:t>After the discussion, go to the next slide to debrief.</a:t>
            </a:r>
          </a:p>
        </p:txBody>
      </p:sp>
      <p:sp>
        <p:nvSpPr>
          <p:cNvPr id="4" name="Slide Number Placeholder 3"/>
          <p:cNvSpPr>
            <a:spLocks noGrp="1"/>
          </p:cNvSpPr>
          <p:nvPr>
            <p:ph type="sldNum" sz="quarter" idx="10"/>
          </p:nvPr>
        </p:nvSpPr>
        <p:spPr/>
        <p:txBody>
          <a:bodyPr/>
          <a:lstStyle/>
          <a:p>
            <a:fld id="{E2BBC79F-6F70-4362-9C86-0CF617501FFA}" type="slidenum">
              <a:rPr lang="en-US" smtClean="0"/>
              <a:pPr/>
              <a:t>59</a:t>
            </a:fld>
            <a:endParaRPr lang="en-US" dirty="0"/>
          </a:p>
        </p:txBody>
      </p:sp>
    </p:spTree>
    <p:extLst>
      <p:ext uri="{BB962C8B-B14F-4D97-AF65-F5344CB8AC3E}">
        <p14:creationId xmlns:p14="http://schemas.microsoft.com/office/powerpoint/2010/main" val="35051771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95759" y="4343400"/>
            <a:ext cx="5883007" cy="4348908"/>
          </a:xfrm>
        </p:spPr>
        <p:txBody>
          <a:bodyPr>
            <a:normAutofit fontScale="92500" lnSpcReduction="10000"/>
          </a:bodyPr>
          <a:lstStyle/>
          <a:p>
            <a:r>
              <a:rPr lang="en-US" sz="1200" kern="1200" dirty="0" smtClean="0">
                <a:solidFill>
                  <a:srgbClr val="000000"/>
                </a:solidFill>
                <a:latin typeface="+mn-lt"/>
                <a:ea typeface="+mn-ea"/>
                <a:cs typeface="+mn-cs"/>
              </a:rPr>
              <a:t>DO:</a:t>
            </a:r>
          </a:p>
          <a:p>
            <a:r>
              <a:rPr lang="en-US" sz="1200" kern="1200" dirty="0" smtClean="0">
                <a:solidFill>
                  <a:srgbClr val="000000"/>
                </a:solidFill>
                <a:latin typeface="+mn-lt"/>
                <a:ea typeface="+mn-ea"/>
                <a:cs typeface="+mn-cs"/>
              </a:rPr>
              <a:t>Debrief</a:t>
            </a:r>
            <a:r>
              <a:rPr lang="en-US" sz="1200" kern="1200" baseline="0" dirty="0" smtClean="0">
                <a:solidFill>
                  <a:srgbClr val="000000"/>
                </a:solidFill>
                <a:latin typeface="+mn-lt"/>
                <a:ea typeface="+mn-ea"/>
                <a:cs typeface="+mn-cs"/>
              </a:rPr>
              <a:t> using this slide.</a:t>
            </a:r>
          </a:p>
          <a:p>
            <a:r>
              <a:rPr lang="en-US" dirty="0" smtClean="0"/>
              <a:t>Open the Requirements</a:t>
            </a:r>
            <a:r>
              <a:rPr lang="en-US" baseline="0" dirty="0" smtClean="0"/>
              <a:t> Management Plan Sample.</a:t>
            </a:r>
          </a:p>
          <a:p>
            <a:r>
              <a:rPr lang="en-US" baseline="0" dirty="0" smtClean="0"/>
              <a:t>Navigate to the ‘Signoff’ tab.</a:t>
            </a:r>
          </a:p>
          <a:p>
            <a:r>
              <a:rPr lang="en-US" baseline="0" dirty="0" smtClean="0"/>
              <a:t>Review the section.</a:t>
            </a:r>
            <a:endParaRPr lang="en-US" dirty="0" smtClean="0"/>
          </a:p>
          <a:p>
            <a:endParaRPr lang="en-US" sz="1200" kern="1200" baseline="0" dirty="0" smtClean="0">
              <a:solidFill>
                <a:srgbClr val="000000"/>
              </a:solidFill>
              <a:latin typeface="+mn-lt"/>
              <a:ea typeface="+mn-ea"/>
              <a:cs typeface="+mn-cs"/>
            </a:endParaRPr>
          </a:p>
          <a:p>
            <a:r>
              <a:rPr lang="en-US" sz="1200" kern="1200" dirty="0" smtClean="0">
                <a:solidFill>
                  <a:srgbClr val="000000"/>
                </a:solidFill>
                <a:latin typeface="+mn-lt"/>
                <a:ea typeface="+mn-ea"/>
                <a:cs typeface="+mn-cs"/>
              </a:rPr>
              <a:t>KEY TALKING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is a Signoff</a:t>
            </a:r>
            <a:r>
              <a:rPr lang="en-US" baseline="0" dirty="0" smtClean="0"/>
              <a:t> tab in the Requirements Management Plan. You will execute signoff based on this plan.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rgbClr val="000000"/>
              </a:solidFill>
              <a:latin typeface="+mn-lt"/>
              <a:ea typeface="+mn-ea"/>
              <a:cs typeface="+mn-cs"/>
            </a:endParaRPr>
          </a:p>
          <a:p>
            <a:r>
              <a:rPr lang="en-US" sz="1200" kern="1200" dirty="0" smtClean="0">
                <a:solidFill>
                  <a:srgbClr val="000000"/>
                </a:solidFill>
                <a:latin typeface="+mn-lt"/>
                <a:ea typeface="+mn-ea"/>
                <a:cs typeface="+mn-cs"/>
              </a:rPr>
              <a:t>Things</a:t>
            </a:r>
            <a:r>
              <a:rPr lang="en-US" sz="1200" kern="1200" baseline="0" dirty="0" smtClean="0">
                <a:solidFill>
                  <a:srgbClr val="000000"/>
                </a:solidFill>
                <a:latin typeface="+mn-lt"/>
                <a:ea typeface="+mn-ea"/>
                <a:cs typeface="+mn-cs"/>
              </a:rPr>
              <a:t> that can go wrong:</a:t>
            </a:r>
          </a:p>
          <a:p>
            <a:pPr>
              <a:buFont typeface="Arial" pitchFamily="34" charset="0"/>
              <a:buChar char="•"/>
            </a:pPr>
            <a:endParaRPr lang="en-US" sz="1200" kern="1200" dirty="0" smtClean="0">
              <a:solidFill>
                <a:srgbClr val="000000"/>
              </a:solidFill>
              <a:latin typeface="+mn-lt"/>
              <a:ea typeface="+mn-ea"/>
              <a:cs typeface="+mn-cs"/>
            </a:endParaRPr>
          </a:p>
          <a:p>
            <a:pPr marL="231775" lvl="0" indent="-231775">
              <a:buFont typeface="Arial" pitchFamily="34" charset="0"/>
              <a:buChar char="•"/>
            </a:pPr>
            <a:r>
              <a:rPr lang="en-US" dirty="0" smtClean="0"/>
              <a:t>Reviewers who have not participated until the last minute hold the Requirements Package</a:t>
            </a:r>
            <a:r>
              <a:rPr lang="en-US" baseline="0" dirty="0" smtClean="0"/>
              <a:t> </a:t>
            </a:r>
            <a:r>
              <a:rPr lang="en-US" dirty="0" smtClean="0"/>
              <a:t>hostage by not signing off</a:t>
            </a:r>
          </a:p>
          <a:p>
            <a:pPr marL="231775" lvl="0" indent="-231775">
              <a:buFont typeface="Arial" pitchFamily="34" charset="0"/>
              <a:buChar char="•"/>
            </a:pPr>
            <a:endParaRPr lang="en-US" dirty="0" smtClean="0"/>
          </a:p>
          <a:p>
            <a:pPr marL="231775" indent="-231775">
              <a:buFont typeface="Arial" pitchFamily="34" charset="0"/>
              <a:buChar char="•"/>
            </a:pPr>
            <a:r>
              <a:rPr lang="en-US" dirty="0" smtClean="0"/>
              <a:t>Different sides of the business are not agreeing and hold the Requirements Package</a:t>
            </a:r>
            <a:r>
              <a:rPr lang="en-US" baseline="0" dirty="0" smtClean="0"/>
              <a:t> </a:t>
            </a:r>
            <a:r>
              <a:rPr lang="en-US" dirty="0" smtClean="0"/>
              <a:t>hostage by not signing off</a:t>
            </a:r>
          </a:p>
          <a:p>
            <a:endParaRPr lang="en-US" sz="1200" kern="1200" dirty="0" smtClean="0">
              <a:solidFill>
                <a:srgbClr val="000000"/>
              </a:solidFill>
              <a:latin typeface="+mn-lt"/>
              <a:ea typeface="+mn-ea"/>
              <a:cs typeface="+mn-cs"/>
            </a:endParaRPr>
          </a:p>
          <a:p>
            <a:r>
              <a:rPr lang="en-US" sz="1200" kern="1200" dirty="0" smtClean="0">
                <a:solidFill>
                  <a:srgbClr val="000000"/>
                </a:solidFill>
                <a:latin typeface="+mn-lt"/>
                <a:ea typeface="+mn-ea"/>
                <a:cs typeface="+mn-cs"/>
              </a:rPr>
              <a:t>How to set the stage for successful signoff:</a:t>
            </a:r>
          </a:p>
          <a:p>
            <a:pPr marL="231775" lvl="0" indent="-231775">
              <a:buFont typeface="Arial" pitchFamily="34" charset="0"/>
              <a:buChar char="•"/>
            </a:pPr>
            <a:r>
              <a:rPr lang="en-US" sz="1200" kern="1200" dirty="0" smtClean="0">
                <a:solidFill>
                  <a:srgbClr val="000000"/>
                </a:solidFill>
                <a:latin typeface="+mn-lt"/>
                <a:ea typeface="+mn-ea"/>
                <a:cs typeface="+mn-cs"/>
              </a:rPr>
              <a:t>Hold interim ‘accountability checkpoints’ (ask ‘are you sure what we have here is accurate?’) </a:t>
            </a:r>
          </a:p>
          <a:p>
            <a:pPr marL="231775" lvl="0" indent="-231775">
              <a:buFont typeface="Arial" pitchFamily="34" charset="0"/>
              <a:buChar char="•"/>
            </a:pPr>
            <a:r>
              <a:rPr lang="en-US" sz="1200" kern="1200" dirty="0" smtClean="0">
                <a:solidFill>
                  <a:srgbClr val="000000"/>
                </a:solidFill>
                <a:latin typeface="+mn-lt"/>
                <a:ea typeface="+mn-ea"/>
                <a:cs typeface="+mn-cs"/>
              </a:rPr>
              <a:t>People feel they have more skin in the game</a:t>
            </a:r>
          </a:p>
          <a:p>
            <a:pPr marL="231775" lvl="0" indent="-231775">
              <a:buFont typeface="Arial" pitchFamily="34" charset="0"/>
              <a:buChar char="•"/>
            </a:pPr>
            <a:r>
              <a:rPr lang="en-US" sz="1200" kern="1200" dirty="0" smtClean="0">
                <a:solidFill>
                  <a:srgbClr val="000000"/>
                </a:solidFill>
                <a:latin typeface="+mn-lt"/>
                <a:ea typeface="+mn-ea"/>
                <a:cs typeface="+mn-cs"/>
              </a:rPr>
              <a:t>Invite Technology and let them know they need to be there</a:t>
            </a:r>
          </a:p>
          <a:p>
            <a:pPr lvl="0"/>
            <a:endParaRPr lang="en-US" sz="1200" kern="1200" dirty="0" smtClean="0">
              <a:solidFill>
                <a:srgbClr val="000000"/>
              </a:solidFill>
              <a:latin typeface="+mn-lt"/>
              <a:ea typeface="+mn-ea"/>
              <a:cs typeface="+mn-cs"/>
            </a:endParaRPr>
          </a:p>
          <a:p>
            <a:pPr lvl="0"/>
            <a:r>
              <a:rPr lang="en-US" dirty="0" smtClean="0"/>
              <a:t>Who is responsible for obtaining signoff?</a:t>
            </a:r>
            <a:endParaRPr lang="en-US" sz="1200" kern="1200" dirty="0" smtClean="0">
              <a:solidFill>
                <a:srgbClr val="000000"/>
              </a:solidFill>
              <a:latin typeface="+mn-lt"/>
              <a:ea typeface="+mn-ea"/>
              <a:cs typeface="+mn-cs"/>
            </a:endParaRPr>
          </a:p>
          <a:p>
            <a:pPr marL="231775" lvl="0" indent="-231775">
              <a:buFont typeface="Arial" pitchFamily="34" charset="0"/>
              <a:buChar char="•"/>
            </a:pPr>
            <a:r>
              <a:rPr lang="en-US" sz="1200" kern="1200" dirty="0" smtClean="0">
                <a:solidFill>
                  <a:srgbClr val="000000"/>
                </a:solidFill>
                <a:latin typeface="+mn-lt"/>
                <a:ea typeface="+mn-ea"/>
                <a:cs typeface="+mn-cs"/>
              </a:rPr>
              <a:t>The Project Manager is responsible for obtaining signoff on all project artifacts including the Requirements Package.</a:t>
            </a:r>
          </a:p>
        </p:txBody>
      </p:sp>
      <p:sp>
        <p:nvSpPr>
          <p:cNvPr id="4" name="Slide Number Placeholder 3"/>
          <p:cNvSpPr>
            <a:spLocks noGrp="1"/>
          </p:cNvSpPr>
          <p:nvPr>
            <p:ph type="sldNum" sz="quarter" idx="10"/>
          </p:nvPr>
        </p:nvSpPr>
        <p:spPr/>
        <p:txBody>
          <a:bodyPr/>
          <a:lstStyle/>
          <a:p>
            <a:fld id="{60625642-F0AF-4361-B339-24EC26CA9B06}" type="slidenum">
              <a:rPr lang="en-US" smtClean="0"/>
              <a:pPr/>
              <a:t>60</a:t>
            </a:fld>
            <a:endParaRPr lang="en-US" dirty="0"/>
          </a:p>
        </p:txBody>
      </p:sp>
    </p:spTree>
    <p:extLst>
      <p:ext uri="{BB962C8B-B14F-4D97-AF65-F5344CB8AC3E}">
        <p14:creationId xmlns:p14="http://schemas.microsoft.com/office/powerpoint/2010/main" val="26916905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625642-F0AF-4361-B339-24EC26CA9B06}" type="slidenum">
              <a:rPr lang="en-US" smtClean="0"/>
              <a:pPr/>
              <a:t>61</a:t>
            </a:fld>
            <a:endParaRPr lang="en-US" dirty="0"/>
          </a:p>
        </p:txBody>
      </p:sp>
    </p:spTree>
    <p:extLst>
      <p:ext uri="{BB962C8B-B14F-4D97-AF65-F5344CB8AC3E}">
        <p14:creationId xmlns:p14="http://schemas.microsoft.com/office/powerpoint/2010/main" val="1625821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625642-F0AF-4361-B339-24EC26CA9B06}" type="slidenum">
              <a:rPr lang="en-US" smtClean="0"/>
              <a:pPr/>
              <a:t>10</a:t>
            </a:fld>
            <a:endParaRPr lang="en-US" dirty="0"/>
          </a:p>
        </p:txBody>
      </p:sp>
    </p:spTree>
    <p:extLst>
      <p:ext uri="{BB962C8B-B14F-4D97-AF65-F5344CB8AC3E}">
        <p14:creationId xmlns:p14="http://schemas.microsoft.com/office/powerpoint/2010/main" val="2703242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a:t>
            </a:r>
            <a:r>
              <a:rPr lang="en-US" dirty="0"/>
              <a:t>is Scope Usually Defined? </a:t>
            </a:r>
          </a:p>
          <a:p>
            <a:r>
              <a:rPr lang="en-US" dirty="0"/>
              <a:t>What’s In </a:t>
            </a:r>
          </a:p>
          <a:p>
            <a:r>
              <a:rPr lang="en-US" dirty="0"/>
              <a:t>What’s Out </a:t>
            </a:r>
          </a:p>
          <a:p>
            <a:pPr lvl="1"/>
            <a:r>
              <a:rPr lang="en-US" sz="1400" dirty="0"/>
              <a:t>What are the ‘What’s???’ </a:t>
            </a:r>
            <a:r>
              <a:rPr lang="en-US" dirty="0"/>
              <a:t>Depends on the adjective in front of the ‘Scope’ Project, Product, Business, Technical….  (this should be referenced following the first click)</a:t>
            </a:r>
          </a:p>
          <a:p>
            <a:pPr lvl="1"/>
            <a:endParaRPr lang="en-US" dirty="0"/>
          </a:p>
          <a:p>
            <a:pPr lvl="1"/>
            <a:r>
              <a:rPr lang="en-US" dirty="0"/>
              <a:t>Depends on the type of projects Data conversion, Business Process </a:t>
            </a:r>
          </a:p>
          <a:p>
            <a:pPr lvl="1"/>
            <a:endParaRPr lang="en-US" dirty="0"/>
          </a:p>
          <a:p>
            <a:pPr lvl="1"/>
            <a:endParaRPr lang="en-US" dirty="0"/>
          </a:p>
          <a:p>
            <a:r>
              <a:rPr lang="en-US" dirty="0"/>
              <a:t>SCOPE = BOUNDARY – but BOUNDARY for What?   And more importantly… how do we define this in the RMLC Methodology?</a:t>
            </a:r>
          </a:p>
        </p:txBody>
      </p:sp>
      <p:sp>
        <p:nvSpPr>
          <p:cNvPr id="4" name="Slide Number Placeholder 3"/>
          <p:cNvSpPr>
            <a:spLocks noGrp="1"/>
          </p:cNvSpPr>
          <p:nvPr>
            <p:ph type="sldNum" sz="quarter" idx="10"/>
          </p:nvPr>
        </p:nvSpPr>
        <p:spPr/>
        <p:txBody>
          <a:bodyPr/>
          <a:lstStyle/>
          <a:p>
            <a:fld id="{60625642-F0AF-4361-B339-24EC26CA9B06}" type="slidenum">
              <a:rPr lang="en-US" smtClean="0"/>
              <a:pPr/>
              <a:t>11</a:t>
            </a:fld>
            <a:endParaRPr lang="en-US" dirty="0"/>
          </a:p>
        </p:txBody>
      </p:sp>
    </p:spTree>
    <p:extLst>
      <p:ext uri="{BB962C8B-B14F-4D97-AF65-F5344CB8AC3E}">
        <p14:creationId xmlns:p14="http://schemas.microsoft.com/office/powerpoint/2010/main" val="490923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25642-F0AF-4361-B339-24EC26CA9B06}" type="slidenum">
              <a:rPr lang="en-US" smtClean="0"/>
              <a:pPr/>
              <a:t>12</a:t>
            </a:fld>
            <a:endParaRPr lang="en-US" dirty="0"/>
          </a:p>
        </p:txBody>
      </p:sp>
    </p:spTree>
    <p:extLst>
      <p:ext uri="{BB962C8B-B14F-4D97-AF65-F5344CB8AC3E}">
        <p14:creationId xmlns:p14="http://schemas.microsoft.com/office/powerpoint/2010/main" val="19389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This is another key question to be answered as part of this thinking process. </a:t>
            </a:r>
          </a:p>
          <a:p>
            <a:r>
              <a:rPr lang="en-US" dirty="0" smtClean="0"/>
              <a:t>REVIEW </a:t>
            </a:r>
            <a:r>
              <a:rPr lang="en-US" dirty="0"/>
              <a:t>THE SLIDE</a:t>
            </a:r>
          </a:p>
          <a:p>
            <a:r>
              <a:rPr lang="en-US" dirty="0" smtClean="0">
                <a:solidFill>
                  <a:schemeClr val="tx2"/>
                </a:solidFill>
              </a:rPr>
              <a:t>ASK</a:t>
            </a:r>
            <a:r>
              <a:rPr lang="en-US" dirty="0">
                <a:solidFill>
                  <a:schemeClr val="tx2"/>
                </a:solidFill>
              </a:rPr>
              <a:t>:</a:t>
            </a:r>
          </a:p>
          <a:p>
            <a:pPr marL="168244" indent="-168244">
              <a:buFont typeface="Arial" panose="020B0604020202020204" pitchFamily="34" charset="0"/>
              <a:buChar char="•"/>
            </a:pPr>
            <a:r>
              <a:rPr lang="en-US" dirty="0">
                <a:solidFill>
                  <a:schemeClr val="tx2"/>
                </a:solidFill>
              </a:rPr>
              <a:t>Can anyone share an example of a project for which the business need was not clear, and what happened?</a:t>
            </a:r>
          </a:p>
          <a:p>
            <a:pPr marL="168244" indent="-168244">
              <a:buFont typeface="Arial" panose="020B0604020202020204" pitchFamily="34" charset="0"/>
              <a:buChar char="•"/>
            </a:pPr>
            <a:r>
              <a:rPr lang="en-US" dirty="0">
                <a:solidFill>
                  <a:schemeClr val="tx2"/>
                </a:solidFill>
              </a:rPr>
              <a:t>Why is it important to clarify the business need? What are the implications of an unclear need?</a:t>
            </a:r>
          </a:p>
          <a:p>
            <a:r>
              <a:rPr lang="en-US" dirty="0" smtClean="0">
                <a:solidFill>
                  <a:schemeClr val="tx2"/>
                </a:solidFill>
              </a:rPr>
              <a:t>EXPLAIN</a:t>
            </a:r>
            <a:r>
              <a:rPr lang="en-US" dirty="0">
                <a:solidFill>
                  <a:schemeClr val="tx2"/>
                </a:solidFill>
              </a:rPr>
              <a:t>:  An unclear business need leads to:</a:t>
            </a:r>
          </a:p>
          <a:p>
            <a:pPr marL="168244" indent="-168244" defTabSz="897301" eaLnBrk="0" fontAlgn="base" hangingPunct="0">
              <a:spcBef>
                <a:spcPct val="30000"/>
              </a:spcBef>
              <a:spcAft>
                <a:spcPct val="0"/>
              </a:spcAft>
              <a:buFont typeface="Arial" panose="020B0604020202020204" pitchFamily="34" charset="0"/>
              <a:buChar char="•"/>
              <a:defRPr/>
            </a:pPr>
            <a:r>
              <a:rPr lang="en-US" dirty="0" smtClean="0">
                <a:solidFill>
                  <a:schemeClr val="tx2"/>
                </a:solidFill>
              </a:rPr>
              <a:t>Time and cost overruns</a:t>
            </a:r>
          </a:p>
          <a:p>
            <a:pPr marL="168244" indent="-168244">
              <a:buFont typeface="Arial" panose="020B0604020202020204" pitchFamily="34" charset="0"/>
              <a:buChar char="•"/>
            </a:pPr>
            <a:r>
              <a:rPr lang="en-US" dirty="0" smtClean="0">
                <a:solidFill>
                  <a:schemeClr val="tx2"/>
                </a:solidFill>
              </a:rPr>
              <a:t>Unclear </a:t>
            </a:r>
            <a:r>
              <a:rPr lang="en-US" dirty="0">
                <a:solidFill>
                  <a:schemeClr val="tx2"/>
                </a:solidFill>
              </a:rPr>
              <a:t>objective </a:t>
            </a:r>
          </a:p>
          <a:p>
            <a:pPr marL="168244" indent="-168244">
              <a:buFont typeface="Arial" panose="020B0604020202020204" pitchFamily="34" charset="0"/>
              <a:buChar char="•"/>
            </a:pPr>
            <a:r>
              <a:rPr lang="en-US" dirty="0">
                <a:solidFill>
                  <a:schemeClr val="tx2"/>
                </a:solidFill>
              </a:rPr>
              <a:t>Poor quality </a:t>
            </a:r>
            <a:r>
              <a:rPr lang="en-US" dirty="0" smtClean="0">
                <a:solidFill>
                  <a:schemeClr val="tx2"/>
                </a:solidFill>
              </a:rPr>
              <a:t>requirements</a:t>
            </a:r>
          </a:p>
          <a:p>
            <a:pPr marL="168244" indent="-168244">
              <a:buFont typeface="Arial" panose="020B0604020202020204" pitchFamily="34" charset="0"/>
              <a:buChar char="•"/>
            </a:pPr>
            <a:r>
              <a:rPr lang="en-US" dirty="0" smtClean="0">
                <a:solidFill>
                  <a:schemeClr val="tx2"/>
                </a:solidFill>
              </a:rPr>
              <a:t>Change impacts</a:t>
            </a:r>
          </a:p>
          <a:p>
            <a:pPr marL="168244" indent="-168244">
              <a:buFont typeface="Arial" panose="020B0604020202020204" pitchFamily="34" charset="0"/>
              <a:buChar char="•"/>
            </a:pPr>
            <a:r>
              <a:rPr lang="en-US" dirty="0" smtClean="0">
                <a:solidFill>
                  <a:schemeClr val="tx2"/>
                </a:solidFill>
              </a:rPr>
              <a:t>Process impacts</a:t>
            </a:r>
            <a:endParaRPr lang="en-US" dirty="0">
              <a:solidFill>
                <a:schemeClr val="tx2"/>
              </a:solidFill>
            </a:endParaRPr>
          </a:p>
          <a:p>
            <a:pPr marL="168244" indent="-168244">
              <a:buFont typeface="Arial" panose="020B0604020202020204" pitchFamily="34" charset="0"/>
              <a:buChar char="•"/>
            </a:pPr>
            <a:r>
              <a:rPr lang="en-US" dirty="0" smtClean="0">
                <a:solidFill>
                  <a:schemeClr val="tx2"/>
                </a:solidFill>
              </a:rPr>
              <a:t>Project </a:t>
            </a:r>
            <a:r>
              <a:rPr lang="en-US" dirty="0">
                <a:solidFill>
                  <a:schemeClr val="tx2"/>
                </a:solidFill>
              </a:rPr>
              <a:t>change </a:t>
            </a:r>
            <a:r>
              <a:rPr lang="en-US" dirty="0" smtClean="0">
                <a:solidFill>
                  <a:schemeClr val="tx2"/>
                </a:solidFill>
              </a:rPr>
              <a:t>requests</a:t>
            </a:r>
            <a:endParaRPr lang="en-US" dirty="0">
              <a:solidFill>
                <a:schemeClr val="tx2"/>
              </a:solidFill>
            </a:endParaRPr>
          </a:p>
          <a:p>
            <a:endParaRPr lang="en-US" dirty="0"/>
          </a:p>
          <a:p>
            <a:r>
              <a:rPr lang="en-US" dirty="0" smtClean="0"/>
              <a:t>SAY  We are going to spend some time on how to clarify the business need.</a:t>
            </a:r>
            <a:endParaRPr lang="en-US" dirty="0"/>
          </a:p>
        </p:txBody>
      </p:sp>
      <p:sp>
        <p:nvSpPr>
          <p:cNvPr id="4" name="Slide Number Placeholder 3"/>
          <p:cNvSpPr>
            <a:spLocks noGrp="1"/>
          </p:cNvSpPr>
          <p:nvPr>
            <p:ph type="sldNum" sz="quarter" idx="10"/>
          </p:nvPr>
        </p:nvSpPr>
        <p:spPr/>
        <p:txBody>
          <a:bodyPr/>
          <a:lstStyle/>
          <a:p>
            <a:pPr>
              <a:defRPr/>
            </a:pPr>
            <a:fld id="{6064809A-27E1-45A8-B6FB-0BC7CA789E02}" type="slidenum">
              <a:rPr lang="en-US" smtClean="0">
                <a:solidFill>
                  <a:prstClr val="black"/>
                </a:solidFill>
              </a:rPr>
              <a:pPr>
                <a:defRPr/>
              </a:pPr>
              <a:t>14</a:t>
            </a:fld>
            <a:endParaRPr lang="en-US">
              <a:solidFill>
                <a:prstClr val="black"/>
              </a:solidFill>
            </a:endParaRPr>
          </a:p>
        </p:txBody>
      </p:sp>
    </p:spTree>
    <p:extLst>
      <p:ext uri="{BB962C8B-B14F-4D97-AF65-F5344CB8AC3E}">
        <p14:creationId xmlns:p14="http://schemas.microsoft.com/office/powerpoint/2010/main" val="3432721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a:t>
            </a:r>
          </a:p>
          <a:p>
            <a:r>
              <a:rPr lang="en-US" dirty="0" smtClean="0"/>
              <a:t>Review the ‘before’ and ‘after’ statements.</a:t>
            </a:r>
          </a:p>
          <a:p>
            <a:endParaRPr lang="en-US" dirty="0" smtClean="0"/>
          </a:p>
          <a:p>
            <a:r>
              <a:rPr lang="en-US" dirty="0" smtClean="0"/>
              <a:t>Emphasize the value of ‘5 whys’, because without it, the results can be very different.</a:t>
            </a:r>
          </a:p>
          <a:p>
            <a:endParaRPr lang="en-US" dirty="0" smtClean="0"/>
          </a:p>
          <a:p>
            <a:r>
              <a:rPr lang="en-US" dirty="0" smtClean="0"/>
              <a:t>Solicit feedback from the groups on whether the ‘after’ statement answers their clarifying questions.</a:t>
            </a:r>
            <a:endParaRPr lang="en-US" dirty="0"/>
          </a:p>
        </p:txBody>
      </p:sp>
      <p:sp>
        <p:nvSpPr>
          <p:cNvPr id="4" name="Slide Number Placeholder 3"/>
          <p:cNvSpPr>
            <a:spLocks noGrp="1"/>
          </p:cNvSpPr>
          <p:nvPr>
            <p:ph type="sldNum" sz="quarter" idx="10"/>
          </p:nvPr>
        </p:nvSpPr>
        <p:spPr/>
        <p:txBody>
          <a:bodyPr/>
          <a:lstStyle/>
          <a:p>
            <a:fld id="{60625642-F0AF-4361-B339-24EC26CA9B06}" type="slidenum">
              <a:rPr lang="en-US" smtClean="0"/>
              <a:pPr/>
              <a:t>15</a:t>
            </a:fld>
            <a:endParaRPr lang="en-US" dirty="0"/>
          </a:p>
        </p:txBody>
      </p:sp>
    </p:spTree>
    <p:extLst>
      <p:ext uri="{BB962C8B-B14F-4D97-AF65-F5344CB8AC3E}">
        <p14:creationId xmlns:p14="http://schemas.microsoft.com/office/powerpoint/2010/main" val="2140644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September 7, 2017</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September 7, 2017</a:t>
            </a:fld>
            <a:endParaRPr lang="en-US"/>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5CBDBD4D-7B7B-4EC0-AB6E-424933B04FED}" type="slidenum">
              <a:rPr lang="en-CA" smtClean="0"/>
              <a:pPr/>
              <a:t>‹#›</a:t>
            </a:fld>
            <a:endParaRPr lang="en-C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September 7, 2017</a:t>
            </a:fld>
            <a:endParaRPr lang="en-US"/>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5CBDBD4D-7B7B-4EC0-AB6E-424933B04FED}" type="slidenum">
              <a:rPr lang="en-CA" smtClean="0"/>
              <a:pPr/>
              <a:t>‹#›</a:t>
            </a:fld>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September 7, 2017</a:t>
            </a:fld>
            <a:endParaRPr lang="en-US"/>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5CBDBD4D-7B7B-4EC0-AB6E-424933B04FED}" type="slidenum">
              <a:rPr lang="en-CA" smtClean="0"/>
              <a:pPr/>
              <a:t>‹#›</a:t>
            </a:fld>
            <a:endParaRPr lang="en-C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September 7, 2017</a:t>
            </a:fld>
            <a:endParaRPr lang="en-US"/>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5CBDBD4D-7B7B-4EC0-AB6E-424933B04FED}" type="slidenum">
              <a:rPr lang="en-CA" smtClean="0"/>
              <a:pPr/>
              <a:t>‹#›</a:t>
            </a:fld>
            <a:endParaRPr lang="en-C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September 7, 2017</a:t>
            </a:fld>
            <a:endParaRPr lang="en-US"/>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5CBDBD4D-7B7B-4EC0-AB6E-424933B04FED}" type="slidenum">
              <a:rPr lang="en-CA" smtClean="0"/>
              <a:pPr/>
              <a:t>‹#›</a:t>
            </a:fld>
            <a:endParaRPr lang="en-CA"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September 7, 2017</a:t>
            </a:fld>
            <a:endParaRPr lang="en-US"/>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5CBDBD4D-7B7B-4EC0-AB6E-424933B04FED}" type="slidenum">
              <a:rPr lang="en-CA" smtClean="0"/>
              <a:pPr/>
              <a:t>‹#›</a:t>
            </a:fld>
            <a:endParaRPr lang="en-C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September 7, 2017</a:t>
            </a:fld>
            <a:endParaRPr lang="en-US"/>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5CBDBD4D-7B7B-4EC0-AB6E-424933B04FED}" type="slidenum">
              <a:rPr lang="en-CA" smtClean="0"/>
              <a:pPr/>
              <a:t>‹#›</a:t>
            </a:fld>
            <a:endParaRPr lang="en-C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September 7, 2017</a:t>
            </a:fld>
            <a:endParaRPr lang="en-US"/>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5CBDBD4D-7B7B-4EC0-AB6E-424933B04FED}" type="slidenum">
              <a:rPr lang="en-CA" smtClean="0"/>
              <a:pPr/>
              <a:t>‹#›</a:t>
            </a:fld>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September 7, 2017</a:t>
            </a:fld>
            <a:endParaRPr lang="en-US"/>
          </a:p>
        </p:txBody>
      </p:sp>
      <p:sp>
        <p:nvSpPr>
          <p:cNvPr id="7" name="Slide Number Placeholder 6"/>
          <p:cNvSpPr>
            <a:spLocks noGrp="1"/>
          </p:cNvSpPr>
          <p:nvPr>
            <p:ph type="sldNum" sz="quarter" idx="12"/>
          </p:nvPr>
        </p:nvSpPr>
        <p:spPr/>
        <p:txBody>
          <a:bodyPr/>
          <a:lstStyle/>
          <a:p>
            <a:fld id="{5CBDBD4D-7B7B-4EC0-AB6E-424933B04FED}" type="slidenum">
              <a:rPr lang="en-CA" smtClean="0"/>
              <a:pPr/>
              <a:t>‹#›</a:t>
            </a:fld>
            <a:endParaRPr lang="en-CA"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CA"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September 7, 2017</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CA" dirty="0"/>
          </a:p>
        </p:txBody>
      </p:sp>
      <p:sp>
        <p:nvSpPr>
          <p:cNvPr id="7" name="Slide Number Placeholder 6"/>
          <p:cNvSpPr>
            <a:spLocks noGrp="1"/>
          </p:cNvSpPr>
          <p:nvPr>
            <p:ph type="sldNum" sz="quarter" idx="12"/>
          </p:nvPr>
        </p:nvSpPr>
        <p:spPr/>
        <p:txBody>
          <a:bodyPr/>
          <a:lstStyle/>
          <a:p>
            <a:fld id="{5CBDBD4D-7B7B-4EC0-AB6E-424933B04FED}" type="slidenum">
              <a:rPr lang="en-CA" smtClean="0"/>
              <a:pPr/>
              <a:t>‹#›</a:t>
            </a:fld>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endParaRPr lang="en-CA"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CA"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5CBDBD4D-7B7B-4EC0-AB6E-424933B04FED}" type="slidenum">
              <a:rPr lang="en-CA" smtClean="0"/>
              <a:pPr/>
              <a:t>‹#›</a:t>
            </a:fld>
            <a:endParaRPr lang="en-CA"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3.e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4.e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7.jpeg"/><Relationship Id="rId5" Type="http://schemas.openxmlformats.org/officeDocument/2006/relationships/image" Target="../media/image16.e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26.xml"/><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7.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8.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jpeg"/><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000" t="41521" r="9485" b="13284"/>
          <a:stretch/>
        </p:blipFill>
        <p:spPr bwMode="auto">
          <a:xfrm>
            <a:off x="3657600" y="2743200"/>
            <a:ext cx="5355457"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949887" y="2743200"/>
            <a:ext cx="6637468" cy="1362075"/>
          </a:xfrm>
        </p:spPr>
        <p:txBody>
          <a:bodyPr>
            <a:normAutofit fontScale="90000"/>
          </a:bodyPr>
          <a:lstStyle/>
          <a:p>
            <a:r>
              <a:rPr lang="en-US" dirty="0" smtClean="0"/>
              <a:t>Delivering the Requirements Document</a:t>
            </a:r>
            <a:br>
              <a:rPr lang="en-US" dirty="0" smtClean="0"/>
            </a:br>
            <a:endParaRPr lang="en-US" dirty="0"/>
          </a:p>
        </p:txBody>
      </p:sp>
      <p:sp>
        <p:nvSpPr>
          <p:cNvPr id="3" name="Text Placeholder 2"/>
          <p:cNvSpPr>
            <a:spLocks noGrp="1"/>
          </p:cNvSpPr>
          <p:nvPr>
            <p:ph type="body" idx="1"/>
          </p:nvPr>
        </p:nvSpPr>
        <p:spPr/>
        <p:txBody>
          <a:bodyPr/>
          <a:lstStyle/>
          <a:p>
            <a:r>
              <a:rPr lang="en-US" dirty="0" smtClean="0">
                <a:solidFill>
                  <a:schemeClr val="tx2"/>
                </a:solidFill>
              </a:rPr>
              <a:t>Requirements </a:t>
            </a:r>
          </a:p>
          <a:p>
            <a:r>
              <a:rPr lang="en-US" dirty="0" smtClean="0">
                <a:solidFill>
                  <a:schemeClr val="tx2"/>
                </a:solidFill>
              </a:rPr>
              <a:t>Management </a:t>
            </a:r>
            <a:r>
              <a:rPr lang="en-US" dirty="0" smtClean="0">
                <a:solidFill>
                  <a:schemeClr val="tx2"/>
                </a:solidFill>
              </a:rPr>
              <a:t>Lifecycle</a:t>
            </a:r>
          </a:p>
          <a:p>
            <a:endParaRPr lang="en-US" dirty="0">
              <a:solidFill>
                <a:schemeClr val="tx2"/>
              </a:solidFill>
            </a:endParaRPr>
          </a:p>
          <a:p>
            <a:r>
              <a:rPr lang="en-US" sz="1600" dirty="0" smtClean="0">
                <a:solidFill>
                  <a:schemeClr val="tx2"/>
                </a:solidFill>
              </a:rPr>
              <a:t>Prof. Tyler </a:t>
            </a:r>
            <a:r>
              <a:rPr lang="en-US" sz="1600" dirty="0" err="1" smtClean="0">
                <a:solidFill>
                  <a:schemeClr val="tx2"/>
                </a:solidFill>
              </a:rPr>
              <a:t>Krimmel</a:t>
            </a:r>
            <a:endParaRPr lang="en-US" sz="1600" dirty="0">
              <a:solidFill>
                <a:schemeClr val="tx2"/>
              </a:solidFill>
            </a:endParaRPr>
          </a:p>
        </p:txBody>
      </p:sp>
      <p:sp>
        <p:nvSpPr>
          <p:cNvPr id="4" name="Slide Number Placeholder 3"/>
          <p:cNvSpPr>
            <a:spLocks noGrp="1"/>
          </p:cNvSpPr>
          <p:nvPr>
            <p:ph type="sldNum" sz="quarter" idx="12"/>
          </p:nvPr>
        </p:nvSpPr>
        <p:spPr/>
        <p:txBody>
          <a:bodyPr/>
          <a:lstStyle/>
          <a:p>
            <a:fld id="{5CBDBD4D-7B7B-4EC0-AB6E-424933B04FED}"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Requirements Scope</a:t>
            </a:r>
            <a:endParaRPr lang="en-US" dirty="0"/>
          </a:p>
        </p:txBody>
      </p:sp>
      <p:sp>
        <p:nvSpPr>
          <p:cNvPr id="5" name="Text Placeholder 4"/>
          <p:cNvSpPr>
            <a:spLocks noGrp="1"/>
          </p:cNvSpPr>
          <p:nvPr>
            <p:ph type="body" idx="1"/>
          </p:nvPr>
        </p:nvSpPr>
        <p:spPr/>
        <p:txBody>
          <a:bodyPr/>
          <a:lstStyle/>
          <a:p>
            <a:r>
              <a:rPr lang="en-US" dirty="0" smtClean="0"/>
              <a:t>Section 2</a:t>
            </a:r>
            <a:endParaRPr lang="en-US" dirty="0"/>
          </a:p>
        </p:txBody>
      </p:sp>
      <p:sp>
        <p:nvSpPr>
          <p:cNvPr id="6" name="Slide Number Placeholder 3"/>
          <p:cNvSpPr>
            <a:spLocks noGrp="1"/>
          </p:cNvSpPr>
          <p:nvPr>
            <p:ph type="sldNum" sz="quarter" idx="12"/>
          </p:nvPr>
        </p:nvSpPr>
        <p:spPr/>
        <p:txBody>
          <a:bodyPr/>
          <a:lstStyle/>
          <a:p>
            <a:fld id="{5CBDBD4D-7B7B-4EC0-AB6E-424933B04FED}" type="slidenum">
              <a:rPr lang="en-US" smtClean="0"/>
              <a:pPr/>
              <a:t>10</a:t>
            </a:fld>
            <a:endParaRPr lang="en-US" dirty="0"/>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000" t="60890" r="9485" b="28042"/>
          <a:stretch/>
        </p:blipFill>
        <p:spPr bwMode="auto">
          <a:xfrm>
            <a:off x="3657600" y="4343400"/>
            <a:ext cx="535545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519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What is Business Requirements 'Scope'?</a:t>
            </a:r>
            <a:endParaRPr lang="en-US" dirty="0"/>
          </a:p>
        </p:txBody>
      </p:sp>
      <p:sp>
        <p:nvSpPr>
          <p:cNvPr id="8" name="Content Placeholder 7"/>
          <p:cNvSpPr>
            <a:spLocks noGrp="1"/>
          </p:cNvSpPr>
          <p:nvPr>
            <p:ph idx="1"/>
          </p:nvPr>
        </p:nvSpPr>
        <p:spPr/>
        <p:txBody>
          <a:bodyPr>
            <a:normAutofit fontScale="85000" lnSpcReduction="20000"/>
          </a:bodyPr>
          <a:lstStyle/>
          <a:p>
            <a:r>
              <a:rPr lang="en-US" dirty="0" smtClean="0"/>
              <a:t>The portion of the ultimate vision that the current project will address. It draws the boundary </a:t>
            </a:r>
            <a:r>
              <a:rPr lang="en-US" dirty="0"/>
              <a:t>of </a:t>
            </a:r>
            <a:r>
              <a:rPr lang="en-US" i="1" dirty="0"/>
              <a:t>what’s in </a:t>
            </a:r>
            <a:r>
              <a:rPr lang="en-US" dirty="0"/>
              <a:t>and </a:t>
            </a:r>
            <a:r>
              <a:rPr lang="en-US" i="1" dirty="0"/>
              <a:t>what’s out </a:t>
            </a:r>
            <a:r>
              <a:rPr lang="en-US" dirty="0"/>
              <a:t>for </a:t>
            </a:r>
            <a:r>
              <a:rPr lang="en-US" dirty="0" smtClean="0"/>
              <a:t>your project. </a:t>
            </a:r>
            <a:endParaRPr lang="en-US" dirty="0"/>
          </a:p>
          <a:p>
            <a:pPr lvl="5"/>
            <a:r>
              <a:rPr lang="en-US" i="1" dirty="0" smtClean="0"/>
              <a:t>Software </a:t>
            </a:r>
            <a:r>
              <a:rPr lang="en-US" i="1" dirty="0"/>
              <a:t>Requirements – Karl </a:t>
            </a:r>
            <a:r>
              <a:rPr lang="en-US" i="1" dirty="0" err="1"/>
              <a:t>Wiegers</a:t>
            </a:r>
            <a:r>
              <a:rPr lang="en-US" i="1" dirty="0"/>
              <a:t>, 2nd Edition </a:t>
            </a:r>
            <a:endParaRPr lang="en-US" i="1" dirty="0" smtClean="0"/>
          </a:p>
          <a:p>
            <a:pPr lvl="5"/>
            <a:endParaRPr lang="en-US" i="1" dirty="0" smtClean="0"/>
          </a:p>
          <a:p>
            <a:pPr marL="0" indent="0" algn="ctr">
              <a:buNone/>
            </a:pPr>
            <a:r>
              <a:rPr lang="en-US" dirty="0" smtClean="0"/>
              <a:t>…</a:t>
            </a:r>
            <a:r>
              <a:rPr lang="en-US" i="1" dirty="0" smtClean="0"/>
              <a:t>but</a:t>
            </a:r>
            <a:r>
              <a:rPr lang="en-US" dirty="0" smtClean="0"/>
              <a:t>, what are the ‘What’s?</a:t>
            </a:r>
          </a:p>
          <a:p>
            <a:pPr marL="0" indent="0" algn="ctr">
              <a:buNone/>
            </a:pPr>
            <a:endParaRPr lang="en-US" dirty="0" smtClean="0"/>
          </a:p>
          <a:p>
            <a:pPr marL="0" indent="0" algn="ctr">
              <a:buNone/>
            </a:pPr>
            <a:r>
              <a:rPr lang="en-US" dirty="0" smtClean="0"/>
              <a:t>Setting the 'Business Requirements Scope' means you determine </a:t>
            </a:r>
            <a:r>
              <a:rPr lang="en-US" i="1" dirty="0" smtClean="0"/>
              <a:t>what</a:t>
            </a:r>
            <a:r>
              <a:rPr lang="en-US" dirty="0" smtClean="0"/>
              <a:t> </a:t>
            </a:r>
            <a:r>
              <a:rPr lang="en-US" i="1" dirty="0" smtClean="0"/>
              <a:t>work</a:t>
            </a:r>
            <a:r>
              <a:rPr lang="en-US" dirty="0" smtClean="0"/>
              <a:t> you are about to study, </a:t>
            </a:r>
            <a:r>
              <a:rPr lang="en-US" i="1" dirty="0" smtClean="0"/>
              <a:t>what other </a:t>
            </a:r>
            <a:r>
              <a:rPr lang="en-US" dirty="0" smtClean="0"/>
              <a:t>pieces of work that surround it, and </a:t>
            </a:r>
            <a:r>
              <a:rPr lang="en-US" i="1" dirty="0" smtClean="0"/>
              <a:t>what flows </a:t>
            </a:r>
            <a:r>
              <a:rPr lang="en-US" dirty="0" smtClean="0"/>
              <a:t>of information make the connections</a:t>
            </a:r>
          </a:p>
          <a:p>
            <a:pPr lvl="4"/>
            <a:r>
              <a:rPr lang="en-US" i="1" dirty="0" smtClean="0"/>
              <a:t>Mastering the </a:t>
            </a:r>
            <a:r>
              <a:rPr lang="en-US" i="1" dirty="0"/>
              <a:t>Requirements </a:t>
            </a:r>
            <a:r>
              <a:rPr lang="en-US" i="1" dirty="0" smtClean="0"/>
              <a:t>Process – Robertson and Robertson, </a:t>
            </a:r>
            <a:r>
              <a:rPr lang="en-US" i="1" dirty="0"/>
              <a:t>2nd Edition </a:t>
            </a:r>
          </a:p>
          <a:p>
            <a:endParaRPr lang="en-US" dirty="0" smtClean="0"/>
          </a:p>
        </p:txBody>
      </p:sp>
      <p:sp>
        <p:nvSpPr>
          <p:cNvPr id="4" name="Slide Number Placeholder 3"/>
          <p:cNvSpPr>
            <a:spLocks noGrp="1"/>
          </p:cNvSpPr>
          <p:nvPr>
            <p:ph type="sldNum" sz="quarter" idx="12"/>
          </p:nvPr>
        </p:nvSpPr>
        <p:spPr/>
        <p:txBody>
          <a:bodyPr/>
          <a:lstStyle/>
          <a:p>
            <a:fld id="{5CBDBD4D-7B7B-4EC0-AB6E-424933B04FED}" type="slidenum">
              <a:rPr lang="en-US" smtClean="0"/>
              <a:pPr/>
              <a:t>11</a:t>
            </a:fld>
            <a:endParaRPr lang="en-US" dirty="0"/>
          </a:p>
        </p:txBody>
      </p:sp>
    </p:spTree>
    <p:extLst>
      <p:ext uri="{BB962C8B-B14F-4D97-AF65-F5344CB8AC3E}">
        <p14:creationId xmlns:p14="http://schemas.microsoft.com/office/powerpoint/2010/main" val="62253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fade">
                                      <p:cBhvr>
                                        <p:cTn id="20" dur="500"/>
                                        <p:tgtEl>
                                          <p:spTgt spid="8">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a:off x="4456918" y="5167853"/>
            <a:ext cx="1312263" cy="133649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 name="Title 1"/>
          <p:cNvSpPr>
            <a:spLocks noGrp="1"/>
          </p:cNvSpPr>
          <p:nvPr>
            <p:ph type="title"/>
          </p:nvPr>
        </p:nvSpPr>
        <p:spPr>
          <a:xfrm>
            <a:off x="422046" y="303269"/>
            <a:ext cx="7024744" cy="1143000"/>
          </a:xfrm>
        </p:spPr>
        <p:txBody>
          <a:bodyPr>
            <a:normAutofit fontScale="90000"/>
          </a:bodyPr>
          <a:lstStyle/>
          <a:p>
            <a:r>
              <a:rPr lang="en-US" dirty="0" smtClean="0"/>
              <a:t>How to obtain </a:t>
            </a:r>
            <a:br>
              <a:rPr lang="en-US" dirty="0" smtClean="0"/>
            </a:br>
            <a:r>
              <a:rPr lang="en-US" dirty="0" smtClean="0"/>
              <a:t>Requirements Scope?</a:t>
            </a:r>
            <a:endParaRPr lang="en-US" dirty="0"/>
          </a:p>
        </p:txBody>
      </p:sp>
      <p:sp>
        <p:nvSpPr>
          <p:cNvPr id="3" name="Content Placeholder 2"/>
          <p:cNvSpPr>
            <a:spLocks noGrp="1"/>
          </p:cNvSpPr>
          <p:nvPr>
            <p:ph idx="1"/>
          </p:nvPr>
        </p:nvSpPr>
        <p:spPr>
          <a:xfrm>
            <a:off x="981692" y="1588236"/>
            <a:ext cx="6777317" cy="3508977"/>
          </a:xfrm>
        </p:spPr>
        <p:txBody>
          <a:bodyPr>
            <a:normAutofit/>
          </a:bodyPr>
          <a:lstStyle/>
          <a:p>
            <a:r>
              <a:rPr lang="en-US" sz="1800" dirty="0" smtClean="0"/>
              <a:t>Requirements Scope is the evolution of Business Needs.  The evolution must identify:</a:t>
            </a:r>
          </a:p>
          <a:p>
            <a:pPr lvl="1"/>
            <a:r>
              <a:rPr lang="en-US" sz="1800" b="1" dirty="0" smtClean="0"/>
              <a:t>Stakeholders/Beneficiaries</a:t>
            </a:r>
            <a:r>
              <a:rPr lang="en-US" sz="1800" dirty="0" smtClean="0"/>
              <a:t> - those who will derive benefit </a:t>
            </a:r>
          </a:p>
          <a:p>
            <a:pPr lvl="1"/>
            <a:r>
              <a:rPr lang="en-US" sz="1800" dirty="0" smtClean="0"/>
              <a:t>"</a:t>
            </a:r>
            <a:r>
              <a:rPr lang="en-US" sz="1800" b="1" dirty="0" smtClean="0"/>
              <a:t>what</a:t>
            </a:r>
            <a:r>
              <a:rPr lang="en-US" sz="1800" dirty="0" smtClean="0"/>
              <a:t>" Stakeholders/Beneficiaries must be able to achieve/do</a:t>
            </a:r>
          </a:p>
          <a:p>
            <a:pPr lvl="1"/>
            <a:r>
              <a:rPr lang="en-US" sz="1800" b="1" dirty="0" smtClean="0"/>
              <a:t>Technology enablement </a:t>
            </a:r>
            <a:r>
              <a:rPr lang="en-US" sz="1800" dirty="0" smtClean="0"/>
              <a:t>– the notion that technology will be leveraged</a:t>
            </a:r>
          </a:p>
          <a:p>
            <a:endParaRPr lang="en-US" sz="1800" dirty="0"/>
          </a:p>
        </p:txBody>
      </p:sp>
      <p:sp>
        <p:nvSpPr>
          <p:cNvPr id="4" name="Slide Number Placeholder 3"/>
          <p:cNvSpPr>
            <a:spLocks noGrp="1"/>
          </p:cNvSpPr>
          <p:nvPr>
            <p:ph type="sldNum" sz="quarter" idx="12"/>
          </p:nvPr>
        </p:nvSpPr>
        <p:spPr/>
        <p:txBody>
          <a:bodyPr/>
          <a:lstStyle/>
          <a:p>
            <a:pPr>
              <a:defRPr/>
            </a:pPr>
            <a:fld id="{A642AD71-7693-485D-B975-E1E01CEEBC5B}" type="slidenum">
              <a:rPr lang="en-US" smtClean="0">
                <a:solidFill>
                  <a:srgbClr val="6A737B"/>
                </a:solidFill>
              </a:rPr>
              <a:pPr>
                <a:defRPr/>
              </a:pPr>
              <a:t>12</a:t>
            </a:fld>
            <a:endParaRPr lang="en-US">
              <a:solidFill>
                <a:srgbClr val="6A737B"/>
              </a:solidFill>
            </a:endParaRPr>
          </a:p>
        </p:txBody>
      </p:sp>
      <p:graphicFrame>
        <p:nvGraphicFramePr>
          <p:cNvPr id="5" name="Content Placeholder 8"/>
          <p:cNvGraphicFramePr>
            <a:graphicFrameLocks/>
          </p:cNvGraphicFramePr>
          <p:nvPr>
            <p:extLst>
              <p:ext uri="{D42A27DB-BD31-4B8C-83A1-F6EECF244321}">
                <p14:modId xmlns:p14="http://schemas.microsoft.com/office/powerpoint/2010/main" val="1718773503"/>
              </p:ext>
            </p:extLst>
          </p:nvPr>
        </p:nvGraphicFramePr>
        <p:xfrm>
          <a:off x="2500156" y="3824949"/>
          <a:ext cx="5220046" cy="26102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Arrow Connector 5"/>
          <p:cNvCxnSpPr/>
          <p:nvPr/>
        </p:nvCxnSpPr>
        <p:spPr>
          <a:xfrm>
            <a:off x="4165665" y="5531505"/>
            <a:ext cx="246064" cy="318284"/>
          </a:xfrm>
          <a:prstGeom prst="straightConnector1">
            <a:avLst/>
          </a:prstGeom>
          <a:ln>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4425019" y="5003894"/>
            <a:ext cx="366823" cy="154292"/>
          </a:xfrm>
          <a:prstGeom prst="straightConnector1">
            <a:avLst/>
          </a:prstGeom>
          <a:ln>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821081" y="4825979"/>
            <a:ext cx="143540" cy="332207"/>
          </a:xfrm>
          <a:prstGeom prst="straightConnector1">
            <a:avLst/>
          </a:prstGeom>
          <a:ln>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227407" y="4794080"/>
            <a:ext cx="138223" cy="352507"/>
          </a:xfrm>
          <a:prstGeom prst="straightConnector1">
            <a:avLst/>
          </a:prstGeom>
          <a:ln>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567649" y="5003894"/>
            <a:ext cx="201533" cy="337763"/>
          </a:xfrm>
          <a:prstGeom prst="straightConnector1">
            <a:avLst/>
          </a:prstGeom>
          <a:ln>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769182" y="5477213"/>
            <a:ext cx="329609" cy="229413"/>
          </a:xfrm>
          <a:prstGeom prst="straightConnector1">
            <a:avLst/>
          </a:prstGeom>
          <a:ln>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25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8AE43C50-3A95-4D4D-8FC5-A94F89355759}"/>
                                            </p:graphicEl>
                                          </p:spTgt>
                                        </p:tgtEl>
                                        <p:attrNameLst>
                                          <p:attrName>style.visibility</p:attrName>
                                        </p:attrNameLst>
                                      </p:cBhvr>
                                      <p:to>
                                        <p:strVal val="visible"/>
                                      </p:to>
                                    </p:set>
                                    <p:animEffect transition="in" filter="fade">
                                      <p:cBhvr>
                                        <p:cTn id="7" dur="500"/>
                                        <p:tgtEl>
                                          <p:spTgt spid="5">
                                            <p:graphicEl>
                                              <a:dgm id="{8AE43C50-3A95-4D4D-8FC5-A94F8935575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33F11CDE-FF89-41D0-9576-E83884FD5F6B}"/>
                                            </p:graphicEl>
                                          </p:spTgt>
                                        </p:tgtEl>
                                        <p:attrNameLst>
                                          <p:attrName>style.visibility</p:attrName>
                                        </p:attrNameLst>
                                      </p:cBhvr>
                                      <p:to>
                                        <p:strVal val="visible"/>
                                      </p:to>
                                    </p:set>
                                    <p:animEffect transition="in" filter="fade">
                                      <p:cBhvr>
                                        <p:cTn id="12" dur="500"/>
                                        <p:tgtEl>
                                          <p:spTgt spid="5">
                                            <p:graphicEl>
                                              <a:dgm id="{33F11CDE-FF89-41D0-9576-E83884FD5F6B}"/>
                                            </p:graphic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graphicEl>
                                              <a:dgm id="{26D1CFAE-A7FE-4602-B1C2-2EF153F42658}"/>
                                            </p:graphicEl>
                                          </p:spTgt>
                                        </p:tgtEl>
                                        <p:attrNameLst>
                                          <p:attrName>style.visibility</p:attrName>
                                        </p:attrNameLst>
                                      </p:cBhvr>
                                      <p:to>
                                        <p:strVal val="visible"/>
                                      </p:to>
                                    </p:set>
                                    <p:animEffect transition="in" filter="fade">
                                      <p:cBhvr>
                                        <p:cTn id="18" dur="500"/>
                                        <p:tgtEl>
                                          <p:spTgt spid="5">
                                            <p:graphicEl>
                                              <a:dgm id="{26D1CFAE-A7FE-4602-B1C2-2EF153F42658}"/>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graphicEl>
                                              <a:dgm id="{2ABD7266-62B7-4644-AC1B-143509352D89}"/>
                                            </p:graphicEl>
                                          </p:spTgt>
                                        </p:tgtEl>
                                        <p:attrNameLst>
                                          <p:attrName>style.visibility</p:attrName>
                                        </p:attrNameLst>
                                      </p:cBhvr>
                                      <p:to>
                                        <p:strVal val="visible"/>
                                      </p:to>
                                    </p:set>
                                    <p:animEffect transition="in" filter="fade">
                                      <p:cBhvr>
                                        <p:cTn id="21" dur="500"/>
                                        <p:tgtEl>
                                          <p:spTgt spid="5">
                                            <p:graphicEl>
                                              <a:dgm id="{2ABD7266-62B7-4644-AC1B-143509352D89}"/>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EB436D40-D213-4A59-B74F-1DBDB3D5ACE9}"/>
                                            </p:graphicEl>
                                          </p:spTgt>
                                        </p:tgtEl>
                                        <p:attrNameLst>
                                          <p:attrName>style.visibility</p:attrName>
                                        </p:attrNameLst>
                                      </p:cBhvr>
                                      <p:to>
                                        <p:strVal val="visible"/>
                                      </p:to>
                                    </p:set>
                                    <p:animEffect transition="in" filter="fade">
                                      <p:cBhvr>
                                        <p:cTn id="24" dur="500"/>
                                        <p:tgtEl>
                                          <p:spTgt spid="5">
                                            <p:graphicEl>
                                              <a:dgm id="{EB436D40-D213-4A59-B74F-1DBDB3D5ACE9}"/>
                                            </p:graphic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graphicEl>
                                              <a:dgm id="{835730FF-4258-4781-8B35-6A3F2812F1A1}"/>
                                            </p:graphicEl>
                                          </p:spTgt>
                                        </p:tgtEl>
                                        <p:attrNameLst>
                                          <p:attrName>style.visibility</p:attrName>
                                        </p:attrNameLst>
                                      </p:cBhvr>
                                      <p:to>
                                        <p:strVal val="visible"/>
                                      </p:to>
                                    </p:set>
                                    <p:animEffect transition="in" filter="fade">
                                      <p:cBhvr>
                                        <p:cTn id="27" dur="500"/>
                                        <p:tgtEl>
                                          <p:spTgt spid="5">
                                            <p:graphicEl>
                                              <a:dgm id="{835730FF-4258-4781-8B35-6A3F2812F1A1}"/>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graphicEl>
                                              <a:dgm id="{E5BCC955-B905-4704-947F-A24A961E8A77}"/>
                                            </p:graphicEl>
                                          </p:spTgt>
                                        </p:tgtEl>
                                        <p:attrNameLst>
                                          <p:attrName>style.visibility</p:attrName>
                                        </p:attrNameLst>
                                      </p:cBhvr>
                                      <p:to>
                                        <p:strVal val="visible"/>
                                      </p:to>
                                    </p:set>
                                    <p:animEffect transition="in" filter="fade">
                                      <p:cBhvr>
                                        <p:cTn id="30" dur="500"/>
                                        <p:tgtEl>
                                          <p:spTgt spid="5">
                                            <p:graphicEl>
                                              <a:dgm id="{E5BCC955-B905-4704-947F-A24A961E8A77}"/>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par>
                                <p:cTn id="42" presetID="10" presetClass="entr" presetSubtype="0"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par>
                                <p:cTn id="45" presetID="10"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animEffect transition="in" filter="fade">
                                      <p:cBhvr>
                                        <p:cTn id="53" dur="500"/>
                                        <p:tgtEl>
                                          <p:spTgt spid="3">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fade">
                                      <p:cBhvr>
                                        <p:cTn id="6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Graphic spid="5" grpId="0">
        <p:bldSub>
          <a:bldDgm bld="lvlAtOnc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Defining the Needs: Business Requirements</a:t>
            </a:r>
            <a:endParaRPr lang="en-CA" dirty="0"/>
          </a:p>
        </p:txBody>
      </p:sp>
      <p:sp>
        <p:nvSpPr>
          <p:cNvPr id="3" name="Text Placeholder 2"/>
          <p:cNvSpPr>
            <a:spLocks noGrp="1"/>
          </p:cNvSpPr>
          <p:nvPr>
            <p:ph type="body" idx="1"/>
          </p:nvPr>
        </p:nvSpPr>
        <p:spPr/>
        <p:txBody>
          <a:bodyPr/>
          <a:lstStyle/>
          <a:p>
            <a:r>
              <a:rPr lang="en-CA" dirty="0" smtClean="0"/>
              <a:t>Creating your Problem/Opportunity Statements</a:t>
            </a:r>
            <a:endParaRPr lang="en-CA" dirty="0"/>
          </a:p>
        </p:txBody>
      </p:sp>
      <p:sp>
        <p:nvSpPr>
          <p:cNvPr id="4" name="Slide Number Placeholder 3"/>
          <p:cNvSpPr>
            <a:spLocks noGrp="1"/>
          </p:cNvSpPr>
          <p:nvPr>
            <p:ph type="sldNum" sz="quarter" idx="12"/>
          </p:nvPr>
        </p:nvSpPr>
        <p:spPr/>
        <p:txBody>
          <a:bodyPr/>
          <a:lstStyle/>
          <a:p>
            <a:fld id="{5CBDBD4D-7B7B-4EC0-AB6E-424933B04FED}" type="slidenum">
              <a:rPr lang="en-CA" smtClean="0"/>
              <a:pPr/>
              <a:t>13</a:t>
            </a:fld>
            <a:endParaRPr lang="en-CA" dirty="0"/>
          </a:p>
        </p:txBody>
      </p:sp>
    </p:spTree>
    <p:extLst>
      <p:ext uri="{BB962C8B-B14F-4D97-AF65-F5344CB8AC3E}">
        <p14:creationId xmlns:p14="http://schemas.microsoft.com/office/powerpoint/2010/main" val="1452121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865" y="279539"/>
            <a:ext cx="7024744" cy="1143000"/>
          </a:xfrm>
        </p:spPr>
        <p:txBody>
          <a:bodyPr>
            <a:normAutofit fontScale="90000"/>
          </a:bodyPr>
          <a:lstStyle/>
          <a:p>
            <a:r>
              <a:rPr lang="en-US" dirty="0" smtClean="0"/>
              <a:t>Problem/ </a:t>
            </a:r>
            <a:br>
              <a:rPr lang="en-US" dirty="0" smtClean="0"/>
            </a:br>
            <a:r>
              <a:rPr lang="en-US" dirty="0" smtClean="0"/>
              <a:t>Opportunity Statements</a:t>
            </a:r>
            <a:endParaRPr lang="en-US" dirty="0"/>
          </a:p>
        </p:txBody>
      </p:sp>
      <p:sp>
        <p:nvSpPr>
          <p:cNvPr id="3" name="Content Placeholder 2"/>
          <p:cNvSpPr>
            <a:spLocks noGrp="1"/>
          </p:cNvSpPr>
          <p:nvPr>
            <p:ph idx="1"/>
          </p:nvPr>
        </p:nvSpPr>
        <p:spPr>
          <a:xfrm>
            <a:off x="473074" y="1245830"/>
            <a:ext cx="8224839" cy="660739"/>
          </a:xfrm>
        </p:spPr>
        <p:txBody>
          <a:bodyPr/>
          <a:lstStyle/>
          <a:p>
            <a:pPr marL="0" indent="0" algn="ctr">
              <a:buNone/>
            </a:pPr>
            <a:r>
              <a:rPr lang="en-US" sz="2200" b="1" dirty="0" smtClean="0">
                <a:solidFill>
                  <a:schemeClr val="tx1"/>
                </a:solidFill>
                <a:latin typeface="Arial" pitchFamily="34" charset="0"/>
              </a:rPr>
              <a:t>What is driving the need for this project?</a:t>
            </a:r>
            <a:endParaRPr lang="en-US" dirty="0">
              <a:solidFill>
                <a:schemeClr val="tx1"/>
              </a:solidFill>
              <a:latin typeface="Arial" pitchFamily="34" charset="0"/>
            </a:endParaRPr>
          </a:p>
        </p:txBody>
      </p:sp>
      <p:sp>
        <p:nvSpPr>
          <p:cNvPr id="4" name="Slide Number Placeholder 3"/>
          <p:cNvSpPr>
            <a:spLocks noGrp="1"/>
          </p:cNvSpPr>
          <p:nvPr>
            <p:ph type="sldNum" sz="quarter" idx="12"/>
          </p:nvPr>
        </p:nvSpPr>
        <p:spPr>
          <a:xfrm>
            <a:off x="8223250" y="6494463"/>
            <a:ext cx="647700" cy="219075"/>
          </a:xfrm>
          <a:prstGeom prst="rect">
            <a:avLst/>
          </a:prstGeom>
        </p:spPr>
        <p:txBody>
          <a:bodyPr/>
          <a:lstStyle/>
          <a:p>
            <a:fld id="{5CBDBD4D-7B7B-4EC0-AB6E-424933B04FED}" type="slidenum">
              <a:rPr lang="en-US" smtClean="0">
                <a:solidFill>
                  <a:srgbClr val="6A737B"/>
                </a:solidFill>
              </a:rPr>
              <a:pPr/>
              <a:t>14</a:t>
            </a:fld>
            <a:endParaRPr lang="en-US" dirty="0">
              <a:solidFill>
                <a:srgbClr val="6A737B"/>
              </a:solidFill>
            </a:endParaRPr>
          </a:p>
        </p:txBody>
      </p:sp>
      <p:sp>
        <p:nvSpPr>
          <p:cNvPr id="5" name="Rectangle 4"/>
          <p:cNvSpPr/>
          <p:nvPr/>
        </p:nvSpPr>
        <p:spPr>
          <a:xfrm>
            <a:off x="473075" y="1975535"/>
            <a:ext cx="8224838" cy="1413950"/>
          </a:xfrm>
          <a:prstGeom prst="rect">
            <a:avLst/>
          </a:prstGeom>
          <a:solidFill>
            <a:srgbClr val="E0EBE7">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90663" indent="-342900" fontAlgn="t">
              <a:buFont typeface="Wingdings" panose="05000000000000000000" pitchFamily="2" charset="2"/>
              <a:buChar char="Ø"/>
            </a:pPr>
            <a:r>
              <a:rPr lang="en-US" sz="2000" dirty="0" smtClean="0">
                <a:solidFill>
                  <a:srgbClr val="6A737B"/>
                </a:solidFill>
              </a:rPr>
              <a:t>Does NOT recommend a solution</a:t>
            </a:r>
          </a:p>
          <a:p>
            <a:pPr marL="1490663" indent="-342900" fontAlgn="t">
              <a:buFont typeface="Wingdings" panose="05000000000000000000" pitchFamily="2" charset="2"/>
              <a:buChar char="Ø"/>
            </a:pPr>
            <a:r>
              <a:rPr lang="en-US" sz="2000" dirty="0" smtClean="0">
                <a:solidFill>
                  <a:srgbClr val="6A737B"/>
                </a:solidFill>
              </a:rPr>
              <a:t>Forms </a:t>
            </a:r>
            <a:r>
              <a:rPr lang="en-US" sz="2000" dirty="0">
                <a:solidFill>
                  <a:srgbClr val="6A737B"/>
                </a:solidFill>
              </a:rPr>
              <a:t>the basis for </a:t>
            </a:r>
            <a:r>
              <a:rPr lang="en-US" sz="2000" dirty="0" smtClean="0">
                <a:solidFill>
                  <a:srgbClr val="6A737B"/>
                </a:solidFill>
              </a:rPr>
              <a:t>High Level Requirements</a:t>
            </a:r>
          </a:p>
          <a:p>
            <a:pPr marL="1490663" indent="-342900" fontAlgn="t">
              <a:buFont typeface="Wingdings" panose="05000000000000000000" pitchFamily="2" charset="2"/>
              <a:buChar char="Ø"/>
            </a:pPr>
            <a:r>
              <a:rPr lang="en-US" sz="2000" dirty="0" smtClean="0">
                <a:solidFill>
                  <a:srgbClr val="6A737B"/>
                </a:solidFill>
              </a:rPr>
              <a:t>Used to derive the Business Need</a:t>
            </a:r>
          </a:p>
        </p:txBody>
      </p:sp>
      <p:sp>
        <p:nvSpPr>
          <p:cNvPr id="8" name="Content Placeholder 2"/>
          <p:cNvSpPr txBox="1">
            <a:spLocks/>
          </p:cNvSpPr>
          <p:nvPr/>
        </p:nvSpPr>
        <p:spPr bwMode="auto">
          <a:xfrm>
            <a:off x="758026" y="3441433"/>
            <a:ext cx="3552712" cy="287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bodyPr>
          <a:lstStyle>
            <a:lvl1pPr marL="233363" indent="-233363" algn="l" rtl="0" eaLnBrk="0" fontAlgn="base" hangingPunct="0">
              <a:lnSpc>
                <a:spcPct val="95000"/>
              </a:lnSpc>
              <a:spcBef>
                <a:spcPct val="110000"/>
              </a:spcBef>
              <a:spcAft>
                <a:spcPct val="0"/>
              </a:spcAft>
              <a:buClr>
                <a:schemeClr val="bg2"/>
              </a:buClr>
              <a:buFont typeface="Wingdings" pitchFamily="2" charset="2"/>
              <a:buChar char="§"/>
              <a:defRPr sz="2000">
                <a:solidFill>
                  <a:schemeClr val="bg2"/>
                </a:solidFill>
                <a:latin typeface="+mn-lt"/>
                <a:ea typeface="+mn-ea"/>
                <a:cs typeface="+mn-cs"/>
              </a:defRPr>
            </a:lvl1pPr>
            <a:lvl2pPr marL="411163" indent="-176213" algn="l" rtl="0" eaLnBrk="0" fontAlgn="base" hangingPunct="0">
              <a:lnSpc>
                <a:spcPct val="95000"/>
              </a:lnSpc>
              <a:spcBef>
                <a:spcPct val="40000"/>
              </a:spcBef>
              <a:spcAft>
                <a:spcPct val="0"/>
              </a:spcAft>
              <a:buClr>
                <a:schemeClr val="bg2"/>
              </a:buClr>
              <a:buFont typeface="Wingdings" pitchFamily="2" charset="2"/>
              <a:buChar char="§"/>
              <a:defRPr>
                <a:solidFill>
                  <a:schemeClr val="bg2"/>
                </a:solidFill>
                <a:latin typeface="+mn-lt"/>
              </a:defRPr>
            </a:lvl2pPr>
            <a:lvl3pPr marL="576263" indent="-163513" algn="l" rtl="0" eaLnBrk="0" fontAlgn="base" hangingPunct="0">
              <a:lnSpc>
                <a:spcPct val="95000"/>
              </a:lnSpc>
              <a:spcBef>
                <a:spcPct val="40000"/>
              </a:spcBef>
              <a:spcAft>
                <a:spcPct val="0"/>
              </a:spcAft>
              <a:buClr>
                <a:schemeClr val="bg2"/>
              </a:buClr>
              <a:buFont typeface="Wingdings" pitchFamily="2" charset="2"/>
              <a:buChar char="§"/>
              <a:defRPr sz="1600">
                <a:solidFill>
                  <a:schemeClr val="bg2"/>
                </a:solidFill>
                <a:latin typeface="+mn-lt"/>
              </a:defRPr>
            </a:lvl3pPr>
            <a:lvl4pPr marL="750888" indent="-173038" algn="l" rtl="0" eaLnBrk="0" fontAlgn="base" hangingPunct="0">
              <a:lnSpc>
                <a:spcPct val="95000"/>
              </a:lnSpc>
              <a:spcBef>
                <a:spcPct val="40000"/>
              </a:spcBef>
              <a:spcAft>
                <a:spcPct val="0"/>
              </a:spcAft>
              <a:buClr>
                <a:schemeClr val="bg2"/>
              </a:buClr>
              <a:buFont typeface="Wingdings" pitchFamily="2" charset="2"/>
              <a:buChar char="§"/>
              <a:defRPr sz="1600">
                <a:solidFill>
                  <a:schemeClr val="bg2"/>
                </a:solidFill>
                <a:latin typeface="+mn-lt"/>
              </a:defRPr>
            </a:lvl4pPr>
            <a:lvl5pPr marL="917575" indent="-165100" algn="l" rtl="0" eaLnBrk="0" fontAlgn="base" hangingPunct="0">
              <a:lnSpc>
                <a:spcPct val="95000"/>
              </a:lnSpc>
              <a:spcBef>
                <a:spcPct val="40000"/>
              </a:spcBef>
              <a:spcAft>
                <a:spcPct val="0"/>
              </a:spcAft>
              <a:buClr>
                <a:schemeClr val="bg2"/>
              </a:buClr>
              <a:buFont typeface="Wingdings" pitchFamily="2" charset="2"/>
              <a:buChar char="§"/>
              <a:defRPr sz="1600">
                <a:solidFill>
                  <a:schemeClr val="bg2"/>
                </a:solidFill>
                <a:latin typeface="+mn-lt"/>
              </a:defRPr>
            </a:lvl5pPr>
            <a:lvl6pPr marL="13747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6pPr>
            <a:lvl7pPr marL="18319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7pPr>
            <a:lvl8pPr marL="22891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8pPr>
            <a:lvl9pPr marL="27463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9pPr>
          </a:lstStyle>
          <a:p>
            <a:pPr marL="0" indent="0">
              <a:buClr>
                <a:srgbClr val="6A737B"/>
              </a:buClr>
              <a:buFont typeface="Wingdings" pitchFamily="2" charset="2"/>
              <a:buNone/>
            </a:pPr>
            <a:r>
              <a:rPr lang="en-US" b="1" kern="0" dirty="0" smtClean="0">
                <a:solidFill>
                  <a:srgbClr val="6A737B"/>
                </a:solidFill>
              </a:rPr>
              <a:t>Problem statement</a:t>
            </a:r>
            <a:r>
              <a:rPr lang="en-US" kern="0" dirty="0" smtClean="0">
                <a:solidFill>
                  <a:srgbClr val="6A737B"/>
                </a:solidFill>
              </a:rPr>
              <a:t>:</a:t>
            </a:r>
          </a:p>
          <a:p>
            <a:pPr marL="179388" lvl="1">
              <a:buClr>
                <a:srgbClr val="6A737B"/>
              </a:buClr>
            </a:pPr>
            <a:r>
              <a:rPr lang="en-US" sz="1600" kern="0" dirty="0" smtClean="0">
                <a:solidFill>
                  <a:srgbClr val="6A737B"/>
                </a:solidFill>
                <a:cs typeface="Arial" charset="0"/>
              </a:rPr>
              <a:t>Describes the nature and extent of the problem (factual, quantified, concise)</a:t>
            </a:r>
          </a:p>
          <a:p>
            <a:pPr marL="179388" lvl="1">
              <a:buClr>
                <a:srgbClr val="6A737B"/>
              </a:buClr>
            </a:pPr>
            <a:r>
              <a:rPr lang="en-US" sz="1600" kern="0" dirty="0">
                <a:solidFill>
                  <a:srgbClr val="6A737B"/>
                </a:solidFill>
                <a:cs typeface="Arial" charset="0"/>
              </a:rPr>
              <a:t>Identifies factors/variables that contribute to the problem</a:t>
            </a:r>
          </a:p>
          <a:p>
            <a:pPr marL="179388" lvl="1">
              <a:buClr>
                <a:srgbClr val="6A737B"/>
              </a:buClr>
            </a:pPr>
            <a:r>
              <a:rPr lang="en-US" sz="1600" i="1" kern="0" dirty="0" smtClean="0">
                <a:solidFill>
                  <a:srgbClr val="6A737B"/>
                </a:solidFill>
                <a:cs typeface="Arial" charset="0"/>
              </a:rPr>
              <a:t>Syntax</a:t>
            </a:r>
            <a:r>
              <a:rPr lang="en-US" sz="1600" kern="0" dirty="0" smtClean="0">
                <a:solidFill>
                  <a:srgbClr val="6A737B"/>
                </a:solidFill>
                <a:cs typeface="Arial" charset="0"/>
              </a:rPr>
              <a:t>: Currently, the problem of [</a:t>
            </a:r>
            <a:r>
              <a:rPr lang="en-US" sz="1600" b="1" kern="0" dirty="0" smtClean="0">
                <a:solidFill>
                  <a:srgbClr val="6A737B"/>
                </a:solidFill>
                <a:cs typeface="Arial" charset="0"/>
              </a:rPr>
              <a:t>what</a:t>
            </a:r>
            <a:r>
              <a:rPr lang="en-US" sz="1600" kern="0" dirty="0" smtClean="0">
                <a:solidFill>
                  <a:srgbClr val="6A737B"/>
                </a:solidFill>
                <a:cs typeface="Arial" charset="0"/>
              </a:rPr>
              <a:t>], affects [</a:t>
            </a:r>
            <a:r>
              <a:rPr lang="en-US" sz="1600" b="1" kern="0" dirty="0" smtClean="0">
                <a:solidFill>
                  <a:srgbClr val="6A737B"/>
                </a:solidFill>
                <a:cs typeface="Arial" charset="0"/>
              </a:rPr>
              <a:t>who</a:t>
            </a:r>
            <a:r>
              <a:rPr lang="en-US" sz="1600" kern="0" dirty="0" smtClean="0">
                <a:solidFill>
                  <a:srgbClr val="6A737B"/>
                </a:solidFill>
                <a:cs typeface="Arial" charset="0"/>
              </a:rPr>
              <a:t>], the impact of which is [</a:t>
            </a:r>
            <a:r>
              <a:rPr lang="en-US" sz="1600" b="1" kern="0" dirty="0" smtClean="0">
                <a:solidFill>
                  <a:srgbClr val="6A737B"/>
                </a:solidFill>
                <a:cs typeface="Arial" charset="0"/>
              </a:rPr>
              <a:t>what, where, whe</a:t>
            </a:r>
            <a:r>
              <a:rPr lang="en-US" sz="1600" kern="0" dirty="0" smtClean="0">
                <a:solidFill>
                  <a:srgbClr val="6A737B"/>
                </a:solidFill>
                <a:cs typeface="Arial" charset="0"/>
              </a:rPr>
              <a:t>n]</a:t>
            </a:r>
          </a:p>
        </p:txBody>
      </p:sp>
      <p:sp>
        <p:nvSpPr>
          <p:cNvPr id="10" name="Content Placeholder 2"/>
          <p:cNvSpPr txBox="1">
            <a:spLocks/>
          </p:cNvSpPr>
          <p:nvPr/>
        </p:nvSpPr>
        <p:spPr bwMode="auto">
          <a:xfrm>
            <a:off x="5297714" y="3441433"/>
            <a:ext cx="3400200" cy="287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bodyPr>
          <a:lstStyle>
            <a:lvl1pPr marL="233363" indent="-233363" algn="l" rtl="0" eaLnBrk="0" fontAlgn="base" hangingPunct="0">
              <a:lnSpc>
                <a:spcPct val="95000"/>
              </a:lnSpc>
              <a:spcBef>
                <a:spcPct val="110000"/>
              </a:spcBef>
              <a:spcAft>
                <a:spcPct val="0"/>
              </a:spcAft>
              <a:buClr>
                <a:schemeClr val="bg2"/>
              </a:buClr>
              <a:buFont typeface="Wingdings" pitchFamily="2" charset="2"/>
              <a:buChar char="§"/>
              <a:defRPr sz="2000">
                <a:solidFill>
                  <a:schemeClr val="bg2"/>
                </a:solidFill>
                <a:latin typeface="+mn-lt"/>
                <a:ea typeface="+mn-ea"/>
                <a:cs typeface="+mn-cs"/>
              </a:defRPr>
            </a:lvl1pPr>
            <a:lvl2pPr marL="411163" indent="-176213" algn="l" rtl="0" eaLnBrk="0" fontAlgn="base" hangingPunct="0">
              <a:lnSpc>
                <a:spcPct val="95000"/>
              </a:lnSpc>
              <a:spcBef>
                <a:spcPct val="40000"/>
              </a:spcBef>
              <a:spcAft>
                <a:spcPct val="0"/>
              </a:spcAft>
              <a:buClr>
                <a:schemeClr val="bg2"/>
              </a:buClr>
              <a:buFont typeface="Wingdings" pitchFamily="2" charset="2"/>
              <a:buChar char="§"/>
              <a:defRPr>
                <a:solidFill>
                  <a:schemeClr val="bg2"/>
                </a:solidFill>
                <a:latin typeface="+mn-lt"/>
              </a:defRPr>
            </a:lvl2pPr>
            <a:lvl3pPr marL="576263" indent="-163513" algn="l" rtl="0" eaLnBrk="0" fontAlgn="base" hangingPunct="0">
              <a:lnSpc>
                <a:spcPct val="95000"/>
              </a:lnSpc>
              <a:spcBef>
                <a:spcPct val="40000"/>
              </a:spcBef>
              <a:spcAft>
                <a:spcPct val="0"/>
              </a:spcAft>
              <a:buClr>
                <a:schemeClr val="bg2"/>
              </a:buClr>
              <a:buFont typeface="Wingdings" pitchFamily="2" charset="2"/>
              <a:buChar char="§"/>
              <a:defRPr sz="1600">
                <a:solidFill>
                  <a:schemeClr val="bg2"/>
                </a:solidFill>
                <a:latin typeface="+mn-lt"/>
              </a:defRPr>
            </a:lvl3pPr>
            <a:lvl4pPr marL="750888" indent="-173038" algn="l" rtl="0" eaLnBrk="0" fontAlgn="base" hangingPunct="0">
              <a:lnSpc>
                <a:spcPct val="95000"/>
              </a:lnSpc>
              <a:spcBef>
                <a:spcPct val="40000"/>
              </a:spcBef>
              <a:spcAft>
                <a:spcPct val="0"/>
              </a:spcAft>
              <a:buClr>
                <a:schemeClr val="bg2"/>
              </a:buClr>
              <a:buFont typeface="Wingdings" pitchFamily="2" charset="2"/>
              <a:buChar char="§"/>
              <a:defRPr sz="1600">
                <a:solidFill>
                  <a:schemeClr val="bg2"/>
                </a:solidFill>
                <a:latin typeface="+mn-lt"/>
              </a:defRPr>
            </a:lvl4pPr>
            <a:lvl5pPr marL="917575" indent="-165100" algn="l" rtl="0" eaLnBrk="0" fontAlgn="base" hangingPunct="0">
              <a:lnSpc>
                <a:spcPct val="95000"/>
              </a:lnSpc>
              <a:spcBef>
                <a:spcPct val="40000"/>
              </a:spcBef>
              <a:spcAft>
                <a:spcPct val="0"/>
              </a:spcAft>
              <a:buClr>
                <a:schemeClr val="bg2"/>
              </a:buClr>
              <a:buFont typeface="Wingdings" pitchFamily="2" charset="2"/>
              <a:buChar char="§"/>
              <a:defRPr sz="1600">
                <a:solidFill>
                  <a:schemeClr val="bg2"/>
                </a:solidFill>
                <a:latin typeface="+mn-lt"/>
              </a:defRPr>
            </a:lvl5pPr>
            <a:lvl6pPr marL="13747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6pPr>
            <a:lvl7pPr marL="18319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7pPr>
            <a:lvl8pPr marL="22891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8pPr>
            <a:lvl9pPr marL="27463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9pPr>
          </a:lstStyle>
          <a:p>
            <a:pPr marL="0" indent="0">
              <a:buClr>
                <a:srgbClr val="6A737B"/>
              </a:buClr>
              <a:buFont typeface="Wingdings" pitchFamily="2" charset="2"/>
              <a:buNone/>
            </a:pPr>
            <a:r>
              <a:rPr lang="en-US" b="1" kern="0" dirty="0" smtClean="0">
                <a:solidFill>
                  <a:srgbClr val="6A737B"/>
                </a:solidFill>
              </a:rPr>
              <a:t>Opportunity statement</a:t>
            </a:r>
            <a:r>
              <a:rPr lang="en-US" kern="0" dirty="0" smtClean="0">
                <a:solidFill>
                  <a:srgbClr val="6A737B"/>
                </a:solidFill>
              </a:rPr>
              <a:t>:</a:t>
            </a:r>
          </a:p>
          <a:p>
            <a:pPr marL="179388" lvl="1">
              <a:buClr>
                <a:srgbClr val="6A737B"/>
              </a:buClr>
            </a:pPr>
            <a:r>
              <a:rPr lang="en-US" sz="1600" kern="0" dirty="0" smtClean="0">
                <a:solidFill>
                  <a:srgbClr val="6A737B"/>
                </a:solidFill>
                <a:cs typeface="Arial" charset="0"/>
              </a:rPr>
              <a:t>Outlines a chance for advancement or progress</a:t>
            </a:r>
          </a:p>
          <a:p>
            <a:pPr marL="179388" lvl="1">
              <a:buClr>
                <a:srgbClr val="6A737B"/>
              </a:buClr>
            </a:pPr>
            <a:endParaRPr lang="en-US" sz="2000" kern="0" dirty="0">
              <a:solidFill>
                <a:srgbClr val="6A737B"/>
              </a:solidFill>
              <a:cs typeface="Arial" charset="0"/>
            </a:endParaRPr>
          </a:p>
          <a:p>
            <a:pPr marL="3175" lvl="1" indent="0">
              <a:buClr>
                <a:srgbClr val="6A737B"/>
              </a:buClr>
              <a:buNone/>
            </a:pPr>
            <a:endParaRPr lang="en-US" sz="1600" kern="0" dirty="0" smtClean="0">
              <a:solidFill>
                <a:srgbClr val="6A737B"/>
              </a:solidFill>
              <a:cs typeface="Arial" charset="0"/>
            </a:endParaRPr>
          </a:p>
          <a:p>
            <a:pPr marL="179388" lvl="1">
              <a:buClr>
                <a:srgbClr val="6A737B"/>
              </a:buClr>
            </a:pPr>
            <a:r>
              <a:rPr lang="en-US" sz="1600" i="1" kern="0" dirty="0" smtClean="0">
                <a:solidFill>
                  <a:srgbClr val="6A737B"/>
                </a:solidFill>
                <a:cs typeface="Arial" charset="0"/>
              </a:rPr>
              <a:t>Syntax</a:t>
            </a:r>
            <a:r>
              <a:rPr lang="en-US" sz="1600" kern="0" dirty="0">
                <a:solidFill>
                  <a:srgbClr val="6A737B"/>
                </a:solidFill>
                <a:cs typeface="Arial" charset="0"/>
              </a:rPr>
              <a:t>: The opportunity is to [</a:t>
            </a:r>
            <a:r>
              <a:rPr lang="en-US" sz="1600" b="1" kern="0" dirty="0">
                <a:solidFill>
                  <a:srgbClr val="6A737B"/>
                </a:solidFill>
                <a:cs typeface="Arial" charset="0"/>
              </a:rPr>
              <a:t>do something</a:t>
            </a:r>
            <a:r>
              <a:rPr lang="en-US" sz="1600" kern="0" dirty="0">
                <a:solidFill>
                  <a:srgbClr val="6A737B"/>
                </a:solidFill>
                <a:cs typeface="Arial" charset="0"/>
              </a:rPr>
              <a:t>] that would enable [</a:t>
            </a:r>
            <a:r>
              <a:rPr lang="en-US" sz="1600" b="1" kern="0" dirty="0">
                <a:solidFill>
                  <a:srgbClr val="6A737B"/>
                </a:solidFill>
                <a:cs typeface="Arial" charset="0"/>
              </a:rPr>
              <a:t>who</a:t>
            </a:r>
            <a:r>
              <a:rPr lang="en-US" sz="1600" kern="0" dirty="0">
                <a:solidFill>
                  <a:srgbClr val="6A737B"/>
                </a:solidFill>
                <a:cs typeface="Arial" charset="0"/>
              </a:rPr>
              <a:t>] to [</a:t>
            </a:r>
            <a:r>
              <a:rPr lang="en-US" sz="1600" b="1" kern="0" dirty="0">
                <a:solidFill>
                  <a:srgbClr val="6A737B"/>
                </a:solidFill>
                <a:cs typeface="Arial" charset="0"/>
              </a:rPr>
              <a:t>achieve something</a:t>
            </a:r>
            <a:r>
              <a:rPr lang="en-US" sz="1600" kern="0" dirty="0">
                <a:solidFill>
                  <a:srgbClr val="6A737B"/>
                </a:solidFill>
                <a:cs typeface="Arial" charset="0"/>
              </a:rPr>
              <a:t>]</a:t>
            </a:r>
          </a:p>
        </p:txBody>
      </p:sp>
    </p:spTree>
    <p:extLst>
      <p:ext uri="{BB962C8B-B14F-4D97-AF65-F5344CB8AC3E}">
        <p14:creationId xmlns:p14="http://schemas.microsoft.com/office/powerpoint/2010/main" val="2050486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1"/>
            <a:ext cx="7848600" cy="1143000"/>
          </a:xfrm>
        </p:spPr>
        <p:txBody>
          <a:bodyPr>
            <a:normAutofit fontScale="90000"/>
          </a:bodyPr>
          <a:lstStyle/>
          <a:p>
            <a:r>
              <a:rPr lang="en-US" dirty="0" smtClean="0"/>
              <a:t>Sample Problem/</a:t>
            </a:r>
            <a:br>
              <a:rPr lang="en-US" dirty="0" smtClean="0"/>
            </a:br>
            <a:r>
              <a:rPr lang="en-US" dirty="0" smtClean="0"/>
              <a:t>Opportunities ‘Before’ and ‘After’</a:t>
            </a:r>
            <a:endParaRPr lang="en-US" dirty="0"/>
          </a:p>
        </p:txBody>
      </p:sp>
      <p:sp>
        <p:nvSpPr>
          <p:cNvPr id="3" name="Slide Number Placeholder 2"/>
          <p:cNvSpPr>
            <a:spLocks noGrp="1"/>
          </p:cNvSpPr>
          <p:nvPr>
            <p:ph type="sldNum" sz="quarter" idx="12"/>
          </p:nvPr>
        </p:nvSpPr>
        <p:spPr/>
        <p:txBody>
          <a:bodyPr/>
          <a:lstStyle/>
          <a:p>
            <a:fld id="{5CBDBD4D-7B7B-4EC0-AB6E-424933B04FED}" type="slidenum">
              <a:rPr lang="en-US" smtClean="0"/>
              <a:pPr/>
              <a:t>15</a:t>
            </a:fld>
            <a:endParaRPr lang="en-US" dirty="0"/>
          </a:p>
        </p:txBody>
      </p:sp>
      <p:sp>
        <p:nvSpPr>
          <p:cNvPr id="4" name="Rectangle 3"/>
          <p:cNvSpPr/>
          <p:nvPr/>
        </p:nvSpPr>
        <p:spPr>
          <a:xfrm>
            <a:off x="685800" y="1447801"/>
            <a:ext cx="16764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Before</a:t>
            </a:r>
          </a:p>
        </p:txBody>
      </p:sp>
      <p:sp>
        <p:nvSpPr>
          <p:cNvPr id="5" name="Rectangle 4"/>
          <p:cNvSpPr/>
          <p:nvPr/>
        </p:nvSpPr>
        <p:spPr>
          <a:xfrm>
            <a:off x="3962400" y="1447801"/>
            <a:ext cx="16764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After</a:t>
            </a:r>
          </a:p>
        </p:txBody>
      </p:sp>
      <p:sp>
        <p:nvSpPr>
          <p:cNvPr id="6" name="Rectangle 5"/>
          <p:cNvSpPr/>
          <p:nvPr/>
        </p:nvSpPr>
        <p:spPr>
          <a:xfrm>
            <a:off x="685800" y="1828801"/>
            <a:ext cx="3200400" cy="1143000"/>
          </a:xfrm>
          <a:prstGeom prst="rect">
            <a:avLst/>
          </a:prstGeom>
          <a:solidFill>
            <a:srgbClr val="E0EBE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spcAft>
                <a:spcPts val="600"/>
              </a:spcAft>
            </a:pPr>
            <a:r>
              <a:rPr lang="en-US" dirty="0" smtClean="0">
                <a:solidFill>
                  <a:schemeClr val="tx1"/>
                </a:solidFill>
              </a:rPr>
              <a:t>Retail branches have no idea when PCs, monitors etc. will arrive.</a:t>
            </a:r>
          </a:p>
        </p:txBody>
      </p:sp>
      <p:sp>
        <p:nvSpPr>
          <p:cNvPr id="7" name="Rectangle 6"/>
          <p:cNvSpPr/>
          <p:nvPr/>
        </p:nvSpPr>
        <p:spPr>
          <a:xfrm>
            <a:off x="685800" y="3048000"/>
            <a:ext cx="3200400" cy="1371600"/>
          </a:xfrm>
          <a:prstGeom prst="rect">
            <a:avLst/>
          </a:prstGeom>
          <a:solidFill>
            <a:srgbClr val="E0EBE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spcAft>
                <a:spcPts val="600"/>
              </a:spcAft>
            </a:pPr>
            <a:r>
              <a:rPr lang="en-US" dirty="0" smtClean="0">
                <a:solidFill>
                  <a:schemeClr val="tx1"/>
                </a:solidFill>
              </a:rPr>
              <a:t>Symcor takes too long to produce client statements.</a:t>
            </a:r>
          </a:p>
        </p:txBody>
      </p:sp>
      <p:sp>
        <p:nvSpPr>
          <p:cNvPr id="8" name="Rectangle 7"/>
          <p:cNvSpPr/>
          <p:nvPr/>
        </p:nvSpPr>
        <p:spPr>
          <a:xfrm>
            <a:off x="685800" y="4495800"/>
            <a:ext cx="3200400" cy="1676400"/>
          </a:xfrm>
          <a:prstGeom prst="rect">
            <a:avLst/>
          </a:prstGeom>
          <a:solidFill>
            <a:srgbClr val="E0EBE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spcAft>
                <a:spcPts val="600"/>
              </a:spcAft>
            </a:pPr>
            <a:r>
              <a:rPr lang="en-US" dirty="0" smtClean="0">
                <a:solidFill>
                  <a:schemeClr val="tx1"/>
                </a:solidFill>
              </a:rPr>
              <a:t>We need to improve efficiency of online help desk calls.</a:t>
            </a:r>
          </a:p>
        </p:txBody>
      </p:sp>
      <p:sp>
        <p:nvSpPr>
          <p:cNvPr id="9" name="Rectangle 8"/>
          <p:cNvSpPr/>
          <p:nvPr/>
        </p:nvSpPr>
        <p:spPr>
          <a:xfrm>
            <a:off x="3962400" y="1828800"/>
            <a:ext cx="4572000" cy="1143000"/>
          </a:xfrm>
          <a:prstGeom prst="rect">
            <a:avLst/>
          </a:prstGeom>
          <a:solidFill>
            <a:srgbClr val="DBEACE"/>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Currently branch staff have no visibility into the status of equipment requests or the fulfillment date. </a:t>
            </a:r>
            <a:endParaRPr lang="en-US" dirty="0">
              <a:solidFill>
                <a:schemeClr val="tx1"/>
              </a:solidFill>
              <a:ea typeface="Calibri"/>
              <a:cs typeface="Times New Roman"/>
            </a:endParaRPr>
          </a:p>
        </p:txBody>
      </p:sp>
      <p:sp>
        <p:nvSpPr>
          <p:cNvPr id="10" name="Rectangle 9"/>
          <p:cNvSpPr/>
          <p:nvPr/>
        </p:nvSpPr>
        <p:spPr>
          <a:xfrm>
            <a:off x="3962400" y="3048000"/>
            <a:ext cx="4572000" cy="1371600"/>
          </a:xfrm>
          <a:prstGeom prst="rect">
            <a:avLst/>
          </a:prstGeom>
          <a:solidFill>
            <a:srgbClr val="DBEACE"/>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Currently </a:t>
            </a:r>
            <a:r>
              <a:rPr lang="en-US" dirty="0" err="1" smtClean="0">
                <a:solidFill>
                  <a:schemeClr val="tx1"/>
                </a:solidFill>
              </a:rPr>
              <a:t>Symcor</a:t>
            </a:r>
            <a:r>
              <a:rPr lang="en-US" dirty="0" smtClean="0">
                <a:solidFill>
                  <a:schemeClr val="tx1"/>
                </a:solidFill>
              </a:rPr>
              <a:t>, a printing contractor,  uses a manual, resource intensive process to obtain client statement information and produce client statements.</a:t>
            </a:r>
            <a:endParaRPr lang="en-US" dirty="0">
              <a:solidFill>
                <a:schemeClr val="tx1"/>
              </a:solidFill>
              <a:ea typeface="Calibri"/>
              <a:cs typeface="Times New Roman"/>
            </a:endParaRPr>
          </a:p>
        </p:txBody>
      </p:sp>
      <p:sp>
        <p:nvSpPr>
          <p:cNvPr id="11" name="Rectangle 10"/>
          <p:cNvSpPr/>
          <p:nvPr/>
        </p:nvSpPr>
        <p:spPr>
          <a:xfrm>
            <a:off x="3962400" y="4495800"/>
            <a:ext cx="4572000" cy="1676400"/>
          </a:xfrm>
          <a:prstGeom prst="rect">
            <a:avLst/>
          </a:prstGeom>
          <a:solidFill>
            <a:srgbClr val="DBEACE"/>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Currently help desk agents don’t have a single dedicated online knowledge centre and have to search several different data sources to answer client calls to the online helpdesk.</a:t>
            </a:r>
            <a:endParaRPr lang="en-US" dirty="0">
              <a:solidFill>
                <a:schemeClr val="tx1"/>
              </a:solidFill>
              <a:ea typeface="Calibri"/>
              <a:cs typeface="Times New Roman"/>
            </a:endParaRPr>
          </a:p>
        </p:txBody>
      </p:sp>
    </p:spTree>
    <p:extLst>
      <p:ext uri="{BB962C8B-B14F-4D97-AF65-F5344CB8AC3E}">
        <p14:creationId xmlns:p14="http://schemas.microsoft.com/office/powerpoint/2010/main" val="165016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CBDBD4D-7B7B-4EC0-AB6E-424933B04FED}" type="slidenum">
              <a:rPr lang="en-US" smtClean="0"/>
              <a:pPr/>
              <a:t>16</a:t>
            </a:fld>
            <a:endParaRPr lang="en-US" dirty="0"/>
          </a:p>
        </p:txBody>
      </p:sp>
      <p:sp>
        <p:nvSpPr>
          <p:cNvPr id="4" name="Rectangle 3"/>
          <p:cNvSpPr/>
          <p:nvPr/>
        </p:nvSpPr>
        <p:spPr>
          <a:xfrm>
            <a:off x="685800" y="1447801"/>
            <a:ext cx="16764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Before</a:t>
            </a:r>
          </a:p>
        </p:txBody>
      </p:sp>
      <p:sp>
        <p:nvSpPr>
          <p:cNvPr id="5" name="Rectangle 4"/>
          <p:cNvSpPr/>
          <p:nvPr/>
        </p:nvSpPr>
        <p:spPr>
          <a:xfrm>
            <a:off x="3962400" y="1447801"/>
            <a:ext cx="16764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After</a:t>
            </a:r>
          </a:p>
        </p:txBody>
      </p:sp>
      <p:sp>
        <p:nvSpPr>
          <p:cNvPr id="6" name="Rectangle 5"/>
          <p:cNvSpPr/>
          <p:nvPr/>
        </p:nvSpPr>
        <p:spPr>
          <a:xfrm>
            <a:off x="685800" y="1828800"/>
            <a:ext cx="3200400" cy="2161309"/>
          </a:xfrm>
          <a:prstGeom prst="rect">
            <a:avLst/>
          </a:prstGeom>
          <a:solidFill>
            <a:srgbClr val="E0EBE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CA" dirty="0">
                <a:solidFill>
                  <a:schemeClr val="tx1"/>
                </a:solidFill>
              </a:rPr>
              <a:t>PO02 - </a:t>
            </a:r>
            <a:r>
              <a:rPr lang="en-CA" dirty="0" smtClean="0">
                <a:solidFill>
                  <a:schemeClr val="tx1"/>
                </a:solidFill>
              </a:rPr>
              <a:t>classroom </a:t>
            </a:r>
            <a:r>
              <a:rPr lang="en-CA" dirty="0">
                <a:solidFill>
                  <a:schemeClr val="tx1"/>
                </a:solidFill>
              </a:rPr>
              <a:t>training doesn't provide an automated registration process</a:t>
            </a:r>
          </a:p>
        </p:txBody>
      </p:sp>
      <p:sp>
        <p:nvSpPr>
          <p:cNvPr id="9" name="Rectangle 8"/>
          <p:cNvSpPr/>
          <p:nvPr/>
        </p:nvSpPr>
        <p:spPr>
          <a:xfrm>
            <a:off x="3962400" y="1828799"/>
            <a:ext cx="4572000" cy="2161310"/>
          </a:xfrm>
          <a:prstGeom prst="rect">
            <a:avLst/>
          </a:prstGeom>
          <a:solidFill>
            <a:srgbClr val="DBEACE"/>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solidFill>
                  <a:schemeClr val="tx1"/>
                </a:solidFill>
              </a:rPr>
              <a:t>PO02 </a:t>
            </a:r>
            <a:r>
              <a:rPr lang="en-CA" dirty="0">
                <a:solidFill>
                  <a:schemeClr val="tx1"/>
                </a:solidFill>
              </a:rPr>
              <a:t>– Currently, registrants of </a:t>
            </a:r>
            <a:r>
              <a:rPr lang="en-CA" dirty="0" smtClean="0">
                <a:solidFill>
                  <a:schemeClr val="tx1"/>
                </a:solidFill>
              </a:rPr>
              <a:t>classroom </a:t>
            </a:r>
            <a:r>
              <a:rPr lang="en-CA" dirty="0">
                <a:solidFill>
                  <a:schemeClr val="tx1"/>
                </a:solidFill>
              </a:rPr>
              <a:t>training have not been provided with an automated registration process.  This has resulted in many manual errors throughout the registration process when registering for workshops.</a:t>
            </a:r>
            <a:endParaRPr lang="en-US" dirty="0">
              <a:solidFill>
                <a:schemeClr val="tx1"/>
              </a:solidFill>
              <a:ea typeface="Calibri"/>
              <a:cs typeface="Times New Roman"/>
            </a:endParaRPr>
          </a:p>
        </p:txBody>
      </p:sp>
      <p:sp>
        <p:nvSpPr>
          <p:cNvPr id="10" name="Title 1"/>
          <p:cNvSpPr txBox="1">
            <a:spLocks/>
          </p:cNvSpPr>
          <p:nvPr/>
        </p:nvSpPr>
        <p:spPr>
          <a:xfrm>
            <a:off x="685800" y="350789"/>
            <a:ext cx="7848600" cy="1143000"/>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A REAL Example: </a:t>
            </a:r>
            <a:br>
              <a:rPr lang="en-US" dirty="0" smtClean="0"/>
            </a:br>
            <a:r>
              <a:rPr lang="en-US" dirty="0" smtClean="0"/>
              <a:t>RMLC Sample ‘Before’ and ‘After’</a:t>
            </a:r>
            <a:endParaRPr lang="en-US" dirty="0"/>
          </a:p>
        </p:txBody>
      </p:sp>
    </p:spTree>
    <p:extLst>
      <p:ext uri="{BB962C8B-B14F-4D97-AF65-F5344CB8AC3E}">
        <p14:creationId xmlns:p14="http://schemas.microsoft.com/office/powerpoint/2010/main" val="235250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Class Case Study:  Sam’s Pizza</a:t>
            </a:r>
            <a:endParaRPr lang="en-CA" dirty="0"/>
          </a:p>
        </p:txBody>
      </p:sp>
      <p:sp>
        <p:nvSpPr>
          <p:cNvPr id="5" name="Content Placeholder 4"/>
          <p:cNvSpPr>
            <a:spLocks noGrp="1"/>
          </p:cNvSpPr>
          <p:nvPr>
            <p:ph idx="1"/>
          </p:nvPr>
        </p:nvSpPr>
        <p:spPr>
          <a:xfrm>
            <a:off x="1043492" y="2323652"/>
            <a:ext cx="6777317" cy="4041522"/>
          </a:xfrm>
        </p:spPr>
        <p:txBody>
          <a:bodyPr>
            <a:normAutofit fontScale="85000" lnSpcReduction="10000"/>
          </a:bodyPr>
          <a:lstStyle/>
          <a:p>
            <a:r>
              <a:rPr lang="en-CA" dirty="0" smtClean="0"/>
              <a:t>Sam’s </a:t>
            </a:r>
            <a:r>
              <a:rPr lang="en-CA" dirty="0"/>
              <a:t>Pizzeria is a family-managed business that was launched in East-Toronto in 1991.  In 23 years of operation, Sam’s has grown to service its clients across the entire GTA with 7 locations.  While word of mouth has helped to grow and sustain a thriving business, Sam’s Management realizes that to better service its customers, and continue to complete with larger competitors, that it must create an online presence.  </a:t>
            </a:r>
          </a:p>
          <a:p>
            <a:r>
              <a:rPr lang="en-CA" dirty="0"/>
              <a:t>Sam’s Pizzeria has decided to implement a web-based software application to support their order taking, payment and delivery processes.  This application will be used by both staff and clients to facilitate the ordering process.  </a:t>
            </a:r>
          </a:p>
          <a:p>
            <a:endParaRPr lang="en-CA" dirty="0"/>
          </a:p>
        </p:txBody>
      </p:sp>
      <p:sp>
        <p:nvSpPr>
          <p:cNvPr id="3" name="Slide Number Placeholder 2"/>
          <p:cNvSpPr>
            <a:spLocks noGrp="1"/>
          </p:cNvSpPr>
          <p:nvPr>
            <p:ph type="sldNum" sz="quarter" idx="12"/>
          </p:nvPr>
        </p:nvSpPr>
        <p:spPr/>
        <p:txBody>
          <a:bodyPr/>
          <a:lstStyle/>
          <a:p>
            <a:fld id="{5CBDBD4D-7B7B-4EC0-AB6E-424933B04FED}" type="slidenum">
              <a:rPr lang="en-CA" smtClean="0"/>
              <a:pPr/>
              <a:t>17</a:t>
            </a:fld>
            <a:endParaRPr lang="en-CA" dirty="0"/>
          </a:p>
        </p:txBody>
      </p:sp>
    </p:spTree>
    <p:extLst>
      <p:ext uri="{BB962C8B-B14F-4D97-AF65-F5344CB8AC3E}">
        <p14:creationId xmlns:p14="http://schemas.microsoft.com/office/powerpoint/2010/main" val="802712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163" y="4884985"/>
            <a:ext cx="6492875" cy="1252537"/>
          </a:xfrm>
        </p:spPr>
        <p:txBody>
          <a:bodyPr>
            <a:normAutofit fontScale="90000"/>
          </a:bodyPr>
          <a:lstStyle/>
          <a:p>
            <a:r>
              <a:rPr lang="en-US" dirty="0" smtClean="0"/>
              <a:t>Delivering High Level Requirements – Defining Requirements Scope</a:t>
            </a:r>
            <a:endParaRPr lang="en-US" dirty="0"/>
          </a:p>
        </p:txBody>
      </p:sp>
      <p:sp>
        <p:nvSpPr>
          <p:cNvPr id="4" name="Slide Number Placeholder 3"/>
          <p:cNvSpPr>
            <a:spLocks noGrp="1"/>
          </p:cNvSpPr>
          <p:nvPr>
            <p:ph type="sldNum" sz="quarter" idx="12"/>
          </p:nvPr>
        </p:nvSpPr>
        <p:spPr/>
        <p:txBody>
          <a:bodyPr/>
          <a:lstStyle/>
          <a:p>
            <a:fld id="{5CBDBD4D-7B7B-4EC0-AB6E-424933B04FED}" type="slidenum">
              <a:rPr lang="en-US" smtClean="0"/>
              <a:pPr/>
              <a:t>18</a:t>
            </a:fld>
            <a:endParaRPr lang="en-US" dirty="0"/>
          </a:p>
        </p:txBody>
      </p:sp>
    </p:spTree>
    <p:extLst>
      <p:ext uri="{BB962C8B-B14F-4D97-AF65-F5344CB8AC3E}">
        <p14:creationId xmlns:p14="http://schemas.microsoft.com/office/powerpoint/2010/main" val="4119316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High Level Requirements…</a:t>
            </a:r>
            <a:endParaRPr lang="en-US" dirty="0"/>
          </a:p>
        </p:txBody>
      </p:sp>
      <p:sp>
        <p:nvSpPr>
          <p:cNvPr id="6" name="Content Placeholder 5"/>
          <p:cNvSpPr>
            <a:spLocks noGrp="1"/>
          </p:cNvSpPr>
          <p:nvPr>
            <p:ph idx="1"/>
          </p:nvPr>
        </p:nvSpPr>
        <p:spPr>
          <a:xfrm>
            <a:off x="1043493" y="2323652"/>
            <a:ext cx="4519108" cy="3508977"/>
          </a:xfrm>
        </p:spPr>
        <p:txBody>
          <a:bodyPr>
            <a:normAutofit fontScale="85000" lnSpcReduction="20000"/>
          </a:bodyPr>
          <a:lstStyle/>
          <a:p>
            <a:r>
              <a:rPr lang="en-US" dirty="0" smtClean="0"/>
              <a:t>Address a business need, e.g. a business problem or opportunity; describe what the beneficiary must be able to do / receive from the solution </a:t>
            </a:r>
          </a:p>
          <a:p>
            <a:r>
              <a:rPr lang="en-US" dirty="0" smtClean="0"/>
              <a:t>Define the boundary of business requirements work – the ‘business requirements scope’</a:t>
            </a:r>
          </a:p>
          <a:p>
            <a:r>
              <a:rPr lang="en-US" dirty="0" smtClean="0"/>
              <a:t>Form the basis for mid-level / </a:t>
            </a:r>
            <a:br>
              <a:rPr lang="en-US" dirty="0" smtClean="0"/>
            </a:br>
            <a:r>
              <a:rPr lang="en-US" dirty="0" smtClean="0"/>
              <a:t>detailed business requirements</a:t>
            </a:r>
          </a:p>
          <a:p>
            <a:endParaRPr lang="en-US" dirty="0"/>
          </a:p>
          <a:p>
            <a:r>
              <a:rPr lang="en-US" u="sng" dirty="0" smtClean="0"/>
              <a:t>How do you create these????</a:t>
            </a:r>
          </a:p>
        </p:txBody>
      </p:sp>
      <p:sp>
        <p:nvSpPr>
          <p:cNvPr id="8" name="Slide Number Placeholder 3"/>
          <p:cNvSpPr>
            <a:spLocks noGrp="1"/>
          </p:cNvSpPr>
          <p:nvPr>
            <p:ph type="sldNum" sz="quarter" idx="12"/>
          </p:nvPr>
        </p:nvSpPr>
        <p:spPr/>
        <p:txBody>
          <a:bodyPr/>
          <a:lstStyle/>
          <a:p>
            <a:fld id="{5CBDBD4D-7B7B-4EC0-AB6E-424933B04FED}" type="slidenum">
              <a:rPr lang="en-US" smtClean="0"/>
              <a:pPr/>
              <a:t>19</a:t>
            </a:fld>
            <a:endParaRPr lang="en-US" dirty="0"/>
          </a:p>
        </p:txBody>
      </p:sp>
      <p:pic>
        <p:nvPicPr>
          <p:cNvPr id="5" name="Content Placeholder 3"/>
          <p:cNvPicPr>
            <a:picLocks noChangeAspect="1" noChangeArrowheads="1"/>
          </p:cNvPicPr>
          <p:nvPr/>
        </p:nvPicPr>
        <p:blipFill>
          <a:blip r:embed="rId3" cstate="print">
            <a:extLst>
              <a:ext uri="{28A0092B-C50C-407E-A947-70E740481C1C}">
                <a14:useLocalDpi xmlns:a14="http://schemas.microsoft.com/office/drawing/2010/main" val="0"/>
              </a:ext>
            </a:extLst>
          </a:blip>
          <a:srcRect l="10080" t="31644" r="50538" b="16977"/>
          <a:stretch>
            <a:fillRect/>
          </a:stretch>
        </p:blipFill>
        <p:spPr bwMode="auto">
          <a:xfrm>
            <a:off x="5667375" y="3219450"/>
            <a:ext cx="2790825"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562600" y="4343400"/>
            <a:ext cx="1600200" cy="609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idx="1"/>
          </p:nvPr>
        </p:nvSpPr>
        <p:spPr/>
        <p:txBody>
          <a:bodyPr/>
          <a:lstStyle/>
          <a:p>
            <a:r>
              <a:rPr lang="en-US" dirty="0" smtClean="0"/>
              <a:t>Section 1</a:t>
            </a:r>
            <a:endParaRPr lang="en-US" dirty="0"/>
          </a:p>
        </p:txBody>
      </p:sp>
      <p:sp>
        <p:nvSpPr>
          <p:cNvPr id="4" name="Slide Number Placeholder 3"/>
          <p:cNvSpPr>
            <a:spLocks noGrp="1"/>
          </p:cNvSpPr>
          <p:nvPr>
            <p:ph type="sldNum" sz="quarter" idx="12"/>
          </p:nvPr>
        </p:nvSpPr>
        <p:spPr/>
        <p:txBody>
          <a:bodyPr/>
          <a:lstStyle/>
          <a:p>
            <a:fld id="{5CBDBD4D-7B7B-4EC0-AB6E-424933B04FED}" type="slidenum">
              <a:rPr lang="en-US" smtClean="0"/>
              <a:pPr/>
              <a:t>2</a:t>
            </a:fld>
            <a:endParaRPr lang="en-US" dirty="0"/>
          </a:p>
        </p:txBody>
      </p:sp>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000" t="60890" r="9485" b="28042"/>
          <a:stretch/>
        </p:blipFill>
        <p:spPr bwMode="auto">
          <a:xfrm>
            <a:off x="3657600" y="4343400"/>
            <a:ext cx="535545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2"/>
          </p:nvPr>
        </p:nvSpPr>
        <p:spPr>
          <a:xfrm>
            <a:off x="8496300" y="6650038"/>
            <a:ext cx="647700" cy="207962"/>
          </a:xfrm>
          <a:prstGeom prst="rect">
            <a:avLst/>
          </a:prstGeom>
          <a:noFill/>
        </p:spPr>
        <p:txBody>
          <a:bodyPr/>
          <a:lstStyle>
            <a:lvl1pPr eaLnBrk="0" hangingPunct="0">
              <a:defRPr sz="1200">
                <a:solidFill>
                  <a:schemeClr val="tx1"/>
                </a:solidFill>
                <a:latin typeface="Arial" charset="0"/>
                <a:cs typeface="Arial" charset="0"/>
              </a:defRPr>
            </a:lvl1pPr>
            <a:lvl2pPr marL="742950" indent="-285750" eaLnBrk="0" hangingPunct="0">
              <a:defRPr sz="1200">
                <a:solidFill>
                  <a:schemeClr val="tx1"/>
                </a:solidFill>
                <a:latin typeface="Arial" charset="0"/>
                <a:cs typeface="Arial" charset="0"/>
              </a:defRPr>
            </a:lvl2pPr>
            <a:lvl3pPr marL="1143000" indent="-228600" eaLnBrk="0" hangingPunct="0">
              <a:defRPr sz="1200">
                <a:solidFill>
                  <a:schemeClr val="tx1"/>
                </a:solidFill>
                <a:latin typeface="Arial" charset="0"/>
                <a:cs typeface="Arial" charset="0"/>
              </a:defRPr>
            </a:lvl3pPr>
            <a:lvl4pPr marL="1600200" indent="-228600" eaLnBrk="0" hangingPunct="0">
              <a:defRPr sz="1200">
                <a:solidFill>
                  <a:schemeClr val="tx1"/>
                </a:solidFill>
                <a:latin typeface="Arial" charset="0"/>
                <a:cs typeface="Arial" charset="0"/>
              </a:defRPr>
            </a:lvl4pPr>
            <a:lvl5pPr marL="2057400" indent="-228600" eaLnBrk="0" hangingPunct="0">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fld id="{149E03E3-F765-4B12-B1AC-988C3A625D13}" type="slidenum">
              <a:rPr lang="en-CA" sz="1000" smtClean="0">
                <a:solidFill>
                  <a:schemeClr val="bg2"/>
                </a:solidFill>
              </a:rPr>
              <a:pPr eaLnBrk="1" hangingPunct="1"/>
              <a:t>20</a:t>
            </a:fld>
            <a:endParaRPr lang="en-CA" sz="1000" smtClean="0">
              <a:solidFill>
                <a:schemeClr val="bg2"/>
              </a:solidFill>
            </a:endParaRPr>
          </a:p>
        </p:txBody>
      </p:sp>
      <p:sp>
        <p:nvSpPr>
          <p:cNvPr id="33796" name="Title 1"/>
          <p:cNvSpPr>
            <a:spLocks noGrp="1"/>
          </p:cNvSpPr>
          <p:nvPr>
            <p:ph type="title" idx="4294967295"/>
          </p:nvPr>
        </p:nvSpPr>
        <p:spPr>
          <a:xfrm>
            <a:off x="1009402" y="152400"/>
            <a:ext cx="6762997" cy="1231106"/>
          </a:xfrm>
        </p:spPr>
        <p:txBody>
          <a:bodyPr wrap="square" lIns="0" tIns="0" rIns="0" bIns="0" anchor="t">
            <a:spAutoFit/>
          </a:bodyPr>
          <a:lstStyle/>
          <a:p>
            <a:pPr eaLnBrk="1" hangingPunct="1"/>
            <a:r>
              <a:rPr lang="en-CA" dirty="0" smtClean="0"/>
              <a:t>What is a </a:t>
            </a:r>
            <a:br>
              <a:rPr lang="en-CA" dirty="0" smtClean="0"/>
            </a:br>
            <a:r>
              <a:rPr lang="en-CA" dirty="0" smtClean="0"/>
              <a:t>Business Context Diagram?</a:t>
            </a:r>
          </a:p>
        </p:txBody>
      </p:sp>
      <p:sp>
        <p:nvSpPr>
          <p:cNvPr id="33797" name="Text Placeholder 5"/>
          <p:cNvSpPr>
            <a:spLocks noGrp="1"/>
          </p:cNvSpPr>
          <p:nvPr>
            <p:ph type="body" sz="quarter" idx="4294967295"/>
          </p:nvPr>
        </p:nvSpPr>
        <p:spPr>
          <a:xfrm>
            <a:off x="647700" y="1472538"/>
            <a:ext cx="8153400" cy="2259013"/>
          </a:xfrm>
          <a:extLst>
            <a:ext uri="{909E8E84-426E-40DD-AFC4-6F175D3DCCD1}">
              <a14:hiddenFill xmlns:a14="http://schemas.microsoft.com/office/drawing/2010/main">
                <a:solidFill>
                  <a:srgbClr val="FFFF00"/>
                </a:solidFill>
              </a14:hiddenFill>
            </a:ext>
          </a:extLst>
        </p:spPr>
        <p:txBody>
          <a:bodyPr wrap="square" lIns="0" tIns="0" rIns="0" bIns="0">
            <a:spAutoFit/>
          </a:bodyPr>
          <a:lstStyle/>
          <a:p>
            <a:pPr marL="228600" indent="-228600" defTabSz="912813" eaLnBrk="1" hangingPunct="1"/>
            <a:r>
              <a:rPr lang="en-US" sz="1800" u="sng" dirty="0" smtClean="0"/>
              <a:t>External view</a:t>
            </a:r>
            <a:r>
              <a:rPr lang="en-US" sz="1800" dirty="0" smtClean="0"/>
              <a:t> of the scope of the Requirements</a:t>
            </a:r>
          </a:p>
          <a:p>
            <a:pPr marL="228600" indent="-228600" defTabSz="912813" eaLnBrk="1" hangingPunct="1"/>
            <a:r>
              <a:rPr lang="en-US" sz="1800" dirty="0" smtClean="0"/>
              <a:t>Created from a business, not system perspective</a:t>
            </a:r>
          </a:p>
          <a:p>
            <a:pPr marL="228600" indent="-228600" defTabSz="912813" eaLnBrk="1" hangingPunct="1"/>
            <a:r>
              <a:rPr lang="en-US" sz="1800" dirty="0" smtClean="0"/>
              <a:t>Consists of diagram and descriptions of:</a:t>
            </a:r>
          </a:p>
          <a:p>
            <a:pPr marL="742950" lvl="1" indent="-225425" defTabSz="912813" eaLnBrk="1" hangingPunct="1"/>
            <a:r>
              <a:rPr lang="en-US" sz="1800" dirty="0" smtClean="0"/>
              <a:t>Requirements Scope Area – focus of the requirements scope</a:t>
            </a:r>
          </a:p>
          <a:p>
            <a:pPr marL="742950" lvl="1" indent="-225425" defTabSz="912813" eaLnBrk="1" hangingPunct="1"/>
            <a:r>
              <a:rPr lang="en-US" sz="1800" dirty="0" smtClean="0"/>
              <a:t>External Entities – out of scope of the requirements work </a:t>
            </a:r>
            <a:endParaRPr lang="en-US" sz="1800" b="1" i="1" u="sng" dirty="0" smtClean="0"/>
          </a:p>
          <a:p>
            <a:pPr marL="742950" lvl="1" indent="-225425" defTabSz="912813" eaLnBrk="1" hangingPunct="1"/>
            <a:r>
              <a:rPr lang="en-US" sz="1800" dirty="0" smtClean="0"/>
              <a:t>Information Flows between Requirements Scope Area and External Entities</a:t>
            </a:r>
          </a:p>
        </p:txBody>
      </p:sp>
      <p:sp>
        <p:nvSpPr>
          <p:cNvPr id="33798" name="Rectangle 25"/>
          <p:cNvSpPr>
            <a:spLocks noChangeArrowheads="1"/>
          </p:cNvSpPr>
          <p:nvPr/>
        </p:nvSpPr>
        <p:spPr bwMode="auto">
          <a:xfrm>
            <a:off x="152400" y="1524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0"/>
              </a:spcBef>
            </a:pPr>
            <a:endParaRPr lang="en-US" sz="1800" b="1">
              <a:latin typeface="Calibri" pitchFamily="34" charset="0"/>
            </a:endParaRPr>
          </a:p>
        </p:txBody>
      </p:sp>
      <p:graphicFrame>
        <p:nvGraphicFramePr>
          <p:cNvPr id="33799" name="Object 5"/>
          <p:cNvGraphicFramePr>
            <a:graphicFrameLocks noChangeAspect="1"/>
          </p:cNvGraphicFramePr>
          <p:nvPr>
            <p:extLst>
              <p:ext uri="{D42A27DB-BD31-4B8C-83A1-F6EECF244321}">
                <p14:modId xmlns:p14="http://schemas.microsoft.com/office/powerpoint/2010/main" val="2804705836"/>
              </p:ext>
            </p:extLst>
          </p:nvPr>
        </p:nvGraphicFramePr>
        <p:xfrm>
          <a:off x="2514600" y="3962400"/>
          <a:ext cx="3878263" cy="2405063"/>
        </p:xfrm>
        <a:graphic>
          <a:graphicData uri="http://schemas.openxmlformats.org/presentationml/2006/ole">
            <mc:AlternateContent xmlns:mc="http://schemas.openxmlformats.org/markup-compatibility/2006">
              <mc:Choice xmlns:v="urn:schemas-microsoft-com:vml" Requires="v">
                <p:oleObj spid="_x0000_s2061" name="Visio" r:id="rId4" imgW="5658255" imgH="3509333" progId="Visio.Drawing.11">
                  <p:embed/>
                </p:oleObj>
              </mc:Choice>
              <mc:Fallback>
                <p:oleObj name="Visio" r:id="rId4" imgW="5658255" imgH="3509333" progId="Visio.Drawing.11">
                  <p:embed/>
                  <p:pic>
                    <p:nvPicPr>
                      <p:cNvPr id="0" name=""/>
                      <p:cNvPicPr>
                        <a:picLocks noChangeAspect="1" noChangeArrowheads="1"/>
                      </p:cNvPicPr>
                      <p:nvPr/>
                    </p:nvPicPr>
                    <p:blipFill>
                      <a:blip r:embed="rId5"/>
                      <a:srcRect/>
                      <a:stretch>
                        <a:fillRect/>
                      </a:stretch>
                    </p:blipFill>
                    <p:spPr bwMode="auto">
                      <a:xfrm>
                        <a:off x="2514600" y="3962400"/>
                        <a:ext cx="3878263" cy="240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7014011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2"/>
          </p:nvPr>
        </p:nvSpPr>
        <p:spPr>
          <a:xfrm>
            <a:off x="8496300" y="6650038"/>
            <a:ext cx="647700" cy="207962"/>
          </a:xfrm>
          <a:prstGeom prst="rect">
            <a:avLst/>
          </a:prstGeom>
          <a:noFill/>
        </p:spPr>
        <p:txBody>
          <a:bodyPr/>
          <a:lstStyle>
            <a:lvl1pPr eaLnBrk="0" hangingPunct="0">
              <a:defRPr sz="1200">
                <a:solidFill>
                  <a:schemeClr val="tx1"/>
                </a:solidFill>
                <a:latin typeface="Arial" charset="0"/>
                <a:cs typeface="Arial" charset="0"/>
              </a:defRPr>
            </a:lvl1pPr>
            <a:lvl2pPr marL="742950" indent="-285750" eaLnBrk="0" hangingPunct="0">
              <a:defRPr sz="1200">
                <a:solidFill>
                  <a:schemeClr val="tx1"/>
                </a:solidFill>
                <a:latin typeface="Arial" charset="0"/>
                <a:cs typeface="Arial" charset="0"/>
              </a:defRPr>
            </a:lvl2pPr>
            <a:lvl3pPr marL="1143000" indent="-228600" eaLnBrk="0" hangingPunct="0">
              <a:defRPr sz="1200">
                <a:solidFill>
                  <a:schemeClr val="tx1"/>
                </a:solidFill>
                <a:latin typeface="Arial" charset="0"/>
                <a:cs typeface="Arial" charset="0"/>
              </a:defRPr>
            </a:lvl3pPr>
            <a:lvl4pPr marL="1600200" indent="-228600" eaLnBrk="0" hangingPunct="0">
              <a:defRPr sz="1200">
                <a:solidFill>
                  <a:schemeClr val="tx1"/>
                </a:solidFill>
                <a:latin typeface="Arial" charset="0"/>
                <a:cs typeface="Arial" charset="0"/>
              </a:defRPr>
            </a:lvl4pPr>
            <a:lvl5pPr marL="2057400" indent="-228600" eaLnBrk="0" hangingPunct="0">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fld id="{E468DD30-8917-442C-9B1B-B69EF3E58128}" type="slidenum">
              <a:rPr lang="en-CA" sz="1000" smtClean="0">
                <a:solidFill>
                  <a:schemeClr val="bg2"/>
                </a:solidFill>
              </a:rPr>
              <a:pPr eaLnBrk="1" hangingPunct="1"/>
              <a:t>21</a:t>
            </a:fld>
            <a:endParaRPr lang="en-CA" sz="1000" smtClean="0">
              <a:solidFill>
                <a:schemeClr val="bg2"/>
              </a:solidFill>
            </a:endParaRPr>
          </a:p>
        </p:txBody>
      </p:sp>
      <p:sp>
        <p:nvSpPr>
          <p:cNvPr id="38916" name="Title 1"/>
          <p:cNvSpPr>
            <a:spLocks noGrp="1"/>
          </p:cNvSpPr>
          <p:nvPr>
            <p:ph type="title" idx="4294967295"/>
          </p:nvPr>
        </p:nvSpPr>
        <p:spPr>
          <a:xfrm>
            <a:off x="457200" y="152400"/>
            <a:ext cx="8077200" cy="1231106"/>
          </a:xfrm>
          <a:extLst>
            <a:ext uri="{909E8E84-426E-40DD-AFC4-6F175D3DCCD1}">
              <a14:hiddenFill xmlns:a14="http://schemas.microsoft.com/office/drawing/2010/main">
                <a:solidFill>
                  <a:srgbClr val="FFFF00"/>
                </a:solidFill>
              </a14:hiddenFill>
            </a:ext>
          </a:extLst>
        </p:spPr>
        <p:txBody>
          <a:bodyPr lIns="0" tIns="0" rIns="0" bIns="0" anchor="t">
            <a:spAutoFit/>
          </a:bodyPr>
          <a:lstStyle/>
          <a:p>
            <a:pPr eaLnBrk="1" hangingPunct="1"/>
            <a:r>
              <a:rPr lang="en-CA" dirty="0" smtClean="0"/>
              <a:t/>
            </a:r>
            <a:br>
              <a:rPr lang="en-CA" dirty="0" smtClean="0"/>
            </a:br>
            <a:r>
              <a:rPr lang="en-CA" dirty="0" smtClean="0"/>
              <a:t>Requirements Scope Area</a:t>
            </a:r>
          </a:p>
        </p:txBody>
      </p:sp>
      <p:sp>
        <p:nvSpPr>
          <p:cNvPr id="38917" name="Content Placeholder 2"/>
          <p:cNvSpPr>
            <a:spLocks noGrp="1"/>
          </p:cNvSpPr>
          <p:nvPr>
            <p:ph sz="half" idx="4294967295"/>
          </p:nvPr>
        </p:nvSpPr>
        <p:spPr>
          <a:xfrm>
            <a:off x="457200" y="1396325"/>
            <a:ext cx="4572000" cy="4001095"/>
          </a:xfrm>
          <a:extLst>
            <a:ext uri="{909E8E84-426E-40DD-AFC4-6F175D3DCCD1}">
              <a14:hiddenFill xmlns:a14="http://schemas.microsoft.com/office/drawing/2010/main">
                <a:solidFill>
                  <a:srgbClr val="FFFF00"/>
                </a:solidFill>
              </a14:hiddenFill>
            </a:ext>
          </a:extLst>
        </p:spPr>
        <p:txBody>
          <a:bodyPr lIns="0" tIns="0" rIns="0" bIns="0">
            <a:normAutofit fontScale="92500"/>
          </a:bodyPr>
          <a:lstStyle/>
          <a:p>
            <a:pPr marL="228600" indent="-228600" defTabSz="912813" eaLnBrk="1" hangingPunct="1"/>
            <a:r>
              <a:rPr lang="en-CA" sz="1700" dirty="0" smtClean="0"/>
              <a:t>People, processes, and technology </a:t>
            </a:r>
            <a:r>
              <a:rPr lang="en-CA" sz="1700" u="sng" dirty="0" smtClean="0"/>
              <a:t>in scope </a:t>
            </a:r>
            <a:r>
              <a:rPr lang="en-CA" sz="1700" dirty="0" smtClean="0"/>
              <a:t>and may encompass one or more :</a:t>
            </a:r>
          </a:p>
          <a:p>
            <a:pPr marL="742950" lvl="1" indent="-225425" defTabSz="912813" eaLnBrk="1" hangingPunct="1">
              <a:lnSpc>
                <a:spcPct val="75000"/>
              </a:lnSpc>
            </a:pPr>
            <a:r>
              <a:rPr lang="en-CA" sz="1800" dirty="0" smtClean="0"/>
              <a:t>Systems/Applications</a:t>
            </a:r>
          </a:p>
          <a:p>
            <a:pPr marL="742950" lvl="1" indent="-225425" defTabSz="912813" eaLnBrk="1" hangingPunct="1">
              <a:lnSpc>
                <a:spcPct val="75000"/>
              </a:lnSpc>
            </a:pPr>
            <a:r>
              <a:rPr lang="en-CA" sz="1800" dirty="0" smtClean="0"/>
              <a:t>Business departments, user groups, etc.</a:t>
            </a:r>
          </a:p>
          <a:p>
            <a:pPr marL="742950" lvl="1" indent="-225425" defTabSz="912813" eaLnBrk="1" hangingPunct="1">
              <a:lnSpc>
                <a:spcPct val="75000"/>
              </a:lnSpc>
            </a:pPr>
            <a:r>
              <a:rPr lang="en-CA" sz="1800" dirty="0" smtClean="0"/>
              <a:t>Business processes</a:t>
            </a:r>
          </a:p>
          <a:p>
            <a:pPr marL="228600" indent="-228600" defTabSz="912813" eaLnBrk="1" hangingPunct="1"/>
            <a:r>
              <a:rPr lang="en-CA" sz="1700" dirty="0" smtClean="0"/>
              <a:t>Examples:</a:t>
            </a:r>
          </a:p>
          <a:p>
            <a:pPr marL="742950" lvl="1" indent="-225425" defTabSz="912813" eaLnBrk="1" hangingPunct="1">
              <a:lnSpc>
                <a:spcPct val="75000"/>
              </a:lnSpc>
            </a:pPr>
            <a:r>
              <a:rPr lang="en-CA" sz="1800" dirty="0" smtClean="0"/>
              <a:t>Client Document Services</a:t>
            </a:r>
          </a:p>
          <a:p>
            <a:pPr marL="742950" lvl="1" indent="-225425" defTabSz="912813" eaLnBrk="1" hangingPunct="1">
              <a:lnSpc>
                <a:spcPct val="75000"/>
              </a:lnSpc>
            </a:pPr>
            <a:r>
              <a:rPr lang="en-CA" sz="1800" dirty="0" smtClean="0"/>
              <a:t>Online trading platform</a:t>
            </a:r>
          </a:p>
          <a:p>
            <a:pPr marL="228600" indent="-228600" defTabSz="912813" eaLnBrk="1" hangingPunct="1"/>
            <a:r>
              <a:rPr lang="en-CA" sz="1700" dirty="0" smtClean="0"/>
              <a:t>Is represented by a single labelled circle in the diagram and </a:t>
            </a:r>
            <a:r>
              <a:rPr lang="en-CA" sz="1700" u="sng" dirty="0" smtClean="0"/>
              <a:t>described</a:t>
            </a:r>
            <a:r>
              <a:rPr lang="en-CA" sz="1700" dirty="0" smtClean="0"/>
              <a:t> in the table </a:t>
            </a:r>
          </a:p>
          <a:p>
            <a:pPr marL="742950" lvl="1" indent="-225425" defTabSz="912813" eaLnBrk="1" hangingPunct="1"/>
            <a:r>
              <a:rPr lang="en-CA" sz="2000" dirty="0" smtClean="0"/>
              <a:t>Describe only in the context of the project, not what it is overall</a:t>
            </a:r>
          </a:p>
          <a:p>
            <a:pPr marL="228600" indent="-228600" defTabSz="912813" eaLnBrk="1" hangingPunct="1"/>
            <a:r>
              <a:rPr lang="en-CA" sz="1700" dirty="0" smtClean="0"/>
              <a:t>Only one per project!</a:t>
            </a:r>
          </a:p>
        </p:txBody>
      </p:sp>
      <p:graphicFrame>
        <p:nvGraphicFramePr>
          <p:cNvPr id="441384" name="Group 40"/>
          <p:cNvGraphicFramePr>
            <a:graphicFrameLocks noGrp="1"/>
          </p:cNvGraphicFramePr>
          <p:nvPr>
            <p:extLst>
              <p:ext uri="{D42A27DB-BD31-4B8C-83A1-F6EECF244321}">
                <p14:modId xmlns:p14="http://schemas.microsoft.com/office/powerpoint/2010/main" val="2901665113"/>
              </p:ext>
            </p:extLst>
          </p:nvPr>
        </p:nvGraphicFramePr>
        <p:xfrm>
          <a:off x="457200" y="5410200"/>
          <a:ext cx="8172450" cy="731838"/>
        </p:xfrm>
        <a:graphic>
          <a:graphicData uri="http://schemas.openxmlformats.org/drawingml/2006/table">
            <a:tbl>
              <a:tblPr/>
              <a:tblGrid>
                <a:gridCol w="2509838"/>
                <a:gridCol w="5662612"/>
              </a:tblGrid>
              <a:tr h="243946">
                <a:tc>
                  <a:txBody>
                    <a:bodyPr/>
                    <a:lstStyle/>
                    <a:p>
                      <a:pPr marL="0" marR="0" lvl="0" indent="0" algn="ctr" defTabSz="914400" rtl="0" eaLnBrk="1" fontAlgn="base" latinLnBrk="0" hangingPunct="1">
                        <a:lnSpc>
                          <a:spcPct val="100000"/>
                        </a:lnSpc>
                        <a:spcBef>
                          <a:spcPct val="0"/>
                        </a:spcBef>
                        <a:spcAft>
                          <a:spcPct val="0"/>
                        </a:spcAft>
                        <a:buClr>
                          <a:schemeClr val="bg2"/>
                        </a:buClr>
                        <a:buSzPct val="80000"/>
                        <a:buFont typeface="Wingdings" pitchFamily="2" charset="2"/>
                        <a:buNone/>
                        <a:tabLst/>
                      </a:pPr>
                      <a:r>
                        <a:rPr kumimoji="0" lang="en-CA" sz="1600" b="1" i="0" u="none" strike="noStrike" cap="none" normalizeH="0" baseline="0" dirty="0" smtClean="0">
                          <a:ln>
                            <a:noFill/>
                          </a:ln>
                          <a:solidFill>
                            <a:schemeClr val="tx1"/>
                          </a:solidFill>
                          <a:effectLst/>
                          <a:latin typeface="Calibri" pitchFamily="34" charset="0"/>
                          <a:cs typeface="Calibri" pitchFamily="34" charset="0"/>
                        </a:rPr>
                        <a:t>Requirements Scope Area</a:t>
                      </a:r>
                      <a:endParaRPr kumimoji="0" lang="en-US" sz="1600" b="1" i="0" u="none" strike="noStrike" cap="none" normalizeH="0" baseline="0" dirty="0" smtClean="0">
                        <a:ln>
                          <a:noFill/>
                        </a:ln>
                        <a:solidFill>
                          <a:schemeClr val="tx1"/>
                        </a:solidFill>
                        <a:effectLst/>
                        <a:latin typeface="Calibri" pitchFamily="34" charset="0"/>
                        <a:cs typeface="Calibri"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80000"/>
                        <a:buFont typeface="Wingdings" pitchFamily="2" charset="2"/>
                        <a:buNone/>
                        <a:tabLst/>
                      </a:pPr>
                      <a:r>
                        <a:rPr kumimoji="0" lang="en-CA" sz="1600" b="1" i="0" u="none" strike="noStrike" cap="none" normalizeH="0" baseline="0" smtClean="0">
                          <a:ln>
                            <a:noFill/>
                          </a:ln>
                          <a:solidFill>
                            <a:schemeClr val="tx1"/>
                          </a:solidFill>
                          <a:effectLst/>
                          <a:latin typeface="Calibri" pitchFamily="34" charset="0"/>
                          <a:cs typeface="Calibri" pitchFamily="34" charset="0"/>
                        </a:rPr>
                        <a:t>Description</a:t>
                      </a:r>
                      <a:endParaRPr kumimoji="0" lang="en-US" sz="1600" b="1" i="0" u="none" strike="noStrike" cap="none" normalizeH="0" baseline="0" smtClean="0">
                        <a:ln>
                          <a:noFill/>
                        </a:ln>
                        <a:solidFill>
                          <a:schemeClr val="tx1"/>
                        </a:solidFill>
                        <a:effectLst/>
                        <a:latin typeface="Calibri" pitchFamily="34" charset="0"/>
                        <a:cs typeface="Calibri"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487892">
                <a:tc>
                  <a:txBody>
                    <a:bodyPr/>
                    <a:lstStyle/>
                    <a:p>
                      <a:pPr marL="0" marR="0" lvl="0" indent="0" algn="l" defTabSz="914400" rtl="0" eaLnBrk="1" fontAlgn="base" latinLnBrk="0" hangingPunct="1">
                        <a:lnSpc>
                          <a:spcPct val="100000"/>
                        </a:lnSpc>
                        <a:spcBef>
                          <a:spcPct val="0"/>
                        </a:spcBef>
                        <a:spcAft>
                          <a:spcPct val="0"/>
                        </a:spcAft>
                        <a:buClr>
                          <a:schemeClr val="bg2"/>
                        </a:buClr>
                        <a:buSzPct val="80000"/>
                        <a:buFont typeface="Wingdings" pitchFamily="2" charset="2"/>
                        <a:buNone/>
                        <a:tabLst/>
                      </a:pPr>
                      <a:r>
                        <a:rPr kumimoji="0" lang="en-CA" sz="1600" b="0" i="0" u="none" strike="noStrike" cap="none" normalizeH="0" baseline="0" dirty="0" smtClean="0">
                          <a:ln>
                            <a:noFill/>
                          </a:ln>
                          <a:solidFill>
                            <a:schemeClr val="tx1"/>
                          </a:solidFill>
                          <a:effectLst/>
                          <a:latin typeface="Calibri" pitchFamily="34" charset="0"/>
                          <a:cs typeface="Calibri" pitchFamily="34" charset="0"/>
                        </a:rPr>
                        <a:t>Client Document Services</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80000"/>
                        <a:buFont typeface="Wingdings" pitchFamily="2" charset="2"/>
                        <a:buNone/>
                        <a:tabLst/>
                      </a:pPr>
                      <a:r>
                        <a:rPr kumimoji="0" lang="en-CA" sz="1600" b="0" i="0" u="none" strike="noStrike" cap="none" normalizeH="0" baseline="0" dirty="0" smtClean="0">
                          <a:ln>
                            <a:noFill/>
                          </a:ln>
                          <a:solidFill>
                            <a:schemeClr val="tx1"/>
                          </a:solidFill>
                          <a:effectLst/>
                          <a:latin typeface="Calibri" pitchFamily="34" charset="0"/>
                          <a:cs typeface="Calibri" pitchFamily="34" charset="0"/>
                        </a:rPr>
                        <a:t>Area responsible for providing storage and access to client documents e.g. tax receipts, wills etc.</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929" name="Object 41"/>
          <p:cNvGraphicFramePr>
            <a:graphicFrameLocks noChangeAspect="1"/>
          </p:cNvGraphicFramePr>
          <p:nvPr/>
        </p:nvGraphicFramePr>
        <p:xfrm>
          <a:off x="5105400" y="1371600"/>
          <a:ext cx="3733800" cy="2827338"/>
        </p:xfrm>
        <a:graphic>
          <a:graphicData uri="http://schemas.openxmlformats.org/presentationml/2006/ole">
            <mc:AlternateContent xmlns:mc="http://schemas.openxmlformats.org/markup-compatibility/2006">
              <mc:Choice xmlns:v="urn:schemas-microsoft-com:vml" Requires="v">
                <p:oleObj spid="_x0000_s3080" name="Visio" r:id="rId4" imgW="5178068" imgH="3488503" progId="Visio.Drawing.11">
                  <p:embed/>
                </p:oleObj>
              </mc:Choice>
              <mc:Fallback>
                <p:oleObj name="Visio" r:id="rId4" imgW="5178068" imgH="348850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371600"/>
                        <a:ext cx="3733800" cy="282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2862929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p:cNvSpPr>
            <a:spLocks noGrp="1"/>
          </p:cNvSpPr>
          <p:nvPr>
            <p:ph type="sldNum" sz="quarter" idx="12"/>
          </p:nvPr>
        </p:nvSpPr>
        <p:spPr>
          <a:xfrm>
            <a:off x="8496300" y="6650038"/>
            <a:ext cx="647700" cy="207962"/>
          </a:xfrm>
          <a:prstGeom prst="rect">
            <a:avLst/>
          </a:prstGeom>
          <a:noFill/>
        </p:spPr>
        <p:txBody>
          <a:bodyPr/>
          <a:lstStyle>
            <a:lvl1pPr eaLnBrk="0" hangingPunct="0">
              <a:defRPr sz="1200">
                <a:solidFill>
                  <a:schemeClr val="tx1"/>
                </a:solidFill>
                <a:latin typeface="Arial" charset="0"/>
                <a:cs typeface="Arial" charset="0"/>
              </a:defRPr>
            </a:lvl1pPr>
            <a:lvl2pPr marL="742950" indent="-285750" eaLnBrk="0" hangingPunct="0">
              <a:defRPr sz="1200">
                <a:solidFill>
                  <a:schemeClr val="tx1"/>
                </a:solidFill>
                <a:latin typeface="Arial" charset="0"/>
                <a:cs typeface="Arial" charset="0"/>
              </a:defRPr>
            </a:lvl2pPr>
            <a:lvl3pPr marL="1143000" indent="-228600" eaLnBrk="0" hangingPunct="0">
              <a:defRPr sz="1200">
                <a:solidFill>
                  <a:schemeClr val="tx1"/>
                </a:solidFill>
                <a:latin typeface="Arial" charset="0"/>
                <a:cs typeface="Arial" charset="0"/>
              </a:defRPr>
            </a:lvl3pPr>
            <a:lvl4pPr marL="1600200" indent="-228600" eaLnBrk="0" hangingPunct="0">
              <a:defRPr sz="1200">
                <a:solidFill>
                  <a:schemeClr val="tx1"/>
                </a:solidFill>
                <a:latin typeface="Arial" charset="0"/>
                <a:cs typeface="Arial" charset="0"/>
              </a:defRPr>
            </a:lvl4pPr>
            <a:lvl5pPr marL="2057400" indent="-228600" eaLnBrk="0" hangingPunct="0">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fld id="{AC7777EC-2F78-4417-88CB-D260EA5609FC}" type="slidenum">
              <a:rPr lang="en-CA" sz="1000" smtClean="0">
                <a:solidFill>
                  <a:schemeClr val="bg2"/>
                </a:solidFill>
              </a:rPr>
              <a:pPr eaLnBrk="1" hangingPunct="1"/>
              <a:t>22</a:t>
            </a:fld>
            <a:endParaRPr lang="en-CA" sz="1000" smtClean="0">
              <a:solidFill>
                <a:schemeClr val="bg2"/>
              </a:solidFill>
            </a:endParaRPr>
          </a:p>
        </p:txBody>
      </p:sp>
      <p:sp>
        <p:nvSpPr>
          <p:cNvPr id="39940" name="Title 1"/>
          <p:cNvSpPr>
            <a:spLocks noGrp="1"/>
          </p:cNvSpPr>
          <p:nvPr>
            <p:ph type="title" idx="4294967295"/>
          </p:nvPr>
        </p:nvSpPr>
        <p:spPr>
          <a:xfrm>
            <a:off x="533400" y="152400"/>
            <a:ext cx="8077200" cy="311150"/>
          </a:xfrm>
          <a:extLst>
            <a:ext uri="{909E8E84-426E-40DD-AFC4-6F175D3DCCD1}">
              <a14:hiddenFill xmlns:a14="http://schemas.microsoft.com/office/drawing/2010/main">
                <a:solidFill>
                  <a:srgbClr val="FFFF00"/>
                </a:solidFill>
              </a14:hiddenFill>
            </a:ext>
          </a:extLst>
        </p:spPr>
        <p:txBody>
          <a:bodyPr lIns="0" tIns="0" rIns="0" bIns="0" anchor="t">
            <a:spAutoFit/>
          </a:bodyPr>
          <a:lstStyle/>
          <a:p>
            <a:pPr eaLnBrk="1" hangingPunct="1"/>
            <a:r>
              <a:rPr lang="en-CA" dirty="0" smtClean="0"/>
              <a:t>External Entities</a:t>
            </a:r>
          </a:p>
        </p:txBody>
      </p:sp>
      <p:sp>
        <p:nvSpPr>
          <p:cNvPr id="39941" name="Content Placeholder 2"/>
          <p:cNvSpPr>
            <a:spLocks noGrp="1"/>
          </p:cNvSpPr>
          <p:nvPr>
            <p:ph sz="half" idx="4294967295"/>
          </p:nvPr>
        </p:nvSpPr>
        <p:spPr>
          <a:xfrm>
            <a:off x="304800" y="828300"/>
            <a:ext cx="4876800" cy="3650230"/>
          </a:xfrm>
          <a:extLst>
            <a:ext uri="{909E8E84-426E-40DD-AFC4-6F175D3DCCD1}">
              <a14:hiddenFill xmlns:a14="http://schemas.microsoft.com/office/drawing/2010/main">
                <a:solidFill>
                  <a:srgbClr val="FFFF00"/>
                </a:solidFill>
              </a14:hiddenFill>
            </a:ext>
          </a:extLst>
        </p:spPr>
        <p:txBody>
          <a:bodyPr lIns="0" tIns="0" rIns="0" bIns="0">
            <a:spAutoFit/>
          </a:bodyPr>
          <a:lstStyle/>
          <a:p>
            <a:pPr marL="228600" indent="-228600" defTabSz="912813" eaLnBrk="1" hangingPunct="1"/>
            <a:r>
              <a:rPr lang="en-CA" sz="1600" dirty="0" smtClean="0"/>
              <a:t>Entities that </a:t>
            </a:r>
            <a:r>
              <a:rPr lang="en-CA" sz="1600" u="sng" dirty="0" smtClean="0"/>
              <a:t>directly</a:t>
            </a:r>
            <a:r>
              <a:rPr lang="en-CA" sz="1600" dirty="0" smtClean="0"/>
              <a:t> interact with Requirements Scope Area via inputs and outputs. Can be:</a:t>
            </a:r>
          </a:p>
          <a:p>
            <a:pPr marL="612775" lvl="1" indent="-212725" defTabSz="912813" eaLnBrk="1" hangingPunct="1">
              <a:spcBef>
                <a:spcPct val="20000"/>
              </a:spcBef>
            </a:pPr>
            <a:r>
              <a:rPr lang="en-CA" sz="1400" dirty="0" smtClean="0"/>
              <a:t>Human, e.g. Client</a:t>
            </a:r>
          </a:p>
          <a:p>
            <a:pPr marL="612775" lvl="1" indent="-212725" defTabSz="912813" eaLnBrk="1" hangingPunct="1">
              <a:spcBef>
                <a:spcPct val="20000"/>
              </a:spcBef>
            </a:pPr>
            <a:r>
              <a:rPr lang="en-CA" sz="1400" dirty="0" smtClean="0"/>
              <a:t>System, e.g. Client Account Information</a:t>
            </a:r>
          </a:p>
          <a:p>
            <a:pPr marL="612775" lvl="1" indent="-212725" defTabSz="912813" eaLnBrk="1" hangingPunct="1">
              <a:spcBef>
                <a:spcPct val="20000"/>
              </a:spcBef>
            </a:pPr>
            <a:r>
              <a:rPr lang="en-CA" sz="1400" dirty="0" smtClean="0"/>
              <a:t>Organization, e.g. Equifax</a:t>
            </a:r>
          </a:p>
          <a:p>
            <a:pPr marL="228600" indent="-228600" defTabSz="912813" eaLnBrk="1" hangingPunct="1">
              <a:lnSpc>
                <a:spcPct val="80000"/>
              </a:lnSpc>
            </a:pPr>
            <a:r>
              <a:rPr lang="en-CA" sz="1600" dirty="0" smtClean="0"/>
              <a:t>Are outside of scope</a:t>
            </a:r>
          </a:p>
          <a:p>
            <a:pPr marL="228600" indent="-228600" defTabSz="912813" eaLnBrk="1" hangingPunct="1">
              <a:lnSpc>
                <a:spcPct val="80000"/>
              </a:lnSpc>
            </a:pPr>
            <a:r>
              <a:rPr lang="en-CA" sz="1600" dirty="0" smtClean="0"/>
              <a:t>Are impacted by or impact the Requirements Scope Area in scope</a:t>
            </a:r>
          </a:p>
          <a:p>
            <a:pPr marL="228600" indent="-228600" defTabSz="912813" eaLnBrk="1" hangingPunct="1"/>
            <a:r>
              <a:rPr lang="en-CA" sz="1600" dirty="0" smtClean="0"/>
              <a:t>Are represented by labelled squares</a:t>
            </a:r>
          </a:p>
          <a:p>
            <a:pPr marL="228600" indent="-228600" defTabSz="912813" eaLnBrk="1" hangingPunct="1"/>
            <a:r>
              <a:rPr lang="en-CA" sz="1600" dirty="0" smtClean="0"/>
              <a:t>Described in a table</a:t>
            </a:r>
          </a:p>
          <a:p>
            <a:pPr marL="612775" lvl="1" indent="-212725" defTabSz="912813" eaLnBrk="1" hangingPunct="1">
              <a:spcBef>
                <a:spcPct val="20000"/>
              </a:spcBef>
            </a:pPr>
            <a:r>
              <a:rPr lang="en-CA" sz="1400" dirty="0" smtClean="0"/>
              <a:t>As a source or destination of input or output</a:t>
            </a:r>
          </a:p>
          <a:p>
            <a:pPr marL="612775" lvl="1" indent="-212725" defTabSz="912813" eaLnBrk="1" hangingPunct="1">
              <a:spcBef>
                <a:spcPct val="20000"/>
              </a:spcBef>
            </a:pPr>
            <a:r>
              <a:rPr lang="en-CA" sz="1400" dirty="0" smtClean="0"/>
              <a:t>Why our Requirements Scope Area interacts with them</a:t>
            </a:r>
          </a:p>
          <a:p>
            <a:pPr marL="612775" lvl="1" indent="-212725" defTabSz="912813" eaLnBrk="1" hangingPunct="1">
              <a:spcBef>
                <a:spcPct val="20000"/>
              </a:spcBef>
            </a:pPr>
            <a:r>
              <a:rPr lang="en-CA" sz="1400" dirty="0" smtClean="0"/>
              <a:t>Not what they do overall</a:t>
            </a:r>
          </a:p>
        </p:txBody>
      </p:sp>
      <p:graphicFrame>
        <p:nvGraphicFramePr>
          <p:cNvPr id="443454" name="Group 62"/>
          <p:cNvGraphicFramePr>
            <a:graphicFrameLocks noGrp="1"/>
          </p:cNvGraphicFramePr>
          <p:nvPr/>
        </p:nvGraphicFramePr>
        <p:xfrm>
          <a:off x="152400" y="4495800"/>
          <a:ext cx="8763000" cy="1889190"/>
        </p:xfrm>
        <a:graphic>
          <a:graphicData uri="http://schemas.openxmlformats.org/drawingml/2006/table">
            <a:tbl>
              <a:tblPr/>
              <a:tblGrid>
                <a:gridCol w="2286000"/>
                <a:gridCol w="6477000"/>
              </a:tblGrid>
              <a:tr h="335160">
                <a:tc>
                  <a:txBody>
                    <a:bodyPr/>
                    <a:lstStyle/>
                    <a:p>
                      <a:pPr marL="0" marR="0" lvl="0" indent="0" algn="ctr" defTabSz="912813" rtl="0" eaLnBrk="1" fontAlgn="base" latinLnBrk="0" hangingPunct="1">
                        <a:lnSpc>
                          <a:spcPct val="100000"/>
                        </a:lnSpc>
                        <a:spcBef>
                          <a:spcPct val="0"/>
                        </a:spcBef>
                        <a:spcAft>
                          <a:spcPct val="0"/>
                        </a:spcAft>
                        <a:buClr>
                          <a:schemeClr val="bg2"/>
                        </a:buClr>
                        <a:buSzPct val="80000"/>
                        <a:buFont typeface="Wingdings" pitchFamily="2" charset="2"/>
                        <a:buNone/>
                        <a:tabLst/>
                      </a:pPr>
                      <a:r>
                        <a:rPr kumimoji="0" lang="en-CA" sz="1600" b="1" i="0" u="none" strike="noStrike" cap="none" normalizeH="0" baseline="0" dirty="0" smtClean="0">
                          <a:ln>
                            <a:noFill/>
                          </a:ln>
                          <a:solidFill>
                            <a:schemeClr val="tx1"/>
                          </a:solidFill>
                          <a:effectLst/>
                          <a:latin typeface="Calibri" pitchFamily="34" charset="0"/>
                          <a:cs typeface="Calibri" pitchFamily="34" charset="0"/>
                        </a:rPr>
                        <a:t>External Entity</a:t>
                      </a:r>
                      <a:endParaRPr kumimoji="0" lang="en-US" sz="1600" b="1" i="0" u="none" strike="noStrike" cap="none" normalizeH="0" baseline="0" dirty="0" smtClean="0">
                        <a:ln>
                          <a:noFill/>
                        </a:ln>
                        <a:solidFill>
                          <a:schemeClr val="tx1"/>
                        </a:solidFill>
                        <a:effectLst/>
                        <a:latin typeface="Calibri" pitchFamily="34" charset="0"/>
                        <a:cs typeface="Calibri" pitchFamily="34" charset="0"/>
                      </a:endParaRPr>
                    </a:p>
                  </a:txBody>
                  <a:tcPr marT="45667" marB="456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2813" rtl="0" eaLnBrk="1" fontAlgn="base" latinLnBrk="0" hangingPunct="1">
                        <a:lnSpc>
                          <a:spcPct val="100000"/>
                        </a:lnSpc>
                        <a:spcBef>
                          <a:spcPct val="0"/>
                        </a:spcBef>
                        <a:spcAft>
                          <a:spcPct val="0"/>
                        </a:spcAft>
                        <a:buClr>
                          <a:schemeClr val="bg2"/>
                        </a:buClr>
                        <a:buSzPct val="80000"/>
                        <a:buFont typeface="Wingdings" pitchFamily="2" charset="2"/>
                        <a:buNone/>
                        <a:tabLst/>
                      </a:pPr>
                      <a:r>
                        <a:rPr kumimoji="0" lang="en-CA" sz="1600" b="1" i="0" u="none" strike="noStrike" cap="none" normalizeH="0" baseline="0" smtClean="0">
                          <a:ln>
                            <a:noFill/>
                          </a:ln>
                          <a:solidFill>
                            <a:schemeClr val="tx1"/>
                          </a:solidFill>
                          <a:effectLst/>
                          <a:latin typeface="Calibri" pitchFamily="34" charset="0"/>
                          <a:cs typeface="Calibri" pitchFamily="34" charset="0"/>
                        </a:rPr>
                        <a:t>Description</a:t>
                      </a:r>
                      <a:endParaRPr kumimoji="0" lang="en-US" sz="1600" b="1" i="0" u="none" strike="noStrike" cap="none" normalizeH="0" baseline="0" smtClean="0">
                        <a:ln>
                          <a:noFill/>
                        </a:ln>
                        <a:solidFill>
                          <a:schemeClr val="tx1"/>
                        </a:solidFill>
                        <a:effectLst/>
                        <a:latin typeface="Calibri" pitchFamily="34" charset="0"/>
                        <a:cs typeface="Calibri" pitchFamily="34" charset="0"/>
                      </a:endParaRPr>
                    </a:p>
                  </a:txBody>
                  <a:tcPr marT="45667" marB="456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518029">
                <a:tc>
                  <a:txBody>
                    <a:bodyPr/>
                    <a:lstStyle/>
                    <a:p>
                      <a:pPr marL="0" marR="0" lvl="0" indent="0" algn="l" defTabSz="912813" rtl="0" eaLnBrk="1" fontAlgn="base" latinLnBrk="0" hangingPunct="1">
                        <a:lnSpc>
                          <a:spcPct val="100000"/>
                        </a:lnSpc>
                        <a:spcBef>
                          <a:spcPct val="0"/>
                        </a:spcBef>
                        <a:spcAft>
                          <a:spcPct val="0"/>
                        </a:spcAft>
                        <a:buClr>
                          <a:schemeClr val="bg2"/>
                        </a:buClr>
                        <a:buSzPct val="80000"/>
                        <a:buFont typeface="Wingdings" pitchFamily="2" charset="2"/>
                        <a:buNone/>
                        <a:tabLst/>
                      </a:pPr>
                      <a:r>
                        <a:rPr kumimoji="0" lang="en-CA" sz="1400" b="0" i="0" u="none" strike="noStrike" cap="none" normalizeH="0" baseline="0" dirty="0" err="1" smtClean="0">
                          <a:ln>
                            <a:noFill/>
                          </a:ln>
                          <a:solidFill>
                            <a:schemeClr val="tx1"/>
                          </a:solidFill>
                          <a:effectLst/>
                          <a:latin typeface="Calibri" pitchFamily="34" charset="0"/>
                          <a:cs typeface="Calibri" pitchFamily="34" charset="0"/>
                        </a:rPr>
                        <a:t>eServices</a:t>
                      </a: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marT="45667" marB="456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
                          <a:schemeClr val="bg2"/>
                        </a:buClr>
                        <a:buSzPct val="80000"/>
                        <a:buFont typeface="Wingdings" pitchFamily="2" charset="2"/>
                        <a:buNone/>
                        <a:tabLst/>
                      </a:pPr>
                      <a:r>
                        <a:rPr kumimoji="0" lang="en-CA" sz="1400" b="0" i="0" u="none" strike="noStrike" cap="none" normalizeH="0" baseline="0" dirty="0" smtClean="0">
                          <a:ln>
                            <a:noFill/>
                          </a:ln>
                          <a:solidFill>
                            <a:schemeClr val="tx1"/>
                          </a:solidFill>
                          <a:effectLst/>
                          <a:latin typeface="Calibri" pitchFamily="34" charset="0"/>
                          <a:cs typeface="Calibri" pitchFamily="34" charset="0"/>
                        </a:rPr>
                        <a:t>External area that generates documents such as statements, confirmations and tax receipts for TD clients</a:t>
                      </a: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marT="45667" marB="456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908">
                <a:tc>
                  <a:txBody>
                    <a:bodyPr/>
                    <a:lstStyle/>
                    <a:p>
                      <a:pPr marL="0" marR="0" lvl="0" indent="0" algn="l" defTabSz="912813" rtl="0" eaLnBrk="1" fontAlgn="base" latinLnBrk="0" hangingPunct="1">
                        <a:lnSpc>
                          <a:spcPct val="100000"/>
                        </a:lnSpc>
                        <a:spcBef>
                          <a:spcPct val="0"/>
                        </a:spcBef>
                        <a:spcAft>
                          <a:spcPct val="0"/>
                        </a:spcAft>
                        <a:buClr>
                          <a:schemeClr val="bg2"/>
                        </a:buClr>
                        <a:buSzPct val="80000"/>
                        <a:buFont typeface="Wingdings" pitchFamily="2" charset="2"/>
                        <a:buNone/>
                        <a:tabLst/>
                      </a:pPr>
                      <a:r>
                        <a:rPr kumimoji="0" lang="en-CA" sz="1400" b="0" i="0" u="none" strike="noStrike" cap="none" normalizeH="0" baseline="0" smtClean="0">
                          <a:ln>
                            <a:noFill/>
                          </a:ln>
                          <a:solidFill>
                            <a:schemeClr val="tx1"/>
                          </a:solidFill>
                          <a:effectLst/>
                          <a:latin typeface="Calibri" pitchFamily="34" charset="0"/>
                          <a:cs typeface="Calibri" pitchFamily="34" charset="0"/>
                        </a:rPr>
                        <a:t>Client</a:t>
                      </a:r>
                      <a:endParaRPr kumimoji="0" lang="en-US" sz="1400" b="0" i="0" u="none" strike="noStrike" cap="none" normalizeH="0" baseline="0" smtClean="0">
                        <a:ln>
                          <a:noFill/>
                        </a:ln>
                        <a:solidFill>
                          <a:schemeClr val="tx1"/>
                        </a:solidFill>
                        <a:effectLst/>
                        <a:latin typeface="Calibri" pitchFamily="34" charset="0"/>
                        <a:cs typeface="Calibri" pitchFamily="34" charset="0"/>
                      </a:endParaRPr>
                    </a:p>
                  </a:txBody>
                  <a:tcPr marT="45667" marB="456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
                          <a:schemeClr val="bg2"/>
                        </a:buClr>
                        <a:buSzPct val="80000"/>
                        <a:buFont typeface="Wingdings" pitchFamily="2" charset="2"/>
                        <a:buNone/>
                        <a:tabLst/>
                      </a:pPr>
                      <a:r>
                        <a:rPr kumimoji="0" lang="en-CA" sz="1400" b="0" i="0" u="none" strike="noStrike" cap="none" normalizeH="0" baseline="0" dirty="0" smtClean="0">
                          <a:ln>
                            <a:noFill/>
                          </a:ln>
                          <a:solidFill>
                            <a:schemeClr val="tx1"/>
                          </a:solidFill>
                          <a:effectLst/>
                          <a:latin typeface="Calibri" pitchFamily="34" charset="0"/>
                          <a:cs typeface="Calibri" pitchFamily="34" charset="0"/>
                        </a:rPr>
                        <a:t>Client or client designate who can view, upload, download or delete client documents</a:t>
                      </a: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marT="45667" marB="456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29">
                <a:tc>
                  <a:txBody>
                    <a:bodyPr/>
                    <a:lstStyle/>
                    <a:p>
                      <a:pPr marL="0" marR="0" lvl="0" indent="0" algn="l" defTabSz="912813" rtl="0" eaLnBrk="1" fontAlgn="base" latinLnBrk="0" hangingPunct="1">
                        <a:lnSpc>
                          <a:spcPct val="100000"/>
                        </a:lnSpc>
                        <a:spcBef>
                          <a:spcPct val="0"/>
                        </a:spcBef>
                        <a:spcAft>
                          <a:spcPct val="0"/>
                        </a:spcAft>
                        <a:buClr>
                          <a:schemeClr val="bg2"/>
                        </a:buClr>
                        <a:buSzPct val="80000"/>
                        <a:buFont typeface="Wingdings" pitchFamily="2" charset="2"/>
                        <a:buNone/>
                        <a:tabLst/>
                      </a:pPr>
                      <a:r>
                        <a:rPr kumimoji="0" lang="en-CA" sz="1400" b="0" i="0" u="none" strike="noStrike" cap="none" normalizeH="0" baseline="0" dirty="0" smtClean="0">
                          <a:ln>
                            <a:noFill/>
                          </a:ln>
                          <a:solidFill>
                            <a:schemeClr val="tx1"/>
                          </a:solidFill>
                          <a:effectLst/>
                          <a:latin typeface="Calibri" pitchFamily="34" charset="0"/>
                          <a:cs typeface="Calibri" pitchFamily="34" charset="0"/>
                        </a:rPr>
                        <a:t>Client Advisor</a:t>
                      </a: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marT="45667" marB="456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
                          <a:schemeClr val="bg2"/>
                        </a:buClr>
                        <a:buSzPct val="80000"/>
                        <a:buFont typeface="Wingdings" pitchFamily="2" charset="2"/>
                        <a:buNone/>
                        <a:tabLst/>
                      </a:pPr>
                      <a:r>
                        <a:rPr kumimoji="0" lang="en-CA" sz="1400" b="0" i="0" u="none" strike="noStrike" cap="none" normalizeH="0" baseline="0" dirty="0" smtClean="0">
                          <a:ln>
                            <a:noFill/>
                          </a:ln>
                          <a:solidFill>
                            <a:schemeClr val="tx1"/>
                          </a:solidFill>
                          <a:effectLst/>
                          <a:latin typeface="Calibri" pitchFamily="34" charset="0"/>
                          <a:cs typeface="Calibri" pitchFamily="34" charset="0"/>
                        </a:rPr>
                        <a:t>TD employee who can view, upload, or download client documents based on client preferences</a:t>
                      </a: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marT="45667" marB="456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9959" name="Object 64"/>
          <p:cNvGraphicFramePr>
            <a:graphicFrameLocks noChangeAspect="1"/>
          </p:cNvGraphicFramePr>
          <p:nvPr/>
        </p:nvGraphicFramePr>
        <p:xfrm>
          <a:off x="5105400" y="1066800"/>
          <a:ext cx="3733800" cy="2827338"/>
        </p:xfrm>
        <a:graphic>
          <a:graphicData uri="http://schemas.openxmlformats.org/presentationml/2006/ole">
            <mc:AlternateContent xmlns:mc="http://schemas.openxmlformats.org/markup-compatibility/2006">
              <mc:Choice xmlns:v="urn:schemas-microsoft-com:vml" Requires="v">
                <p:oleObj spid="_x0000_s4104" name="Visio" r:id="rId4" imgW="5178068" imgH="3488503" progId="Visio.Drawing.11">
                  <p:embed/>
                </p:oleObj>
              </mc:Choice>
              <mc:Fallback>
                <p:oleObj name="Visio" r:id="rId4" imgW="5178068" imgH="348850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066800"/>
                        <a:ext cx="3733800" cy="282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4247141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2"/>
          </p:nvPr>
        </p:nvSpPr>
        <p:spPr>
          <a:xfrm>
            <a:off x="8496300" y="6650038"/>
            <a:ext cx="647700" cy="207962"/>
          </a:xfrm>
          <a:prstGeom prst="rect">
            <a:avLst/>
          </a:prstGeom>
          <a:noFill/>
        </p:spPr>
        <p:txBody>
          <a:bodyPr/>
          <a:lstStyle>
            <a:lvl1pPr eaLnBrk="0" hangingPunct="0">
              <a:defRPr sz="1200">
                <a:solidFill>
                  <a:schemeClr val="tx1"/>
                </a:solidFill>
                <a:latin typeface="Arial" charset="0"/>
                <a:cs typeface="Arial" charset="0"/>
              </a:defRPr>
            </a:lvl1pPr>
            <a:lvl2pPr marL="742950" indent="-285750" eaLnBrk="0" hangingPunct="0">
              <a:defRPr sz="1200">
                <a:solidFill>
                  <a:schemeClr val="tx1"/>
                </a:solidFill>
                <a:latin typeface="Arial" charset="0"/>
                <a:cs typeface="Arial" charset="0"/>
              </a:defRPr>
            </a:lvl2pPr>
            <a:lvl3pPr marL="1143000" indent="-228600" eaLnBrk="0" hangingPunct="0">
              <a:defRPr sz="1200">
                <a:solidFill>
                  <a:schemeClr val="tx1"/>
                </a:solidFill>
                <a:latin typeface="Arial" charset="0"/>
                <a:cs typeface="Arial" charset="0"/>
              </a:defRPr>
            </a:lvl3pPr>
            <a:lvl4pPr marL="1600200" indent="-228600" eaLnBrk="0" hangingPunct="0">
              <a:defRPr sz="1200">
                <a:solidFill>
                  <a:schemeClr val="tx1"/>
                </a:solidFill>
                <a:latin typeface="Arial" charset="0"/>
                <a:cs typeface="Arial" charset="0"/>
              </a:defRPr>
            </a:lvl4pPr>
            <a:lvl5pPr marL="2057400" indent="-228600" eaLnBrk="0" hangingPunct="0">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fld id="{4CE0CBD3-EA98-40FA-A9E0-3B1AE5ACB631}" type="slidenum">
              <a:rPr lang="en-CA" sz="1000" smtClean="0">
                <a:solidFill>
                  <a:schemeClr val="bg2"/>
                </a:solidFill>
              </a:rPr>
              <a:pPr eaLnBrk="1" hangingPunct="1"/>
              <a:t>23</a:t>
            </a:fld>
            <a:endParaRPr lang="en-CA" sz="1000" smtClean="0">
              <a:solidFill>
                <a:schemeClr val="bg2"/>
              </a:solidFill>
            </a:endParaRPr>
          </a:p>
        </p:txBody>
      </p:sp>
      <p:sp>
        <p:nvSpPr>
          <p:cNvPr id="40964" name="Title 1"/>
          <p:cNvSpPr>
            <a:spLocks noGrp="1"/>
          </p:cNvSpPr>
          <p:nvPr>
            <p:ph type="title" idx="4294967295"/>
          </p:nvPr>
        </p:nvSpPr>
        <p:spPr>
          <a:xfrm>
            <a:off x="533400" y="152400"/>
            <a:ext cx="8077200" cy="311150"/>
          </a:xfrm>
          <a:extLst>
            <a:ext uri="{909E8E84-426E-40DD-AFC4-6F175D3DCCD1}">
              <a14:hiddenFill xmlns:a14="http://schemas.microsoft.com/office/drawing/2010/main">
                <a:solidFill>
                  <a:srgbClr val="FFFF00"/>
                </a:solidFill>
              </a14:hiddenFill>
            </a:ext>
          </a:extLst>
        </p:spPr>
        <p:txBody>
          <a:bodyPr lIns="0" tIns="0" rIns="0" bIns="0" anchor="t">
            <a:spAutoFit/>
          </a:bodyPr>
          <a:lstStyle/>
          <a:p>
            <a:pPr eaLnBrk="1" hangingPunct="1"/>
            <a:r>
              <a:rPr lang="en-CA" dirty="0" smtClean="0"/>
              <a:t>Information Flows</a:t>
            </a:r>
          </a:p>
        </p:txBody>
      </p:sp>
      <p:sp>
        <p:nvSpPr>
          <p:cNvPr id="40965" name="Content Placeholder 2"/>
          <p:cNvSpPr>
            <a:spLocks noGrp="1"/>
          </p:cNvSpPr>
          <p:nvPr>
            <p:ph sz="half" idx="4294967295"/>
          </p:nvPr>
        </p:nvSpPr>
        <p:spPr>
          <a:xfrm>
            <a:off x="304800" y="838200"/>
            <a:ext cx="4668838" cy="3671774"/>
          </a:xfrm>
          <a:extLst>
            <a:ext uri="{909E8E84-426E-40DD-AFC4-6F175D3DCCD1}">
              <a14:hiddenFill xmlns:a14="http://schemas.microsoft.com/office/drawing/2010/main">
                <a:solidFill>
                  <a:srgbClr val="FFFF00"/>
                </a:solidFill>
              </a14:hiddenFill>
            </a:ext>
          </a:extLst>
        </p:spPr>
        <p:txBody>
          <a:bodyPr wrap="square" lIns="0" tIns="0" rIns="0" bIns="0">
            <a:spAutoFit/>
          </a:bodyPr>
          <a:lstStyle/>
          <a:p>
            <a:pPr marL="228600" indent="-228600" defTabSz="912813" eaLnBrk="1" hangingPunct="1">
              <a:lnSpc>
                <a:spcPct val="75000"/>
              </a:lnSpc>
            </a:pPr>
            <a:r>
              <a:rPr lang="en-CA" sz="1800" dirty="0" smtClean="0"/>
              <a:t>Business information passed as inputs and outputs to and from the Requirements Scope Area, e.g. Travel Information, Travel Options</a:t>
            </a:r>
          </a:p>
          <a:p>
            <a:pPr marL="228600" indent="-228600" defTabSz="912813" eaLnBrk="1" hangingPunct="1">
              <a:lnSpc>
                <a:spcPct val="75000"/>
              </a:lnSpc>
            </a:pPr>
            <a:r>
              <a:rPr lang="en-CA" sz="1800" dirty="0" smtClean="0"/>
              <a:t>Focus on meaningful information (do not go to details of interactions request/response level)</a:t>
            </a:r>
          </a:p>
          <a:p>
            <a:pPr marL="228600" indent="-228600" defTabSz="912813" eaLnBrk="1" hangingPunct="1">
              <a:lnSpc>
                <a:spcPct val="75000"/>
              </a:lnSpc>
            </a:pPr>
            <a:r>
              <a:rPr lang="en-CA" sz="1800" dirty="0" smtClean="0"/>
              <a:t>Diagram does not show when inputs or outputs occur, i.e. no sequence, not a process</a:t>
            </a:r>
          </a:p>
          <a:p>
            <a:pPr marL="228600" indent="-228600" defTabSz="912813" eaLnBrk="1" hangingPunct="1">
              <a:lnSpc>
                <a:spcPct val="75000"/>
              </a:lnSpc>
            </a:pPr>
            <a:r>
              <a:rPr lang="en-CA" sz="1800" dirty="0" smtClean="0"/>
              <a:t>Are represented by labelled directional arrows and described in a table</a:t>
            </a:r>
          </a:p>
          <a:p>
            <a:pPr marL="612775" lvl="1" indent="-212725" defTabSz="912813" eaLnBrk="1" hangingPunct="1">
              <a:lnSpc>
                <a:spcPct val="80000"/>
              </a:lnSpc>
            </a:pPr>
            <a:r>
              <a:rPr lang="en-CA" sz="1400" dirty="0" smtClean="0"/>
              <a:t>Include multiple inputs as one arrow if part of the same goal of the interaction; otherwise separate arrows </a:t>
            </a:r>
          </a:p>
          <a:p>
            <a:pPr marL="612775" lvl="1" indent="-212725" defTabSz="912813" eaLnBrk="1" hangingPunct="1">
              <a:lnSpc>
                <a:spcPct val="80000"/>
              </a:lnSpc>
            </a:pPr>
            <a:r>
              <a:rPr lang="en-CA" sz="1400" dirty="0" smtClean="0"/>
              <a:t>Describe what information is contained in the inputs/outputs</a:t>
            </a:r>
          </a:p>
        </p:txBody>
      </p:sp>
      <p:graphicFrame>
        <p:nvGraphicFramePr>
          <p:cNvPr id="445543" name="Group 103"/>
          <p:cNvGraphicFramePr>
            <a:graphicFrameLocks noGrp="1"/>
          </p:cNvGraphicFramePr>
          <p:nvPr>
            <p:extLst>
              <p:ext uri="{D42A27DB-BD31-4B8C-83A1-F6EECF244321}">
                <p14:modId xmlns:p14="http://schemas.microsoft.com/office/powerpoint/2010/main" val="3380373511"/>
              </p:ext>
            </p:extLst>
          </p:nvPr>
        </p:nvGraphicFramePr>
        <p:xfrm>
          <a:off x="304800" y="4465320"/>
          <a:ext cx="8458200" cy="2270760"/>
        </p:xfrm>
        <a:graphic>
          <a:graphicData uri="http://schemas.openxmlformats.org/drawingml/2006/table">
            <a:tbl>
              <a:tblPr/>
              <a:tblGrid>
                <a:gridCol w="1951038"/>
                <a:gridCol w="6507162"/>
              </a:tblGrid>
              <a:tr h="274638">
                <a:tc>
                  <a:txBody>
                    <a:bodyPr/>
                    <a:lstStyle/>
                    <a:p>
                      <a:pPr marL="0" marR="0" lvl="0" indent="0" algn="ctr" defTabSz="912813" rtl="0" eaLnBrk="1" fontAlgn="base" latinLnBrk="0" hangingPunct="1">
                        <a:lnSpc>
                          <a:spcPct val="100000"/>
                        </a:lnSpc>
                        <a:spcBef>
                          <a:spcPct val="0"/>
                        </a:spcBef>
                        <a:spcAft>
                          <a:spcPct val="0"/>
                        </a:spcAft>
                        <a:buClr>
                          <a:schemeClr val="bg2"/>
                        </a:buClr>
                        <a:buSzPct val="80000"/>
                        <a:buFont typeface="Wingdings" pitchFamily="2" charset="2"/>
                        <a:buNone/>
                        <a:tabLst/>
                      </a:pPr>
                      <a:r>
                        <a:rPr kumimoji="0" lang="en-CA" sz="1600" b="1" i="0" u="none" strike="noStrike" cap="none" normalizeH="0" baseline="0" dirty="0" smtClean="0">
                          <a:ln>
                            <a:noFill/>
                          </a:ln>
                          <a:solidFill>
                            <a:schemeClr val="tx1"/>
                          </a:solidFill>
                          <a:effectLst/>
                          <a:latin typeface="Calibri" pitchFamily="34" charset="0"/>
                          <a:cs typeface="Calibri" pitchFamily="34" charset="0"/>
                        </a:rPr>
                        <a:t>Information Flows</a:t>
                      </a:r>
                      <a:endParaRPr kumimoji="0" lang="en-US" sz="1600" b="1" i="0" u="none" strike="noStrike" cap="none" normalizeH="0" baseline="0" dirty="0" smtClean="0">
                        <a:ln>
                          <a:noFill/>
                        </a:ln>
                        <a:solidFill>
                          <a:schemeClr val="tx1"/>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2813" rtl="0" eaLnBrk="1" fontAlgn="base" latinLnBrk="0" hangingPunct="1">
                        <a:lnSpc>
                          <a:spcPct val="100000"/>
                        </a:lnSpc>
                        <a:spcBef>
                          <a:spcPct val="0"/>
                        </a:spcBef>
                        <a:spcAft>
                          <a:spcPct val="0"/>
                        </a:spcAft>
                        <a:buClr>
                          <a:schemeClr val="bg2"/>
                        </a:buClr>
                        <a:buSzPct val="80000"/>
                        <a:buFont typeface="Wingdings" pitchFamily="2" charset="2"/>
                        <a:buNone/>
                        <a:tabLst/>
                      </a:pPr>
                      <a:r>
                        <a:rPr kumimoji="0" lang="en-CA" sz="1600" b="1" i="0" u="none" strike="noStrike" cap="none" normalizeH="0" baseline="0" smtClean="0">
                          <a:ln>
                            <a:noFill/>
                          </a:ln>
                          <a:solidFill>
                            <a:schemeClr val="tx1"/>
                          </a:solidFill>
                          <a:effectLst/>
                          <a:latin typeface="Calibri" pitchFamily="34" charset="0"/>
                          <a:cs typeface="Calibri" pitchFamily="34" charset="0"/>
                        </a:rPr>
                        <a:t>Description</a:t>
                      </a:r>
                      <a:endParaRPr kumimoji="0" lang="en-US" sz="1600" b="1" i="0" u="none" strike="noStrike" cap="none" normalizeH="0" baseline="0" smtClean="0">
                        <a:ln>
                          <a:noFill/>
                        </a:ln>
                        <a:solidFill>
                          <a:schemeClr val="tx1"/>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609600">
                <a:tc>
                  <a:txBody>
                    <a:bodyPr/>
                    <a:lstStyle/>
                    <a:p>
                      <a:pPr marL="0" marR="0" lvl="0" indent="0" algn="l" defTabSz="912813" rtl="0" eaLnBrk="1" fontAlgn="base" latinLnBrk="0" hangingPunct="1">
                        <a:lnSpc>
                          <a:spcPct val="100000"/>
                        </a:lnSpc>
                        <a:spcBef>
                          <a:spcPct val="0"/>
                        </a:spcBef>
                        <a:spcAft>
                          <a:spcPct val="0"/>
                        </a:spcAft>
                        <a:buClr>
                          <a:schemeClr val="bg2"/>
                        </a:buClr>
                        <a:buSzPct val="80000"/>
                        <a:buFont typeface="Wingdings" pitchFamily="2" charset="2"/>
                        <a:buNone/>
                        <a:tabLst/>
                      </a:pPr>
                      <a:r>
                        <a:rPr kumimoji="0" lang="en-CA" sz="1500" b="0" i="0" u="none" strike="noStrike" cap="none" normalizeH="0" baseline="0" dirty="0" smtClean="0">
                          <a:ln>
                            <a:noFill/>
                          </a:ln>
                          <a:solidFill>
                            <a:schemeClr val="tx1"/>
                          </a:solidFill>
                          <a:effectLst/>
                          <a:latin typeface="Calibri" pitchFamily="34" charset="0"/>
                          <a:cs typeface="Calibri" pitchFamily="34" charset="0"/>
                        </a:rPr>
                        <a:t>Client Document</a:t>
                      </a:r>
                      <a:endParaRPr kumimoji="0" lang="en-US" sz="1500" b="0" i="0" u="none" strike="noStrike" cap="none" normalizeH="0" baseline="0" dirty="0" smtClean="0">
                        <a:ln>
                          <a:noFill/>
                        </a:ln>
                        <a:solidFill>
                          <a:schemeClr val="tx1"/>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
                          <a:schemeClr val="bg2"/>
                        </a:buClr>
                        <a:buSzPct val="80000"/>
                        <a:buFont typeface="Wingdings" pitchFamily="2" charset="2"/>
                        <a:buNone/>
                        <a:tabLst/>
                      </a:pPr>
                      <a:r>
                        <a:rPr kumimoji="0" lang="en-US" sz="1500" b="0" i="0" u="none" strike="noStrike" cap="none" normalizeH="0" baseline="0" smtClean="0">
                          <a:ln>
                            <a:noFill/>
                          </a:ln>
                          <a:solidFill>
                            <a:schemeClr val="tx1"/>
                          </a:solidFill>
                          <a:effectLst/>
                          <a:latin typeface="Calibri" pitchFamily="34" charset="0"/>
                          <a:cs typeface="Calibri" pitchFamily="34" charset="0"/>
                        </a:rPr>
                        <a:t>Any document in an electronic format that the client or client advisor can upload, download, store, view or delete through Client Document Services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2813" rtl="0" eaLnBrk="1" fontAlgn="base" latinLnBrk="0" hangingPunct="1">
                        <a:lnSpc>
                          <a:spcPct val="100000"/>
                        </a:lnSpc>
                        <a:spcBef>
                          <a:spcPct val="0"/>
                        </a:spcBef>
                        <a:spcAft>
                          <a:spcPct val="0"/>
                        </a:spcAft>
                        <a:buClr>
                          <a:schemeClr val="bg2"/>
                        </a:buClr>
                        <a:buSzPct val="80000"/>
                        <a:buFont typeface="Wingdings" pitchFamily="2" charset="2"/>
                        <a:buNone/>
                        <a:tabLst/>
                      </a:pPr>
                      <a:r>
                        <a:rPr kumimoji="0" lang="en-US" sz="1500" b="0" i="0" u="none" strike="noStrike" cap="none" normalizeH="0" baseline="0" dirty="0" smtClean="0">
                          <a:ln>
                            <a:noFill/>
                          </a:ln>
                          <a:solidFill>
                            <a:schemeClr val="tx1"/>
                          </a:solidFill>
                          <a:effectLst/>
                          <a:latin typeface="Calibri" pitchFamily="34" charset="0"/>
                          <a:cs typeface="Calibri" pitchFamily="34" charset="0"/>
                        </a:rPr>
                        <a:t>Client Preferences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
                          <a:schemeClr val="bg2"/>
                        </a:buClr>
                        <a:buSzPct val="80000"/>
                        <a:buFont typeface="Wingdings" pitchFamily="2" charset="2"/>
                        <a:buNone/>
                        <a:tabLst/>
                      </a:pPr>
                      <a:r>
                        <a:rPr kumimoji="0" lang="en-US" sz="1500" b="0" i="0" u="none" strike="noStrike" cap="none" normalizeH="0" baseline="0" dirty="0" smtClean="0">
                          <a:ln>
                            <a:noFill/>
                          </a:ln>
                          <a:solidFill>
                            <a:schemeClr val="tx1"/>
                          </a:solidFill>
                          <a:effectLst/>
                          <a:latin typeface="Calibri" pitchFamily="34" charset="0"/>
                          <a:cs typeface="Calibri" pitchFamily="34" charset="0"/>
                        </a:rPr>
                        <a:t>Preferences about the clients use of Client Document Services e.g. acceptable client delegates, storage capacity, </a:t>
                      </a:r>
                      <a:r>
                        <a:rPr kumimoji="0" lang="en-CA" sz="1500" b="0" i="0" u="none" strike="noStrike" cap="none" normalizeH="0" baseline="0" dirty="0" smtClean="0">
                          <a:ln>
                            <a:noFill/>
                          </a:ln>
                          <a:solidFill>
                            <a:schemeClr val="tx1"/>
                          </a:solidFill>
                          <a:effectLst/>
                          <a:latin typeface="Calibri" pitchFamily="34" charset="0"/>
                          <a:cs typeface="Calibri" pitchFamily="34" charset="0"/>
                        </a:rPr>
                        <a:t>who can see, upload or delete client documents</a:t>
                      </a:r>
                      <a:endParaRPr kumimoji="0" lang="en-US" sz="1500" b="0" i="0" u="none" strike="noStrike" cap="none" normalizeH="0" baseline="0" dirty="0" smtClean="0">
                        <a:ln>
                          <a:noFill/>
                        </a:ln>
                        <a:solidFill>
                          <a:schemeClr val="tx1"/>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2813" rtl="0" eaLnBrk="1" fontAlgn="base" latinLnBrk="0" hangingPunct="1">
                        <a:lnSpc>
                          <a:spcPct val="100000"/>
                        </a:lnSpc>
                        <a:spcBef>
                          <a:spcPct val="0"/>
                        </a:spcBef>
                        <a:spcAft>
                          <a:spcPct val="0"/>
                        </a:spcAft>
                        <a:buClr>
                          <a:schemeClr val="bg2"/>
                        </a:buClr>
                        <a:buSzPct val="80000"/>
                        <a:buFont typeface="Wingdings" pitchFamily="2" charset="2"/>
                        <a:buNone/>
                        <a:tabLst/>
                      </a:pPr>
                      <a:r>
                        <a:rPr kumimoji="0" lang="en-CA" sz="1500" b="0" i="0" u="none" strike="noStrike" cap="none" normalizeH="0" baseline="0" dirty="0" smtClean="0">
                          <a:ln>
                            <a:noFill/>
                          </a:ln>
                          <a:solidFill>
                            <a:schemeClr val="tx1"/>
                          </a:solidFill>
                          <a:effectLst/>
                          <a:latin typeface="Calibri" pitchFamily="34" charset="0"/>
                          <a:cs typeface="Calibri" pitchFamily="34" charset="0"/>
                        </a:rPr>
                        <a:t>Client Documents</a:t>
                      </a:r>
                      <a:endParaRPr kumimoji="0" lang="en-US" sz="1500" b="0" i="0" u="none" strike="noStrike" cap="none" normalizeH="0" baseline="0" dirty="0" smtClean="0">
                        <a:ln>
                          <a:noFill/>
                        </a:ln>
                        <a:solidFill>
                          <a:schemeClr val="tx1"/>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
                          <a:schemeClr val="bg2"/>
                        </a:buClr>
                        <a:buSzPct val="80000"/>
                        <a:buFont typeface="Wingdings" pitchFamily="2" charset="2"/>
                        <a:buNone/>
                        <a:tabLst/>
                      </a:pPr>
                      <a:r>
                        <a:rPr kumimoji="0" lang="en-CA" sz="1500" b="0" i="0" u="none" strike="noStrike" cap="none" normalizeH="0" baseline="0" dirty="0" smtClean="0">
                          <a:ln>
                            <a:noFill/>
                          </a:ln>
                          <a:solidFill>
                            <a:schemeClr val="tx1"/>
                          </a:solidFill>
                          <a:effectLst/>
                          <a:latin typeface="Calibri" pitchFamily="34" charset="0"/>
                          <a:cs typeface="Calibri" pitchFamily="34" charset="0"/>
                        </a:rPr>
                        <a:t>Client documents, such as statements or tax slips, that are generated and stored electronically in client document services</a:t>
                      </a:r>
                      <a:endParaRPr kumimoji="0" lang="en-US" sz="1500" b="0" i="0" u="none" strike="noStrike" cap="none" normalizeH="0" baseline="0" dirty="0" smtClean="0">
                        <a:ln>
                          <a:noFill/>
                        </a:ln>
                        <a:solidFill>
                          <a:schemeClr val="tx1"/>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983" name="Object 104"/>
          <p:cNvGraphicFramePr>
            <a:graphicFrameLocks noChangeAspect="1"/>
          </p:cNvGraphicFramePr>
          <p:nvPr/>
        </p:nvGraphicFramePr>
        <p:xfrm>
          <a:off x="5181600" y="1066800"/>
          <a:ext cx="3733800" cy="2827338"/>
        </p:xfrm>
        <a:graphic>
          <a:graphicData uri="http://schemas.openxmlformats.org/presentationml/2006/ole">
            <mc:AlternateContent xmlns:mc="http://schemas.openxmlformats.org/markup-compatibility/2006">
              <mc:Choice xmlns:v="urn:schemas-microsoft-com:vml" Requires="v">
                <p:oleObj spid="_x0000_s5128" name="Visio" r:id="rId4" imgW="5178068" imgH="3488503" progId="Visio.Drawing.11">
                  <p:embed/>
                </p:oleObj>
              </mc:Choice>
              <mc:Fallback>
                <p:oleObj name="Visio" r:id="rId4" imgW="5178068" imgH="348850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066800"/>
                        <a:ext cx="3733800" cy="282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9834903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9"/>
          <p:cNvSpPr>
            <a:spLocks noGrp="1" noChangeArrowheads="1"/>
          </p:cNvSpPr>
          <p:nvPr>
            <p:ph type="title"/>
          </p:nvPr>
        </p:nvSpPr>
        <p:spPr>
          <a:xfrm>
            <a:off x="496775" y="979700"/>
            <a:ext cx="8382000" cy="376238"/>
          </a:xfrm>
        </p:spPr>
        <p:txBody>
          <a:bodyPr lIns="18288" rIns="18288">
            <a:noAutofit/>
          </a:bodyPr>
          <a:lstStyle/>
          <a:p>
            <a:pPr eaLnBrk="1" hangingPunct="1"/>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smtClean="0"/>
              <a:t>Class Activity: </a:t>
            </a:r>
            <a:br>
              <a:rPr lang="en-US" sz="3200" dirty="0" smtClean="0"/>
            </a:br>
            <a:r>
              <a:rPr lang="en-US" sz="3200" dirty="0" smtClean="0"/>
              <a:t>Acceptable Business Context Diagram?</a:t>
            </a:r>
          </a:p>
        </p:txBody>
      </p:sp>
      <p:sp>
        <p:nvSpPr>
          <p:cNvPr id="41986" name="Slide Number Placeholder 2"/>
          <p:cNvSpPr>
            <a:spLocks noGrp="1"/>
          </p:cNvSpPr>
          <p:nvPr>
            <p:ph type="sldNum" sz="quarter" idx="11"/>
          </p:nvPr>
        </p:nvSpPr>
        <p:spPr>
          <a:xfrm>
            <a:off x="8496300" y="6650038"/>
            <a:ext cx="647700" cy="207962"/>
          </a:xfrm>
          <a:prstGeom prst="rect">
            <a:avLst/>
          </a:prstGeom>
          <a:noFill/>
        </p:spPr>
        <p:txBody>
          <a:bodyPr/>
          <a:lstStyle>
            <a:lvl1pPr eaLnBrk="0" hangingPunct="0">
              <a:defRPr sz="1200">
                <a:solidFill>
                  <a:schemeClr val="tx1"/>
                </a:solidFill>
                <a:latin typeface="Arial" charset="0"/>
                <a:cs typeface="Arial" charset="0"/>
              </a:defRPr>
            </a:lvl1pPr>
            <a:lvl2pPr marL="742950" indent="-285750" eaLnBrk="0" hangingPunct="0">
              <a:defRPr sz="1200">
                <a:solidFill>
                  <a:schemeClr val="tx1"/>
                </a:solidFill>
                <a:latin typeface="Arial" charset="0"/>
                <a:cs typeface="Arial" charset="0"/>
              </a:defRPr>
            </a:lvl2pPr>
            <a:lvl3pPr marL="1143000" indent="-228600" eaLnBrk="0" hangingPunct="0">
              <a:defRPr sz="1200">
                <a:solidFill>
                  <a:schemeClr val="tx1"/>
                </a:solidFill>
                <a:latin typeface="Arial" charset="0"/>
                <a:cs typeface="Arial" charset="0"/>
              </a:defRPr>
            </a:lvl3pPr>
            <a:lvl4pPr marL="1600200" indent="-228600" eaLnBrk="0" hangingPunct="0">
              <a:defRPr sz="1200">
                <a:solidFill>
                  <a:schemeClr val="tx1"/>
                </a:solidFill>
                <a:latin typeface="Arial" charset="0"/>
                <a:cs typeface="Arial" charset="0"/>
              </a:defRPr>
            </a:lvl4pPr>
            <a:lvl5pPr marL="2057400" indent="-228600" eaLnBrk="0" hangingPunct="0">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fld id="{97DE848E-4D80-4F1C-8114-017796B1057D}" type="slidenum">
              <a:rPr lang="en-CA" sz="1000" smtClean="0">
                <a:solidFill>
                  <a:schemeClr val="bg2"/>
                </a:solidFill>
              </a:rPr>
              <a:pPr eaLnBrk="1" hangingPunct="1"/>
              <a:t>24</a:t>
            </a:fld>
            <a:endParaRPr lang="en-CA" sz="1000" smtClean="0">
              <a:solidFill>
                <a:schemeClr val="bg2"/>
              </a:solidFill>
            </a:endParaRPr>
          </a:p>
        </p:txBody>
      </p:sp>
      <p:sp>
        <p:nvSpPr>
          <p:cNvPr id="41987" name="Footer Placeholder 3"/>
          <p:cNvSpPr>
            <a:spLocks noGrp="1"/>
          </p:cNvSpPr>
          <p:nvPr>
            <p:ph type="ftr" sz="quarter" idx="12"/>
          </p:nvPr>
        </p:nvSpPr>
        <p:spPr>
          <a:xfrm>
            <a:off x="0" y="6629400"/>
            <a:ext cx="1600200" cy="228600"/>
          </a:xfrm>
          <a:prstGeom prst="rect">
            <a:avLst/>
          </a:prstGeom>
          <a:noFill/>
        </p:spPr>
        <p:txBody>
          <a:bodyPr/>
          <a:lstStyle>
            <a:lvl1pPr eaLnBrk="0" hangingPunct="0">
              <a:defRPr sz="1200">
                <a:solidFill>
                  <a:schemeClr val="tx1"/>
                </a:solidFill>
                <a:latin typeface="Arial" charset="0"/>
                <a:cs typeface="Arial" charset="0"/>
              </a:defRPr>
            </a:lvl1pPr>
            <a:lvl2pPr marL="742950" indent="-285750" eaLnBrk="0" hangingPunct="0">
              <a:defRPr sz="1200">
                <a:solidFill>
                  <a:schemeClr val="tx1"/>
                </a:solidFill>
                <a:latin typeface="Arial" charset="0"/>
                <a:cs typeface="Arial" charset="0"/>
              </a:defRPr>
            </a:lvl2pPr>
            <a:lvl3pPr marL="1143000" indent="-228600" eaLnBrk="0" hangingPunct="0">
              <a:defRPr sz="1200">
                <a:solidFill>
                  <a:schemeClr val="tx1"/>
                </a:solidFill>
                <a:latin typeface="Arial" charset="0"/>
                <a:cs typeface="Arial" charset="0"/>
              </a:defRPr>
            </a:lvl3pPr>
            <a:lvl4pPr marL="1600200" indent="-228600" eaLnBrk="0" hangingPunct="0">
              <a:defRPr sz="1200">
                <a:solidFill>
                  <a:schemeClr val="tx1"/>
                </a:solidFill>
                <a:latin typeface="Arial" charset="0"/>
                <a:cs typeface="Arial" charset="0"/>
              </a:defRPr>
            </a:lvl4pPr>
            <a:lvl5pPr marL="2057400" indent="-228600" eaLnBrk="0" hangingPunct="0">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r>
              <a:rPr lang="en-CA" sz="1000" smtClean="0">
                <a:solidFill>
                  <a:schemeClr val="bg2"/>
                </a:solidFill>
              </a:rPr>
              <a:t>TDBG Internal Use Only</a:t>
            </a:r>
          </a:p>
        </p:txBody>
      </p:sp>
      <p:graphicFrame>
        <p:nvGraphicFramePr>
          <p:cNvPr id="41988" name="Object 5"/>
          <p:cNvGraphicFramePr>
            <a:graphicFrameLocks noChangeAspect="1"/>
          </p:cNvGraphicFramePr>
          <p:nvPr>
            <p:extLst>
              <p:ext uri="{D42A27DB-BD31-4B8C-83A1-F6EECF244321}">
                <p14:modId xmlns:p14="http://schemas.microsoft.com/office/powerpoint/2010/main" val="1036351496"/>
              </p:ext>
            </p:extLst>
          </p:nvPr>
        </p:nvGraphicFramePr>
        <p:xfrm>
          <a:off x="457200" y="1437475"/>
          <a:ext cx="6934200" cy="5029200"/>
        </p:xfrm>
        <a:graphic>
          <a:graphicData uri="http://schemas.openxmlformats.org/presentationml/2006/ole">
            <mc:AlternateContent xmlns:mc="http://schemas.openxmlformats.org/markup-compatibility/2006">
              <mc:Choice xmlns:v="urn:schemas-microsoft-com:vml" Requires="v">
                <p:oleObj spid="_x0000_s6152" name="Visio" r:id="rId4" imgW="9831819" imgH="7134841" progId="Visio.Drawing.11">
                  <p:embed/>
                </p:oleObj>
              </mc:Choice>
              <mc:Fallback>
                <p:oleObj name="Visio" r:id="rId4" imgW="9831819" imgH="713484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437475"/>
                        <a:ext cx="6934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1990" name="Picture 10" descr="MP90043953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5703400"/>
            <a:ext cx="20574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59244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739" y="505149"/>
            <a:ext cx="7024744" cy="1143000"/>
          </a:xfrm>
        </p:spPr>
        <p:txBody>
          <a:bodyPr>
            <a:normAutofit fontScale="90000"/>
          </a:bodyPr>
          <a:lstStyle/>
          <a:p>
            <a:r>
              <a:rPr lang="en-US" dirty="0" smtClean="0"/>
              <a:t>Elements of Quality High Level Requirements</a:t>
            </a:r>
            <a:endParaRPr lang="en-US" dirty="0"/>
          </a:p>
        </p:txBody>
      </p:sp>
      <p:sp>
        <p:nvSpPr>
          <p:cNvPr id="3" name="Content Placeholder 2"/>
          <p:cNvSpPr>
            <a:spLocks noGrp="1"/>
          </p:cNvSpPr>
          <p:nvPr>
            <p:ph idx="1"/>
          </p:nvPr>
        </p:nvSpPr>
        <p:spPr>
          <a:xfrm>
            <a:off x="685800" y="1482726"/>
            <a:ext cx="7772400" cy="2327274"/>
          </a:xfrm>
        </p:spPr>
        <p:txBody>
          <a:bodyPr>
            <a:normAutofit fontScale="85000" lnSpcReduction="10000"/>
          </a:bodyPr>
          <a:lstStyle/>
          <a:p>
            <a:pPr>
              <a:lnSpc>
                <a:spcPct val="100000"/>
              </a:lnSpc>
              <a:spcBef>
                <a:spcPts val="600"/>
              </a:spcBef>
              <a:spcAft>
                <a:spcPts val="600"/>
              </a:spcAft>
            </a:pPr>
            <a:r>
              <a:rPr lang="en-US" dirty="0" smtClean="0"/>
              <a:t>Stated from the perspective of someone who will benefit</a:t>
            </a:r>
          </a:p>
          <a:p>
            <a:pPr>
              <a:lnSpc>
                <a:spcPct val="100000"/>
              </a:lnSpc>
              <a:spcBef>
                <a:spcPts val="600"/>
              </a:spcBef>
              <a:spcAft>
                <a:spcPts val="600"/>
              </a:spcAft>
            </a:pPr>
            <a:r>
              <a:rPr lang="en-US" dirty="0" smtClean="0"/>
              <a:t>Unique identifier (e.g., HLR01)</a:t>
            </a:r>
          </a:p>
          <a:p>
            <a:pPr>
              <a:lnSpc>
                <a:spcPct val="100000"/>
              </a:lnSpc>
              <a:spcBef>
                <a:spcPts val="600"/>
              </a:spcBef>
              <a:spcAft>
                <a:spcPts val="600"/>
              </a:spcAft>
            </a:pPr>
            <a:r>
              <a:rPr lang="en-US" dirty="0" smtClean="0"/>
              <a:t>Technology / solution free, but identifies manual vs. technology enabled needs</a:t>
            </a:r>
          </a:p>
          <a:p>
            <a:pPr>
              <a:lnSpc>
                <a:spcPct val="100000"/>
              </a:lnSpc>
              <a:spcBef>
                <a:spcPts val="600"/>
              </a:spcBef>
              <a:spcAft>
                <a:spcPts val="600"/>
              </a:spcAft>
            </a:pPr>
            <a:r>
              <a:rPr lang="en-US" dirty="0" smtClean="0"/>
              <a:t>Structure: &lt;Beneficiary&gt; must &lt;Do/Be Able to Do&gt; &lt;What&gt;</a:t>
            </a:r>
            <a:endParaRPr lang="en-US" dirty="0"/>
          </a:p>
        </p:txBody>
      </p:sp>
      <p:sp>
        <p:nvSpPr>
          <p:cNvPr id="5" name="Slide Number Placeholder 3"/>
          <p:cNvSpPr>
            <a:spLocks noGrp="1"/>
          </p:cNvSpPr>
          <p:nvPr>
            <p:ph type="sldNum" sz="quarter" idx="12"/>
          </p:nvPr>
        </p:nvSpPr>
        <p:spPr/>
        <p:txBody>
          <a:bodyPr/>
          <a:lstStyle/>
          <a:p>
            <a:fld id="{5CBDBD4D-7B7B-4EC0-AB6E-424933B04FED}" type="slidenum">
              <a:rPr lang="en-US" smtClean="0"/>
              <a:pPr/>
              <a:t>25</a:t>
            </a:fld>
            <a:endParaRPr lang="en-US" dirty="0"/>
          </a:p>
        </p:txBody>
      </p:sp>
      <p:sp>
        <p:nvSpPr>
          <p:cNvPr id="4" name="Rectangle 3"/>
          <p:cNvSpPr/>
          <p:nvPr/>
        </p:nvSpPr>
        <p:spPr>
          <a:xfrm>
            <a:off x="685800" y="3962400"/>
            <a:ext cx="7772400" cy="1828800"/>
          </a:xfrm>
          <a:prstGeom prst="rect">
            <a:avLst/>
          </a:prstGeom>
          <a:solidFill>
            <a:srgbClr val="DBEACE"/>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2625" lvl="0" indent="-450850" algn="ctr">
              <a:spcBef>
                <a:spcPts val="600"/>
              </a:spcBef>
              <a:spcAft>
                <a:spcPts val="600"/>
              </a:spcAft>
            </a:pPr>
            <a:r>
              <a:rPr lang="en-US" sz="2000" dirty="0" smtClean="0">
                <a:solidFill>
                  <a:schemeClr val="tx1"/>
                </a:solidFill>
              </a:rPr>
              <a:t>Examples:</a:t>
            </a:r>
          </a:p>
          <a:p>
            <a:pPr marL="682625" lvl="0" indent="-450850">
              <a:spcBef>
                <a:spcPts val="600"/>
              </a:spcBef>
              <a:spcAft>
                <a:spcPts val="600"/>
              </a:spcAft>
              <a:buFont typeface="Wingdings" pitchFamily="2" charset="2"/>
              <a:buChar char="ü"/>
            </a:pPr>
            <a:r>
              <a:rPr lang="en-US" sz="2000" dirty="0" smtClean="0">
                <a:solidFill>
                  <a:schemeClr val="tx1"/>
                </a:solidFill>
              </a:rPr>
              <a:t>HLR01 Customer must receive monthly statements online.</a:t>
            </a:r>
          </a:p>
          <a:p>
            <a:pPr marL="682625" lvl="0" indent="-450850">
              <a:spcBef>
                <a:spcPts val="600"/>
              </a:spcBef>
              <a:spcAft>
                <a:spcPts val="600"/>
              </a:spcAft>
              <a:buFont typeface="Wingdings" pitchFamily="2" charset="2"/>
              <a:buChar char=""/>
            </a:pPr>
            <a:r>
              <a:rPr lang="en-US" sz="2000" dirty="0" smtClean="0">
                <a:solidFill>
                  <a:schemeClr val="tx1"/>
                </a:solidFill>
              </a:rPr>
              <a:t>HLR01 Provide ability to generate monthly statements online.</a:t>
            </a:r>
          </a:p>
        </p:txBody>
      </p:sp>
    </p:spTree>
    <p:extLst>
      <p:ext uri="{BB962C8B-B14F-4D97-AF65-F5344CB8AC3E}">
        <p14:creationId xmlns:p14="http://schemas.microsoft.com/office/powerpoint/2010/main" val="16407202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28" y="304800"/>
            <a:ext cx="7024744" cy="1143000"/>
          </a:xfrm>
        </p:spPr>
        <p:txBody>
          <a:bodyPr/>
          <a:lstStyle/>
          <a:p>
            <a:r>
              <a:rPr lang="en-US" dirty="0" smtClean="0"/>
              <a:t>Group Activity</a:t>
            </a:r>
            <a:endParaRPr lang="en-US" dirty="0"/>
          </a:p>
        </p:txBody>
      </p:sp>
      <p:sp>
        <p:nvSpPr>
          <p:cNvPr id="7" name="Slide Number Placeholder 3"/>
          <p:cNvSpPr>
            <a:spLocks noGrp="1"/>
          </p:cNvSpPr>
          <p:nvPr>
            <p:ph type="sldNum" sz="quarter" idx="12"/>
          </p:nvPr>
        </p:nvSpPr>
        <p:spPr/>
        <p:txBody>
          <a:bodyPr/>
          <a:lstStyle/>
          <a:p>
            <a:fld id="{5CBDBD4D-7B7B-4EC0-AB6E-424933B04FED}" type="slidenum">
              <a:rPr lang="en-US" smtClean="0"/>
              <a:pPr/>
              <a:t>26</a:t>
            </a:fld>
            <a:endParaRPr lang="en-US" dirty="0"/>
          </a:p>
        </p:txBody>
      </p:sp>
      <p:sp>
        <p:nvSpPr>
          <p:cNvPr id="4" name="Rectangle 3"/>
          <p:cNvSpPr/>
          <p:nvPr/>
        </p:nvSpPr>
        <p:spPr>
          <a:xfrm>
            <a:off x="685800" y="2057400"/>
            <a:ext cx="7772400" cy="2819400"/>
          </a:xfrm>
          <a:prstGeom prst="rect">
            <a:avLst/>
          </a:prstGeom>
          <a:solidFill>
            <a:schemeClr val="bg1"/>
          </a:solidFill>
          <a:ln w="76200">
            <a:solidFill>
              <a:srgbClr val="E0E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8325" lvl="0" indent="-342900">
              <a:spcBef>
                <a:spcPts val="600"/>
              </a:spcBef>
              <a:spcAft>
                <a:spcPts val="600"/>
              </a:spcAft>
              <a:buFont typeface="+mj-lt"/>
              <a:buAutoNum type="arabicPeriod"/>
            </a:pPr>
            <a:r>
              <a:rPr lang="en-US" sz="2000" dirty="0" smtClean="0">
                <a:solidFill>
                  <a:schemeClr val="tx1"/>
                </a:solidFill>
              </a:rPr>
              <a:t>The system shall generate monthly profit loss reports.</a:t>
            </a:r>
          </a:p>
          <a:p>
            <a:pPr marL="568325" lvl="0" indent="-342900">
              <a:spcBef>
                <a:spcPts val="600"/>
              </a:spcBef>
              <a:spcAft>
                <a:spcPts val="600"/>
              </a:spcAft>
              <a:buFont typeface="+mj-lt"/>
              <a:buAutoNum type="arabicPeriod"/>
            </a:pPr>
            <a:r>
              <a:rPr lang="en-US" sz="2000" dirty="0" smtClean="0">
                <a:solidFill>
                  <a:schemeClr val="tx1"/>
                </a:solidFill>
              </a:rPr>
              <a:t>Customers must be able to obtain quotes for GICs, Term Deposits, TBills etc.</a:t>
            </a:r>
          </a:p>
          <a:p>
            <a:pPr marL="568325" lvl="0" indent="-342900">
              <a:spcBef>
                <a:spcPts val="600"/>
              </a:spcBef>
              <a:spcAft>
                <a:spcPts val="600"/>
              </a:spcAft>
              <a:buFont typeface="+mj-lt"/>
              <a:buAutoNum type="arabicPeriod"/>
            </a:pPr>
            <a:r>
              <a:rPr lang="en-US" sz="2000" dirty="0" smtClean="0">
                <a:solidFill>
                  <a:schemeClr val="tx1"/>
                </a:solidFill>
              </a:rPr>
              <a:t>TD systems will interface with Tokyo market </a:t>
            </a:r>
            <a:r>
              <a:rPr lang="en-US" sz="2000" dirty="0">
                <a:solidFill>
                  <a:schemeClr val="tx1"/>
                </a:solidFill>
              </a:rPr>
              <a:t>systems </a:t>
            </a:r>
            <a:r>
              <a:rPr lang="en-US" sz="2000" dirty="0" smtClean="0">
                <a:solidFill>
                  <a:schemeClr val="tx1"/>
                </a:solidFill>
              </a:rPr>
              <a:t>and will provide market data for Singapore securities.</a:t>
            </a:r>
          </a:p>
        </p:txBody>
      </p:sp>
      <p:sp>
        <p:nvSpPr>
          <p:cNvPr id="6" name="Rectangle 5"/>
          <p:cNvSpPr/>
          <p:nvPr/>
        </p:nvSpPr>
        <p:spPr>
          <a:xfrm>
            <a:off x="685800" y="1447800"/>
            <a:ext cx="7772400" cy="609600"/>
          </a:xfrm>
          <a:prstGeom prst="rect">
            <a:avLst/>
          </a:prstGeom>
          <a:solidFill>
            <a:srgbClr val="E0EB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defTabSz="912813">
              <a:spcBef>
                <a:spcPts val="600"/>
              </a:spcBef>
              <a:spcAft>
                <a:spcPts val="600"/>
              </a:spcAft>
            </a:pPr>
            <a:r>
              <a:rPr lang="en-US" sz="2000" dirty="0" smtClean="0">
                <a:solidFill>
                  <a:schemeClr val="tx1"/>
                </a:solidFill>
              </a:rPr>
              <a:t>Which of these are acceptable high level requirements?</a:t>
            </a:r>
          </a:p>
        </p:txBody>
      </p:sp>
      <p:pic>
        <p:nvPicPr>
          <p:cNvPr id="5" name="Picture 4"/>
          <p:cNvPicPr/>
          <p:nvPr/>
        </p:nvPicPr>
        <p:blipFill>
          <a:blip r:embed="rId3" cstate="print"/>
          <a:srcRect l="2941" t="45971" r="4040" b="17629"/>
          <a:stretch>
            <a:fillRect/>
          </a:stretch>
        </p:blipFill>
        <p:spPr>
          <a:xfrm>
            <a:off x="2209800" y="4628585"/>
            <a:ext cx="4724400" cy="1543615"/>
          </a:xfrm>
          <a:prstGeom prst="rect">
            <a:avLst/>
          </a:prstGeom>
          <a:ln w="76200">
            <a:noFill/>
          </a:ln>
        </p:spPr>
      </p:pic>
    </p:spTree>
    <p:extLst>
      <p:ext uri="{BB962C8B-B14F-4D97-AF65-F5344CB8AC3E}">
        <p14:creationId xmlns:p14="http://schemas.microsoft.com/office/powerpoint/2010/main" val="41519015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735" y="315144"/>
            <a:ext cx="7024744" cy="1143000"/>
          </a:xfrm>
        </p:spPr>
        <p:txBody>
          <a:bodyPr>
            <a:normAutofit fontScale="90000"/>
          </a:bodyPr>
          <a:lstStyle/>
          <a:p>
            <a:r>
              <a:rPr lang="en-US" dirty="0"/>
              <a:t>A REAL Example: </a:t>
            </a:r>
            <a:r>
              <a:rPr lang="en-US" dirty="0" smtClean="0"/>
              <a:t/>
            </a:r>
            <a:br>
              <a:rPr lang="en-US" dirty="0" smtClean="0"/>
            </a:br>
            <a:r>
              <a:rPr lang="en-US" dirty="0" smtClean="0"/>
              <a:t>RMLC Case - HLRs</a:t>
            </a:r>
            <a:endParaRPr lang="en-US" dirty="0"/>
          </a:p>
        </p:txBody>
      </p:sp>
      <p:sp>
        <p:nvSpPr>
          <p:cNvPr id="4" name="Slide Number Placeholder 3"/>
          <p:cNvSpPr>
            <a:spLocks noGrp="1"/>
          </p:cNvSpPr>
          <p:nvPr>
            <p:ph type="sldNum" sz="quarter" idx="12"/>
          </p:nvPr>
        </p:nvSpPr>
        <p:spPr/>
        <p:txBody>
          <a:bodyPr/>
          <a:lstStyle/>
          <a:p>
            <a:fld id="{5CBDBD4D-7B7B-4EC0-AB6E-424933B04FED}" type="slidenum">
              <a:rPr lang="en-US" smtClean="0"/>
              <a:pPr/>
              <a:t>27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07396903"/>
              </p:ext>
            </p:extLst>
          </p:nvPr>
        </p:nvGraphicFramePr>
        <p:xfrm>
          <a:off x="428501" y="3442827"/>
          <a:ext cx="8382000" cy="3753592"/>
        </p:xfrm>
        <a:graphic>
          <a:graphicData uri="http://schemas.openxmlformats.org/drawingml/2006/table">
            <a:tbl>
              <a:tblPr/>
              <a:tblGrid>
                <a:gridCol w="1033790"/>
                <a:gridCol w="6327922"/>
                <a:gridCol w="1020288"/>
              </a:tblGrid>
              <a:tr h="150240">
                <a:tc>
                  <a:txBody>
                    <a:bodyPr/>
                    <a:lstStyle/>
                    <a:p>
                      <a:pPr marL="0" marR="0" algn="ctr">
                        <a:spcBef>
                          <a:spcPts val="600"/>
                        </a:spcBef>
                        <a:spcAft>
                          <a:spcPts val="600"/>
                        </a:spcAft>
                      </a:pPr>
                      <a:r>
                        <a:rPr lang="en-US" sz="2000" b="1" dirty="0">
                          <a:latin typeface="Arial"/>
                          <a:ea typeface="Times New Roman"/>
                          <a:cs typeface="Arial"/>
                        </a:rPr>
                        <a:t>HLR</a:t>
                      </a:r>
                      <a:endParaRPr lang="en-US" sz="2000" dirty="0">
                        <a:latin typeface="Arial"/>
                        <a:ea typeface="Times New Roman"/>
                        <a:cs typeface="Times New Roman"/>
                      </a:endParaRPr>
                    </a:p>
                  </a:txBody>
                  <a:tcPr marL="67608" marR="676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marL="0" marR="0" algn="ctr">
                        <a:spcBef>
                          <a:spcPts val="600"/>
                        </a:spcBef>
                        <a:spcAft>
                          <a:spcPts val="600"/>
                        </a:spcAft>
                      </a:pPr>
                      <a:r>
                        <a:rPr lang="en-US" sz="2000" b="1" dirty="0" smtClean="0">
                          <a:latin typeface="+mn-lt"/>
                          <a:ea typeface="Times New Roman"/>
                          <a:cs typeface="Arial"/>
                        </a:rPr>
                        <a:t>Description</a:t>
                      </a:r>
                      <a:endParaRPr lang="en-US" sz="2000" dirty="0">
                        <a:latin typeface="Arial"/>
                        <a:ea typeface="Times New Roman"/>
                        <a:cs typeface="Times New Roman"/>
                      </a:endParaRPr>
                    </a:p>
                  </a:txBody>
                  <a:tcPr marL="67608" marR="676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marL="0" marR="0" algn="ctr">
                        <a:spcBef>
                          <a:spcPts val="600"/>
                        </a:spcBef>
                        <a:spcAft>
                          <a:spcPts val="600"/>
                        </a:spcAft>
                      </a:pPr>
                      <a:r>
                        <a:rPr lang="en-US" sz="2000" b="1" dirty="0" smtClean="0">
                          <a:latin typeface="Arial"/>
                          <a:ea typeface="Times New Roman"/>
                          <a:cs typeface="Times New Roman"/>
                        </a:rPr>
                        <a:t>Trace</a:t>
                      </a:r>
                      <a:endParaRPr lang="en-US" sz="2000" b="1" dirty="0">
                        <a:latin typeface="Arial"/>
                        <a:ea typeface="Times New Roman"/>
                        <a:cs typeface="Times New Roman"/>
                      </a:endParaRPr>
                    </a:p>
                  </a:txBody>
                  <a:tcPr marL="67608" marR="676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r>
              <a:tr h="493420">
                <a:tc>
                  <a:txBody>
                    <a:bodyPr/>
                    <a:lstStyle/>
                    <a:p>
                      <a:pPr algn="ctr">
                        <a:spcBef>
                          <a:spcPts val="300"/>
                        </a:spcBef>
                        <a:spcAft>
                          <a:spcPts val="0"/>
                        </a:spcAft>
                      </a:pPr>
                      <a:r>
                        <a:rPr lang="en-US" sz="2000" dirty="0">
                          <a:effectLst/>
                          <a:latin typeface="Calibri"/>
                          <a:ea typeface="Times New Roman"/>
                          <a:cs typeface="Calibri"/>
                        </a:rPr>
                        <a:t>HLR01</a:t>
                      </a: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0"/>
                        </a:spcAft>
                      </a:pP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639">
                <a:tc>
                  <a:txBody>
                    <a:bodyPr/>
                    <a:lstStyle/>
                    <a:p>
                      <a:pPr algn="ctr">
                        <a:spcBef>
                          <a:spcPts val="300"/>
                        </a:spcBef>
                        <a:spcAft>
                          <a:spcPts val="0"/>
                        </a:spcAft>
                      </a:pPr>
                      <a:r>
                        <a:rPr lang="en-US" sz="2000">
                          <a:effectLst/>
                          <a:latin typeface="Calibri"/>
                          <a:ea typeface="Times New Roman"/>
                          <a:cs typeface="Calibri"/>
                        </a:rPr>
                        <a:t>HLR02</a:t>
                      </a:r>
                      <a:endParaRPr lang="en-CA" sz="20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0"/>
                        </a:spcAft>
                      </a:pP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514">
                <a:tc>
                  <a:txBody>
                    <a:bodyPr/>
                    <a:lstStyle/>
                    <a:p>
                      <a:pPr algn="ctr">
                        <a:spcBef>
                          <a:spcPts val="300"/>
                        </a:spcBef>
                        <a:spcAft>
                          <a:spcPts val="0"/>
                        </a:spcAft>
                      </a:pPr>
                      <a:r>
                        <a:rPr lang="en-US" sz="2000">
                          <a:effectLst/>
                          <a:latin typeface="Calibri"/>
                          <a:ea typeface="Times New Roman"/>
                          <a:cs typeface="Calibri"/>
                        </a:rPr>
                        <a:t>HLR03</a:t>
                      </a:r>
                      <a:endParaRPr lang="en-CA" sz="20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0"/>
                        </a:spcAft>
                      </a:pP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764">
                <a:tc>
                  <a:txBody>
                    <a:bodyPr/>
                    <a:lstStyle/>
                    <a:p>
                      <a:pPr algn="ctr">
                        <a:spcBef>
                          <a:spcPts val="300"/>
                        </a:spcBef>
                        <a:spcAft>
                          <a:spcPts val="0"/>
                        </a:spcAft>
                      </a:pPr>
                      <a:r>
                        <a:rPr lang="en-US" sz="2000">
                          <a:effectLst/>
                          <a:latin typeface="Calibri"/>
                          <a:ea typeface="Times New Roman"/>
                          <a:cs typeface="Calibri"/>
                        </a:rPr>
                        <a:t>HLR04</a:t>
                      </a:r>
                      <a:endParaRPr lang="en-CA" sz="20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0"/>
                        </a:spcAft>
                      </a:pP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639">
                <a:tc>
                  <a:txBody>
                    <a:bodyPr/>
                    <a:lstStyle/>
                    <a:p>
                      <a:pPr algn="ctr">
                        <a:spcBef>
                          <a:spcPts val="300"/>
                        </a:spcBef>
                        <a:spcAft>
                          <a:spcPts val="0"/>
                        </a:spcAft>
                      </a:pPr>
                      <a:r>
                        <a:rPr lang="en-US" sz="2000">
                          <a:effectLst/>
                          <a:latin typeface="Calibri"/>
                          <a:ea typeface="Times New Roman"/>
                          <a:cs typeface="Calibri"/>
                        </a:rPr>
                        <a:t>HLR05</a:t>
                      </a:r>
                      <a:endParaRPr lang="en-CA" sz="20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0"/>
                        </a:spcAft>
                      </a:pP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9055">
                <a:tc>
                  <a:txBody>
                    <a:bodyPr/>
                    <a:lstStyle/>
                    <a:p>
                      <a:pPr algn="ctr">
                        <a:spcBef>
                          <a:spcPts val="300"/>
                        </a:spcBef>
                        <a:spcAft>
                          <a:spcPts val="0"/>
                        </a:spcAft>
                      </a:pPr>
                      <a:r>
                        <a:rPr lang="en-US" sz="2000">
                          <a:effectLst/>
                          <a:latin typeface="Calibri"/>
                          <a:ea typeface="Times New Roman"/>
                          <a:cs typeface="Calibri"/>
                        </a:rPr>
                        <a:t>HLR06</a:t>
                      </a:r>
                      <a:endParaRPr lang="en-CA" sz="20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0"/>
                        </a:spcAft>
                      </a:pPr>
                      <a:endParaRPr lang="en-CA" sz="20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761">
                <a:tc>
                  <a:txBody>
                    <a:bodyPr/>
                    <a:lstStyle/>
                    <a:p>
                      <a:pPr algn="ctr">
                        <a:spcBef>
                          <a:spcPts val="300"/>
                        </a:spcBef>
                        <a:spcAft>
                          <a:spcPts val="0"/>
                        </a:spcAft>
                      </a:pPr>
                      <a:r>
                        <a:rPr lang="en-US" sz="2000">
                          <a:effectLst/>
                          <a:latin typeface="Calibri"/>
                          <a:ea typeface="Times New Roman"/>
                          <a:cs typeface="Calibri"/>
                        </a:rPr>
                        <a:t>HLR07</a:t>
                      </a:r>
                      <a:endParaRPr lang="en-CA" sz="20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0"/>
                        </a:spcAft>
                      </a:pP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1270660" y="1650670"/>
            <a:ext cx="7101444" cy="2031325"/>
          </a:xfrm>
          <a:prstGeom prst="rect">
            <a:avLst/>
          </a:prstGeom>
          <a:noFill/>
        </p:spPr>
        <p:txBody>
          <a:bodyPr wrap="square" rtlCol="0">
            <a:spAutoFit/>
          </a:bodyPr>
          <a:lstStyle/>
          <a:p>
            <a:r>
              <a:rPr lang="en-CA" dirty="0" smtClean="0"/>
              <a:t>Based on the P/O Statements, consider HLRs that address the needs identified: Currently</a:t>
            </a:r>
            <a:r>
              <a:rPr lang="en-CA" dirty="0"/>
              <a:t>, registrants of classroom training have not been provided with an automated registration process.  This has resulted in many manual errors throughout the registration process when registering </a:t>
            </a:r>
            <a:r>
              <a:rPr lang="en-CA" dirty="0" smtClean="0"/>
              <a:t>for and completing workshops</a:t>
            </a:r>
            <a:r>
              <a:rPr lang="en-CA" dirty="0"/>
              <a:t>.</a:t>
            </a:r>
            <a:endParaRPr lang="en-US" dirty="0">
              <a:ea typeface="Calibri"/>
              <a:cs typeface="Times New Roman"/>
            </a:endParaRPr>
          </a:p>
          <a:p>
            <a:endParaRPr lang="en-CA" dirty="0"/>
          </a:p>
        </p:txBody>
      </p:sp>
    </p:spTree>
    <p:extLst>
      <p:ext uri="{BB962C8B-B14F-4D97-AF65-F5344CB8AC3E}">
        <p14:creationId xmlns:p14="http://schemas.microsoft.com/office/powerpoint/2010/main" val="3042367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735" y="315144"/>
            <a:ext cx="7024744" cy="1143000"/>
          </a:xfrm>
        </p:spPr>
        <p:txBody>
          <a:bodyPr>
            <a:normAutofit fontScale="90000"/>
          </a:bodyPr>
          <a:lstStyle/>
          <a:p>
            <a:r>
              <a:rPr lang="en-US" dirty="0"/>
              <a:t>A REAL Example: </a:t>
            </a:r>
            <a:r>
              <a:rPr lang="en-US" dirty="0" smtClean="0"/>
              <a:t/>
            </a:r>
            <a:br>
              <a:rPr lang="en-US" dirty="0" smtClean="0"/>
            </a:br>
            <a:r>
              <a:rPr lang="en-US" dirty="0" smtClean="0"/>
              <a:t>RMLC Case - HLRs</a:t>
            </a:r>
            <a:endParaRPr lang="en-US" dirty="0"/>
          </a:p>
        </p:txBody>
      </p:sp>
      <p:sp>
        <p:nvSpPr>
          <p:cNvPr id="4" name="Slide Number Placeholder 3"/>
          <p:cNvSpPr>
            <a:spLocks noGrp="1"/>
          </p:cNvSpPr>
          <p:nvPr>
            <p:ph type="sldNum" sz="quarter" idx="12"/>
          </p:nvPr>
        </p:nvSpPr>
        <p:spPr/>
        <p:txBody>
          <a:bodyPr/>
          <a:lstStyle/>
          <a:p>
            <a:fld id="{5CBDBD4D-7B7B-4EC0-AB6E-424933B04FED}" type="slidenum">
              <a:rPr lang="en-US" smtClean="0"/>
              <a:pPr/>
              <a:t>28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9357451"/>
              </p:ext>
            </p:extLst>
          </p:nvPr>
        </p:nvGraphicFramePr>
        <p:xfrm>
          <a:off x="381000" y="2136550"/>
          <a:ext cx="8382000" cy="3352800"/>
        </p:xfrm>
        <a:graphic>
          <a:graphicData uri="http://schemas.openxmlformats.org/drawingml/2006/table">
            <a:tbl>
              <a:tblPr/>
              <a:tblGrid>
                <a:gridCol w="1033790"/>
                <a:gridCol w="6327922"/>
                <a:gridCol w="1020288"/>
              </a:tblGrid>
              <a:tr h="150240">
                <a:tc>
                  <a:txBody>
                    <a:bodyPr/>
                    <a:lstStyle/>
                    <a:p>
                      <a:pPr marL="0" marR="0" algn="ctr">
                        <a:spcBef>
                          <a:spcPts val="600"/>
                        </a:spcBef>
                        <a:spcAft>
                          <a:spcPts val="600"/>
                        </a:spcAft>
                      </a:pPr>
                      <a:r>
                        <a:rPr lang="en-US" sz="2000" b="1" dirty="0">
                          <a:latin typeface="Arial"/>
                          <a:ea typeface="Times New Roman"/>
                          <a:cs typeface="Arial"/>
                        </a:rPr>
                        <a:t>HLR</a:t>
                      </a:r>
                      <a:endParaRPr lang="en-US" sz="2000" dirty="0">
                        <a:latin typeface="Arial"/>
                        <a:ea typeface="Times New Roman"/>
                        <a:cs typeface="Times New Roman"/>
                      </a:endParaRPr>
                    </a:p>
                  </a:txBody>
                  <a:tcPr marL="67608" marR="676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marL="0" marR="0" algn="ctr">
                        <a:spcBef>
                          <a:spcPts val="600"/>
                        </a:spcBef>
                        <a:spcAft>
                          <a:spcPts val="600"/>
                        </a:spcAft>
                      </a:pPr>
                      <a:r>
                        <a:rPr lang="en-US" sz="2000" b="1" dirty="0" smtClean="0">
                          <a:latin typeface="+mn-lt"/>
                          <a:ea typeface="Times New Roman"/>
                          <a:cs typeface="Arial"/>
                        </a:rPr>
                        <a:t>Description</a:t>
                      </a:r>
                      <a:endParaRPr lang="en-US" sz="2000" dirty="0">
                        <a:latin typeface="Arial"/>
                        <a:ea typeface="Times New Roman"/>
                        <a:cs typeface="Times New Roman"/>
                      </a:endParaRPr>
                    </a:p>
                  </a:txBody>
                  <a:tcPr marL="67608" marR="676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marL="0" marR="0" algn="ctr">
                        <a:spcBef>
                          <a:spcPts val="600"/>
                        </a:spcBef>
                        <a:spcAft>
                          <a:spcPts val="600"/>
                        </a:spcAft>
                      </a:pPr>
                      <a:r>
                        <a:rPr lang="en-US" sz="2000" b="1" dirty="0" smtClean="0">
                          <a:latin typeface="Arial"/>
                          <a:ea typeface="Times New Roman"/>
                          <a:cs typeface="Times New Roman"/>
                        </a:rPr>
                        <a:t>Trace</a:t>
                      </a:r>
                      <a:endParaRPr lang="en-US" sz="2000" b="1" dirty="0">
                        <a:latin typeface="Arial"/>
                        <a:ea typeface="Times New Roman"/>
                        <a:cs typeface="Times New Roman"/>
                      </a:endParaRPr>
                    </a:p>
                  </a:txBody>
                  <a:tcPr marL="67608" marR="676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r>
              <a:tr h="493420">
                <a:tc>
                  <a:txBody>
                    <a:bodyPr/>
                    <a:lstStyle/>
                    <a:p>
                      <a:pPr algn="ctr">
                        <a:spcBef>
                          <a:spcPts val="300"/>
                        </a:spcBef>
                        <a:spcAft>
                          <a:spcPts val="0"/>
                        </a:spcAft>
                      </a:pPr>
                      <a:r>
                        <a:rPr lang="en-US" sz="2000" dirty="0">
                          <a:effectLst/>
                          <a:latin typeface="Calibri"/>
                          <a:ea typeface="Times New Roman"/>
                          <a:cs typeface="Calibri"/>
                        </a:rPr>
                        <a:t>HLR01</a:t>
                      </a: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0"/>
                        </a:spcAft>
                      </a:pPr>
                      <a:r>
                        <a:rPr lang="en-US" sz="2000" dirty="0">
                          <a:effectLst/>
                          <a:latin typeface="Calibri"/>
                          <a:ea typeface="Times New Roman"/>
                          <a:cs typeface="Calibri"/>
                        </a:rPr>
                        <a:t>Registrant must be able to request registration for </a:t>
                      </a:r>
                      <a:r>
                        <a:rPr lang="en-US" sz="2000" dirty="0" smtClean="0">
                          <a:effectLst/>
                          <a:latin typeface="Calibri"/>
                          <a:ea typeface="Times New Roman"/>
                          <a:cs typeface="Calibri"/>
                        </a:rPr>
                        <a:t>classroom </a:t>
                      </a:r>
                      <a:r>
                        <a:rPr lang="en-US" sz="2000" dirty="0">
                          <a:effectLst/>
                          <a:latin typeface="Calibri"/>
                          <a:ea typeface="Times New Roman"/>
                          <a:cs typeface="Calibri"/>
                        </a:rPr>
                        <a:t>modules online, in English</a:t>
                      </a: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514">
                <a:tc>
                  <a:txBody>
                    <a:bodyPr/>
                    <a:lstStyle/>
                    <a:p>
                      <a:pPr algn="ctr">
                        <a:spcBef>
                          <a:spcPts val="300"/>
                        </a:spcBef>
                        <a:spcAft>
                          <a:spcPts val="0"/>
                        </a:spcAft>
                      </a:pPr>
                      <a:r>
                        <a:rPr lang="en-US" sz="2000" dirty="0">
                          <a:effectLst/>
                          <a:latin typeface="Calibri"/>
                          <a:ea typeface="Times New Roman"/>
                          <a:cs typeface="Calibri"/>
                        </a:rPr>
                        <a:t>HLR03</a:t>
                      </a: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0"/>
                        </a:spcAft>
                      </a:pPr>
                      <a:r>
                        <a:rPr lang="en-US" sz="2000" dirty="0">
                          <a:effectLst/>
                          <a:latin typeface="Calibri"/>
                          <a:ea typeface="Times New Roman"/>
                          <a:cs typeface="Calibri"/>
                        </a:rPr>
                        <a:t>Registrant must be able to review information on </a:t>
                      </a:r>
                      <a:r>
                        <a:rPr lang="en-US" sz="2000" dirty="0" smtClean="0">
                          <a:effectLst/>
                          <a:latin typeface="Calibri"/>
                          <a:ea typeface="Times New Roman"/>
                          <a:cs typeface="Calibri"/>
                        </a:rPr>
                        <a:t>classroom </a:t>
                      </a:r>
                      <a:r>
                        <a:rPr lang="en-US" sz="2000" dirty="0">
                          <a:effectLst/>
                          <a:latin typeface="Calibri"/>
                          <a:ea typeface="Times New Roman"/>
                          <a:cs typeface="Calibri"/>
                        </a:rPr>
                        <a:t>modules online, in English</a:t>
                      </a: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639">
                <a:tc>
                  <a:txBody>
                    <a:bodyPr/>
                    <a:lstStyle/>
                    <a:p>
                      <a:pPr algn="ctr">
                        <a:spcBef>
                          <a:spcPts val="300"/>
                        </a:spcBef>
                        <a:spcAft>
                          <a:spcPts val="0"/>
                        </a:spcAft>
                      </a:pPr>
                      <a:r>
                        <a:rPr lang="en-US" sz="2000" dirty="0">
                          <a:effectLst/>
                          <a:latin typeface="Calibri"/>
                          <a:ea typeface="Times New Roman"/>
                          <a:cs typeface="Calibri"/>
                        </a:rPr>
                        <a:t>HLR05</a:t>
                      </a: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0"/>
                        </a:spcAft>
                      </a:pPr>
                      <a:r>
                        <a:rPr lang="en-US" sz="2000" dirty="0">
                          <a:effectLst/>
                          <a:latin typeface="Calibri"/>
                          <a:ea typeface="Times New Roman"/>
                          <a:cs typeface="Calibri"/>
                        </a:rPr>
                        <a:t>Registrant must receive notifications on their registration status for classroom modules in English, via email</a:t>
                      </a: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35">
                <a:tc>
                  <a:txBody>
                    <a:bodyPr/>
                    <a:lstStyle/>
                    <a:p>
                      <a:pPr algn="ctr">
                        <a:spcBef>
                          <a:spcPts val="300"/>
                        </a:spcBef>
                        <a:spcAft>
                          <a:spcPts val="0"/>
                        </a:spcAft>
                      </a:pPr>
                      <a:r>
                        <a:rPr lang="en-US" sz="2000">
                          <a:effectLst/>
                          <a:latin typeface="Calibri"/>
                          <a:ea typeface="Times New Roman"/>
                          <a:cs typeface="Calibri"/>
                        </a:rPr>
                        <a:t>HLR06</a:t>
                      </a:r>
                      <a:endParaRPr lang="en-CA" sz="20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0"/>
                        </a:spcAft>
                      </a:pPr>
                      <a:r>
                        <a:rPr lang="en-US" sz="2000">
                          <a:effectLst/>
                          <a:latin typeface="Calibri"/>
                          <a:ea typeface="Times New Roman"/>
                          <a:cs typeface="Calibri"/>
                        </a:rPr>
                        <a:t>Registrant must be able to take pre and post course tests online, in English</a:t>
                      </a:r>
                      <a:endParaRPr lang="en-CA" sz="20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761">
                <a:tc>
                  <a:txBody>
                    <a:bodyPr/>
                    <a:lstStyle/>
                    <a:p>
                      <a:pPr algn="ctr">
                        <a:spcBef>
                          <a:spcPts val="300"/>
                        </a:spcBef>
                        <a:spcAft>
                          <a:spcPts val="0"/>
                        </a:spcAft>
                      </a:pPr>
                      <a:r>
                        <a:rPr lang="en-US" sz="2000">
                          <a:effectLst/>
                          <a:latin typeface="Calibri"/>
                          <a:ea typeface="Times New Roman"/>
                          <a:cs typeface="Calibri"/>
                        </a:rPr>
                        <a:t>HLR07</a:t>
                      </a:r>
                      <a:endParaRPr lang="en-CA" sz="20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0"/>
                        </a:spcAft>
                      </a:pPr>
                      <a:r>
                        <a:rPr lang="en-US" sz="2000" dirty="0">
                          <a:effectLst/>
                          <a:latin typeface="Calibri"/>
                          <a:ea typeface="Times New Roman"/>
                          <a:cs typeface="Calibri"/>
                        </a:rPr>
                        <a:t>Registrant must be able to take post course survey online, in English</a:t>
                      </a: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endParaRPr lang="en-CA" sz="20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964195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Class Case Study:  Sam’s Pizza</a:t>
            </a:r>
            <a:endParaRPr lang="en-CA" dirty="0"/>
          </a:p>
        </p:txBody>
      </p:sp>
      <p:sp>
        <p:nvSpPr>
          <p:cNvPr id="5" name="Content Placeholder 4"/>
          <p:cNvSpPr>
            <a:spLocks noGrp="1"/>
          </p:cNvSpPr>
          <p:nvPr>
            <p:ph idx="1"/>
          </p:nvPr>
        </p:nvSpPr>
        <p:spPr>
          <a:xfrm>
            <a:off x="1043492" y="2323652"/>
            <a:ext cx="6777317" cy="4041522"/>
          </a:xfrm>
        </p:spPr>
        <p:txBody>
          <a:bodyPr>
            <a:normAutofit fontScale="85000" lnSpcReduction="10000"/>
          </a:bodyPr>
          <a:lstStyle/>
          <a:p>
            <a:r>
              <a:rPr lang="en-CA" dirty="0" smtClean="0"/>
              <a:t>Sam’s </a:t>
            </a:r>
            <a:r>
              <a:rPr lang="en-CA" dirty="0"/>
              <a:t>Pizzeria is a family-managed business that was launched in East-Toronto in 1991.  In 23 years of operation, Sam’s has grown to service its clients across the entire GTA with 7 locations.  While word of mouth has helped to grow and sustain a thriving business, Sam’s Management realizes that to better service its customers, and continue to complete with larger competitors, that it must create an online presence.  </a:t>
            </a:r>
          </a:p>
          <a:p>
            <a:r>
              <a:rPr lang="en-CA" dirty="0"/>
              <a:t>Sam’s Pizzeria has decided to implement a web-based software application to support their order taking, payment and delivery processes.  This application will be used by both staff and clients to facilitate the ordering process.  </a:t>
            </a:r>
          </a:p>
          <a:p>
            <a:endParaRPr lang="en-CA" dirty="0"/>
          </a:p>
        </p:txBody>
      </p:sp>
      <p:sp>
        <p:nvSpPr>
          <p:cNvPr id="3" name="Slide Number Placeholder 2"/>
          <p:cNvSpPr>
            <a:spLocks noGrp="1"/>
          </p:cNvSpPr>
          <p:nvPr>
            <p:ph type="sldNum" sz="quarter" idx="12"/>
          </p:nvPr>
        </p:nvSpPr>
        <p:spPr/>
        <p:txBody>
          <a:bodyPr/>
          <a:lstStyle/>
          <a:p>
            <a:fld id="{5CBDBD4D-7B7B-4EC0-AB6E-424933B04FED}" type="slidenum">
              <a:rPr lang="en-CA" smtClean="0"/>
              <a:pPr/>
              <a:t>29</a:t>
            </a:fld>
            <a:endParaRPr lang="en-CA" dirty="0"/>
          </a:p>
        </p:txBody>
      </p:sp>
    </p:spTree>
    <p:extLst>
      <p:ext uri="{BB962C8B-B14F-4D97-AF65-F5344CB8AC3E}">
        <p14:creationId xmlns:p14="http://schemas.microsoft.com/office/powerpoint/2010/main" val="636933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yler\AppData\Local\Microsoft\Windows\Temporary Internet Files\Content.IE5\X567PF9B\MP900314350[1].jpg"/>
          <p:cNvPicPr>
            <a:picLocks noChangeAspect="1" noChangeArrowheads="1"/>
          </p:cNvPicPr>
          <p:nvPr/>
        </p:nvPicPr>
        <p:blipFill>
          <a:blip r:embed="rId3" cstate="print">
            <a:duotone>
              <a:schemeClr val="accent6">
                <a:shade val="45000"/>
                <a:satMod val="135000"/>
              </a:schemeClr>
              <a:prstClr val="white"/>
            </a:duotone>
            <a:lum bright="10000" contrast="20000"/>
          </a:blip>
          <a:srcRect/>
          <a:stretch>
            <a:fillRect/>
          </a:stretch>
        </p:blipFill>
        <p:spPr bwMode="auto">
          <a:xfrm rot="21108690">
            <a:off x="1539744" y="-411236"/>
            <a:ext cx="6408712" cy="9447732"/>
          </a:xfrm>
          <a:prstGeom prst="rect">
            <a:avLst/>
          </a:prstGeom>
          <a:noFill/>
        </p:spPr>
      </p:pic>
      <p:sp>
        <p:nvSpPr>
          <p:cNvPr id="2" name="Title 1"/>
          <p:cNvSpPr>
            <a:spLocks noGrp="1"/>
          </p:cNvSpPr>
          <p:nvPr>
            <p:ph type="title"/>
          </p:nvPr>
        </p:nvSpPr>
        <p:spPr>
          <a:xfrm>
            <a:off x="1043490" y="386414"/>
            <a:ext cx="7024744" cy="1143000"/>
          </a:xfrm>
        </p:spPr>
        <p:txBody>
          <a:bodyPr/>
          <a:lstStyle/>
          <a:p>
            <a:r>
              <a:rPr lang="en-CA" dirty="0" smtClean="0"/>
              <a:t>Requirements FACTS</a:t>
            </a:r>
            <a:endParaRPr lang="en-CA" dirty="0"/>
          </a:p>
        </p:txBody>
      </p:sp>
      <p:sp>
        <p:nvSpPr>
          <p:cNvPr id="3" name="Content Placeholder 2"/>
          <p:cNvSpPr>
            <a:spLocks noGrp="1"/>
          </p:cNvSpPr>
          <p:nvPr>
            <p:ph idx="1"/>
          </p:nvPr>
        </p:nvSpPr>
        <p:spPr>
          <a:xfrm>
            <a:off x="457200" y="1600200"/>
            <a:ext cx="8229600" cy="4997152"/>
          </a:xfrm>
          <a:solidFill>
            <a:srgbClr val="FFFFFF">
              <a:alpha val="50196"/>
            </a:srgbClr>
          </a:solidFill>
        </p:spPr>
        <p:txBody>
          <a:bodyPr>
            <a:normAutofit/>
          </a:bodyPr>
          <a:lstStyle/>
          <a:p>
            <a:r>
              <a:rPr lang="en-CA" dirty="0" smtClean="0"/>
              <a:t>A 2001 e-project survey found that </a:t>
            </a:r>
            <a:r>
              <a:rPr lang="en-CA" b="1" dirty="0" smtClean="0"/>
              <a:t>55%</a:t>
            </a:r>
            <a:r>
              <a:rPr lang="en-CA" dirty="0" smtClean="0"/>
              <a:t> of respondents defined poor requirements specifications as a critical risk to project success.</a:t>
            </a:r>
          </a:p>
          <a:p>
            <a:endParaRPr lang="en-CA" dirty="0" smtClean="0"/>
          </a:p>
          <a:p>
            <a:r>
              <a:rPr lang="en-CA" dirty="0" smtClean="0"/>
              <a:t>One study found that over 50% of software defects were discovered after testing, resulting in corrective </a:t>
            </a:r>
            <a:r>
              <a:rPr lang="en-CA" b="1" dirty="0" smtClean="0"/>
              <a:t>costs 8 – 20 times</a:t>
            </a:r>
            <a:r>
              <a:rPr lang="en-CA" dirty="0" smtClean="0"/>
              <a:t> relative to original.  </a:t>
            </a:r>
          </a:p>
          <a:p>
            <a:endParaRPr lang="en-CA" dirty="0" smtClean="0"/>
          </a:p>
          <a:p>
            <a:r>
              <a:rPr lang="en-CA" dirty="0" smtClean="0"/>
              <a:t>NASA (2001) summarized that projects that spend less than 5% of budget on requirements result in an average of </a:t>
            </a:r>
            <a:r>
              <a:rPr lang="en-CA" b="1" dirty="0" smtClean="0"/>
              <a:t>125% cost overrun</a:t>
            </a:r>
            <a:r>
              <a:rPr lang="en-CA" dirty="0" smtClean="0"/>
              <a:t>.</a:t>
            </a:r>
          </a:p>
        </p:txBody>
      </p:sp>
    </p:spTree>
    <p:custDataLst>
      <p:tags r:id="rId1"/>
    </p:custDataLst>
    <p:extLst>
      <p:ext uri="{BB962C8B-B14F-4D97-AF65-F5344CB8AC3E}">
        <p14:creationId xmlns:p14="http://schemas.microsoft.com/office/powerpoint/2010/main" val="34619322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163" y="4884985"/>
            <a:ext cx="6492875" cy="1252537"/>
          </a:xfrm>
        </p:spPr>
        <p:txBody>
          <a:bodyPr>
            <a:normAutofit fontScale="90000"/>
          </a:bodyPr>
          <a:lstStyle/>
          <a:p>
            <a:r>
              <a:rPr lang="en-US" dirty="0" smtClean="0"/>
              <a:t>Delivering Mid- and Detailed Level Requirements</a:t>
            </a:r>
            <a:endParaRPr lang="en-US" dirty="0"/>
          </a:p>
        </p:txBody>
      </p:sp>
      <p:sp>
        <p:nvSpPr>
          <p:cNvPr id="4" name="Slide Number Placeholder 3"/>
          <p:cNvSpPr>
            <a:spLocks noGrp="1"/>
          </p:cNvSpPr>
          <p:nvPr>
            <p:ph type="sldNum" sz="quarter" idx="12"/>
          </p:nvPr>
        </p:nvSpPr>
        <p:spPr/>
        <p:txBody>
          <a:bodyPr/>
          <a:lstStyle/>
          <a:p>
            <a:fld id="{5CBDBD4D-7B7B-4EC0-AB6E-424933B04FED}" type="slidenum">
              <a:rPr lang="en-US" smtClean="0"/>
              <a:pPr/>
              <a:t>30</a:t>
            </a:fld>
            <a:endParaRPr lang="en-US" dirty="0"/>
          </a:p>
        </p:txBody>
      </p:sp>
    </p:spTree>
    <p:extLst>
      <p:ext uri="{BB962C8B-B14F-4D97-AF65-F5344CB8AC3E}">
        <p14:creationId xmlns:p14="http://schemas.microsoft.com/office/powerpoint/2010/main" val="29952504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9628" y="654050"/>
            <a:ext cx="7024744" cy="1143000"/>
          </a:xfrm>
        </p:spPr>
        <p:txBody>
          <a:bodyPr/>
          <a:lstStyle/>
          <a:p>
            <a:r>
              <a:rPr lang="en-US" dirty="0" smtClean="0"/>
              <a:t>Discussion Questions</a:t>
            </a:r>
            <a:endParaRPr lang="en-US" dirty="0"/>
          </a:p>
        </p:txBody>
      </p:sp>
      <p:sp>
        <p:nvSpPr>
          <p:cNvPr id="8" name="Slide Number Placeholder 3"/>
          <p:cNvSpPr>
            <a:spLocks noGrp="1"/>
          </p:cNvSpPr>
          <p:nvPr>
            <p:ph type="sldNum" sz="quarter" idx="12"/>
          </p:nvPr>
        </p:nvSpPr>
        <p:spPr/>
        <p:txBody>
          <a:bodyPr/>
          <a:lstStyle/>
          <a:p>
            <a:fld id="{5CBDBD4D-7B7B-4EC0-AB6E-424933B04FED}" type="slidenum">
              <a:rPr lang="en-US" smtClean="0"/>
              <a:pPr/>
              <a:t>31</a:t>
            </a:fld>
            <a:endParaRPr lang="en-US" dirty="0"/>
          </a:p>
        </p:txBody>
      </p:sp>
      <p:sp>
        <p:nvSpPr>
          <p:cNvPr id="10" name="Rectangle 9"/>
          <p:cNvSpPr/>
          <p:nvPr/>
        </p:nvSpPr>
        <p:spPr>
          <a:xfrm>
            <a:off x="4572000" y="1797050"/>
            <a:ext cx="3886200" cy="3962400"/>
          </a:xfrm>
          <a:prstGeom prst="rect">
            <a:avLst/>
          </a:prstGeom>
          <a:solidFill>
            <a:schemeClr val="bg1"/>
          </a:solidFill>
          <a:ln w="76200">
            <a:solidFill>
              <a:srgbClr val="E0E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5425" lvl="0"/>
            <a:r>
              <a:rPr lang="en-US" sz="2000" dirty="0" smtClean="0">
                <a:solidFill>
                  <a:schemeClr val="tx1"/>
                </a:solidFill>
              </a:rPr>
              <a:t>Why is it critical to get mid-level requirements right?</a:t>
            </a:r>
          </a:p>
          <a:p>
            <a:pPr marL="225425" lvl="0"/>
            <a:endParaRPr lang="en-US" sz="2000" dirty="0" smtClean="0">
              <a:solidFill>
                <a:schemeClr val="tx1"/>
              </a:solidFill>
            </a:endParaRPr>
          </a:p>
          <a:p>
            <a:pPr marL="225425" lvl="0"/>
            <a:endParaRPr lang="en-US" sz="2000" dirty="0" smtClean="0">
              <a:solidFill>
                <a:schemeClr val="tx1"/>
              </a:solidFill>
            </a:endParaRPr>
          </a:p>
          <a:p>
            <a:pPr marL="225425" lvl="0"/>
            <a:r>
              <a:rPr lang="en-US" sz="2000" dirty="0" smtClean="0">
                <a:solidFill>
                  <a:schemeClr val="tx1"/>
                </a:solidFill>
              </a:rPr>
              <a:t>How can we ensure we get it right?</a:t>
            </a:r>
          </a:p>
        </p:txBody>
      </p:sp>
      <p:sp>
        <p:nvSpPr>
          <p:cNvPr id="6" name="Rectangle 5"/>
          <p:cNvSpPr/>
          <p:nvPr/>
        </p:nvSpPr>
        <p:spPr>
          <a:xfrm>
            <a:off x="990600" y="1981200"/>
            <a:ext cx="3581400" cy="3581400"/>
          </a:xfrm>
          <a:prstGeom prst="rect">
            <a:avLst/>
          </a:prstGeom>
          <a:solidFill>
            <a:srgbClr val="E0EB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7" name="Picture 6" descr="woman.png"/>
          <p:cNvPicPr>
            <a:picLocks noChangeAspect="1"/>
          </p:cNvPicPr>
          <p:nvPr/>
        </p:nvPicPr>
        <p:blipFill>
          <a:blip r:embed="rId3" cstate="print"/>
          <a:stretch>
            <a:fillRect/>
          </a:stretch>
        </p:blipFill>
        <p:spPr>
          <a:xfrm>
            <a:off x="914400" y="1905000"/>
            <a:ext cx="3181794" cy="372479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33400" y="438150"/>
            <a:ext cx="7015163" cy="781050"/>
          </a:xfrm>
        </p:spPr>
        <p:txBody>
          <a:bodyPr/>
          <a:lstStyle/>
          <a:p>
            <a:r>
              <a:rPr lang="en-US" smtClean="0"/>
              <a:t>High Level Requirements</a:t>
            </a:r>
          </a:p>
        </p:txBody>
      </p:sp>
      <p:sp>
        <p:nvSpPr>
          <p:cNvPr id="33795" name="Content Placeholder 2"/>
          <p:cNvSpPr>
            <a:spLocks noGrp="1"/>
          </p:cNvSpPr>
          <p:nvPr>
            <p:ph idx="1"/>
          </p:nvPr>
        </p:nvSpPr>
        <p:spPr>
          <a:xfrm>
            <a:off x="304800" y="1219200"/>
            <a:ext cx="3657600" cy="4681538"/>
          </a:xfrm>
        </p:spPr>
        <p:txBody>
          <a:bodyPr>
            <a:normAutofit/>
          </a:bodyPr>
          <a:lstStyle/>
          <a:p>
            <a:r>
              <a:rPr lang="en-US" sz="2000" dirty="0" smtClean="0"/>
              <a:t>High Level Requirements (HLR) provides context to what the “user” not the system is do.</a:t>
            </a:r>
          </a:p>
          <a:p>
            <a:r>
              <a:rPr lang="en-US" sz="2000" dirty="0" smtClean="0"/>
              <a:t>The standard is writing HLR is:</a:t>
            </a:r>
          </a:p>
          <a:p>
            <a:pPr lvl="1"/>
            <a:r>
              <a:rPr lang="en-US" sz="1400" dirty="0" smtClean="0"/>
              <a:t>&lt;Beneficiary – the person&gt; must be able to &lt;what&gt;?</a:t>
            </a:r>
          </a:p>
          <a:p>
            <a:pPr lvl="1"/>
            <a:r>
              <a:rPr lang="en-US" sz="1400" dirty="0" smtClean="0"/>
              <a:t>Distilling HLR to Verb + Noun helps to build process diagrams</a:t>
            </a:r>
          </a:p>
        </p:txBody>
      </p:sp>
      <p:sp>
        <p:nvSpPr>
          <p:cNvPr id="33796" name="Slide Number Placeholder 3"/>
          <p:cNvSpPr>
            <a:spLocks noGrp="1"/>
          </p:cNvSpPr>
          <p:nvPr>
            <p:ph type="sldNum" sz="quarter" idx="12"/>
          </p:nvPr>
        </p:nvSpPr>
        <p:spPr>
          <a:xfrm>
            <a:off x="8228013" y="6575425"/>
            <a:ext cx="647700" cy="207963"/>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1E70CE6-9EF8-45C4-8324-5238D8AC6DAF}" type="slidenum">
              <a:rPr lang="en-US" smtClean="0">
                <a:solidFill>
                  <a:schemeClr val="bg2"/>
                </a:solidFill>
              </a:rPr>
              <a:pPr eaLnBrk="1" hangingPunct="1"/>
              <a:t>32</a:t>
            </a:fld>
            <a:endParaRPr lang="en-US" smtClean="0">
              <a:solidFill>
                <a:schemeClr val="bg2"/>
              </a:solidFill>
            </a:endParaRPr>
          </a:p>
        </p:txBody>
      </p:sp>
      <p:pic>
        <p:nvPicPr>
          <p:cNvPr id="3379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219200"/>
            <a:ext cx="4613275" cy="491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798" name="TextBox 2"/>
          <p:cNvSpPr txBox="1">
            <a:spLocks noChangeArrowheads="1"/>
          </p:cNvSpPr>
          <p:nvPr/>
        </p:nvSpPr>
        <p:spPr bwMode="auto">
          <a:xfrm>
            <a:off x="1346200" y="5486400"/>
            <a:ext cx="1473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Verb + Noun</a:t>
            </a:r>
          </a:p>
        </p:txBody>
      </p:sp>
      <p:sp>
        <p:nvSpPr>
          <p:cNvPr id="4" name="Down Arrow 3"/>
          <p:cNvSpPr/>
          <p:nvPr/>
        </p:nvSpPr>
        <p:spPr>
          <a:xfrm>
            <a:off x="1670050" y="4510088"/>
            <a:ext cx="7366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4114800" y="1492250"/>
            <a:ext cx="4724400" cy="4572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801" name="TextBox 5"/>
          <p:cNvSpPr txBox="1">
            <a:spLocks noChangeArrowheads="1"/>
          </p:cNvSpPr>
          <p:nvPr/>
        </p:nvSpPr>
        <p:spPr bwMode="auto">
          <a:xfrm>
            <a:off x="685800" y="5946775"/>
            <a:ext cx="3186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Example: Initiate Registration</a:t>
            </a:r>
          </a:p>
        </p:txBody>
      </p:sp>
      <p:cxnSp>
        <p:nvCxnSpPr>
          <p:cNvPr id="8" name="Straight Arrow Connector 7"/>
          <p:cNvCxnSpPr/>
          <p:nvPr/>
        </p:nvCxnSpPr>
        <p:spPr>
          <a:xfrm flipH="1">
            <a:off x="3048000" y="1949450"/>
            <a:ext cx="1066800" cy="38433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4632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7467600"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752600" y="2860675"/>
            <a:ext cx="846138" cy="5683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821" name="TextBox 5"/>
          <p:cNvSpPr txBox="1">
            <a:spLocks noChangeArrowheads="1"/>
          </p:cNvSpPr>
          <p:nvPr/>
        </p:nvSpPr>
        <p:spPr bwMode="auto">
          <a:xfrm>
            <a:off x="661988" y="6488113"/>
            <a:ext cx="5572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Off –page indicator links to another process diagram to provide end to end view</a:t>
            </a:r>
          </a:p>
        </p:txBody>
      </p:sp>
      <p:sp>
        <p:nvSpPr>
          <p:cNvPr id="7" name="Title 1"/>
          <p:cNvSpPr txBox="1">
            <a:spLocks/>
          </p:cNvSpPr>
          <p:nvPr/>
        </p:nvSpPr>
        <p:spPr>
          <a:xfrm>
            <a:off x="533400" y="438150"/>
            <a:ext cx="7015163" cy="781050"/>
          </a:xfrm>
          <a:prstGeom prst="rect">
            <a:avLst/>
          </a:prstGeom>
        </p:spPr>
        <p:txBody>
          <a:bodyPr/>
          <a:lstStyle>
            <a:lvl1pPr algn="l" rtl="0" eaLnBrk="0" fontAlgn="base" hangingPunct="0">
              <a:lnSpc>
                <a:spcPct val="85000"/>
              </a:lnSpc>
              <a:spcBef>
                <a:spcPct val="0"/>
              </a:spcBef>
              <a:spcAft>
                <a:spcPct val="0"/>
              </a:spcAft>
              <a:defRPr sz="2800" b="1">
                <a:solidFill>
                  <a:schemeClr val="tx2"/>
                </a:solidFill>
                <a:latin typeface="+mj-lt"/>
                <a:ea typeface="+mj-ea"/>
                <a:cs typeface="+mj-cs"/>
              </a:defRPr>
            </a:lvl1pPr>
            <a:lvl2pPr algn="l" rtl="0" eaLnBrk="0" fontAlgn="base" hangingPunct="0">
              <a:lnSpc>
                <a:spcPct val="85000"/>
              </a:lnSpc>
              <a:spcBef>
                <a:spcPct val="0"/>
              </a:spcBef>
              <a:spcAft>
                <a:spcPct val="0"/>
              </a:spcAft>
              <a:defRPr sz="2800" b="1">
                <a:solidFill>
                  <a:schemeClr val="tx2"/>
                </a:solidFill>
                <a:latin typeface="Arial" charset="0"/>
              </a:defRPr>
            </a:lvl2pPr>
            <a:lvl3pPr algn="l" rtl="0" eaLnBrk="0" fontAlgn="base" hangingPunct="0">
              <a:lnSpc>
                <a:spcPct val="85000"/>
              </a:lnSpc>
              <a:spcBef>
                <a:spcPct val="0"/>
              </a:spcBef>
              <a:spcAft>
                <a:spcPct val="0"/>
              </a:spcAft>
              <a:defRPr sz="2800" b="1">
                <a:solidFill>
                  <a:schemeClr val="tx2"/>
                </a:solidFill>
                <a:latin typeface="Arial" charset="0"/>
              </a:defRPr>
            </a:lvl3pPr>
            <a:lvl4pPr algn="l" rtl="0" eaLnBrk="0" fontAlgn="base" hangingPunct="0">
              <a:lnSpc>
                <a:spcPct val="85000"/>
              </a:lnSpc>
              <a:spcBef>
                <a:spcPct val="0"/>
              </a:spcBef>
              <a:spcAft>
                <a:spcPct val="0"/>
              </a:spcAft>
              <a:defRPr sz="2800" b="1">
                <a:solidFill>
                  <a:schemeClr val="tx2"/>
                </a:solidFill>
                <a:latin typeface="Arial" charset="0"/>
              </a:defRPr>
            </a:lvl4pPr>
            <a:lvl5pPr algn="l" rtl="0" eaLnBrk="0" fontAlgn="base" hangingPunct="0">
              <a:lnSpc>
                <a:spcPct val="85000"/>
              </a:lnSpc>
              <a:spcBef>
                <a:spcPct val="0"/>
              </a:spcBef>
              <a:spcAft>
                <a:spcPct val="0"/>
              </a:spcAft>
              <a:defRPr sz="2800" b="1">
                <a:solidFill>
                  <a:schemeClr val="tx2"/>
                </a:solidFill>
                <a:latin typeface="Arial" charset="0"/>
              </a:defRPr>
            </a:lvl5pPr>
            <a:lvl6pPr marL="457200" algn="l" rtl="0" eaLnBrk="1" fontAlgn="base" hangingPunct="1">
              <a:lnSpc>
                <a:spcPct val="85000"/>
              </a:lnSpc>
              <a:spcBef>
                <a:spcPct val="0"/>
              </a:spcBef>
              <a:spcAft>
                <a:spcPct val="0"/>
              </a:spcAft>
              <a:defRPr sz="2800" b="1">
                <a:solidFill>
                  <a:schemeClr val="tx2"/>
                </a:solidFill>
                <a:latin typeface="Arial" charset="0"/>
              </a:defRPr>
            </a:lvl6pPr>
            <a:lvl7pPr marL="914400" algn="l" rtl="0" eaLnBrk="1" fontAlgn="base" hangingPunct="1">
              <a:lnSpc>
                <a:spcPct val="85000"/>
              </a:lnSpc>
              <a:spcBef>
                <a:spcPct val="0"/>
              </a:spcBef>
              <a:spcAft>
                <a:spcPct val="0"/>
              </a:spcAft>
              <a:defRPr sz="2800" b="1">
                <a:solidFill>
                  <a:schemeClr val="tx2"/>
                </a:solidFill>
                <a:latin typeface="Arial" charset="0"/>
              </a:defRPr>
            </a:lvl7pPr>
            <a:lvl8pPr marL="1371600" algn="l" rtl="0" eaLnBrk="1" fontAlgn="base" hangingPunct="1">
              <a:lnSpc>
                <a:spcPct val="85000"/>
              </a:lnSpc>
              <a:spcBef>
                <a:spcPct val="0"/>
              </a:spcBef>
              <a:spcAft>
                <a:spcPct val="0"/>
              </a:spcAft>
              <a:defRPr sz="2800" b="1">
                <a:solidFill>
                  <a:schemeClr val="tx2"/>
                </a:solidFill>
                <a:latin typeface="Arial" charset="0"/>
              </a:defRPr>
            </a:lvl8pPr>
            <a:lvl9pPr marL="1828800" algn="l" rtl="0" eaLnBrk="1" fontAlgn="base" hangingPunct="1">
              <a:lnSpc>
                <a:spcPct val="85000"/>
              </a:lnSpc>
              <a:spcBef>
                <a:spcPct val="0"/>
              </a:spcBef>
              <a:spcAft>
                <a:spcPct val="0"/>
              </a:spcAft>
              <a:defRPr sz="2800" b="1">
                <a:solidFill>
                  <a:schemeClr val="tx2"/>
                </a:solidFill>
                <a:latin typeface="Arial" charset="0"/>
              </a:defRPr>
            </a:lvl9pPr>
          </a:lstStyle>
          <a:p>
            <a:pPr>
              <a:defRPr/>
            </a:pPr>
            <a:r>
              <a:rPr lang="en-US" kern="0" dirty="0" smtClean="0"/>
              <a:t>Mid Level Requirements</a:t>
            </a:r>
          </a:p>
        </p:txBody>
      </p:sp>
      <p:sp>
        <p:nvSpPr>
          <p:cNvPr id="8" name="Content Placeholder 2"/>
          <p:cNvSpPr txBox="1">
            <a:spLocks/>
          </p:cNvSpPr>
          <p:nvPr/>
        </p:nvSpPr>
        <p:spPr>
          <a:xfrm>
            <a:off x="322263" y="914400"/>
            <a:ext cx="8610600" cy="1243013"/>
          </a:xfrm>
          <a:prstGeom prst="rect">
            <a:avLst/>
          </a:prstGeom>
        </p:spPr>
        <p:txBody>
          <a:bodyPr/>
          <a:lstStyle>
            <a:lvl1pPr marL="233363" indent="-233363" algn="l" rtl="0" eaLnBrk="0" fontAlgn="base" hangingPunct="0">
              <a:lnSpc>
                <a:spcPct val="95000"/>
              </a:lnSpc>
              <a:spcBef>
                <a:spcPct val="110000"/>
              </a:spcBef>
              <a:spcAft>
                <a:spcPct val="0"/>
              </a:spcAft>
              <a:buClr>
                <a:schemeClr val="bg2"/>
              </a:buClr>
              <a:buSzPct val="80000"/>
              <a:buFont typeface="Wingdings" pitchFamily="2" charset="2"/>
              <a:buChar char="n"/>
              <a:defRPr sz="2000">
                <a:solidFill>
                  <a:schemeClr val="bg2"/>
                </a:solidFill>
                <a:latin typeface="+mn-lt"/>
                <a:ea typeface="+mn-ea"/>
                <a:cs typeface="+mn-cs"/>
              </a:defRPr>
            </a:lvl1pPr>
            <a:lvl2pPr marL="411163" indent="-176213" algn="l" rtl="0" eaLnBrk="0" fontAlgn="base" hangingPunct="0">
              <a:lnSpc>
                <a:spcPct val="95000"/>
              </a:lnSpc>
              <a:spcBef>
                <a:spcPct val="40000"/>
              </a:spcBef>
              <a:spcAft>
                <a:spcPct val="0"/>
              </a:spcAft>
              <a:buClr>
                <a:schemeClr val="bg2"/>
              </a:buClr>
              <a:buFont typeface="Arial" charset="0"/>
              <a:buChar char="–"/>
              <a:defRPr>
                <a:solidFill>
                  <a:schemeClr val="bg2"/>
                </a:solidFill>
                <a:latin typeface="+mn-lt"/>
              </a:defRPr>
            </a:lvl2pPr>
            <a:lvl3pPr marL="576263" indent="-163513" algn="l" rtl="0" eaLnBrk="0" fontAlgn="base" hangingPunct="0">
              <a:lnSpc>
                <a:spcPct val="95000"/>
              </a:lnSpc>
              <a:spcBef>
                <a:spcPct val="40000"/>
              </a:spcBef>
              <a:spcAft>
                <a:spcPct val="0"/>
              </a:spcAft>
              <a:buClr>
                <a:schemeClr val="bg2"/>
              </a:buClr>
              <a:buFont typeface="Arial" charset="0"/>
              <a:buChar char="–"/>
              <a:defRPr sz="1600">
                <a:solidFill>
                  <a:schemeClr val="bg2"/>
                </a:solidFill>
                <a:latin typeface="+mn-lt"/>
              </a:defRPr>
            </a:lvl3pPr>
            <a:lvl4pPr marL="750888" indent="-173038" algn="l" rtl="0" eaLnBrk="0" fontAlgn="base" hangingPunct="0">
              <a:lnSpc>
                <a:spcPct val="95000"/>
              </a:lnSpc>
              <a:spcBef>
                <a:spcPct val="40000"/>
              </a:spcBef>
              <a:spcAft>
                <a:spcPct val="0"/>
              </a:spcAft>
              <a:buClr>
                <a:schemeClr val="bg2"/>
              </a:buClr>
              <a:buFont typeface="Arial" charset="0"/>
              <a:buChar char="–"/>
              <a:defRPr sz="1600">
                <a:solidFill>
                  <a:schemeClr val="bg2"/>
                </a:solidFill>
                <a:latin typeface="+mn-lt"/>
              </a:defRPr>
            </a:lvl4pPr>
            <a:lvl5pPr marL="917575" indent="-165100" algn="l" rtl="0" eaLnBrk="0" fontAlgn="base" hangingPunct="0">
              <a:lnSpc>
                <a:spcPct val="95000"/>
              </a:lnSpc>
              <a:spcBef>
                <a:spcPct val="40000"/>
              </a:spcBef>
              <a:spcAft>
                <a:spcPct val="0"/>
              </a:spcAft>
              <a:buClr>
                <a:schemeClr val="bg2"/>
              </a:buClr>
              <a:buFont typeface="Arial" charset="0"/>
              <a:buChar char="–"/>
              <a:defRPr sz="1600">
                <a:solidFill>
                  <a:schemeClr val="bg2"/>
                </a:solidFill>
                <a:latin typeface="+mn-lt"/>
              </a:defRPr>
            </a:lvl5pPr>
            <a:lvl6pPr marL="13747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6pPr>
            <a:lvl7pPr marL="18319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7pPr>
            <a:lvl8pPr marL="22891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8pPr>
            <a:lvl9pPr marL="27463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9pPr>
          </a:lstStyle>
          <a:p>
            <a:pPr>
              <a:defRPr/>
            </a:pPr>
            <a:r>
              <a:rPr lang="en-US" kern="0" dirty="0" smtClean="0">
                <a:solidFill>
                  <a:schemeClr val="tx1"/>
                </a:solidFill>
              </a:rPr>
              <a:t>Mid-level Requirements (MLR) are the </a:t>
            </a:r>
            <a:r>
              <a:rPr lang="en-US" i="1" kern="0" dirty="0" smtClean="0">
                <a:solidFill>
                  <a:schemeClr val="tx1"/>
                </a:solidFill>
              </a:rPr>
              <a:t>business</a:t>
            </a:r>
            <a:r>
              <a:rPr lang="en-US" kern="0" dirty="0" smtClean="0">
                <a:solidFill>
                  <a:schemeClr val="tx1"/>
                </a:solidFill>
              </a:rPr>
              <a:t>  process diagrams. Leveraging the HLR statements, a L3 business process diagram can be create.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8995" y="825784"/>
            <a:ext cx="7024744" cy="1143000"/>
          </a:xfrm>
        </p:spPr>
        <p:txBody>
          <a:bodyPr>
            <a:normAutofit fontScale="90000"/>
          </a:bodyPr>
          <a:lstStyle/>
          <a:p>
            <a:r>
              <a:rPr lang="en-CA" dirty="0" smtClean="0"/>
              <a:t>… but, what exactly is a Business Process?</a:t>
            </a:r>
            <a:endParaRPr lang="en-CA" dirty="0"/>
          </a:p>
        </p:txBody>
      </p:sp>
      <p:sp>
        <p:nvSpPr>
          <p:cNvPr id="3" name="Content Placeholder 2"/>
          <p:cNvSpPr>
            <a:spLocks noGrp="1"/>
          </p:cNvSpPr>
          <p:nvPr>
            <p:ph idx="1"/>
          </p:nvPr>
        </p:nvSpPr>
        <p:spPr>
          <a:xfrm>
            <a:off x="1055368" y="1786153"/>
            <a:ext cx="6777317" cy="3508977"/>
          </a:xfrm>
        </p:spPr>
        <p:txBody>
          <a:bodyPr/>
          <a:lstStyle/>
          <a:p>
            <a:endParaRPr lang="en-CA" dirty="0"/>
          </a:p>
          <a:p>
            <a:r>
              <a:rPr lang="en-CA" dirty="0"/>
              <a:t>A </a:t>
            </a:r>
            <a:r>
              <a:rPr lang="en-CA" b="1" dirty="0"/>
              <a:t>repeatable</a:t>
            </a:r>
            <a:r>
              <a:rPr lang="en-CA" dirty="0"/>
              <a:t> series of activities that </a:t>
            </a:r>
            <a:r>
              <a:rPr lang="en-CA" i="1" dirty="0"/>
              <a:t>produces value </a:t>
            </a:r>
            <a:r>
              <a:rPr lang="en-CA" dirty="0"/>
              <a:t>for one or more stakeholders. </a:t>
            </a:r>
          </a:p>
        </p:txBody>
      </p:sp>
      <p:sp>
        <p:nvSpPr>
          <p:cNvPr id="4" name="Slide Number Placeholder 3"/>
          <p:cNvSpPr>
            <a:spLocks noGrp="1"/>
          </p:cNvSpPr>
          <p:nvPr>
            <p:ph type="sldNum" sz="quarter" idx="12"/>
          </p:nvPr>
        </p:nvSpPr>
        <p:spPr/>
        <p:txBody>
          <a:bodyPr/>
          <a:lstStyle/>
          <a:p>
            <a:fld id="{5CBDBD4D-7B7B-4EC0-AB6E-424933B04FED}" type="slidenum">
              <a:rPr lang="en-CA" smtClean="0"/>
              <a:pPr/>
              <a:t>34</a:t>
            </a:fld>
            <a:endParaRPr lang="en-CA" dirty="0"/>
          </a:p>
        </p:txBody>
      </p:sp>
      <p:sp>
        <p:nvSpPr>
          <p:cNvPr id="5" name="Rounded Rectangle 4"/>
          <p:cNvSpPr/>
          <p:nvPr/>
        </p:nvSpPr>
        <p:spPr>
          <a:xfrm>
            <a:off x="2402958" y="3434316"/>
            <a:ext cx="4316819" cy="215841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err="1" smtClean="0"/>
          </a:p>
        </p:txBody>
      </p:sp>
      <p:sp>
        <p:nvSpPr>
          <p:cNvPr id="6" name="TextBox 5"/>
          <p:cNvSpPr txBox="1"/>
          <p:nvPr/>
        </p:nvSpPr>
        <p:spPr>
          <a:xfrm>
            <a:off x="2945215" y="3540642"/>
            <a:ext cx="3285460" cy="355482"/>
          </a:xfrm>
          <a:prstGeom prst="rect">
            <a:avLst/>
          </a:prstGeom>
          <a:noFill/>
        </p:spPr>
        <p:txBody>
          <a:bodyPr wrap="square" rtlCol="0">
            <a:spAutoFit/>
          </a:bodyPr>
          <a:lstStyle/>
          <a:p>
            <a:pPr algn="ctr">
              <a:lnSpc>
                <a:spcPct val="95000"/>
              </a:lnSpc>
            </a:pPr>
            <a:r>
              <a:rPr lang="en-CA" b="1" dirty="0" smtClean="0"/>
              <a:t>Process</a:t>
            </a:r>
            <a:endParaRPr lang="en-CA" b="1" dirty="0"/>
          </a:p>
        </p:txBody>
      </p:sp>
      <p:sp>
        <p:nvSpPr>
          <p:cNvPr id="8" name="Rounded Rectangle 7"/>
          <p:cNvSpPr/>
          <p:nvPr/>
        </p:nvSpPr>
        <p:spPr>
          <a:xfrm>
            <a:off x="2604977" y="4710223"/>
            <a:ext cx="1190846" cy="6485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chemeClr val="tx2"/>
                </a:solidFill>
              </a:rPr>
              <a:t>Activity</a:t>
            </a:r>
          </a:p>
        </p:txBody>
      </p:sp>
      <p:sp>
        <p:nvSpPr>
          <p:cNvPr id="9" name="Rounded Rectangle 8"/>
          <p:cNvSpPr/>
          <p:nvPr/>
        </p:nvSpPr>
        <p:spPr>
          <a:xfrm>
            <a:off x="3969539" y="4724394"/>
            <a:ext cx="1190846" cy="6485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chemeClr val="tx2"/>
                </a:solidFill>
              </a:rPr>
              <a:t>Activity</a:t>
            </a:r>
          </a:p>
        </p:txBody>
      </p:sp>
      <p:sp>
        <p:nvSpPr>
          <p:cNvPr id="10" name="Rounded Rectangle 9"/>
          <p:cNvSpPr/>
          <p:nvPr/>
        </p:nvSpPr>
        <p:spPr>
          <a:xfrm>
            <a:off x="5312835" y="4727932"/>
            <a:ext cx="1190846" cy="6485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chemeClr val="tx2"/>
                </a:solidFill>
              </a:rPr>
              <a:t>Activity</a:t>
            </a:r>
          </a:p>
        </p:txBody>
      </p:sp>
      <p:sp>
        <p:nvSpPr>
          <p:cNvPr id="11" name="Right Arrow 10"/>
          <p:cNvSpPr/>
          <p:nvPr/>
        </p:nvSpPr>
        <p:spPr>
          <a:xfrm>
            <a:off x="265814" y="4125433"/>
            <a:ext cx="1903228" cy="78680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Input</a:t>
            </a:r>
          </a:p>
        </p:txBody>
      </p:sp>
      <p:sp>
        <p:nvSpPr>
          <p:cNvPr id="12" name="Right Arrow 11"/>
          <p:cNvSpPr/>
          <p:nvPr/>
        </p:nvSpPr>
        <p:spPr>
          <a:xfrm>
            <a:off x="6935971" y="4128977"/>
            <a:ext cx="2112336" cy="78680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i="1" dirty="0" smtClean="0">
                <a:solidFill>
                  <a:schemeClr val="tx1"/>
                </a:solidFill>
              </a:rPr>
              <a:t>Valuable</a:t>
            </a:r>
            <a:r>
              <a:rPr lang="en-CA" sz="1600" dirty="0" smtClean="0">
                <a:solidFill>
                  <a:schemeClr val="tx1"/>
                </a:solidFill>
              </a:rPr>
              <a:t> Output</a:t>
            </a:r>
          </a:p>
        </p:txBody>
      </p:sp>
    </p:spTree>
    <p:extLst>
      <p:ext uri="{BB962C8B-B14F-4D97-AF65-F5344CB8AC3E}">
        <p14:creationId xmlns:p14="http://schemas.microsoft.com/office/powerpoint/2010/main" val="87052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animBg="1"/>
      <p:bldP spid="10" grpId="0" animBg="1"/>
      <p:bldP spid="11"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Content Placeholder 17"/>
          <p:cNvSpPr>
            <a:spLocks noGrp="1"/>
          </p:cNvSpPr>
          <p:nvPr>
            <p:ph idx="1"/>
          </p:nvPr>
        </p:nvSpPr>
        <p:spPr>
          <a:xfrm>
            <a:off x="596787" y="767759"/>
            <a:ext cx="7772400" cy="4689474"/>
          </a:xfrm>
        </p:spPr>
        <p:txBody>
          <a:bodyPr rtlCol="0">
            <a:normAutofit/>
          </a:bodyPr>
          <a:lstStyle/>
          <a:p>
            <a:pPr marL="237744" indent="-237744" fontAlgn="auto">
              <a:lnSpc>
                <a:spcPct val="100000"/>
              </a:lnSpc>
              <a:spcBef>
                <a:spcPts val="538"/>
              </a:spcBef>
              <a:spcAft>
                <a:spcPts val="0"/>
              </a:spcAft>
              <a:defRPr/>
            </a:pPr>
            <a:r>
              <a:rPr lang="en-US" sz="1800" dirty="0" smtClean="0"/>
              <a:t>The following is a summary of the key symbols and descriptions that comprise the standard BPM Notation:</a:t>
            </a:r>
          </a:p>
        </p:txBody>
      </p:sp>
      <p:cxnSp>
        <p:nvCxnSpPr>
          <p:cNvPr id="58" name="Straight Connector 57"/>
          <p:cNvCxnSpPr/>
          <p:nvPr/>
        </p:nvCxnSpPr>
        <p:spPr bwMode="auto">
          <a:xfrm>
            <a:off x="468313" y="2049463"/>
            <a:ext cx="4022725" cy="0"/>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auto">
          <a:xfrm>
            <a:off x="468313" y="2484438"/>
            <a:ext cx="4022725" cy="0"/>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bwMode="auto">
          <a:xfrm>
            <a:off x="468313" y="3006725"/>
            <a:ext cx="4022725" cy="0"/>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auto">
          <a:xfrm>
            <a:off x="468313" y="3386138"/>
            <a:ext cx="4022725" cy="0"/>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auto">
          <a:xfrm>
            <a:off x="468313" y="3944938"/>
            <a:ext cx="4022725" cy="0"/>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auto">
          <a:xfrm>
            <a:off x="468313" y="4487863"/>
            <a:ext cx="4022725" cy="0"/>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auto">
          <a:xfrm>
            <a:off x="468313" y="5038725"/>
            <a:ext cx="4022725" cy="0"/>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7418" name="Group 21"/>
          <p:cNvGrpSpPr>
            <a:grpSpLocks/>
          </p:cNvGrpSpPr>
          <p:nvPr/>
        </p:nvGrpSpPr>
        <p:grpSpPr bwMode="auto">
          <a:xfrm>
            <a:off x="782638" y="1600200"/>
            <a:ext cx="3725862" cy="490538"/>
            <a:chOff x="4983163" y="5151587"/>
            <a:chExt cx="3725862" cy="491249"/>
          </a:xfrm>
        </p:grpSpPr>
        <p:sp>
          <p:nvSpPr>
            <p:cNvPr id="141" name="Rechteck 257"/>
            <p:cNvSpPr/>
            <p:nvPr/>
          </p:nvSpPr>
          <p:spPr bwMode="auto">
            <a:xfrm>
              <a:off x="5060297" y="5163457"/>
              <a:ext cx="103103" cy="311771"/>
            </a:xfrm>
            <a:prstGeom prst="rect">
              <a:avLst/>
            </a:prstGeom>
            <a:noFill/>
            <a:ln w="2">
              <a:noFill/>
              <a:miter lim="800000"/>
              <a:headEnd/>
              <a:tailEnd/>
            </a:ln>
          </p:spPr>
          <p:txBody>
            <a:bodyPr vert="vert270" lIns="45720" rIns="45720" anchor="ctr"/>
            <a:lstStyle/>
            <a:p>
              <a:pPr algn="ctr" defTabSz="909638">
                <a:defRPr/>
              </a:pPr>
              <a:r>
                <a:rPr lang="de-DE" sz="600" dirty="0">
                  <a:solidFill>
                    <a:srgbClr val="000000"/>
                  </a:solidFill>
                  <a:latin typeface="Arial"/>
                  <a:cs typeface="Arial" pitchFamily="34" charset="0"/>
                </a:rPr>
                <a:t>Lanes</a:t>
              </a:r>
            </a:p>
          </p:txBody>
        </p:sp>
        <p:sp>
          <p:nvSpPr>
            <p:cNvPr id="126" name="Rectangle 125"/>
            <p:cNvSpPr/>
            <p:nvPr/>
          </p:nvSpPr>
          <p:spPr bwMode="auto">
            <a:xfrm>
              <a:off x="4983163" y="5420264"/>
              <a:ext cx="766762" cy="2225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09638">
                <a:defRPr/>
              </a:pPr>
              <a:r>
                <a:rPr lang="en-US" sz="800" dirty="0">
                  <a:solidFill>
                    <a:srgbClr val="000000"/>
                  </a:solidFill>
                </a:rPr>
                <a:t>Swim lanes</a:t>
              </a:r>
            </a:p>
          </p:txBody>
        </p:sp>
        <p:grpSp>
          <p:nvGrpSpPr>
            <p:cNvPr id="17536" name="Group 132"/>
            <p:cNvGrpSpPr>
              <a:grpSpLocks/>
            </p:cNvGrpSpPr>
            <p:nvPr/>
          </p:nvGrpSpPr>
          <p:grpSpPr bwMode="auto">
            <a:xfrm>
              <a:off x="5059363" y="5191125"/>
              <a:ext cx="565150" cy="249238"/>
              <a:chOff x="3482532" y="4496828"/>
              <a:chExt cx="1205143" cy="1119060"/>
            </a:xfrm>
          </p:grpSpPr>
          <p:grpSp>
            <p:nvGrpSpPr>
              <p:cNvPr id="17538" name="Gruppierung 259"/>
              <p:cNvGrpSpPr>
                <a:grpSpLocks/>
              </p:cNvGrpSpPr>
              <p:nvPr/>
            </p:nvGrpSpPr>
            <p:grpSpPr bwMode="auto">
              <a:xfrm>
                <a:off x="3482532" y="5057888"/>
                <a:ext cx="1205143" cy="558000"/>
                <a:chOff x="2623821" y="2077718"/>
                <a:chExt cx="544660" cy="859722"/>
              </a:xfrm>
            </p:grpSpPr>
            <p:sp>
              <p:nvSpPr>
                <p:cNvPr id="139" name="Rechteck 257"/>
                <p:cNvSpPr/>
                <p:nvPr/>
              </p:nvSpPr>
              <p:spPr>
                <a:xfrm>
                  <a:off x="2623821" y="2105533"/>
                  <a:ext cx="96386" cy="835835"/>
                </a:xfrm>
                <a:prstGeom prst="rect">
                  <a:avLst/>
                </a:prstGeom>
                <a:noFill/>
                <a:ln w="2">
                  <a:solidFill>
                    <a:srgbClr val="000000"/>
                  </a:solidFill>
                  <a:miter lim="800000"/>
                  <a:headEnd/>
                  <a:tailEnd/>
                </a:ln>
                <a:extLst/>
              </p:spPr>
              <p:txBody>
                <a:bodyPr vert="vert270" lIns="45720" rIns="45720" anchor="ctr"/>
                <a:lstStyle/>
                <a:p>
                  <a:pPr algn="ctr" defTabSz="909638">
                    <a:defRPr/>
                  </a:pPr>
                  <a:endParaRPr lang="de-DE" sz="500" dirty="0">
                    <a:solidFill>
                      <a:srgbClr val="000000"/>
                    </a:solidFill>
                    <a:latin typeface="Arial"/>
                    <a:cs typeface="Arial" pitchFamily="34" charset="0"/>
                  </a:endParaRPr>
                </a:p>
              </p:txBody>
            </p:sp>
            <p:sp>
              <p:nvSpPr>
                <p:cNvPr id="17543" name="Rechteck 258"/>
                <p:cNvSpPr>
                  <a:spLocks noChangeArrowheads="1"/>
                </p:cNvSpPr>
                <p:nvPr/>
              </p:nvSpPr>
              <p:spPr bwMode="auto">
                <a:xfrm>
                  <a:off x="2720822" y="2077718"/>
                  <a:ext cx="447659" cy="859722"/>
                </a:xfrm>
                <a:prstGeom prst="rect">
                  <a:avLst/>
                </a:prstGeom>
                <a:noFill/>
                <a:ln w="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endParaRPr lang="en-US" altLang="en-US" sz="1800">
                    <a:solidFill>
                      <a:srgbClr val="000000"/>
                    </a:solidFill>
                  </a:endParaRPr>
                </a:p>
              </p:txBody>
            </p:sp>
          </p:grpSp>
          <p:grpSp>
            <p:nvGrpSpPr>
              <p:cNvPr id="17539" name="Gruppierung 259"/>
              <p:cNvGrpSpPr>
                <a:grpSpLocks/>
              </p:cNvGrpSpPr>
              <p:nvPr/>
            </p:nvGrpSpPr>
            <p:grpSpPr bwMode="auto">
              <a:xfrm>
                <a:off x="3482532" y="4496828"/>
                <a:ext cx="1205143" cy="558000"/>
                <a:chOff x="2623821" y="2077718"/>
                <a:chExt cx="544660" cy="859722"/>
              </a:xfrm>
            </p:grpSpPr>
            <p:sp>
              <p:nvSpPr>
                <p:cNvPr id="137" name="Rechteck 257"/>
                <p:cNvSpPr/>
                <p:nvPr/>
              </p:nvSpPr>
              <p:spPr>
                <a:xfrm>
                  <a:off x="2623821" y="2079152"/>
                  <a:ext cx="96386" cy="857831"/>
                </a:xfrm>
                <a:prstGeom prst="rect">
                  <a:avLst/>
                </a:prstGeom>
                <a:noFill/>
                <a:ln w="2">
                  <a:solidFill>
                    <a:srgbClr val="000000"/>
                  </a:solidFill>
                  <a:miter lim="800000"/>
                  <a:headEnd/>
                  <a:tailEnd/>
                </a:ln>
                <a:extLst/>
              </p:spPr>
              <p:txBody>
                <a:bodyPr vert="vert270" lIns="45720" rIns="45720" anchor="ctr"/>
                <a:lstStyle/>
                <a:p>
                  <a:pPr algn="ctr" defTabSz="909638">
                    <a:defRPr/>
                  </a:pPr>
                  <a:endParaRPr lang="de-DE" sz="500" dirty="0">
                    <a:solidFill>
                      <a:srgbClr val="000000"/>
                    </a:solidFill>
                    <a:latin typeface="Arial"/>
                    <a:cs typeface="Arial" pitchFamily="34" charset="0"/>
                  </a:endParaRPr>
                </a:p>
              </p:txBody>
            </p:sp>
            <p:sp>
              <p:nvSpPr>
                <p:cNvPr id="17541" name="Rechteck 258"/>
                <p:cNvSpPr>
                  <a:spLocks noChangeArrowheads="1"/>
                </p:cNvSpPr>
                <p:nvPr/>
              </p:nvSpPr>
              <p:spPr bwMode="auto">
                <a:xfrm>
                  <a:off x="2720822" y="2077718"/>
                  <a:ext cx="447659" cy="859722"/>
                </a:xfrm>
                <a:prstGeom prst="rect">
                  <a:avLst/>
                </a:prstGeom>
                <a:noFill/>
                <a:ln w="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endParaRPr lang="en-US" altLang="en-US" sz="1800">
                    <a:solidFill>
                      <a:srgbClr val="000000"/>
                    </a:solidFill>
                  </a:endParaRPr>
                </a:p>
              </p:txBody>
            </p:sp>
          </p:grpSp>
        </p:grpSp>
        <p:sp>
          <p:nvSpPr>
            <p:cNvPr id="17537" name="Rectangle 8"/>
            <p:cNvSpPr>
              <a:spLocks noChangeArrowheads="1"/>
            </p:cNvSpPr>
            <p:nvPr/>
          </p:nvSpPr>
          <p:spPr bwMode="auto">
            <a:xfrm>
              <a:off x="6148388" y="5151587"/>
              <a:ext cx="2560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800" b="1" dirty="0">
                  <a:solidFill>
                    <a:srgbClr val="000000"/>
                  </a:solidFill>
                </a:rPr>
                <a:t>Swim lanes </a:t>
              </a:r>
              <a:r>
                <a:rPr lang="en-US" altLang="en-US" sz="800" dirty="0">
                  <a:solidFill>
                    <a:srgbClr val="000000"/>
                  </a:solidFill>
                </a:rPr>
                <a:t>- Horizontal bands that represent the actors, with the swim lane names at the left side of the diagram</a:t>
              </a:r>
            </a:p>
          </p:txBody>
        </p:sp>
      </p:grpSp>
      <p:grpSp>
        <p:nvGrpSpPr>
          <p:cNvPr id="17419" name="Group 8"/>
          <p:cNvGrpSpPr>
            <a:grpSpLocks/>
          </p:cNvGrpSpPr>
          <p:nvPr/>
        </p:nvGrpSpPr>
        <p:grpSpPr bwMode="auto">
          <a:xfrm>
            <a:off x="609600" y="6019800"/>
            <a:ext cx="3898900" cy="461963"/>
            <a:chOff x="4809843" y="4586436"/>
            <a:chExt cx="3899182" cy="461665"/>
          </a:xfrm>
        </p:grpSpPr>
        <p:sp>
          <p:nvSpPr>
            <p:cNvPr id="117" name="Rectangle 116"/>
            <p:cNvSpPr/>
            <p:nvPr/>
          </p:nvSpPr>
          <p:spPr bwMode="auto">
            <a:xfrm>
              <a:off x="4901925" y="4822821"/>
              <a:ext cx="820797" cy="2030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09638">
                <a:defRPr/>
              </a:pPr>
              <a:r>
                <a:rPr lang="en-US" sz="800" dirty="0">
                  <a:solidFill>
                    <a:srgbClr val="000000"/>
                  </a:solidFill>
                </a:rPr>
                <a:t>System Bar</a:t>
              </a:r>
            </a:p>
          </p:txBody>
        </p:sp>
        <p:sp>
          <p:nvSpPr>
            <p:cNvPr id="17532" name="Rectangle 78"/>
            <p:cNvSpPr>
              <a:spLocks noChangeArrowheads="1"/>
            </p:cNvSpPr>
            <p:nvPr/>
          </p:nvSpPr>
          <p:spPr bwMode="auto">
            <a:xfrm>
              <a:off x="4809843" y="4684713"/>
              <a:ext cx="1006475" cy="141287"/>
            </a:xfrm>
            <a:prstGeom prst="rect">
              <a:avLst/>
            </a:prstGeom>
            <a:noFill/>
            <a:ln w="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800">
                  <a:solidFill>
                    <a:srgbClr val="000000"/>
                  </a:solidFill>
                </a:rPr>
                <a:t>&lt;System Name&gt;</a:t>
              </a:r>
            </a:p>
          </p:txBody>
        </p:sp>
        <p:sp>
          <p:nvSpPr>
            <p:cNvPr id="17533" name="Rectangle 8"/>
            <p:cNvSpPr>
              <a:spLocks noChangeArrowheads="1"/>
            </p:cNvSpPr>
            <p:nvPr/>
          </p:nvSpPr>
          <p:spPr bwMode="auto">
            <a:xfrm>
              <a:off x="6148388" y="4586436"/>
              <a:ext cx="2560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800" b="1">
                  <a:solidFill>
                    <a:srgbClr val="000000"/>
                  </a:solidFill>
                </a:rPr>
                <a:t>System Bar </a:t>
              </a:r>
              <a:r>
                <a:rPr lang="en-US" altLang="en-US" sz="800">
                  <a:solidFill>
                    <a:srgbClr val="000000"/>
                  </a:solidFill>
                </a:rPr>
                <a:t>– Each system is represented by a system bar and shows what technology systems are used to support activities and to send or receive information</a:t>
              </a:r>
            </a:p>
          </p:txBody>
        </p:sp>
      </p:grpSp>
      <p:grpSp>
        <p:nvGrpSpPr>
          <p:cNvPr id="17420" name="Group 18"/>
          <p:cNvGrpSpPr>
            <a:grpSpLocks/>
          </p:cNvGrpSpPr>
          <p:nvPr/>
        </p:nvGrpSpPr>
        <p:grpSpPr bwMode="auto">
          <a:xfrm>
            <a:off x="4927600" y="3549650"/>
            <a:ext cx="3768725" cy="463550"/>
            <a:chOff x="650875" y="2101850"/>
            <a:chExt cx="3767640" cy="463550"/>
          </a:xfrm>
        </p:grpSpPr>
        <p:sp>
          <p:nvSpPr>
            <p:cNvPr id="222219" name="Freeform 44"/>
            <p:cNvSpPr>
              <a:spLocks/>
            </p:cNvSpPr>
            <p:nvPr/>
          </p:nvSpPr>
          <p:spPr bwMode="auto">
            <a:xfrm>
              <a:off x="896867" y="2101850"/>
              <a:ext cx="412631" cy="236538"/>
            </a:xfrm>
            <a:custGeom>
              <a:avLst/>
              <a:gdLst>
                <a:gd name="T0" fmla="*/ 2147483647 w 1112"/>
                <a:gd name="T1" fmla="*/ 2147483647 h 834"/>
                <a:gd name="T2" fmla="*/ 2147483647 w 1112"/>
                <a:gd name="T3" fmla="*/ 2147483647 h 834"/>
                <a:gd name="T4" fmla="*/ 2147483647 w 1112"/>
                <a:gd name="T5" fmla="*/ 0 h 834"/>
                <a:gd name="T6" fmla="*/ 0 w 1112"/>
                <a:gd name="T7" fmla="*/ 0 h 834"/>
                <a:gd name="T8" fmla="*/ 2147483647 w 1112"/>
                <a:gd name="T9" fmla="*/ 2147483647 h 834"/>
                <a:gd name="T10" fmla="*/ 0 60000 65536"/>
                <a:gd name="T11" fmla="*/ 0 60000 65536"/>
                <a:gd name="T12" fmla="*/ 0 60000 65536"/>
                <a:gd name="T13" fmla="*/ 0 60000 65536"/>
                <a:gd name="T14" fmla="*/ 0 60000 65536"/>
                <a:gd name="T15" fmla="*/ 0 w 1112"/>
                <a:gd name="T16" fmla="*/ 0 h 834"/>
                <a:gd name="T17" fmla="*/ 1112 w 1112"/>
                <a:gd name="T18" fmla="*/ 834 h 834"/>
              </a:gdLst>
              <a:ahLst/>
              <a:cxnLst>
                <a:cxn ang="T10">
                  <a:pos x="T0" y="T1"/>
                </a:cxn>
                <a:cxn ang="T11">
                  <a:pos x="T2" y="T3"/>
                </a:cxn>
                <a:cxn ang="T12">
                  <a:pos x="T4" y="T5"/>
                </a:cxn>
                <a:cxn ang="T13">
                  <a:pos x="T6" y="T7"/>
                </a:cxn>
                <a:cxn ang="T14">
                  <a:pos x="T8" y="T9"/>
                </a:cxn>
              </a:cxnLst>
              <a:rect l="T15" t="T16" r="T17" b="T18"/>
              <a:pathLst>
                <a:path w="1112" h="834">
                  <a:moveTo>
                    <a:pt x="278" y="834"/>
                  </a:moveTo>
                  <a:lnTo>
                    <a:pt x="834" y="834"/>
                  </a:lnTo>
                  <a:lnTo>
                    <a:pt x="1112" y="0"/>
                  </a:lnTo>
                  <a:lnTo>
                    <a:pt x="0" y="0"/>
                  </a:lnTo>
                  <a:lnTo>
                    <a:pt x="278" y="834"/>
                  </a:lnTo>
                  <a:close/>
                </a:path>
              </a:pathLst>
            </a:custGeom>
            <a:noFill/>
            <a:ln w="2">
              <a:solidFill>
                <a:srgbClr val="000000"/>
              </a:solidFill>
              <a:prstDash val="solid"/>
              <a:round/>
              <a:headEnd/>
              <a:tailEnd/>
            </a:ln>
          </p:spPr>
          <p:txBody>
            <a:bodyPr/>
            <a:lstStyle/>
            <a:p>
              <a:pPr>
                <a:defRPr/>
              </a:pPr>
              <a:endParaRPr lang="en-US">
                <a:solidFill>
                  <a:srgbClr val="000000"/>
                </a:solidFill>
                <a:latin typeface="Arial"/>
                <a:cs typeface="+mn-cs"/>
              </a:endParaRPr>
            </a:p>
          </p:txBody>
        </p:sp>
        <p:sp>
          <p:nvSpPr>
            <p:cNvPr id="90" name="Rectangle 89"/>
            <p:cNvSpPr/>
            <p:nvPr/>
          </p:nvSpPr>
          <p:spPr bwMode="auto">
            <a:xfrm>
              <a:off x="650875" y="2362200"/>
              <a:ext cx="903028" cy="20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09638">
                <a:defRPr/>
              </a:pPr>
              <a:r>
                <a:rPr lang="en-US" sz="800" dirty="0">
                  <a:solidFill>
                    <a:srgbClr val="000000"/>
                  </a:solidFill>
                </a:rPr>
                <a:t>Manual Activity</a:t>
              </a:r>
            </a:p>
          </p:txBody>
        </p:sp>
        <p:sp>
          <p:nvSpPr>
            <p:cNvPr id="17530" name="Rectangle 1"/>
            <p:cNvSpPr>
              <a:spLocks noChangeArrowheads="1"/>
            </p:cNvSpPr>
            <p:nvPr/>
          </p:nvSpPr>
          <p:spPr bwMode="auto">
            <a:xfrm>
              <a:off x="1886452" y="2122488"/>
              <a:ext cx="25320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800" b="1">
                  <a:solidFill>
                    <a:srgbClr val="000000"/>
                  </a:solidFill>
                </a:rPr>
                <a:t>Manual Activity </a:t>
              </a:r>
              <a:r>
                <a:rPr lang="en-US" altLang="en-US" sz="800">
                  <a:solidFill>
                    <a:srgbClr val="000000"/>
                  </a:solidFill>
                </a:rPr>
                <a:t>- Any activity that has to be completed manually (such as filling out a customer signature card)</a:t>
              </a:r>
            </a:p>
          </p:txBody>
        </p:sp>
      </p:grpSp>
      <p:grpSp>
        <p:nvGrpSpPr>
          <p:cNvPr id="17421" name="Group 17"/>
          <p:cNvGrpSpPr>
            <a:grpSpLocks/>
          </p:cNvGrpSpPr>
          <p:nvPr/>
        </p:nvGrpSpPr>
        <p:grpSpPr bwMode="auto">
          <a:xfrm>
            <a:off x="5006975" y="4056063"/>
            <a:ext cx="3697288" cy="439737"/>
            <a:chOff x="730250" y="2627313"/>
            <a:chExt cx="3696974" cy="439737"/>
          </a:xfrm>
        </p:grpSpPr>
        <p:sp>
          <p:nvSpPr>
            <p:cNvPr id="222221" name="Freeform 51"/>
            <p:cNvSpPr>
              <a:spLocks/>
            </p:cNvSpPr>
            <p:nvPr/>
          </p:nvSpPr>
          <p:spPr bwMode="auto">
            <a:xfrm>
              <a:off x="896924" y="2633663"/>
              <a:ext cx="412715" cy="225425"/>
            </a:xfrm>
            <a:custGeom>
              <a:avLst/>
              <a:gdLst>
                <a:gd name="T0" fmla="*/ 2147483647 w 1112"/>
                <a:gd name="T1" fmla="*/ 2147483647 h 834"/>
                <a:gd name="T2" fmla="*/ 2147483647 w 1112"/>
                <a:gd name="T3" fmla="*/ 2147483647 h 834"/>
                <a:gd name="T4" fmla="*/ 2147483647 w 1112"/>
                <a:gd name="T5" fmla="*/ 2147483647 h 834"/>
                <a:gd name="T6" fmla="*/ 2147483647 w 1112"/>
                <a:gd name="T7" fmla="*/ 0 h 834"/>
                <a:gd name="T8" fmla="*/ 2147483647 w 1112"/>
                <a:gd name="T9" fmla="*/ 0 h 834"/>
                <a:gd name="T10" fmla="*/ 0 w 1112"/>
                <a:gd name="T11" fmla="*/ 2147483647 h 834"/>
                <a:gd name="T12" fmla="*/ 2147483647 w 1112"/>
                <a:gd name="T13" fmla="*/ 2147483647 h 834"/>
                <a:gd name="T14" fmla="*/ 0 60000 65536"/>
                <a:gd name="T15" fmla="*/ 0 60000 65536"/>
                <a:gd name="T16" fmla="*/ 0 60000 65536"/>
                <a:gd name="T17" fmla="*/ 0 60000 65536"/>
                <a:gd name="T18" fmla="*/ 0 60000 65536"/>
                <a:gd name="T19" fmla="*/ 0 60000 65536"/>
                <a:gd name="T20" fmla="*/ 0 60000 65536"/>
                <a:gd name="T21" fmla="*/ 0 w 1112"/>
                <a:gd name="T22" fmla="*/ 0 h 834"/>
                <a:gd name="T23" fmla="*/ 1112 w 1112"/>
                <a:gd name="T24" fmla="*/ 834 h 8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2" h="834">
                  <a:moveTo>
                    <a:pt x="278" y="834"/>
                  </a:moveTo>
                  <a:lnTo>
                    <a:pt x="834" y="834"/>
                  </a:lnTo>
                  <a:lnTo>
                    <a:pt x="1112" y="417"/>
                  </a:lnTo>
                  <a:lnTo>
                    <a:pt x="834" y="0"/>
                  </a:lnTo>
                  <a:lnTo>
                    <a:pt x="278" y="0"/>
                  </a:lnTo>
                  <a:lnTo>
                    <a:pt x="0" y="417"/>
                  </a:lnTo>
                  <a:lnTo>
                    <a:pt x="278" y="834"/>
                  </a:lnTo>
                  <a:close/>
                </a:path>
              </a:pathLst>
            </a:custGeom>
            <a:noFill/>
            <a:ln w="2">
              <a:solidFill>
                <a:srgbClr val="000000"/>
              </a:solidFill>
              <a:prstDash val="solid"/>
              <a:round/>
              <a:headEnd/>
              <a:tailEnd/>
            </a:ln>
          </p:spPr>
          <p:txBody>
            <a:bodyPr/>
            <a:lstStyle/>
            <a:p>
              <a:pPr>
                <a:defRPr/>
              </a:pPr>
              <a:endParaRPr lang="en-US">
                <a:solidFill>
                  <a:srgbClr val="000000"/>
                </a:solidFill>
                <a:latin typeface="Arial"/>
                <a:cs typeface="+mn-cs"/>
              </a:endParaRPr>
            </a:p>
          </p:txBody>
        </p:sp>
        <p:sp>
          <p:nvSpPr>
            <p:cNvPr id="92" name="Rectangle 91"/>
            <p:cNvSpPr/>
            <p:nvPr/>
          </p:nvSpPr>
          <p:spPr bwMode="auto">
            <a:xfrm>
              <a:off x="730250" y="2844800"/>
              <a:ext cx="746062"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09638">
                <a:defRPr/>
              </a:pPr>
              <a:r>
                <a:rPr lang="en-US" sz="800" dirty="0">
                  <a:solidFill>
                    <a:srgbClr val="000000"/>
                  </a:solidFill>
                </a:rPr>
                <a:t>Preparation</a:t>
              </a:r>
            </a:p>
          </p:txBody>
        </p:sp>
        <p:sp>
          <p:nvSpPr>
            <p:cNvPr id="17527" name="Rectangle 90"/>
            <p:cNvSpPr>
              <a:spLocks noChangeArrowheads="1"/>
            </p:cNvSpPr>
            <p:nvPr/>
          </p:nvSpPr>
          <p:spPr bwMode="auto">
            <a:xfrm>
              <a:off x="1895161" y="2627313"/>
              <a:ext cx="25320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800" b="1">
                  <a:solidFill>
                    <a:srgbClr val="000000"/>
                  </a:solidFill>
                </a:rPr>
                <a:t>Preparation Activity </a:t>
              </a:r>
              <a:r>
                <a:rPr lang="en-US" altLang="en-US" sz="800">
                  <a:solidFill>
                    <a:srgbClr val="000000"/>
                  </a:solidFill>
                </a:rPr>
                <a:t>- A preparation activity, such as getting a document ready for a customer to sign</a:t>
              </a:r>
            </a:p>
          </p:txBody>
        </p:sp>
      </p:grpSp>
      <p:grpSp>
        <p:nvGrpSpPr>
          <p:cNvPr id="17422" name="Group 16"/>
          <p:cNvGrpSpPr>
            <a:grpSpLocks/>
          </p:cNvGrpSpPr>
          <p:nvPr/>
        </p:nvGrpSpPr>
        <p:grpSpPr bwMode="auto">
          <a:xfrm>
            <a:off x="5037138" y="4495800"/>
            <a:ext cx="3692525" cy="498475"/>
            <a:chOff x="760413" y="3070225"/>
            <a:chExt cx="3692938" cy="498475"/>
          </a:xfrm>
        </p:grpSpPr>
        <p:sp>
          <p:nvSpPr>
            <p:cNvPr id="17522" name="Rectangle 62"/>
            <p:cNvSpPr>
              <a:spLocks noChangeArrowheads="1"/>
            </p:cNvSpPr>
            <p:nvPr/>
          </p:nvSpPr>
          <p:spPr bwMode="auto">
            <a:xfrm>
              <a:off x="947738" y="3119438"/>
              <a:ext cx="309562" cy="228600"/>
            </a:xfrm>
            <a:prstGeom prst="rect">
              <a:avLst/>
            </a:prstGeom>
            <a:noFill/>
            <a:ln w="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endParaRPr lang="en-US" altLang="en-US" sz="1800">
                <a:solidFill>
                  <a:srgbClr val="000000"/>
                </a:solidFill>
              </a:endParaRPr>
            </a:p>
          </p:txBody>
        </p:sp>
        <p:sp>
          <p:nvSpPr>
            <p:cNvPr id="94" name="Rectangle 93"/>
            <p:cNvSpPr/>
            <p:nvPr/>
          </p:nvSpPr>
          <p:spPr bwMode="auto">
            <a:xfrm>
              <a:off x="760413" y="3348038"/>
              <a:ext cx="684289" cy="220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09638">
                <a:defRPr/>
              </a:pPr>
              <a:r>
                <a:rPr lang="en-US" sz="800" dirty="0">
                  <a:solidFill>
                    <a:srgbClr val="000000"/>
                  </a:solidFill>
                </a:rPr>
                <a:t>Inspection</a:t>
              </a:r>
            </a:p>
          </p:txBody>
        </p:sp>
        <p:sp>
          <p:nvSpPr>
            <p:cNvPr id="17524" name="Rectangle 92"/>
            <p:cNvSpPr>
              <a:spLocks noChangeArrowheads="1"/>
            </p:cNvSpPr>
            <p:nvPr/>
          </p:nvSpPr>
          <p:spPr bwMode="auto">
            <a:xfrm>
              <a:off x="1921288" y="3070225"/>
              <a:ext cx="25320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800" b="1">
                  <a:solidFill>
                    <a:srgbClr val="000000"/>
                  </a:solidFill>
                </a:rPr>
                <a:t>Inspection Activity </a:t>
              </a:r>
              <a:r>
                <a:rPr lang="en-US" altLang="en-US" sz="800">
                  <a:solidFill>
                    <a:srgbClr val="000000"/>
                  </a:solidFill>
                </a:rPr>
                <a:t>- An inspection or measurement activity, such as reviewing a Mortgage Check Sheet prior to approval</a:t>
              </a:r>
            </a:p>
          </p:txBody>
        </p:sp>
      </p:grpSp>
      <p:grpSp>
        <p:nvGrpSpPr>
          <p:cNvPr id="17423" name="Group 15"/>
          <p:cNvGrpSpPr>
            <a:grpSpLocks/>
          </p:cNvGrpSpPr>
          <p:nvPr/>
        </p:nvGrpSpPr>
        <p:grpSpPr bwMode="auto">
          <a:xfrm>
            <a:off x="5037138" y="3011488"/>
            <a:ext cx="3649662" cy="493712"/>
            <a:chOff x="760413" y="3573463"/>
            <a:chExt cx="3649393" cy="493712"/>
          </a:xfrm>
        </p:grpSpPr>
        <p:sp>
          <p:nvSpPr>
            <p:cNvPr id="222226" name="Freeform 48"/>
            <p:cNvSpPr>
              <a:spLocks/>
            </p:cNvSpPr>
            <p:nvPr/>
          </p:nvSpPr>
          <p:spPr bwMode="auto">
            <a:xfrm>
              <a:off x="915977" y="3625850"/>
              <a:ext cx="374622" cy="219075"/>
            </a:xfrm>
            <a:custGeom>
              <a:avLst/>
              <a:gdLst>
                <a:gd name="T0" fmla="*/ 2147483647 w 1112"/>
                <a:gd name="T1" fmla="*/ 0 h 834"/>
                <a:gd name="T2" fmla="*/ 2147483647 w 1112"/>
                <a:gd name="T3" fmla="*/ 2147483647 h 834"/>
                <a:gd name="T4" fmla="*/ 2147483647 w 1112"/>
                <a:gd name="T5" fmla="*/ 2147483647 h 834"/>
                <a:gd name="T6" fmla="*/ 2147483647 w 1112"/>
                <a:gd name="T7" fmla="*/ 2147483647 h 834"/>
                <a:gd name="T8" fmla="*/ 2147483647 w 1112"/>
                <a:gd name="T9" fmla="*/ 2147483647 h 834"/>
                <a:gd name="T10" fmla="*/ 2147483647 w 1112"/>
                <a:gd name="T11" fmla="*/ 2147483647 h 834"/>
                <a:gd name="T12" fmla="*/ 2147483647 w 1112"/>
                <a:gd name="T13" fmla="*/ 2147483647 h 834"/>
                <a:gd name="T14" fmla="*/ 2147483647 w 1112"/>
                <a:gd name="T15" fmla="*/ 2147483647 h 834"/>
                <a:gd name="T16" fmla="*/ 2147483647 w 1112"/>
                <a:gd name="T17" fmla="*/ 2147483647 h 834"/>
                <a:gd name="T18" fmla="*/ 2147483647 w 1112"/>
                <a:gd name="T19" fmla="*/ 2147483647 h 834"/>
                <a:gd name="T20" fmla="*/ 2147483647 w 1112"/>
                <a:gd name="T21" fmla="*/ 2147483647 h 834"/>
                <a:gd name="T22" fmla="*/ 2147483647 w 1112"/>
                <a:gd name="T23" fmla="*/ 2147483647 h 834"/>
                <a:gd name="T24" fmla="*/ 2147483647 w 1112"/>
                <a:gd name="T25" fmla="*/ 2147483647 h 834"/>
                <a:gd name="T26" fmla="*/ 2147483647 w 1112"/>
                <a:gd name="T27" fmla="*/ 2147483647 h 834"/>
                <a:gd name="T28" fmla="*/ 2147483647 w 1112"/>
                <a:gd name="T29" fmla="*/ 2147483647 h 834"/>
                <a:gd name="T30" fmla="*/ 2147483647 w 1112"/>
                <a:gd name="T31" fmla="*/ 2147483647 h 834"/>
                <a:gd name="T32" fmla="*/ 2147483647 w 1112"/>
                <a:gd name="T33" fmla="*/ 2147483647 h 834"/>
                <a:gd name="T34" fmla="*/ 2147483647 w 1112"/>
                <a:gd name="T35" fmla="*/ 2147483647 h 834"/>
                <a:gd name="T36" fmla="*/ 2147483647 w 1112"/>
                <a:gd name="T37" fmla="*/ 2147483647 h 834"/>
                <a:gd name="T38" fmla="*/ 2147483647 w 1112"/>
                <a:gd name="T39" fmla="*/ 2147483647 h 834"/>
                <a:gd name="T40" fmla="*/ 2147483647 w 1112"/>
                <a:gd name="T41" fmla="*/ 2147483647 h 834"/>
                <a:gd name="T42" fmla="*/ 2147483647 w 1112"/>
                <a:gd name="T43" fmla="*/ 2147483647 h 834"/>
                <a:gd name="T44" fmla="*/ 2147483647 w 1112"/>
                <a:gd name="T45" fmla="*/ 2147483647 h 834"/>
                <a:gd name="T46" fmla="*/ 2147483647 w 1112"/>
                <a:gd name="T47" fmla="*/ 2147483647 h 834"/>
                <a:gd name="T48" fmla="*/ 2147483647 w 1112"/>
                <a:gd name="T49" fmla="*/ 2147483647 h 834"/>
                <a:gd name="T50" fmla="*/ 2147483647 w 1112"/>
                <a:gd name="T51" fmla="*/ 2147483647 h 834"/>
                <a:gd name="T52" fmla="*/ 2147483647 w 1112"/>
                <a:gd name="T53" fmla="*/ 2147483647 h 834"/>
                <a:gd name="T54" fmla="*/ 2147483647 w 1112"/>
                <a:gd name="T55" fmla="*/ 2147483647 h 834"/>
                <a:gd name="T56" fmla="*/ 2147483647 w 1112"/>
                <a:gd name="T57" fmla="*/ 2147483647 h 834"/>
                <a:gd name="T58" fmla="*/ 2147483647 w 1112"/>
                <a:gd name="T59" fmla="*/ 2147483647 h 834"/>
                <a:gd name="T60" fmla="*/ 2147483647 w 1112"/>
                <a:gd name="T61" fmla="*/ 2147483647 h 834"/>
                <a:gd name="T62" fmla="*/ 2147483647 w 1112"/>
                <a:gd name="T63" fmla="*/ 2147483647 h 834"/>
                <a:gd name="T64" fmla="*/ 2147483647 w 1112"/>
                <a:gd name="T65" fmla="*/ 2147483647 h 834"/>
                <a:gd name="T66" fmla="*/ 2147483647 w 1112"/>
                <a:gd name="T67" fmla="*/ 2147483647 h 834"/>
                <a:gd name="T68" fmla="*/ 0 w 1112"/>
                <a:gd name="T69" fmla="*/ 0 h 83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12"/>
                <a:gd name="T106" fmla="*/ 0 h 834"/>
                <a:gd name="T107" fmla="*/ 1112 w 1112"/>
                <a:gd name="T108" fmla="*/ 834 h 83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12" h="834">
                  <a:moveTo>
                    <a:pt x="0" y="0"/>
                  </a:moveTo>
                  <a:lnTo>
                    <a:pt x="695" y="0"/>
                  </a:lnTo>
                  <a:lnTo>
                    <a:pt x="717" y="0"/>
                  </a:lnTo>
                  <a:lnTo>
                    <a:pt x="738" y="2"/>
                  </a:lnTo>
                  <a:lnTo>
                    <a:pt x="759" y="5"/>
                  </a:lnTo>
                  <a:lnTo>
                    <a:pt x="780" y="8"/>
                  </a:lnTo>
                  <a:lnTo>
                    <a:pt x="799" y="13"/>
                  </a:lnTo>
                  <a:lnTo>
                    <a:pt x="819" y="19"/>
                  </a:lnTo>
                  <a:lnTo>
                    <a:pt x="839" y="26"/>
                  </a:lnTo>
                  <a:lnTo>
                    <a:pt x="857" y="32"/>
                  </a:lnTo>
                  <a:lnTo>
                    <a:pt x="876" y="42"/>
                  </a:lnTo>
                  <a:lnTo>
                    <a:pt x="894" y="50"/>
                  </a:lnTo>
                  <a:lnTo>
                    <a:pt x="912" y="60"/>
                  </a:lnTo>
                  <a:lnTo>
                    <a:pt x="929" y="72"/>
                  </a:lnTo>
                  <a:lnTo>
                    <a:pt x="945" y="83"/>
                  </a:lnTo>
                  <a:lnTo>
                    <a:pt x="960" y="95"/>
                  </a:lnTo>
                  <a:lnTo>
                    <a:pt x="976" y="109"/>
                  </a:lnTo>
                  <a:lnTo>
                    <a:pt x="991" y="122"/>
                  </a:lnTo>
                  <a:lnTo>
                    <a:pt x="1004" y="137"/>
                  </a:lnTo>
                  <a:lnTo>
                    <a:pt x="1017" y="152"/>
                  </a:lnTo>
                  <a:lnTo>
                    <a:pt x="1030" y="168"/>
                  </a:lnTo>
                  <a:lnTo>
                    <a:pt x="1042" y="184"/>
                  </a:lnTo>
                  <a:lnTo>
                    <a:pt x="1052" y="200"/>
                  </a:lnTo>
                  <a:lnTo>
                    <a:pt x="1062" y="218"/>
                  </a:lnTo>
                  <a:lnTo>
                    <a:pt x="1072" y="236"/>
                  </a:lnTo>
                  <a:lnTo>
                    <a:pt x="1080" y="255"/>
                  </a:lnTo>
                  <a:lnTo>
                    <a:pt x="1087" y="273"/>
                  </a:lnTo>
                  <a:lnTo>
                    <a:pt x="1094" y="293"/>
                  </a:lnTo>
                  <a:lnTo>
                    <a:pt x="1100" y="313"/>
                  </a:lnTo>
                  <a:lnTo>
                    <a:pt x="1104" y="333"/>
                  </a:lnTo>
                  <a:lnTo>
                    <a:pt x="1108" y="353"/>
                  </a:lnTo>
                  <a:lnTo>
                    <a:pt x="1110" y="374"/>
                  </a:lnTo>
                  <a:lnTo>
                    <a:pt x="1112" y="396"/>
                  </a:lnTo>
                  <a:lnTo>
                    <a:pt x="1112" y="417"/>
                  </a:lnTo>
                  <a:lnTo>
                    <a:pt x="1112" y="439"/>
                  </a:lnTo>
                  <a:lnTo>
                    <a:pt x="1110" y="460"/>
                  </a:lnTo>
                  <a:lnTo>
                    <a:pt x="1108" y="481"/>
                  </a:lnTo>
                  <a:lnTo>
                    <a:pt x="1104" y="502"/>
                  </a:lnTo>
                  <a:lnTo>
                    <a:pt x="1100" y="521"/>
                  </a:lnTo>
                  <a:lnTo>
                    <a:pt x="1094" y="541"/>
                  </a:lnTo>
                  <a:lnTo>
                    <a:pt x="1087" y="561"/>
                  </a:lnTo>
                  <a:lnTo>
                    <a:pt x="1080" y="579"/>
                  </a:lnTo>
                  <a:lnTo>
                    <a:pt x="1072" y="598"/>
                  </a:lnTo>
                  <a:lnTo>
                    <a:pt x="1062" y="616"/>
                  </a:lnTo>
                  <a:lnTo>
                    <a:pt x="1052" y="634"/>
                  </a:lnTo>
                  <a:lnTo>
                    <a:pt x="1042" y="650"/>
                  </a:lnTo>
                  <a:lnTo>
                    <a:pt x="1030" y="666"/>
                  </a:lnTo>
                  <a:lnTo>
                    <a:pt x="1017" y="683"/>
                  </a:lnTo>
                  <a:lnTo>
                    <a:pt x="1004" y="698"/>
                  </a:lnTo>
                  <a:lnTo>
                    <a:pt x="991" y="713"/>
                  </a:lnTo>
                  <a:lnTo>
                    <a:pt x="976" y="727"/>
                  </a:lnTo>
                  <a:lnTo>
                    <a:pt x="960" y="739"/>
                  </a:lnTo>
                  <a:lnTo>
                    <a:pt x="945" y="752"/>
                  </a:lnTo>
                  <a:lnTo>
                    <a:pt x="929" y="764"/>
                  </a:lnTo>
                  <a:lnTo>
                    <a:pt x="912" y="774"/>
                  </a:lnTo>
                  <a:lnTo>
                    <a:pt x="894" y="784"/>
                  </a:lnTo>
                  <a:lnTo>
                    <a:pt x="876" y="794"/>
                  </a:lnTo>
                  <a:lnTo>
                    <a:pt x="857" y="802"/>
                  </a:lnTo>
                  <a:lnTo>
                    <a:pt x="839" y="809"/>
                  </a:lnTo>
                  <a:lnTo>
                    <a:pt x="819" y="816"/>
                  </a:lnTo>
                  <a:lnTo>
                    <a:pt x="799" y="822"/>
                  </a:lnTo>
                  <a:lnTo>
                    <a:pt x="780" y="826"/>
                  </a:lnTo>
                  <a:lnTo>
                    <a:pt x="759" y="830"/>
                  </a:lnTo>
                  <a:lnTo>
                    <a:pt x="738" y="832"/>
                  </a:lnTo>
                  <a:lnTo>
                    <a:pt x="717" y="834"/>
                  </a:lnTo>
                  <a:lnTo>
                    <a:pt x="695" y="834"/>
                  </a:lnTo>
                  <a:lnTo>
                    <a:pt x="0" y="834"/>
                  </a:lnTo>
                  <a:lnTo>
                    <a:pt x="0" y="0"/>
                  </a:lnTo>
                </a:path>
              </a:pathLst>
            </a:custGeom>
            <a:noFill/>
            <a:ln w="2">
              <a:solidFill>
                <a:srgbClr val="000000"/>
              </a:solidFill>
              <a:prstDash val="solid"/>
              <a:round/>
              <a:headEnd/>
              <a:tailEnd/>
            </a:ln>
          </p:spPr>
          <p:txBody>
            <a:bodyPr/>
            <a:lstStyle/>
            <a:p>
              <a:pPr>
                <a:defRPr/>
              </a:pPr>
              <a:endParaRPr lang="en-US">
                <a:solidFill>
                  <a:srgbClr val="000000"/>
                </a:solidFill>
                <a:latin typeface="Arial"/>
                <a:cs typeface="+mn-cs"/>
              </a:endParaRPr>
            </a:p>
          </p:txBody>
        </p:sp>
        <p:sp>
          <p:nvSpPr>
            <p:cNvPr id="98" name="Rectangle 97"/>
            <p:cNvSpPr/>
            <p:nvPr/>
          </p:nvSpPr>
          <p:spPr bwMode="auto">
            <a:xfrm>
              <a:off x="760413" y="3844925"/>
              <a:ext cx="684162"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09638">
                <a:defRPr/>
              </a:pPr>
              <a:r>
                <a:rPr lang="en-US" sz="800" dirty="0">
                  <a:solidFill>
                    <a:srgbClr val="000000"/>
                  </a:solidFill>
                </a:rPr>
                <a:t>Delay</a:t>
              </a:r>
            </a:p>
          </p:txBody>
        </p:sp>
        <p:sp>
          <p:nvSpPr>
            <p:cNvPr id="17521" name="Rectangle 95"/>
            <p:cNvSpPr>
              <a:spLocks noChangeArrowheads="1"/>
            </p:cNvSpPr>
            <p:nvPr/>
          </p:nvSpPr>
          <p:spPr bwMode="auto">
            <a:xfrm>
              <a:off x="1877743" y="3573463"/>
              <a:ext cx="25320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800" b="1">
                  <a:solidFill>
                    <a:srgbClr val="000000"/>
                  </a:solidFill>
                </a:rPr>
                <a:t>Delay </a:t>
              </a:r>
              <a:r>
                <a:rPr lang="en-US" altLang="en-US" sz="800">
                  <a:solidFill>
                    <a:srgbClr val="000000"/>
                  </a:solidFill>
                </a:rPr>
                <a:t>- Identifies when something must wait; the delay symbol tells the reader that the activity is taking longer than it should</a:t>
              </a:r>
            </a:p>
          </p:txBody>
        </p:sp>
      </p:grpSp>
      <p:grpSp>
        <p:nvGrpSpPr>
          <p:cNvPr id="17424" name="Group 20"/>
          <p:cNvGrpSpPr>
            <a:grpSpLocks/>
          </p:cNvGrpSpPr>
          <p:nvPr/>
        </p:nvGrpSpPr>
        <p:grpSpPr bwMode="auto">
          <a:xfrm>
            <a:off x="703263" y="5467350"/>
            <a:ext cx="3943350" cy="584200"/>
            <a:chOff x="4896028" y="4015294"/>
            <a:chExt cx="3943172" cy="584775"/>
          </a:xfrm>
        </p:grpSpPr>
        <p:sp>
          <p:nvSpPr>
            <p:cNvPr id="80" name="Rectangle 79"/>
            <p:cNvSpPr/>
            <p:nvPr/>
          </p:nvSpPr>
          <p:spPr bwMode="auto">
            <a:xfrm>
              <a:off x="4896028" y="4337874"/>
              <a:ext cx="820700" cy="204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09638">
                <a:defRPr/>
              </a:pPr>
              <a:r>
                <a:rPr lang="en-US" sz="800" dirty="0">
                  <a:solidFill>
                    <a:srgbClr val="000000"/>
                  </a:solidFill>
                </a:rPr>
                <a:t>Annotation</a:t>
              </a:r>
            </a:p>
          </p:txBody>
        </p:sp>
        <p:grpSp>
          <p:nvGrpSpPr>
            <p:cNvPr id="17515" name="Group 6"/>
            <p:cNvGrpSpPr>
              <a:grpSpLocks/>
            </p:cNvGrpSpPr>
            <p:nvPr/>
          </p:nvGrpSpPr>
          <p:grpSpPr bwMode="auto">
            <a:xfrm>
              <a:off x="4972198" y="4156075"/>
              <a:ext cx="444613" cy="153988"/>
              <a:chOff x="8307981" y="1282700"/>
              <a:chExt cx="445412" cy="183355"/>
            </a:xfrm>
          </p:grpSpPr>
          <p:sp>
            <p:nvSpPr>
              <p:cNvPr id="222307" name="Line 134"/>
              <p:cNvSpPr>
                <a:spLocks noChangeShapeType="1"/>
              </p:cNvSpPr>
              <p:nvPr/>
            </p:nvSpPr>
            <p:spPr bwMode="auto">
              <a:xfrm flipV="1">
                <a:off x="8308008" y="1355369"/>
                <a:ext cx="221049" cy="109742"/>
              </a:xfrm>
              <a:prstGeom prst="line">
                <a:avLst/>
              </a:prstGeom>
              <a:noFill/>
              <a:ln w="2">
                <a:solidFill>
                  <a:srgbClr val="000000"/>
                </a:solidFill>
                <a:round/>
                <a:headEnd/>
                <a:tailEnd/>
              </a:ln>
            </p:spPr>
            <p:txBody>
              <a:bodyPr/>
              <a:lstStyle/>
              <a:p>
                <a:pPr>
                  <a:defRPr/>
                </a:pPr>
                <a:endParaRPr lang="en-US">
                  <a:solidFill>
                    <a:srgbClr val="000000"/>
                  </a:solidFill>
                  <a:latin typeface="Arial"/>
                  <a:cs typeface="+mn-cs"/>
                </a:endParaRPr>
              </a:p>
            </p:txBody>
          </p:sp>
          <p:sp>
            <p:nvSpPr>
              <p:cNvPr id="222308" name="Freeform 135"/>
              <p:cNvSpPr>
                <a:spLocks/>
              </p:cNvSpPr>
              <p:nvPr/>
            </p:nvSpPr>
            <p:spPr bwMode="auto">
              <a:xfrm>
                <a:off x="8532237" y="1283469"/>
                <a:ext cx="221050" cy="145692"/>
              </a:xfrm>
              <a:custGeom>
                <a:avLst/>
                <a:gdLst>
                  <a:gd name="T0" fmla="*/ 2147483647 w 278"/>
                  <a:gd name="T1" fmla="*/ 0 h 187"/>
                  <a:gd name="T2" fmla="*/ 0 w 278"/>
                  <a:gd name="T3" fmla="*/ 0 h 187"/>
                  <a:gd name="T4" fmla="*/ 0 w 278"/>
                  <a:gd name="T5" fmla="*/ 2147483647 h 187"/>
                  <a:gd name="T6" fmla="*/ 2147483647 w 278"/>
                  <a:gd name="T7" fmla="*/ 2147483647 h 187"/>
                  <a:gd name="T8" fmla="*/ 0 60000 65536"/>
                  <a:gd name="T9" fmla="*/ 0 60000 65536"/>
                  <a:gd name="T10" fmla="*/ 0 60000 65536"/>
                  <a:gd name="T11" fmla="*/ 0 60000 65536"/>
                  <a:gd name="T12" fmla="*/ 0 w 278"/>
                  <a:gd name="T13" fmla="*/ 0 h 187"/>
                  <a:gd name="T14" fmla="*/ 278 w 278"/>
                  <a:gd name="T15" fmla="*/ 187 h 187"/>
                </a:gdLst>
                <a:ahLst/>
                <a:cxnLst>
                  <a:cxn ang="T8">
                    <a:pos x="T0" y="T1"/>
                  </a:cxn>
                  <a:cxn ang="T9">
                    <a:pos x="T2" y="T3"/>
                  </a:cxn>
                  <a:cxn ang="T10">
                    <a:pos x="T4" y="T5"/>
                  </a:cxn>
                  <a:cxn ang="T11">
                    <a:pos x="T6" y="T7"/>
                  </a:cxn>
                </a:cxnLst>
                <a:rect l="T12" t="T13" r="T14" b="T15"/>
                <a:pathLst>
                  <a:path w="278" h="187">
                    <a:moveTo>
                      <a:pt x="278" y="0"/>
                    </a:moveTo>
                    <a:lnTo>
                      <a:pt x="0" y="0"/>
                    </a:lnTo>
                    <a:lnTo>
                      <a:pt x="0" y="187"/>
                    </a:lnTo>
                    <a:lnTo>
                      <a:pt x="278" y="187"/>
                    </a:lnTo>
                  </a:path>
                </a:pathLst>
              </a:custGeom>
              <a:noFill/>
              <a:ln w="2">
                <a:solidFill>
                  <a:srgbClr val="000000"/>
                </a:solidFill>
                <a:prstDash val="solid"/>
                <a:round/>
                <a:headEnd/>
                <a:tailEnd/>
              </a:ln>
            </p:spPr>
            <p:txBody>
              <a:bodyPr/>
              <a:lstStyle/>
              <a:p>
                <a:pPr>
                  <a:defRPr/>
                </a:pPr>
                <a:endParaRPr lang="en-US">
                  <a:solidFill>
                    <a:srgbClr val="000000"/>
                  </a:solidFill>
                  <a:latin typeface="Arial"/>
                  <a:cs typeface="+mn-cs"/>
                </a:endParaRPr>
              </a:p>
            </p:txBody>
          </p:sp>
        </p:grpSp>
        <p:sp>
          <p:nvSpPr>
            <p:cNvPr id="17516" name="Rectangle 2"/>
            <p:cNvSpPr>
              <a:spLocks noChangeArrowheads="1"/>
            </p:cNvSpPr>
            <p:nvPr/>
          </p:nvSpPr>
          <p:spPr bwMode="auto">
            <a:xfrm>
              <a:off x="6156325" y="4015294"/>
              <a:ext cx="26828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800" b="1">
                  <a:solidFill>
                    <a:srgbClr val="000000"/>
                  </a:solidFill>
                </a:rPr>
                <a:t>Annotations </a:t>
              </a:r>
              <a:r>
                <a:rPr lang="en-US" altLang="en-US" sz="800">
                  <a:solidFill>
                    <a:srgbClr val="000000"/>
                  </a:solidFill>
                </a:rPr>
                <a:t>– Allows for providing additional text information to the reader and when noted with a "C#" it is used to provide additional text details of a process control for SOX and pRCSA (Risk) regulatory compliance</a:t>
              </a:r>
            </a:p>
          </p:txBody>
        </p:sp>
      </p:grpSp>
      <p:grpSp>
        <p:nvGrpSpPr>
          <p:cNvPr id="17425" name="Group 2"/>
          <p:cNvGrpSpPr>
            <a:grpSpLocks/>
          </p:cNvGrpSpPr>
          <p:nvPr/>
        </p:nvGrpSpPr>
        <p:grpSpPr bwMode="auto">
          <a:xfrm>
            <a:off x="711200" y="3028950"/>
            <a:ext cx="3760788" cy="388938"/>
            <a:chOff x="719138" y="4648200"/>
            <a:chExt cx="3760787" cy="388938"/>
          </a:xfrm>
        </p:grpSpPr>
        <p:sp>
          <p:nvSpPr>
            <p:cNvPr id="104" name="Rectangle 103"/>
            <p:cNvSpPr/>
            <p:nvPr/>
          </p:nvSpPr>
          <p:spPr bwMode="auto">
            <a:xfrm>
              <a:off x="719138" y="4813300"/>
              <a:ext cx="766763" cy="223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09638">
                <a:defRPr/>
              </a:pPr>
              <a:r>
                <a:rPr lang="en-US" sz="800" dirty="0">
                  <a:solidFill>
                    <a:srgbClr val="000000"/>
                  </a:solidFill>
                </a:rPr>
                <a:t>Terminator</a:t>
              </a:r>
            </a:p>
          </p:txBody>
        </p:sp>
        <p:sp>
          <p:nvSpPr>
            <p:cNvPr id="17512" name="Rounded Rectangle 104"/>
            <p:cNvSpPr>
              <a:spLocks noChangeArrowheads="1"/>
            </p:cNvSpPr>
            <p:nvPr/>
          </p:nvSpPr>
          <p:spPr bwMode="auto">
            <a:xfrm>
              <a:off x="874713" y="4684713"/>
              <a:ext cx="455612" cy="149225"/>
            </a:xfrm>
            <a:prstGeom prst="roundRect">
              <a:avLst>
                <a:gd name="adj" fmla="val 50000"/>
              </a:avLst>
            </a:prstGeom>
            <a:solidFill>
              <a:srgbClr val="FFFFFF"/>
            </a:solidFill>
            <a:ln w="9525">
              <a:solidFill>
                <a:srgbClr val="000000"/>
              </a:solidFill>
              <a:round/>
              <a:headEnd/>
              <a:tailEnd/>
            </a:ln>
          </p:spPr>
          <p:txBody>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endParaRPr lang="en-US" altLang="en-US" sz="1800">
                <a:solidFill>
                  <a:srgbClr val="000000"/>
                </a:solidFill>
              </a:endParaRPr>
            </a:p>
          </p:txBody>
        </p:sp>
        <p:sp>
          <p:nvSpPr>
            <p:cNvPr id="17513" name="Rectangle 3"/>
            <p:cNvSpPr>
              <a:spLocks noChangeArrowheads="1"/>
            </p:cNvSpPr>
            <p:nvPr/>
          </p:nvSpPr>
          <p:spPr bwMode="auto">
            <a:xfrm>
              <a:off x="1963738" y="4648200"/>
              <a:ext cx="25161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800" b="1">
                  <a:solidFill>
                    <a:srgbClr val="000000"/>
                  </a:solidFill>
                </a:rPr>
                <a:t>Terminator</a:t>
              </a:r>
              <a:r>
                <a:rPr lang="en-US" altLang="en-US" sz="800">
                  <a:solidFill>
                    <a:srgbClr val="000000"/>
                  </a:solidFill>
                </a:rPr>
                <a:t> - Identifies the beginning or end of a process. “Start” or “End” may be written inside</a:t>
              </a:r>
            </a:p>
          </p:txBody>
        </p:sp>
      </p:grpSp>
      <p:grpSp>
        <p:nvGrpSpPr>
          <p:cNvPr id="17426" name="Group 6"/>
          <p:cNvGrpSpPr>
            <a:grpSpLocks/>
          </p:cNvGrpSpPr>
          <p:nvPr/>
        </p:nvGrpSpPr>
        <p:grpSpPr bwMode="auto">
          <a:xfrm>
            <a:off x="438150" y="4471988"/>
            <a:ext cx="4038600" cy="584200"/>
            <a:chOff x="4639625" y="3511550"/>
            <a:chExt cx="4039238" cy="584200"/>
          </a:xfrm>
        </p:grpSpPr>
        <p:sp>
          <p:nvSpPr>
            <p:cNvPr id="125" name="Rectangle 124"/>
            <p:cNvSpPr/>
            <p:nvPr/>
          </p:nvSpPr>
          <p:spPr bwMode="auto">
            <a:xfrm>
              <a:off x="4639625" y="3827462"/>
              <a:ext cx="1333711" cy="201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09638">
                <a:defRPr/>
              </a:pPr>
              <a:r>
                <a:rPr lang="en-US" sz="800" dirty="0">
                  <a:solidFill>
                    <a:srgbClr val="000000"/>
                  </a:solidFill>
                </a:rPr>
                <a:t>Off Page Reference (outgoing &amp; incoming)</a:t>
              </a:r>
            </a:p>
          </p:txBody>
        </p:sp>
        <p:sp>
          <p:nvSpPr>
            <p:cNvPr id="222243" name="Freeform 39"/>
            <p:cNvSpPr>
              <a:spLocks/>
            </p:cNvSpPr>
            <p:nvPr/>
          </p:nvSpPr>
          <p:spPr bwMode="auto">
            <a:xfrm>
              <a:off x="5349350" y="3609975"/>
              <a:ext cx="227048" cy="192087"/>
            </a:xfrm>
            <a:custGeom>
              <a:avLst/>
              <a:gdLst>
                <a:gd name="T0" fmla="*/ 0 w 557"/>
                <a:gd name="T1" fmla="*/ 2147483647 h 556"/>
                <a:gd name="T2" fmla="*/ 2147483647 w 557"/>
                <a:gd name="T3" fmla="*/ 2147483647 h 556"/>
                <a:gd name="T4" fmla="*/ 2147483647 w 557"/>
                <a:gd name="T5" fmla="*/ 2147483647 h 556"/>
                <a:gd name="T6" fmla="*/ 2147483647 w 557"/>
                <a:gd name="T7" fmla="*/ 0 h 556"/>
                <a:gd name="T8" fmla="*/ 0 w 557"/>
                <a:gd name="T9" fmla="*/ 0 h 556"/>
                <a:gd name="T10" fmla="*/ 0 w 557"/>
                <a:gd name="T11" fmla="*/ 2147483647 h 556"/>
                <a:gd name="T12" fmla="*/ 0 60000 65536"/>
                <a:gd name="T13" fmla="*/ 0 60000 65536"/>
                <a:gd name="T14" fmla="*/ 0 60000 65536"/>
                <a:gd name="T15" fmla="*/ 0 60000 65536"/>
                <a:gd name="T16" fmla="*/ 0 60000 65536"/>
                <a:gd name="T17" fmla="*/ 0 60000 65536"/>
                <a:gd name="T18" fmla="*/ 0 w 557"/>
                <a:gd name="T19" fmla="*/ 0 h 556"/>
                <a:gd name="T20" fmla="*/ 557 w 557"/>
                <a:gd name="T21" fmla="*/ 556 h 556"/>
              </a:gdLst>
              <a:ahLst/>
              <a:cxnLst>
                <a:cxn ang="T12">
                  <a:pos x="T0" y="T1"/>
                </a:cxn>
                <a:cxn ang="T13">
                  <a:pos x="T2" y="T3"/>
                </a:cxn>
                <a:cxn ang="T14">
                  <a:pos x="T4" y="T5"/>
                </a:cxn>
                <a:cxn ang="T15">
                  <a:pos x="T6" y="T7"/>
                </a:cxn>
                <a:cxn ang="T16">
                  <a:pos x="T8" y="T9"/>
                </a:cxn>
                <a:cxn ang="T17">
                  <a:pos x="T10" y="T11"/>
                </a:cxn>
              </a:cxnLst>
              <a:rect l="T18" t="T19" r="T20" b="T21"/>
              <a:pathLst>
                <a:path w="557" h="556">
                  <a:moveTo>
                    <a:pt x="0" y="556"/>
                  </a:moveTo>
                  <a:lnTo>
                    <a:pt x="279" y="417"/>
                  </a:lnTo>
                  <a:lnTo>
                    <a:pt x="557" y="556"/>
                  </a:lnTo>
                  <a:lnTo>
                    <a:pt x="557" y="0"/>
                  </a:lnTo>
                  <a:lnTo>
                    <a:pt x="0" y="0"/>
                  </a:lnTo>
                  <a:lnTo>
                    <a:pt x="0" y="556"/>
                  </a:lnTo>
                  <a:close/>
                </a:path>
              </a:pathLst>
            </a:custGeom>
            <a:noFill/>
            <a:ln w="2">
              <a:solidFill>
                <a:srgbClr val="000000"/>
              </a:solidFill>
              <a:prstDash val="solid"/>
              <a:round/>
              <a:headEnd/>
              <a:tailEnd/>
            </a:ln>
          </p:spPr>
          <p:txBody>
            <a:bodyPr/>
            <a:lstStyle/>
            <a:p>
              <a:pPr>
                <a:defRPr/>
              </a:pPr>
              <a:endParaRPr lang="en-US">
                <a:solidFill>
                  <a:srgbClr val="000000"/>
                </a:solidFill>
                <a:latin typeface="Arial"/>
                <a:cs typeface="+mn-cs"/>
              </a:endParaRPr>
            </a:p>
          </p:txBody>
        </p:sp>
        <p:sp>
          <p:nvSpPr>
            <p:cNvPr id="222245" name="Freeform 161"/>
            <p:cNvSpPr>
              <a:spLocks/>
            </p:cNvSpPr>
            <p:nvPr/>
          </p:nvSpPr>
          <p:spPr bwMode="auto">
            <a:xfrm>
              <a:off x="5015922" y="3609975"/>
              <a:ext cx="225461" cy="192087"/>
            </a:xfrm>
            <a:custGeom>
              <a:avLst/>
              <a:gdLst>
                <a:gd name="T0" fmla="*/ 0 w 556"/>
                <a:gd name="T1" fmla="*/ 0 h 556"/>
                <a:gd name="T2" fmla="*/ 0 w 556"/>
                <a:gd name="T3" fmla="*/ 2147483647 h 556"/>
                <a:gd name="T4" fmla="*/ 2147483647 w 556"/>
                <a:gd name="T5" fmla="*/ 2147483647 h 556"/>
                <a:gd name="T6" fmla="*/ 2147483647 w 556"/>
                <a:gd name="T7" fmla="*/ 2147483647 h 556"/>
                <a:gd name="T8" fmla="*/ 2147483647 w 556"/>
                <a:gd name="T9" fmla="*/ 0 h 556"/>
                <a:gd name="T10" fmla="*/ 0 w 556"/>
                <a:gd name="T11" fmla="*/ 0 h 556"/>
                <a:gd name="T12" fmla="*/ 0 60000 65536"/>
                <a:gd name="T13" fmla="*/ 0 60000 65536"/>
                <a:gd name="T14" fmla="*/ 0 60000 65536"/>
                <a:gd name="T15" fmla="*/ 0 60000 65536"/>
                <a:gd name="T16" fmla="*/ 0 60000 65536"/>
                <a:gd name="T17" fmla="*/ 0 60000 65536"/>
                <a:gd name="T18" fmla="*/ 0 w 556"/>
                <a:gd name="T19" fmla="*/ 0 h 556"/>
                <a:gd name="T20" fmla="*/ 556 w 556"/>
                <a:gd name="T21" fmla="*/ 556 h 556"/>
              </a:gdLst>
              <a:ahLst/>
              <a:cxnLst>
                <a:cxn ang="T12">
                  <a:pos x="T0" y="T1"/>
                </a:cxn>
                <a:cxn ang="T13">
                  <a:pos x="T2" y="T3"/>
                </a:cxn>
                <a:cxn ang="T14">
                  <a:pos x="T4" y="T5"/>
                </a:cxn>
                <a:cxn ang="T15">
                  <a:pos x="T6" y="T7"/>
                </a:cxn>
                <a:cxn ang="T16">
                  <a:pos x="T8" y="T9"/>
                </a:cxn>
                <a:cxn ang="T17">
                  <a:pos x="T10" y="T11"/>
                </a:cxn>
              </a:cxnLst>
              <a:rect l="T18" t="T19" r="T20" b="T21"/>
              <a:pathLst>
                <a:path w="556" h="556">
                  <a:moveTo>
                    <a:pt x="0" y="0"/>
                  </a:moveTo>
                  <a:lnTo>
                    <a:pt x="0" y="278"/>
                  </a:lnTo>
                  <a:lnTo>
                    <a:pt x="278" y="556"/>
                  </a:lnTo>
                  <a:lnTo>
                    <a:pt x="556" y="278"/>
                  </a:lnTo>
                  <a:lnTo>
                    <a:pt x="556" y="0"/>
                  </a:lnTo>
                  <a:lnTo>
                    <a:pt x="0" y="0"/>
                  </a:lnTo>
                  <a:close/>
                </a:path>
              </a:pathLst>
            </a:custGeom>
            <a:noFill/>
            <a:ln w="2">
              <a:solidFill>
                <a:srgbClr val="000000"/>
              </a:solidFill>
              <a:prstDash val="solid"/>
              <a:round/>
              <a:headEnd/>
              <a:tailEnd/>
            </a:ln>
          </p:spPr>
          <p:txBody>
            <a:bodyPr/>
            <a:lstStyle/>
            <a:p>
              <a:pPr>
                <a:defRPr/>
              </a:pPr>
              <a:endParaRPr lang="en-US">
                <a:solidFill>
                  <a:srgbClr val="000000"/>
                </a:solidFill>
                <a:latin typeface="Arial"/>
                <a:cs typeface="+mn-cs"/>
              </a:endParaRPr>
            </a:p>
          </p:txBody>
        </p:sp>
        <p:sp>
          <p:nvSpPr>
            <p:cNvPr id="17510" name="Rectangle 4"/>
            <p:cNvSpPr>
              <a:spLocks noChangeArrowheads="1"/>
            </p:cNvSpPr>
            <p:nvPr/>
          </p:nvSpPr>
          <p:spPr bwMode="auto">
            <a:xfrm>
              <a:off x="6178550" y="3511550"/>
              <a:ext cx="2500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800" b="1">
                  <a:solidFill>
                    <a:srgbClr val="000000"/>
                  </a:solidFill>
                </a:rPr>
                <a:t>Off Page Reference </a:t>
              </a:r>
              <a:r>
                <a:rPr lang="en-US" altLang="en-US" sz="800">
                  <a:solidFill>
                    <a:srgbClr val="000000"/>
                  </a:solidFill>
                </a:rPr>
                <a:t>- Identifies where a process continues on another page of the business process map, as indicated by the numbering system. Numbering is placed inside the symbol</a:t>
              </a:r>
            </a:p>
          </p:txBody>
        </p:sp>
      </p:grpSp>
      <p:grpSp>
        <p:nvGrpSpPr>
          <p:cNvPr id="17427" name="Group 7"/>
          <p:cNvGrpSpPr>
            <a:grpSpLocks/>
          </p:cNvGrpSpPr>
          <p:nvPr/>
        </p:nvGrpSpPr>
        <p:grpSpPr bwMode="auto">
          <a:xfrm>
            <a:off x="728663" y="3935413"/>
            <a:ext cx="3740150" cy="584200"/>
            <a:chOff x="4939485" y="3008313"/>
            <a:chExt cx="3739378" cy="584200"/>
          </a:xfrm>
        </p:grpSpPr>
        <p:sp>
          <p:nvSpPr>
            <p:cNvPr id="123" name="Rectangle 122"/>
            <p:cNvSpPr/>
            <p:nvPr/>
          </p:nvSpPr>
          <p:spPr bwMode="auto">
            <a:xfrm>
              <a:off x="4939485" y="3263900"/>
              <a:ext cx="684071"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09638">
                <a:defRPr/>
              </a:pPr>
              <a:r>
                <a:rPr lang="en-US" sz="800" dirty="0">
                  <a:solidFill>
                    <a:srgbClr val="000000"/>
                  </a:solidFill>
                </a:rPr>
                <a:t>On-Page Reference</a:t>
              </a:r>
            </a:p>
          </p:txBody>
        </p:sp>
        <p:sp>
          <p:nvSpPr>
            <p:cNvPr id="222244" name="Freeform 36"/>
            <p:cNvSpPr>
              <a:spLocks/>
            </p:cNvSpPr>
            <p:nvPr/>
          </p:nvSpPr>
          <p:spPr bwMode="auto">
            <a:xfrm>
              <a:off x="5196607" y="3068638"/>
              <a:ext cx="169827" cy="144462"/>
            </a:xfrm>
            <a:custGeom>
              <a:avLst/>
              <a:gdLst>
                <a:gd name="T0" fmla="*/ 2147483647 w 417"/>
                <a:gd name="T1" fmla="*/ 2147483647 h 417"/>
                <a:gd name="T2" fmla="*/ 2147483647 w 417"/>
                <a:gd name="T3" fmla="*/ 2147483647 h 417"/>
                <a:gd name="T4" fmla="*/ 2147483647 w 417"/>
                <a:gd name="T5" fmla="*/ 2147483647 h 417"/>
                <a:gd name="T6" fmla="*/ 2147483647 w 417"/>
                <a:gd name="T7" fmla="*/ 2147483647 h 417"/>
                <a:gd name="T8" fmla="*/ 2147483647 w 417"/>
                <a:gd name="T9" fmla="*/ 2147483647 h 417"/>
                <a:gd name="T10" fmla="*/ 2147483647 w 417"/>
                <a:gd name="T11" fmla="*/ 2147483647 h 417"/>
                <a:gd name="T12" fmla="*/ 2147483647 w 417"/>
                <a:gd name="T13" fmla="*/ 2147483647 h 417"/>
                <a:gd name="T14" fmla="*/ 2147483647 w 417"/>
                <a:gd name="T15" fmla="*/ 2147483647 h 417"/>
                <a:gd name="T16" fmla="*/ 2147483647 w 417"/>
                <a:gd name="T17" fmla="*/ 2147483647 h 417"/>
                <a:gd name="T18" fmla="*/ 2147483647 w 417"/>
                <a:gd name="T19" fmla="*/ 2147483647 h 417"/>
                <a:gd name="T20" fmla="*/ 2147483647 w 417"/>
                <a:gd name="T21" fmla="*/ 0 h 417"/>
                <a:gd name="T22" fmla="*/ 2147483647 w 417"/>
                <a:gd name="T23" fmla="*/ 2147483647 h 417"/>
                <a:gd name="T24" fmla="*/ 2147483647 w 417"/>
                <a:gd name="T25" fmla="*/ 2147483647 h 417"/>
                <a:gd name="T26" fmla="*/ 2147483647 w 417"/>
                <a:gd name="T27" fmla="*/ 2147483647 h 417"/>
                <a:gd name="T28" fmla="*/ 2147483647 w 417"/>
                <a:gd name="T29" fmla="*/ 2147483647 h 417"/>
                <a:gd name="T30" fmla="*/ 2147483647 w 417"/>
                <a:gd name="T31" fmla="*/ 2147483647 h 417"/>
                <a:gd name="T32" fmla="*/ 2147483647 w 417"/>
                <a:gd name="T33" fmla="*/ 2147483647 h 417"/>
                <a:gd name="T34" fmla="*/ 2147483647 w 417"/>
                <a:gd name="T35" fmla="*/ 2147483647 h 417"/>
                <a:gd name="T36" fmla="*/ 2147483647 w 417"/>
                <a:gd name="T37" fmla="*/ 2147483647 h 417"/>
                <a:gd name="T38" fmla="*/ 2147483647 w 417"/>
                <a:gd name="T39" fmla="*/ 2147483647 h 417"/>
                <a:gd name="T40" fmla="*/ 2147483647 w 417"/>
                <a:gd name="T41" fmla="*/ 2147483647 h 417"/>
                <a:gd name="T42" fmla="*/ 2147483647 w 417"/>
                <a:gd name="T43" fmla="*/ 2147483647 h 417"/>
                <a:gd name="T44" fmla="*/ 2147483647 w 417"/>
                <a:gd name="T45" fmla="*/ 2147483647 h 417"/>
                <a:gd name="T46" fmla="*/ 2147483647 w 417"/>
                <a:gd name="T47" fmla="*/ 2147483647 h 417"/>
                <a:gd name="T48" fmla="*/ 2147483647 w 417"/>
                <a:gd name="T49" fmla="*/ 2147483647 h 417"/>
                <a:gd name="T50" fmla="*/ 2147483647 w 417"/>
                <a:gd name="T51" fmla="*/ 2147483647 h 417"/>
                <a:gd name="T52" fmla="*/ 2147483647 w 417"/>
                <a:gd name="T53" fmla="*/ 2147483647 h 417"/>
                <a:gd name="T54" fmla="*/ 2147483647 w 417"/>
                <a:gd name="T55" fmla="*/ 2147483647 h 417"/>
                <a:gd name="T56" fmla="*/ 2147483647 w 417"/>
                <a:gd name="T57" fmla="*/ 2147483647 h 417"/>
                <a:gd name="T58" fmla="*/ 2147483647 w 417"/>
                <a:gd name="T59" fmla="*/ 2147483647 h 417"/>
                <a:gd name="T60" fmla="*/ 2147483647 w 417"/>
                <a:gd name="T61" fmla="*/ 2147483647 h 417"/>
                <a:gd name="T62" fmla="*/ 2147483647 w 417"/>
                <a:gd name="T63" fmla="*/ 2147483647 h 417"/>
                <a:gd name="T64" fmla="*/ 2147483647 w 417"/>
                <a:gd name="T65" fmla="*/ 2147483647 h 417"/>
                <a:gd name="T66" fmla="*/ 2147483647 w 417"/>
                <a:gd name="T67" fmla="*/ 2147483647 h 417"/>
                <a:gd name="T68" fmla="*/ 2147483647 w 417"/>
                <a:gd name="T69" fmla="*/ 2147483647 h 417"/>
                <a:gd name="T70" fmla="*/ 2147483647 w 417"/>
                <a:gd name="T71" fmla="*/ 2147483647 h 417"/>
                <a:gd name="T72" fmla="*/ 2147483647 w 417"/>
                <a:gd name="T73" fmla="*/ 2147483647 h 417"/>
                <a:gd name="T74" fmla="*/ 2147483647 w 417"/>
                <a:gd name="T75" fmla="*/ 2147483647 h 417"/>
                <a:gd name="T76" fmla="*/ 2147483647 w 417"/>
                <a:gd name="T77" fmla="*/ 2147483647 h 417"/>
                <a:gd name="T78" fmla="*/ 2147483647 w 417"/>
                <a:gd name="T79" fmla="*/ 2147483647 h 417"/>
                <a:gd name="T80" fmla="*/ 2147483647 w 417"/>
                <a:gd name="T81" fmla="*/ 2147483647 h 417"/>
                <a:gd name="T82" fmla="*/ 2147483647 w 417"/>
                <a:gd name="T83" fmla="*/ 2147483647 h 417"/>
                <a:gd name="T84" fmla="*/ 2147483647 w 417"/>
                <a:gd name="T85" fmla="*/ 2147483647 h 4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7"/>
                <a:gd name="T130" fmla="*/ 0 h 417"/>
                <a:gd name="T131" fmla="*/ 417 w 417"/>
                <a:gd name="T132" fmla="*/ 417 h 4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7" h="417">
                  <a:moveTo>
                    <a:pt x="0" y="208"/>
                  </a:moveTo>
                  <a:lnTo>
                    <a:pt x="1" y="198"/>
                  </a:lnTo>
                  <a:lnTo>
                    <a:pt x="1" y="187"/>
                  </a:lnTo>
                  <a:lnTo>
                    <a:pt x="2" y="177"/>
                  </a:lnTo>
                  <a:lnTo>
                    <a:pt x="5" y="166"/>
                  </a:lnTo>
                  <a:lnTo>
                    <a:pt x="7" y="156"/>
                  </a:lnTo>
                  <a:lnTo>
                    <a:pt x="9" y="147"/>
                  </a:lnTo>
                  <a:lnTo>
                    <a:pt x="13" y="136"/>
                  </a:lnTo>
                  <a:lnTo>
                    <a:pt x="16" y="127"/>
                  </a:lnTo>
                  <a:lnTo>
                    <a:pt x="21" y="118"/>
                  </a:lnTo>
                  <a:lnTo>
                    <a:pt x="25" y="108"/>
                  </a:lnTo>
                  <a:lnTo>
                    <a:pt x="30" y="100"/>
                  </a:lnTo>
                  <a:lnTo>
                    <a:pt x="36" y="91"/>
                  </a:lnTo>
                  <a:lnTo>
                    <a:pt x="42" y="83"/>
                  </a:lnTo>
                  <a:lnTo>
                    <a:pt x="47" y="76"/>
                  </a:lnTo>
                  <a:lnTo>
                    <a:pt x="54" y="68"/>
                  </a:lnTo>
                  <a:lnTo>
                    <a:pt x="61" y="61"/>
                  </a:lnTo>
                  <a:lnTo>
                    <a:pt x="68" y="54"/>
                  </a:lnTo>
                  <a:lnTo>
                    <a:pt x="76" y="47"/>
                  </a:lnTo>
                  <a:lnTo>
                    <a:pt x="85" y="41"/>
                  </a:lnTo>
                  <a:lnTo>
                    <a:pt x="93" y="35"/>
                  </a:lnTo>
                  <a:lnTo>
                    <a:pt x="101" y="30"/>
                  </a:lnTo>
                  <a:lnTo>
                    <a:pt x="110" y="25"/>
                  </a:lnTo>
                  <a:lnTo>
                    <a:pt x="118" y="20"/>
                  </a:lnTo>
                  <a:lnTo>
                    <a:pt x="127" y="16"/>
                  </a:lnTo>
                  <a:lnTo>
                    <a:pt x="137" y="12"/>
                  </a:lnTo>
                  <a:lnTo>
                    <a:pt x="147" y="9"/>
                  </a:lnTo>
                  <a:lnTo>
                    <a:pt x="156" y="6"/>
                  </a:lnTo>
                  <a:lnTo>
                    <a:pt x="167" y="4"/>
                  </a:lnTo>
                  <a:lnTo>
                    <a:pt x="177" y="2"/>
                  </a:lnTo>
                  <a:lnTo>
                    <a:pt x="188" y="1"/>
                  </a:lnTo>
                  <a:lnTo>
                    <a:pt x="198" y="0"/>
                  </a:lnTo>
                  <a:lnTo>
                    <a:pt x="209" y="0"/>
                  </a:lnTo>
                  <a:lnTo>
                    <a:pt x="220" y="0"/>
                  </a:lnTo>
                  <a:lnTo>
                    <a:pt x="231" y="1"/>
                  </a:lnTo>
                  <a:lnTo>
                    <a:pt x="241" y="2"/>
                  </a:lnTo>
                  <a:lnTo>
                    <a:pt x="251" y="4"/>
                  </a:lnTo>
                  <a:lnTo>
                    <a:pt x="261" y="6"/>
                  </a:lnTo>
                  <a:lnTo>
                    <a:pt x="271" y="9"/>
                  </a:lnTo>
                  <a:lnTo>
                    <a:pt x="280" y="12"/>
                  </a:lnTo>
                  <a:lnTo>
                    <a:pt x="290" y="16"/>
                  </a:lnTo>
                  <a:lnTo>
                    <a:pt x="299" y="20"/>
                  </a:lnTo>
                  <a:lnTo>
                    <a:pt x="308" y="25"/>
                  </a:lnTo>
                  <a:lnTo>
                    <a:pt x="317" y="30"/>
                  </a:lnTo>
                  <a:lnTo>
                    <a:pt x="326" y="35"/>
                  </a:lnTo>
                  <a:lnTo>
                    <a:pt x="334" y="41"/>
                  </a:lnTo>
                  <a:lnTo>
                    <a:pt x="342" y="47"/>
                  </a:lnTo>
                  <a:lnTo>
                    <a:pt x="349" y="54"/>
                  </a:lnTo>
                  <a:lnTo>
                    <a:pt x="357" y="61"/>
                  </a:lnTo>
                  <a:lnTo>
                    <a:pt x="364" y="68"/>
                  </a:lnTo>
                  <a:lnTo>
                    <a:pt x="370" y="76"/>
                  </a:lnTo>
                  <a:lnTo>
                    <a:pt x="377" y="83"/>
                  </a:lnTo>
                  <a:lnTo>
                    <a:pt x="382" y="91"/>
                  </a:lnTo>
                  <a:lnTo>
                    <a:pt x="387" y="100"/>
                  </a:lnTo>
                  <a:lnTo>
                    <a:pt x="393" y="108"/>
                  </a:lnTo>
                  <a:lnTo>
                    <a:pt x="397" y="118"/>
                  </a:lnTo>
                  <a:lnTo>
                    <a:pt x="401" y="127"/>
                  </a:lnTo>
                  <a:lnTo>
                    <a:pt x="404" y="136"/>
                  </a:lnTo>
                  <a:lnTo>
                    <a:pt x="408" y="147"/>
                  </a:lnTo>
                  <a:lnTo>
                    <a:pt x="411" y="156"/>
                  </a:lnTo>
                  <a:lnTo>
                    <a:pt x="414" y="166"/>
                  </a:lnTo>
                  <a:lnTo>
                    <a:pt x="415" y="177"/>
                  </a:lnTo>
                  <a:lnTo>
                    <a:pt x="416" y="187"/>
                  </a:lnTo>
                  <a:lnTo>
                    <a:pt x="417" y="198"/>
                  </a:lnTo>
                  <a:lnTo>
                    <a:pt x="417" y="208"/>
                  </a:lnTo>
                  <a:lnTo>
                    <a:pt x="417" y="219"/>
                  </a:lnTo>
                  <a:lnTo>
                    <a:pt x="416" y="229"/>
                  </a:lnTo>
                  <a:lnTo>
                    <a:pt x="415" y="239"/>
                  </a:lnTo>
                  <a:lnTo>
                    <a:pt x="414" y="250"/>
                  </a:lnTo>
                  <a:lnTo>
                    <a:pt x="411" y="260"/>
                  </a:lnTo>
                  <a:lnTo>
                    <a:pt x="408" y="271"/>
                  </a:lnTo>
                  <a:lnTo>
                    <a:pt x="404" y="280"/>
                  </a:lnTo>
                  <a:lnTo>
                    <a:pt x="401" y="289"/>
                  </a:lnTo>
                  <a:lnTo>
                    <a:pt x="397" y="298"/>
                  </a:lnTo>
                  <a:lnTo>
                    <a:pt x="393" y="308"/>
                  </a:lnTo>
                  <a:lnTo>
                    <a:pt x="387" y="316"/>
                  </a:lnTo>
                  <a:lnTo>
                    <a:pt x="382" y="325"/>
                  </a:lnTo>
                  <a:lnTo>
                    <a:pt x="377" y="333"/>
                  </a:lnTo>
                  <a:lnTo>
                    <a:pt x="370" y="341"/>
                  </a:lnTo>
                  <a:lnTo>
                    <a:pt x="364" y="348"/>
                  </a:lnTo>
                  <a:lnTo>
                    <a:pt x="357" y="355"/>
                  </a:lnTo>
                  <a:lnTo>
                    <a:pt x="349" y="362"/>
                  </a:lnTo>
                  <a:lnTo>
                    <a:pt x="342" y="369"/>
                  </a:lnTo>
                  <a:lnTo>
                    <a:pt x="334" y="375"/>
                  </a:lnTo>
                  <a:lnTo>
                    <a:pt x="326" y="381"/>
                  </a:lnTo>
                  <a:lnTo>
                    <a:pt x="317" y="387"/>
                  </a:lnTo>
                  <a:lnTo>
                    <a:pt x="308" y="391"/>
                  </a:lnTo>
                  <a:lnTo>
                    <a:pt x="299" y="396"/>
                  </a:lnTo>
                  <a:lnTo>
                    <a:pt x="290" y="400"/>
                  </a:lnTo>
                  <a:lnTo>
                    <a:pt x="280" y="404"/>
                  </a:lnTo>
                  <a:lnTo>
                    <a:pt x="271" y="407"/>
                  </a:lnTo>
                  <a:lnTo>
                    <a:pt x="261" y="410"/>
                  </a:lnTo>
                  <a:lnTo>
                    <a:pt x="251" y="412"/>
                  </a:lnTo>
                  <a:lnTo>
                    <a:pt x="241" y="414"/>
                  </a:lnTo>
                  <a:lnTo>
                    <a:pt x="231" y="415"/>
                  </a:lnTo>
                  <a:lnTo>
                    <a:pt x="220" y="417"/>
                  </a:lnTo>
                  <a:lnTo>
                    <a:pt x="209" y="417"/>
                  </a:lnTo>
                  <a:lnTo>
                    <a:pt x="198" y="417"/>
                  </a:lnTo>
                  <a:lnTo>
                    <a:pt x="188" y="415"/>
                  </a:lnTo>
                  <a:lnTo>
                    <a:pt x="177" y="414"/>
                  </a:lnTo>
                  <a:lnTo>
                    <a:pt x="167" y="412"/>
                  </a:lnTo>
                  <a:lnTo>
                    <a:pt x="156" y="410"/>
                  </a:lnTo>
                  <a:lnTo>
                    <a:pt x="147" y="407"/>
                  </a:lnTo>
                  <a:lnTo>
                    <a:pt x="137" y="404"/>
                  </a:lnTo>
                  <a:lnTo>
                    <a:pt x="127" y="400"/>
                  </a:lnTo>
                  <a:lnTo>
                    <a:pt x="118" y="396"/>
                  </a:lnTo>
                  <a:lnTo>
                    <a:pt x="110" y="391"/>
                  </a:lnTo>
                  <a:lnTo>
                    <a:pt x="101" y="387"/>
                  </a:lnTo>
                  <a:lnTo>
                    <a:pt x="93" y="381"/>
                  </a:lnTo>
                  <a:lnTo>
                    <a:pt x="85" y="375"/>
                  </a:lnTo>
                  <a:lnTo>
                    <a:pt x="76" y="369"/>
                  </a:lnTo>
                  <a:lnTo>
                    <a:pt x="68" y="362"/>
                  </a:lnTo>
                  <a:lnTo>
                    <a:pt x="61" y="355"/>
                  </a:lnTo>
                  <a:lnTo>
                    <a:pt x="54" y="348"/>
                  </a:lnTo>
                  <a:lnTo>
                    <a:pt x="47" y="341"/>
                  </a:lnTo>
                  <a:lnTo>
                    <a:pt x="42" y="333"/>
                  </a:lnTo>
                  <a:lnTo>
                    <a:pt x="36" y="325"/>
                  </a:lnTo>
                  <a:lnTo>
                    <a:pt x="30" y="316"/>
                  </a:lnTo>
                  <a:lnTo>
                    <a:pt x="25" y="308"/>
                  </a:lnTo>
                  <a:lnTo>
                    <a:pt x="21" y="298"/>
                  </a:lnTo>
                  <a:lnTo>
                    <a:pt x="16" y="289"/>
                  </a:lnTo>
                  <a:lnTo>
                    <a:pt x="13" y="280"/>
                  </a:lnTo>
                  <a:lnTo>
                    <a:pt x="9" y="271"/>
                  </a:lnTo>
                  <a:lnTo>
                    <a:pt x="7" y="260"/>
                  </a:lnTo>
                  <a:lnTo>
                    <a:pt x="5" y="250"/>
                  </a:lnTo>
                  <a:lnTo>
                    <a:pt x="2" y="239"/>
                  </a:lnTo>
                  <a:lnTo>
                    <a:pt x="1" y="229"/>
                  </a:lnTo>
                  <a:lnTo>
                    <a:pt x="1" y="219"/>
                  </a:lnTo>
                  <a:lnTo>
                    <a:pt x="0" y="208"/>
                  </a:lnTo>
                  <a:close/>
                </a:path>
              </a:pathLst>
            </a:custGeom>
            <a:solidFill>
              <a:srgbClr val="FFFFFF"/>
            </a:solidFill>
            <a:ln w="9525">
              <a:solidFill>
                <a:srgbClr val="000000"/>
              </a:solidFill>
              <a:round/>
              <a:headEnd/>
              <a:tailEnd/>
            </a:ln>
          </p:spPr>
          <p:txBody>
            <a:bodyPr/>
            <a:lstStyle/>
            <a:p>
              <a:pPr>
                <a:defRPr/>
              </a:pPr>
              <a:endParaRPr lang="en-US">
                <a:solidFill>
                  <a:srgbClr val="000000"/>
                </a:solidFill>
                <a:latin typeface="Arial"/>
                <a:cs typeface="+mn-cs"/>
              </a:endParaRPr>
            </a:p>
          </p:txBody>
        </p:sp>
        <p:sp>
          <p:nvSpPr>
            <p:cNvPr id="17506" name="Rectangle 99"/>
            <p:cNvSpPr>
              <a:spLocks noChangeArrowheads="1"/>
            </p:cNvSpPr>
            <p:nvPr/>
          </p:nvSpPr>
          <p:spPr bwMode="auto">
            <a:xfrm>
              <a:off x="6178550" y="3008313"/>
              <a:ext cx="2500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800" b="1">
                  <a:solidFill>
                    <a:srgbClr val="000000"/>
                  </a:solidFill>
                </a:rPr>
                <a:t>On Page Reference </a:t>
              </a:r>
              <a:r>
                <a:rPr lang="en-US" altLang="en-US" sz="800">
                  <a:solidFill>
                    <a:srgbClr val="000000"/>
                  </a:solidFill>
                </a:rPr>
                <a:t>- Identifies where a process continues on the same page, as indicated by the numbering system. Numbering is placed inside the symbol</a:t>
              </a:r>
            </a:p>
          </p:txBody>
        </p:sp>
      </p:grpSp>
      <p:grpSp>
        <p:nvGrpSpPr>
          <p:cNvPr id="17428" name="Group 19"/>
          <p:cNvGrpSpPr>
            <a:grpSpLocks/>
          </p:cNvGrpSpPr>
          <p:nvPr/>
        </p:nvGrpSpPr>
        <p:grpSpPr bwMode="auto">
          <a:xfrm>
            <a:off x="692150" y="2049463"/>
            <a:ext cx="3795713" cy="460375"/>
            <a:chOff x="692150" y="1595438"/>
            <a:chExt cx="3795713" cy="460375"/>
          </a:xfrm>
        </p:grpSpPr>
        <p:sp>
          <p:nvSpPr>
            <p:cNvPr id="17501" name="Rectangle 29"/>
            <p:cNvSpPr>
              <a:spLocks noChangeArrowheads="1"/>
            </p:cNvSpPr>
            <p:nvPr/>
          </p:nvSpPr>
          <p:spPr bwMode="auto">
            <a:xfrm>
              <a:off x="854075" y="1628775"/>
              <a:ext cx="498475" cy="193675"/>
            </a:xfrm>
            <a:prstGeom prst="rect">
              <a:avLst/>
            </a:prstGeom>
            <a:noFill/>
            <a:ln w="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endParaRPr lang="en-US" altLang="en-US" sz="1000">
                <a:solidFill>
                  <a:srgbClr val="000000"/>
                </a:solidFill>
              </a:endParaRPr>
            </a:p>
          </p:txBody>
        </p:sp>
        <p:sp>
          <p:nvSpPr>
            <p:cNvPr id="77" name="Rectangle 76"/>
            <p:cNvSpPr/>
            <p:nvPr/>
          </p:nvSpPr>
          <p:spPr bwMode="auto">
            <a:xfrm>
              <a:off x="692150" y="1831975"/>
              <a:ext cx="822325" cy="201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09638">
                <a:defRPr/>
              </a:pPr>
              <a:r>
                <a:rPr lang="en-US" sz="800" dirty="0">
                  <a:solidFill>
                    <a:srgbClr val="000000"/>
                  </a:solidFill>
                </a:rPr>
                <a:t>Activity / Task</a:t>
              </a:r>
            </a:p>
          </p:txBody>
        </p:sp>
        <p:sp>
          <p:nvSpPr>
            <p:cNvPr id="17503" name="Rectangle 5"/>
            <p:cNvSpPr>
              <a:spLocks noChangeArrowheads="1"/>
            </p:cNvSpPr>
            <p:nvPr/>
          </p:nvSpPr>
          <p:spPr bwMode="auto">
            <a:xfrm>
              <a:off x="1955800" y="1595438"/>
              <a:ext cx="25320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800" b="1">
                  <a:solidFill>
                    <a:srgbClr val="000000"/>
                  </a:solidFill>
                </a:rPr>
                <a:t>Activity / Task </a:t>
              </a:r>
              <a:r>
                <a:rPr lang="en-US" altLang="en-US" sz="800">
                  <a:solidFill>
                    <a:srgbClr val="000000"/>
                  </a:solidFill>
                </a:rPr>
                <a:t>- A step in the process that transforms an input into an output. The name of the activity or task is written inside, and should always start with a verb</a:t>
              </a:r>
            </a:p>
          </p:txBody>
        </p:sp>
      </p:grpSp>
      <p:grpSp>
        <p:nvGrpSpPr>
          <p:cNvPr id="17429" name="Group 1"/>
          <p:cNvGrpSpPr>
            <a:grpSpLocks/>
          </p:cNvGrpSpPr>
          <p:nvPr/>
        </p:nvGrpSpPr>
        <p:grpSpPr bwMode="auto">
          <a:xfrm>
            <a:off x="693738" y="2471738"/>
            <a:ext cx="3795712" cy="585787"/>
            <a:chOff x="692150" y="4014788"/>
            <a:chExt cx="3795713" cy="585787"/>
          </a:xfrm>
        </p:grpSpPr>
        <p:sp>
          <p:nvSpPr>
            <p:cNvPr id="222216" name="Freeform 33"/>
            <p:cNvSpPr>
              <a:spLocks/>
            </p:cNvSpPr>
            <p:nvPr/>
          </p:nvSpPr>
          <p:spPr bwMode="auto">
            <a:xfrm>
              <a:off x="801687" y="4113213"/>
              <a:ext cx="603250" cy="263525"/>
            </a:xfrm>
            <a:custGeom>
              <a:avLst/>
              <a:gdLst>
                <a:gd name="T0" fmla="*/ 0 w 1112"/>
                <a:gd name="T1" fmla="*/ 2147483647 h 834"/>
                <a:gd name="T2" fmla="*/ 2147483647 w 1112"/>
                <a:gd name="T3" fmla="*/ 0 h 834"/>
                <a:gd name="T4" fmla="*/ 2147483647 w 1112"/>
                <a:gd name="T5" fmla="*/ 2147483647 h 834"/>
                <a:gd name="T6" fmla="*/ 2147483647 w 1112"/>
                <a:gd name="T7" fmla="*/ 2147483647 h 834"/>
                <a:gd name="T8" fmla="*/ 0 w 1112"/>
                <a:gd name="T9" fmla="*/ 2147483647 h 834"/>
                <a:gd name="T10" fmla="*/ 0 60000 65536"/>
                <a:gd name="T11" fmla="*/ 0 60000 65536"/>
                <a:gd name="T12" fmla="*/ 0 60000 65536"/>
                <a:gd name="T13" fmla="*/ 0 60000 65536"/>
                <a:gd name="T14" fmla="*/ 0 60000 65536"/>
                <a:gd name="T15" fmla="*/ 0 w 1112"/>
                <a:gd name="T16" fmla="*/ 0 h 834"/>
                <a:gd name="T17" fmla="*/ 1112 w 1112"/>
                <a:gd name="T18" fmla="*/ 834 h 834"/>
              </a:gdLst>
              <a:ahLst/>
              <a:cxnLst>
                <a:cxn ang="T10">
                  <a:pos x="T0" y="T1"/>
                </a:cxn>
                <a:cxn ang="T11">
                  <a:pos x="T2" y="T3"/>
                </a:cxn>
                <a:cxn ang="T12">
                  <a:pos x="T4" y="T5"/>
                </a:cxn>
                <a:cxn ang="T13">
                  <a:pos x="T6" y="T7"/>
                </a:cxn>
                <a:cxn ang="T14">
                  <a:pos x="T8" y="T9"/>
                </a:cxn>
              </a:cxnLst>
              <a:rect l="T15" t="T16" r="T17" b="T18"/>
              <a:pathLst>
                <a:path w="1112" h="834">
                  <a:moveTo>
                    <a:pt x="0" y="417"/>
                  </a:moveTo>
                  <a:lnTo>
                    <a:pt x="556" y="0"/>
                  </a:lnTo>
                  <a:lnTo>
                    <a:pt x="1112" y="417"/>
                  </a:lnTo>
                  <a:lnTo>
                    <a:pt x="556" y="834"/>
                  </a:lnTo>
                  <a:lnTo>
                    <a:pt x="0" y="417"/>
                  </a:lnTo>
                  <a:close/>
                </a:path>
              </a:pathLst>
            </a:custGeom>
            <a:solidFill>
              <a:srgbClr val="FFFFFF"/>
            </a:solidFill>
            <a:ln w="9525">
              <a:solidFill>
                <a:srgbClr val="000000"/>
              </a:solidFill>
              <a:round/>
              <a:headEnd/>
              <a:tailEnd/>
            </a:ln>
          </p:spPr>
          <p:txBody>
            <a:bodyPr/>
            <a:lstStyle/>
            <a:p>
              <a:pPr>
                <a:defRPr/>
              </a:pPr>
              <a:endParaRPr lang="en-US">
                <a:solidFill>
                  <a:srgbClr val="000000"/>
                </a:solidFill>
                <a:latin typeface="Arial"/>
                <a:cs typeface="+mn-cs"/>
              </a:endParaRPr>
            </a:p>
          </p:txBody>
        </p:sp>
        <p:sp>
          <p:nvSpPr>
            <p:cNvPr id="85" name="Rectangle 84"/>
            <p:cNvSpPr/>
            <p:nvPr/>
          </p:nvSpPr>
          <p:spPr bwMode="auto">
            <a:xfrm>
              <a:off x="692150" y="4379913"/>
              <a:ext cx="820737" cy="201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09638">
                <a:defRPr/>
              </a:pPr>
              <a:r>
                <a:rPr lang="en-US" sz="800" dirty="0">
                  <a:solidFill>
                    <a:srgbClr val="000000"/>
                  </a:solidFill>
                </a:rPr>
                <a:t>Decision</a:t>
              </a:r>
            </a:p>
          </p:txBody>
        </p:sp>
        <p:sp>
          <p:nvSpPr>
            <p:cNvPr id="17500" name="Rectangle 6"/>
            <p:cNvSpPr>
              <a:spLocks noChangeArrowheads="1"/>
            </p:cNvSpPr>
            <p:nvPr/>
          </p:nvSpPr>
          <p:spPr bwMode="auto">
            <a:xfrm>
              <a:off x="1955800" y="4014788"/>
              <a:ext cx="25320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800" b="1">
                  <a:solidFill>
                    <a:srgbClr val="000000"/>
                  </a:solidFill>
                </a:rPr>
                <a:t>Decision </a:t>
              </a:r>
              <a:r>
                <a:rPr lang="en-US" altLang="en-US" sz="800" i="1">
                  <a:solidFill>
                    <a:srgbClr val="000000"/>
                  </a:solidFill>
                </a:rPr>
                <a:t>-</a:t>
              </a:r>
              <a:r>
                <a:rPr lang="en-US" altLang="en-US" sz="800">
                  <a:solidFill>
                    <a:srgbClr val="000000"/>
                  </a:solidFill>
                </a:rPr>
                <a:t> Identifies a decision or branch point in the process. The question requiring a decision is placed inside the symbol and each path emerging from the decision is labeled with the options</a:t>
              </a:r>
            </a:p>
          </p:txBody>
        </p:sp>
      </p:grpSp>
      <p:grpSp>
        <p:nvGrpSpPr>
          <p:cNvPr id="17430" name="Group 12"/>
          <p:cNvGrpSpPr>
            <a:grpSpLocks/>
          </p:cNvGrpSpPr>
          <p:nvPr/>
        </p:nvGrpSpPr>
        <p:grpSpPr bwMode="auto">
          <a:xfrm>
            <a:off x="660400" y="5018088"/>
            <a:ext cx="3825875" cy="481012"/>
            <a:chOff x="4856988" y="1551893"/>
            <a:chExt cx="3826637" cy="481784"/>
          </a:xfrm>
        </p:grpSpPr>
        <p:sp>
          <p:nvSpPr>
            <p:cNvPr id="113" name="Rectangle 112"/>
            <p:cNvSpPr/>
            <p:nvPr/>
          </p:nvSpPr>
          <p:spPr bwMode="auto">
            <a:xfrm>
              <a:off x="4856988" y="1831741"/>
              <a:ext cx="820901" cy="201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09638">
                <a:defRPr/>
              </a:pPr>
              <a:r>
                <a:rPr lang="en-US" sz="800" dirty="0">
                  <a:solidFill>
                    <a:srgbClr val="000000"/>
                  </a:solidFill>
                </a:rPr>
                <a:t>Group</a:t>
              </a:r>
            </a:p>
          </p:txBody>
        </p:sp>
        <p:sp>
          <p:nvSpPr>
            <p:cNvPr id="17496" name="AutoShape 171"/>
            <p:cNvSpPr>
              <a:spLocks noChangeArrowheads="1"/>
            </p:cNvSpPr>
            <p:nvPr>
              <p:custDataLst>
                <p:tags r:id="rId1"/>
              </p:custDataLst>
            </p:nvPr>
          </p:nvSpPr>
          <p:spPr bwMode="auto">
            <a:xfrm>
              <a:off x="4958588" y="1633538"/>
              <a:ext cx="619125" cy="222250"/>
            </a:xfrm>
            <a:prstGeom prst="flowChartAlternateProcess">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95782" tIns="0" rIns="95782" bIns="47891"/>
            <a:lstStyle>
              <a:lvl1pPr defTabSz="957263"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57263"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57263"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57263"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57263"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57263"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57263"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57263"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57263"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algn="ctr" eaLnBrk="1" hangingPunct="1">
                <a:lnSpc>
                  <a:spcPct val="100000"/>
                </a:lnSpc>
                <a:spcBef>
                  <a:spcPct val="0"/>
                </a:spcBef>
                <a:buClrTx/>
                <a:buSzTx/>
                <a:buFontTx/>
                <a:buNone/>
              </a:pPr>
              <a:endParaRPr lang="de-DE" altLang="en-US" sz="1200">
                <a:solidFill>
                  <a:srgbClr val="000000"/>
                </a:solidFill>
              </a:endParaRPr>
            </a:p>
          </p:txBody>
        </p:sp>
        <p:sp>
          <p:nvSpPr>
            <p:cNvPr id="17497" name="Rectangle 105"/>
            <p:cNvSpPr>
              <a:spLocks noChangeArrowheads="1"/>
            </p:cNvSpPr>
            <p:nvPr/>
          </p:nvSpPr>
          <p:spPr bwMode="auto">
            <a:xfrm>
              <a:off x="6173788" y="1551893"/>
              <a:ext cx="2509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800" b="1">
                  <a:solidFill>
                    <a:srgbClr val="000000"/>
                  </a:solidFill>
                </a:rPr>
                <a:t>Group - </a:t>
              </a:r>
              <a:r>
                <a:rPr lang="en-US" altLang="en-US" sz="800">
                  <a:solidFill>
                    <a:srgbClr val="000000"/>
                  </a:solidFill>
                </a:rPr>
                <a:t>Used to</a:t>
              </a:r>
              <a:r>
                <a:rPr lang="en-US" altLang="en-US" sz="800" b="1">
                  <a:solidFill>
                    <a:srgbClr val="000000"/>
                  </a:solidFill>
                </a:rPr>
                <a:t> </a:t>
              </a:r>
              <a:r>
                <a:rPr lang="en-US" altLang="en-US" sz="800">
                  <a:solidFill>
                    <a:srgbClr val="000000"/>
                  </a:solidFill>
                </a:rPr>
                <a:t>group activities over two or more swim lanes to indicate that multiple functions perform the same activity</a:t>
              </a:r>
            </a:p>
          </p:txBody>
        </p:sp>
      </p:grpSp>
      <p:grpSp>
        <p:nvGrpSpPr>
          <p:cNvPr id="17431" name="Group 10"/>
          <p:cNvGrpSpPr>
            <a:grpSpLocks/>
          </p:cNvGrpSpPr>
          <p:nvPr/>
        </p:nvGrpSpPr>
        <p:grpSpPr bwMode="auto">
          <a:xfrm>
            <a:off x="4959350" y="2590800"/>
            <a:ext cx="3681413" cy="439738"/>
            <a:chOff x="4992688" y="2627313"/>
            <a:chExt cx="3681412" cy="439737"/>
          </a:xfrm>
        </p:grpSpPr>
        <p:sp>
          <p:nvSpPr>
            <p:cNvPr id="121" name="Rectangle 120"/>
            <p:cNvSpPr/>
            <p:nvPr/>
          </p:nvSpPr>
          <p:spPr bwMode="auto">
            <a:xfrm>
              <a:off x="4992688" y="2844801"/>
              <a:ext cx="747713" cy="22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09638">
                <a:defRPr/>
              </a:pPr>
              <a:r>
                <a:rPr lang="en-US" sz="800" dirty="0">
                  <a:solidFill>
                    <a:srgbClr val="000000"/>
                  </a:solidFill>
                </a:rPr>
                <a:t>Data Object</a:t>
              </a:r>
            </a:p>
          </p:txBody>
        </p:sp>
        <p:grpSp>
          <p:nvGrpSpPr>
            <p:cNvPr id="17486" name="Group 147"/>
            <p:cNvGrpSpPr>
              <a:grpSpLocks/>
            </p:cNvGrpSpPr>
            <p:nvPr/>
          </p:nvGrpSpPr>
          <p:grpSpPr bwMode="auto">
            <a:xfrm>
              <a:off x="5254625" y="2640013"/>
              <a:ext cx="225425" cy="203200"/>
              <a:chOff x="1972468" y="3015678"/>
              <a:chExt cx="204788" cy="314326"/>
            </a:xfrm>
          </p:grpSpPr>
          <p:sp>
            <p:nvSpPr>
              <p:cNvPr id="222309" name="Line 262"/>
              <p:cNvSpPr>
                <a:spLocks noChangeShapeType="1"/>
              </p:cNvSpPr>
              <p:nvPr/>
            </p:nvSpPr>
            <p:spPr bwMode="auto">
              <a:xfrm>
                <a:off x="1972469" y="3015678"/>
                <a:ext cx="0" cy="311871"/>
              </a:xfrm>
              <a:prstGeom prst="line">
                <a:avLst/>
              </a:prstGeom>
              <a:noFill/>
              <a:ln w="9525">
                <a:solidFill>
                  <a:schemeClr val="tx1"/>
                </a:solidFill>
                <a:round/>
                <a:headEnd/>
                <a:tailEnd/>
              </a:ln>
            </p:spPr>
            <p:txBody>
              <a:bodyPr/>
              <a:lstStyle/>
              <a:p>
                <a:pPr>
                  <a:defRPr/>
                </a:pPr>
                <a:endParaRPr lang="en-US">
                  <a:solidFill>
                    <a:srgbClr val="000000"/>
                  </a:solidFill>
                  <a:latin typeface="Arial"/>
                  <a:cs typeface="+mn-cs"/>
                </a:endParaRPr>
              </a:p>
            </p:txBody>
          </p:sp>
          <p:sp>
            <p:nvSpPr>
              <p:cNvPr id="222310" name="Line 263"/>
              <p:cNvSpPr>
                <a:spLocks noChangeShapeType="1"/>
              </p:cNvSpPr>
              <p:nvPr/>
            </p:nvSpPr>
            <p:spPr bwMode="auto">
              <a:xfrm>
                <a:off x="1972469" y="3327549"/>
                <a:ext cx="204788" cy="2455"/>
              </a:xfrm>
              <a:prstGeom prst="line">
                <a:avLst/>
              </a:prstGeom>
              <a:noFill/>
              <a:ln w="9525">
                <a:solidFill>
                  <a:schemeClr val="tx1"/>
                </a:solidFill>
                <a:round/>
                <a:headEnd/>
                <a:tailEnd/>
              </a:ln>
            </p:spPr>
            <p:txBody>
              <a:bodyPr/>
              <a:lstStyle/>
              <a:p>
                <a:pPr>
                  <a:defRPr/>
                </a:pPr>
                <a:endParaRPr lang="en-US">
                  <a:solidFill>
                    <a:srgbClr val="000000"/>
                  </a:solidFill>
                  <a:latin typeface="Arial"/>
                  <a:cs typeface="+mn-cs"/>
                </a:endParaRPr>
              </a:p>
            </p:txBody>
          </p:sp>
          <p:sp>
            <p:nvSpPr>
              <p:cNvPr id="222311" name="Line 264"/>
              <p:cNvSpPr>
                <a:spLocks noChangeShapeType="1"/>
              </p:cNvSpPr>
              <p:nvPr/>
            </p:nvSpPr>
            <p:spPr bwMode="auto">
              <a:xfrm flipV="1">
                <a:off x="2177257" y="3094260"/>
                <a:ext cx="0" cy="233290"/>
              </a:xfrm>
              <a:prstGeom prst="line">
                <a:avLst/>
              </a:prstGeom>
              <a:noFill/>
              <a:ln w="9525">
                <a:solidFill>
                  <a:schemeClr val="tx1"/>
                </a:solidFill>
                <a:round/>
                <a:headEnd/>
                <a:tailEnd/>
              </a:ln>
            </p:spPr>
            <p:txBody>
              <a:bodyPr/>
              <a:lstStyle/>
              <a:p>
                <a:pPr>
                  <a:defRPr/>
                </a:pPr>
                <a:endParaRPr lang="en-US">
                  <a:solidFill>
                    <a:srgbClr val="000000"/>
                  </a:solidFill>
                  <a:latin typeface="Arial"/>
                  <a:cs typeface="+mn-cs"/>
                </a:endParaRPr>
              </a:p>
            </p:txBody>
          </p:sp>
          <p:sp>
            <p:nvSpPr>
              <p:cNvPr id="222312" name="Line 265"/>
              <p:cNvSpPr>
                <a:spLocks noChangeShapeType="1"/>
              </p:cNvSpPr>
              <p:nvPr/>
            </p:nvSpPr>
            <p:spPr bwMode="auto">
              <a:xfrm>
                <a:off x="1972469" y="3015678"/>
                <a:ext cx="135564" cy="2456"/>
              </a:xfrm>
              <a:prstGeom prst="line">
                <a:avLst/>
              </a:prstGeom>
              <a:noFill/>
              <a:ln w="9525">
                <a:solidFill>
                  <a:schemeClr val="tx1"/>
                </a:solidFill>
                <a:round/>
                <a:headEnd/>
                <a:tailEnd/>
              </a:ln>
            </p:spPr>
            <p:txBody>
              <a:bodyPr/>
              <a:lstStyle/>
              <a:p>
                <a:pPr>
                  <a:defRPr/>
                </a:pPr>
                <a:endParaRPr lang="en-US">
                  <a:solidFill>
                    <a:srgbClr val="000000"/>
                  </a:solidFill>
                  <a:latin typeface="Arial"/>
                  <a:cs typeface="+mn-cs"/>
                </a:endParaRPr>
              </a:p>
            </p:txBody>
          </p:sp>
          <p:sp>
            <p:nvSpPr>
              <p:cNvPr id="222313" name="Line 266"/>
              <p:cNvSpPr>
                <a:spLocks noChangeShapeType="1"/>
              </p:cNvSpPr>
              <p:nvPr/>
            </p:nvSpPr>
            <p:spPr bwMode="auto">
              <a:xfrm>
                <a:off x="2108033" y="3015678"/>
                <a:ext cx="69224" cy="78582"/>
              </a:xfrm>
              <a:prstGeom prst="line">
                <a:avLst/>
              </a:prstGeom>
              <a:noFill/>
              <a:ln w="9525">
                <a:solidFill>
                  <a:schemeClr val="tx1"/>
                </a:solidFill>
                <a:round/>
                <a:headEnd/>
                <a:tailEnd/>
              </a:ln>
            </p:spPr>
            <p:txBody>
              <a:bodyPr/>
              <a:lstStyle/>
              <a:p>
                <a:pPr>
                  <a:defRPr/>
                </a:pPr>
                <a:endParaRPr lang="en-US">
                  <a:solidFill>
                    <a:srgbClr val="000000"/>
                  </a:solidFill>
                  <a:latin typeface="Arial"/>
                  <a:cs typeface="+mn-cs"/>
                </a:endParaRPr>
              </a:p>
            </p:txBody>
          </p:sp>
          <p:sp>
            <p:nvSpPr>
              <p:cNvPr id="222314" name="Line 267"/>
              <p:cNvSpPr>
                <a:spLocks noChangeShapeType="1"/>
              </p:cNvSpPr>
              <p:nvPr/>
            </p:nvSpPr>
            <p:spPr bwMode="auto">
              <a:xfrm>
                <a:off x="2108033" y="3015678"/>
                <a:ext cx="0" cy="78582"/>
              </a:xfrm>
              <a:prstGeom prst="line">
                <a:avLst/>
              </a:prstGeom>
              <a:noFill/>
              <a:ln w="9525">
                <a:solidFill>
                  <a:schemeClr val="tx1"/>
                </a:solidFill>
                <a:round/>
                <a:headEnd/>
                <a:tailEnd/>
              </a:ln>
            </p:spPr>
            <p:txBody>
              <a:bodyPr/>
              <a:lstStyle/>
              <a:p>
                <a:pPr>
                  <a:defRPr/>
                </a:pPr>
                <a:endParaRPr lang="en-US">
                  <a:solidFill>
                    <a:srgbClr val="000000"/>
                  </a:solidFill>
                  <a:latin typeface="Arial"/>
                  <a:cs typeface="+mn-cs"/>
                </a:endParaRPr>
              </a:p>
            </p:txBody>
          </p:sp>
          <p:sp>
            <p:nvSpPr>
              <p:cNvPr id="222315" name="Line 268"/>
              <p:cNvSpPr>
                <a:spLocks noChangeShapeType="1"/>
              </p:cNvSpPr>
              <p:nvPr/>
            </p:nvSpPr>
            <p:spPr bwMode="auto">
              <a:xfrm flipH="1">
                <a:off x="2108033" y="3094260"/>
                <a:ext cx="69224" cy="2456"/>
              </a:xfrm>
              <a:prstGeom prst="line">
                <a:avLst/>
              </a:prstGeom>
              <a:noFill/>
              <a:ln w="9525">
                <a:solidFill>
                  <a:schemeClr val="tx1"/>
                </a:solidFill>
                <a:round/>
                <a:headEnd/>
                <a:tailEnd/>
              </a:ln>
            </p:spPr>
            <p:txBody>
              <a:bodyPr/>
              <a:lstStyle/>
              <a:p>
                <a:pPr>
                  <a:defRPr/>
                </a:pPr>
                <a:endParaRPr lang="en-US">
                  <a:solidFill>
                    <a:srgbClr val="000000"/>
                  </a:solidFill>
                  <a:latin typeface="Arial"/>
                  <a:cs typeface="+mn-cs"/>
                </a:endParaRPr>
              </a:p>
            </p:txBody>
          </p:sp>
        </p:grpSp>
        <p:sp>
          <p:nvSpPr>
            <p:cNvPr id="17487" name="Rectangle 7"/>
            <p:cNvSpPr>
              <a:spLocks noChangeArrowheads="1"/>
            </p:cNvSpPr>
            <p:nvPr/>
          </p:nvSpPr>
          <p:spPr bwMode="auto">
            <a:xfrm>
              <a:off x="6183313" y="2627313"/>
              <a:ext cx="24907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800" b="1">
                  <a:solidFill>
                    <a:srgbClr val="000000"/>
                  </a:solidFill>
                </a:rPr>
                <a:t>Data Object </a:t>
              </a:r>
              <a:r>
                <a:rPr lang="en-US" altLang="en-US" sz="800">
                  <a:solidFill>
                    <a:srgbClr val="000000"/>
                  </a:solidFill>
                </a:rPr>
                <a:t>- Identifies when the output of an activity is a data object, such as an online form</a:t>
              </a:r>
            </a:p>
          </p:txBody>
        </p:sp>
      </p:grpSp>
      <p:grpSp>
        <p:nvGrpSpPr>
          <p:cNvPr id="17432" name="Group 11"/>
          <p:cNvGrpSpPr>
            <a:grpSpLocks/>
          </p:cNvGrpSpPr>
          <p:nvPr/>
        </p:nvGrpSpPr>
        <p:grpSpPr bwMode="auto">
          <a:xfrm>
            <a:off x="4881563" y="2057400"/>
            <a:ext cx="3759200" cy="463550"/>
            <a:chOff x="4914900" y="2026173"/>
            <a:chExt cx="3759200" cy="464074"/>
          </a:xfrm>
        </p:grpSpPr>
        <p:sp>
          <p:nvSpPr>
            <p:cNvPr id="119" name="Rectangle 118"/>
            <p:cNvSpPr/>
            <p:nvPr/>
          </p:nvSpPr>
          <p:spPr bwMode="auto">
            <a:xfrm>
              <a:off x="4914900" y="2286817"/>
              <a:ext cx="903287" cy="203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09638">
                <a:defRPr/>
              </a:pPr>
              <a:r>
                <a:rPr lang="en-US" sz="800" dirty="0">
                  <a:solidFill>
                    <a:srgbClr val="000000"/>
                  </a:solidFill>
                </a:rPr>
                <a:t>Document</a:t>
              </a:r>
            </a:p>
          </p:txBody>
        </p:sp>
        <p:sp>
          <p:nvSpPr>
            <p:cNvPr id="17483" name="Flowchart: Document 7"/>
            <p:cNvSpPr>
              <a:spLocks noChangeArrowheads="1"/>
            </p:cNvSpPr>
            <p:nvPr/>
          </p:nvSpPr>
          <p:spPr bwMode="auto">
            <a:xfrm>
              <a:off x="5183188" y="2099198"/>
              <a:ext cx="368300" cy="211137"/>
            </a:xfrm>
            <a:prstGeom prst="flowChartDocument">
              <a:avLst/>
            </a:prstGeom>
            <a:noFill/>
            <a:ln w="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endParaRPr lang="en-US" altLang="en-US" sz="1000">
                <a:solidFill>
                  <a:srgbClr val="000000"/>
                </a:solidFill>
              </a:endParaRPr>
            </a:p>
          </p:txBody>
        </p:sp>
        <p:sp>
          <p:nvSpPr>
            <p:cNvPr id="17484" name="Rectangle 107"/>
            <p:cNvSpPr>
              <a:spLocks noChangeArrowheads="1"/>
            </p:cNvSpPr>
            <p:nvPr/>
          </p:nvSpPr>
          <p:spPr bwMode="auto">
            <a:xfrm>
              <a:off x="6183313" y="2026173"/>
              <a:ext cx="24907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800" b="1">
                  <a:solidFill>
                    <a:srgbClr val="000000"/>
                  </a:solidFill>
                </a:rPr>
                <a:t>Document </a:t>
              </a:r>
              <a:r>
                <a:rPr lang="en-US" altLang="en-US" sz="800">
                  <a:solidFill>
                    <a:srgbClr val="000000"/>
                  </a:solidFill>
                </a:rPr>
                <a:t>- Identifies when the output of an activity is recorded on paper, such as a printed output. The name of the document is written inside the symbol</a:t>
              </a:r>
            </a:p>
          </p:txBody>
        </p:sp>
      </p:grpSp>
      <p:grpSp>
        <p:nvGrpSpPr>
          <p:cNvPr id="17433" name="Group 3"/>
          <p:cNvGrpSpPr>
            <a:grpSpLocks/>
          </p:cNvGrpSpPr>
          <p:nvPr/>
        </p:nvGrpSpPr>
        <p:grpSpPr bwMode="auto">
          <a:xfrm>
            <a:off x="485775" y="3368675"/>
            <a:ext cx="4044950" cy="584200"/>
            <a:chOff x="458788" y="5089525"/>
            <a:chExt cx="4044950" cy="584200"/>
          </a:xfrm>
        </p:grpSpPr>
        <p:cxnSp>
          <p:nvCxnSpPr>
            <p:cNvPr id="86" name="Straight Arrow Connector 85"/>
            <p:cNvCxnSpPr/>
            <p:nvPr/>
          </p:nvCxnSpPr>
          <p:spPr bwMode="auto">
            <a:xfrm>
              <a:off x="720726" y="5181600"/>
              <a:ext cx="7032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bwMode="auto">
            <a:xfrm>
              <a:off x="458788" y="5403850"/>
              <a:ext cx="1200150" cy="204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09638">
                <a:defRPr/>
              </a:pPr>
              <a:r>
                <a:rPr lang="en-US" sz="800" dirty="0">
                  <a:solidFill>
                    <a:srgbClr val="000000"/>
                  </a:solidFill>
                </a:rPr>
                <a:t>Activity and System Connectors</a:t>
              </a:r>
            </a:p>
          </p:txBody>
        </p:sp>
        <p:sp>
          <p:nvSpPr>
            <p:cNvPr id="17480" name="Rectangle 104"/>
            <p:cNvSpPr>
              <a:spLocks noChangeArrowheads="1"/>
            </p:cNvSpPr>
            <p:nvPr/>
          </p:nvSpPr>
          <p:spPr bwMode="auto">
            <a:xfrm>
              <a:off x="1939925" y="5089525"/>
              <a:ext cx="2563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800" b="1">
                  <a:solidFill>
                    <a:srgbClr val="000000"/>
                  </a:solidFill>
                </a:rPr>
                <a:t>Activity Connector </a:t>
              </a:r>
              <a:r>
                <a:rPr lang="en-US" altLang="en-US" sz="800">
                  <a:solidFill>
                    <a:srgbClr val="000000"/>
                  </a:solidFill>
                </a:rPr>
                <a:t>- Joins activities / tasks and indicates the sequence of activities / tasks</a:t>
              </a:r>
            </a:p>
            <a:p>
              <a:pPr eaLnBrk="1" hangingPunct="1">
                <a:lnSpc>
                  <a:spcPct val="100000"/>
                </a:lnSpc>
                <a:spcBef>
                  <a:spcPct val="0"/>
                </a:spcBef>
                <a:buClrTx/>
                <a:buSzTx/>
                <a:buFontTx/>
                <a:buNone/>
              </a:pPr>
              <a:r>
                <a:rPr lang="en-US" altLang="en-US" sz="800" b="1">
                  <a:solidFill>
                    <a:srgbClr val="000000"/>
                  </a:solidFill>
                </a:rPr>
                <a:t>System Connector </a:t>
              </a:r>
              <a:r>
                <a:rPr lang="en-US" altLang="en-US" sz="800">
                  <a:solidFill>
                    <a:srgbClr val="000000"/>
                  </a:solidFill>
                </a:rPr>
                <a:t>- Used to show the flow of information between activities and systems</a:t>
              </a:r>
            </a:p>
          </p:txBody>
        </p:sp>
        <p:sp>
          <p:nvSpPr>
            <p:cNvPr id="222269" name="Line 80"/>
            <p:cNvSpPr>
              <a:spLocks noChangeShapeType="1"/>
            </p:cNvSpPr>
            <p:nvPr/>
          </p:nvSpPr>
          <p:spPr bwMode="auto">
            <a:xfrm>
              <a:off x="730251" y="5292725"/>
              <a:ext cx="696912" cy="0"/>
            </a:xfrm>
            <a:prstGeom prst="line">
              <a:avLst/>
            </a:prstGeom>
            <a:noFill/>
            <a:ln w="9525">
              <a:solidFill>
                <a:srgbClr val="000000"/>
              </a:solidFill>
              <a:prstDash val="dash"/>
              <a:round/>
              <a:headEnd/>
              <a:tailEnd type="triangle" w="med" len="med"/>
            </a:ln>
          </p:spPr>
          <p:txBody>
            <a:bodyPr/>
            <a:lstStyle/>
            <a:p>
              <a:pPr>
                <a:defRPr/>
              </a:pPr>
              <a:endParaRPr lang="en-US">
                <a:solidFill>
                  <a:srgbClr val="000000"/>
                </a:solidFill>
                <a:latin typeface="Arial"/>
                <a:cs typeface="+mn-cs"/>
              </a:endParaRPr>
            </a:p>
          </p:txBody>
        </p:sp>
      </p:grpSp>
      <p:cxnSp>
        <p:nvCxnSpPr>
          <p:cNvPr id="97" name="Straight Connector 96"/>
          <p:cNvCxnSpPr/>
          <p:nvPr/>
        </p:nvCxnSpPr>
        <p:spPr bwMode="auto">
          <a:xfrm>
            <a:off x="468313" y="5475288"/>
            <a:ext cx="4022725" cy="0"/>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7435" name="Group 14"/>
          <p:cNvGrpSpPr>
            <a:grpSpLocks/>
          </p:cNvGrpSpPr>
          <p:nvPr/>
        </p:nvGrpSpPr>
        <p:grpSpPr bwMode="auto">
          <a:xfrm>
            <a:off x="4876800" y="6062663"/>
            <a:ext cx="3830638" cy="425450"/>
            <a:chOff x="565150" y="5706336"/>
            <a:chExt cx="3830860" cy="424589"/>
          </a:xfrm>
        </p:grpSpPr>
        <p:grpSp>
          <p:nvGrpSpPr>
            <p:cNvPr id="17464" name="Group 2"/>
            <p:cNvGrpSpPr>
              <a:grpSpLocks/>
            </p:cNvGrpSpPr>
            <p:nvPr/>
          </p:nvGrpSpPr>
          <p:grpSpPr bwMode="auto">
            <a:xfrm>
              <a:off x="565150" y="5726113"/>
              <a:ext cx="1122363" cy="404812"/>
              <a:chOff x="565150" y="5754401"/>
              <a:chExt cx="1122363" cy="456127"/>
            </a:xfrm>
          </p:grpSpPr>
          <p:sp>
            <p:nvSpPr>
              <p:cNvPr id="143" name="Rectangle 142"/>
              <p:cNvSpPr/>
              <p:nvPr/>
            </p:nvSpPr>
            <p:spPr bwMode="auto">
              <a:xfrm>
                <a:off x="585789" y="6023090"/>
                <a:ext cx="927154" cy="1874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09638">
                  <a:defRPr/>
                </a:pPr>
                <a:r>
                  <a:rPr lang="en-US" sz="800" dirty="0">
                    <a:solidFill>
                      <a:srgbClr val="000000"/>
                    </a:solidFill>
                  </a:rPr>
                  <a:t>Timeline</a:t>
                </a:r>
              </a:p>
            </p:txBody>
          </p:sp>
          <p:grpSp>
            <p:nvGrpSpPr>
              <p:cNvPr id="17467" name="Group 7"/>
              <p:cNvGrpSpPr>
                <a:grpSpLocks/>
              </p:cNvGrpSpPr>
              <p:nvPr/>
            </p:nvGrpSpPr>
            <p:grpSpPr bwMode="auto">
              <a:xfrm>
                <a:off x="565150" y="5754401"/>
                <a:ext cx="1122363" cy="216848"/>
                <a:chOff x="518704" y="6170788"/>
                <a:chExt cx="1357952" cy="232546"/>
              </a:xfrm>
            </p:grpSpPr>
            <p:sp>
              <p:nvSpPr>
                <p:cNvPr id="222295" name="Line 71"/>
                <p:cNvSpPr>
                  <a:spLocks noChangeShapeType="1"/>
                </p:cNvSpPr>
                <p:nvPr/>
              </p:nvSpPr>
              <p:spPr bwMode="auto">
                <a:xfrm>
                  <a:off x="518704" y="6359382"/>
                  <a:ext cx="1252384" cy="0"/>
                </a:xfrm>
                <a:prstGeom prst="line">
                  <a:avLst/>
                </a:prstGeom>
                <a:noFill/>
                <a:ln w="9">
                  <a:solidFill>
                    <a:srgbClr val="000000"/>
                  </a:solidFill>
                  <a:round/>
                  <a:headEnd/>
                  <a:tailEnd/>
                </a:ln>
              </p:spPr>
              <p:txBody>
                <a:bodyPr/>
                <a:lstStyle/>
                <a:p>
                  <a:pPr>
                    <a:defRPr/>
                  </a:pPr>
                  <a:endParaRPr lang="en-US">
                    <a:solidFill>
                      <a:srgbClr val="000000"/>
                    </a:solidFill>
                    <a:latin typeface="Arial"/>
                    <a:cs typeface="+mn-cs"/>
                  </a:endParaRPr>
                </a:p>
              </p:txBody>
            </p:sp>
            <p:sp>
              <p:nvSpPr>
                <p:cNvPr id="222296" name="Line 72"/>
                <p:cNvSpPr>
                  <a:spLocks noChangeShapeType="1"/>
                </p:cNvSpPr>
                <p:nvPr/>
              </p:nvSpPr>
              <p:spPr bwMode="auto">
                <a:xfrm>
                  <a:off x="518704" y="6336410"/>
                  <a:ext cx="0" cy="44030"/>
                </a:xfrm>
                <a:prstGeom prst="line">
                  <a:avLst/>
                </a:prstGeom>
                <a:noFill/>
                <a:ln w="9">
                  <a:solidFill>
                    <a:srgbClr val="000000"/>
                  </a:solidFill>
                  <a:round/>
                  <a:headEnd/>
                  <a:tailEnd/>
                </a:ln>
              </p:spPr>
              <p:txBody>
                <a:bodyPr/>
                <a:lstStyle/>
                <a:p>
                  <a:pPr>
                    <a:defRPr/>
                  </a:pPr>
                  <a:endParaRPr lang="en-US">
                    <a:solidFill>
                      <a:srgbClr val="000000"/>
                    </a:solidFill>
                    <a:latin typeface="Arial"/>
                    <a:cs typeface="+mn-cs"/>
                  </a:endParaRPr>
                </a:p>
              </p:txBody>
            </p:sp>
            <p:sp>
              <p:nvSpPr>
                <p:cNvPr id="222297" name="Line 73"/>
                <p:cNvSpPr>
                  <a:spLocks noChangeShapeType="1"/>
                </p:cNvSpPr>
                <p:nvPr/>
              </p:nvSpPr>
              <p:spPr bwMode="auto">
                <a:xfrm>
                  <a:off x="1771088" y="6336410"/>
                  <a:ext cx="0" cy="44030"/>
                </a:xfrm>
                <a:prstGeom prst="line">
                  <a:avLst/>
                </a:prstGeom>
                <a:noFill/>
                <a:ln w="9">
                  <a:solidFill>
                    <a:srgbClr val="000000"/>
                  </a:solidFill>
                  <a:round/>
                  <a:headEnd/>
                  <a:tailEnd/>
                </a:ln>
              </p:spPr>
              <p:txBody>
                <a:bodyPr/>
                <a:lstStyle/>
                <a:p>
                  <a:pPr>
                    <a:defRPr/>
                  </a:pPr>
                  <a:endParaRPr lang="en-US">
                    <a:solidFill>
                      <a:srgbClr val="000000"/>
                    </a:solidFill>
                    <a:latin typeface="Arial"/>
                    <a:cs typeface="+mn-cs"/>
                  </a:endParaRPr>
                </a:p>
              </p:txBody>
            </p:sp>
            <p:sp>
              <p:nvSpPr>
                <p:cNvPr id="222298" name="Line 102"/>
                <p:cNvSpPr>
                  <a:spLocks noChangeShapeType="1"/>
                </p:cNvSpPr>
                <p:nvPr/>
              </p:nvSpPr>
              <p:spPr bwMode="auto">
                <a:xfrm>
                  <a:off x="737679" y="6336410"/>
                  <a:ext cx="0" cy="44030"/>
                </a:xfrm>
                <a:prstGeom prst="line">
                  <a:avLst/>
                </a:prstGeom>
                <a:noFill/>
                <a:ln w="9">
                  <a:solidFill>
                    <a:srgbClr val="000000"/>
                  </a:solidFill>
                  <a:round/>
                  <a:headEnd/>
                  <a:tailEnd/>
                </a:ln>
              </p:spPr>
              <p:txBody>
                <a:bodyPr/>
                <a:lstStyle/>
                <a:p>
                  <a:pPr>
                    <a:defRPr/>
                  </a:pPr>
                  <a:endParaRPr lang="en-US">
                    <a:solidFill>
                      <a:srgbClr val="000000"/>
                    </a:solidFill>
                    <a:latin typeface="Arial"/>
                    <a:cs typeface="+mn-cs"/>
                  </a:endParaRPr>
                </a:p>
              </p:txBody>
            </p:sp>
            <p:sp>
              <p:nvSpPr>
                <p:cNvPr id="17472" name="Rectangle 104"/>
                <p:cNvSpPr>
                  <a:spLocks noChangeArrowheads="1"/>
                </p:cNvSpPr>
                <p:nvPr/>
              </p:nvSpPr>
              <p:spPr bwMode="auto">
                <a:xfrm>
                  <a:off x="700425" y="6224641"/>
                  <a:ext cx="170687"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500">
                      <a:solidFill>
                        <a:srgbClr val="000000"/>
                      </a:solidFill>
                    </a:rPr>
                    <a:t>Time</a:t>
                  </a:r>
                  <a:endParaRPr lang="en-US" altLang="en-US" sz="500">
                    <a:solidFill>
                      <a:srgbClr val="000000"/>
                    </a:solidFill>
                    <a:latin typeface="Times New Roman" pitchFamily="18" charset="0"/>
                  </a:endParaRPr>
                </a:p>
              </p:txBody>
            </p:sp>
            <p:sp>
              <p:nvSpPr>
                <p:cNvPr id="222300" name="Line 106"/>
                <p:cNvSpPr>
                  <a:spLocks noChangeShapeType="1"/>
                </p:cNvSpPr>
                <p:nvPr/>
              </p:nvSpPr>
              <p:spPr bwMode="auto">
                <a:xfrm>
                  <a:off x="1066142" y="6336410"/>
                  <a:ext cx="0" cy="44030"/>
                </a:xfrm>
                <a:prstGeom prst="line">
                  <a:avLst/>
                </a:prstGeom>
                <a:noFill/>
                <a:ln w="9">
                  <a:solidFill>
                    <a:srgbClr val="000000"/>
                  </a:solidFill>
                  <a:round/>
                  <a:headEnd/>
                  <a:tailEnd/>
                </a:ln>
              </p:spPr>
              <p:txBody>
                <a:bodyPr/>
                <a:lstStyle/>
                <a:p>
                  <a:pPr>
                    <a:defRPr/>
                  </a:pPr>
                  <a:endParaRPr lang="en-US">
                    <a:solidFill>
                      <a:srgbClr val="000000"/>
                    </a:solidFill>
                    <a:latin typeface="Arial"/>
                    <a:cs typeface="+mn-cs"/>
                  </a:endParaRPr>
                </a:p>
              </p:txBody>
            </p:sp>
            <p:sp>
              <p:nvSpPr>
                <p:cNvPr id="222301" name="Line 110"/>
                <p:cNvSpPr>
                  <a:spLocks noChangeShapeType="1"/>
                </p:cNvSpPr>
                <p:nvPr/>
              </p:nvSpPr>
              <p:spPr bwMode="auto">
                <a:xfrm>
                  <a:off x="1525221" y="6336410"/>
                  <a:ext cx="0" cy="44030"/>
                </a:xfrm>
                <a:prstGeom prst="line">
                  <a:avLst/>
                </a:prstGeom>
                <a:noFill/>
                <a:ln w="9">
                  <a:solidFill>
                    <a:srgbClr val="000000"/>
                  </a:solidFill>
                  <a:round/>
                  <a:headEnd/>
                  <a:tailEnd/>
                </a:ln>
              </p:spPr>
              <p:txBody>
                <a:bodyPr/>
                <a:lstStyle/>
                <a:p>
                  <a:pPr>
                    <a:defRPr/>
                  </a:pPr>
                  <a:endParaRPr lang="en-US">
                    <a:solidFill>
                      <a:srgbClr val="000000"/>
                    </a:solidFill>
                    <a:latin typeface="Arial"/>
                    <a:cs typeface="+mn-cs"/>
                  </a:endParaRPr>
                </a:p>
              </p:txBody>
            </p:sp>
            <p:sp>
              <p:nvSpPr>
                <p:cNvPr id="17475" name="Rectangle 115"/>
                <p:cNvSpPr>
                  <a:spLocks noChangeArrowheads="1"/>
                </p:cNvSpPr>
                <p:nvPr/>
              </p:nvSpPr>
              <p:spPr bwMode="auto">
                <a:xfrm>
                  <a:off x="1217181" y="6170788"/>
                  <a:ext cx="659475"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500">
                      <a:solidFill>
                        <a:srgbClr val="000000"/>
                      </a:solidFill>
                    </a:rPr>
                    <a:t>Interval Description</a:t>
                  </a:r>
                  <a:endParaRPr lang="en-US" altLang="en-US" sz="500">
                    <a:solidFill>
                      <a:srgbClr val="000000"/>
                    </a:solidFill>
                    <a:latin typeface="Times New Roman" pitchFamily="18" charset="0"/>
                  </a:endParaRPr>
                </a:p>
              </p:txBody>
            </p:sp>
            <p:sp>
              <p:nvSpPr>
                <p:cNvPr id="222303" name="Freeform 118"/>
                <p:cNvSpPr>
                  <a:spLocks noEditPoints="1"/>
                </p:cNvSpPr>
                <p:nvPr/>
              </p:nvSpPr>
              <p:spPr bwMode="auto">
                <a:xfrm>
                  <a:off x="1523301" y="6357468"/>
                  <a:ext cx="1920" cy="45944"/>
                </a:xfrm>
                <a:custGeom>
                  <a:avLst/>
                  <a:gdLst>
                    <a:gd name="T0" fmla="*/ 2147483647 w 11"/>
                    <a:gd name="T1" fmla="*/ 2147483647 h 288"/>
                    <a:gd name="T2" fmla="*/ 2147483647 w 11"/>
                    <a:gd name="T3" fmla="*/ 2147483647 h 288"/>
                    <a:gd name="T4" fmla="*/ 2147483647 w 11"/>
                    <a:gd name="T5" fmla="*/ 2147483647 h 288"/>
                    <a:gd name="T6" fmla="*/ 2147483647 w 11"/>
                    <a:gd name="T7" fmla="*/ 2147483647 h 288"/>
                    <a:gd name="T8" fmla="*/ 0 w 11"/>
                    <a:gd name="T9" fmla="*/ 2147483647 h 288"/>
                    <a:gd name="T10" fmla="*/ 0 w 11"/>
                    <a:gd name="T11" fmla="*/ 2147483647 h 288"/>
                    <a:gd name="T12" fmla="*/ 2147483647 w 11"/>
                    <a:gd name="T13" fmla="*/ 0 h 288"/>
                    <a:gd name="T14" fmla="*/ 2147483647 w 11"/>
                    <a:gd name="T15" fmla="*/ 0 h 288"/>
                    <a:gd name="T16" fmla="*/ 2147483647 w 11"/>
                    <a:gd name="T17" fmla="*/ 2147483647 h 288"/>
                    <a:gd name="T18" fmla="*/ 2147483647 w 11"/>
                    <a:gd name="T19" fmla="*/ 2147483647 h 288"/>
                    <a:gd name="T20" fmla="*/ 2147483647 w 11"/>
                    <a:gd name="T21" fmla="*/ 2147483647 h 288"/>
                    <a:gd name="T22" fmla="*/ 2147483647 w 11"/>
                    <a:gd name="T23" fmla="*/ 2147483647 h 288"/>
                    <a:gd name="T24" fmla="*/ 2147483647 w 11"/>
                    <a:gd name="T25" fmla="*/ 2147483647 h 288"/>
                    <a:gd name="T26" fmla="*/ 2147483647 w 11"/>
                    <a:gd name="T27" fmla="*/ 2147483647 h 288"/>
                    <a:gd name="T28" fmla="*/ 0 w 11"/>
                    <a:gd name="T29" fmla="*/ 2147483647 h 288"/>
                    <a:gd name="T30" fmla="*/ 0 w 11"/>
                    <a:gd name="T31" fmla="*/ 2147483647 h 288"/>
                    <a:gd name="T32" fmla="*/ 2147483647 w 11"/>
                    <a:gd name="T33" fmla="*/ 2147483647 h 288"/>
                    <a:gd name="T34" fmla="*/ 2147483647 w 11"/>
                    <a:gd name="T35" fmla="*/ 2147483647 h 288"/>
                    <a:gd name="T36" fmla="*/ 2147483647 w 11"/>
                    <a:gd name="T37" fmla="*/ 2147483647 h 288"/>
                    <a:gd name="T38" fmla="*/ 2147483647 w 11"/>
                    <a:gd name="T39" fmla="*/ 2147483647 h 288"/>
                    <a:gd name="T40" fmla="*/ 2147483647 w 11"/>
                    <a:gd name="T41" fmla="*/ 2147483647 h 288"/>
                    <a:gd name="T42" fmla="*/ 2147483647 w 11"/>
                    <a:gd name="T43" fmla="*/ 2147483647 h 288"/>
                    <a:gd name="T44" fmla="*/ 2147483647 w 11"/>
                    <a:gd name="T45" fmla="*/ 2147483647 h 288"/>
                    <a:gd name="T46" fmla="*/ 2147483647 w 11"/>
                    <a:gd name="T47" fmla="*/ 2147483647 h 288"/>
                    <a:gd name="T48" fmla="*/ 0 w 11"/>
                    <a:gd name="T49" fmla="*/ 2147483647 h 288"/>
                    <a:gd name="T50" fmla="*/ 0 w 11"/>
                    <a:gd name="T51" fmla="*/ 2147483647 h 288"/>
                    <a:gd name="T52" fmla="*/ 2147483647 w 11"/>
                    <a:gd name="T53" fmla="*/ 2147483647 h 288"/>
                    <a:gd name="T54" fmla="*/ 2147483647 w 11"/>
                    <a:gd name="T55" fmla="*/ 2147483647 h 288"/>
                    <a:gd name="T56" fmla="*/ 2147483647 w 11"/>
                    <a:gd name="T57" fmla="*/ 2147483647 h 288"/>
                    <a:gd name="T58" fmla="*/ 2147483647 w 11"/>
                    <a:gd name="T59" fmla="*/ 2147483647 h 288"/>
                    <a:gd name="T60" fmla="*/ 2147483647 w 11"/>
                    <a:gd name="T61" fmla="*/ 2147483647 h 288"/>
                    <a:gd name="T62" fmla="*/ 2147483647 w 11"/>
                    <a:gd name="T63" fmla="*/ 2147483647 h 288"/>
                    <a:gd name="T64" fmla="*/ 2147483647 w 11"/>
                    <a:gd name="T65" fmla="*/ 2147483647 h 288"/>
                    <a:gd name="T66" fmla="*/ 2147483647 w 11"/>
                    <a:gd name="T67" fmla="*/ 2147483647 h 288"/>
                    <a:gd name="T68" fmla="*/ 0 w 11"/>
                    <a:gd name="T69" fmla="*/ 2147483647 h 288"/>
                    <a:gd name="T70" fmla="*/ 0 w 11"/>
                    <a:gd name="T71" fmla="*/ 2147483647 h 288"/>
                    <a:gd name="T72" fmla="*/ 2147483647 w 11"/>
                    <a:gd name="T73" fmla="*/ 2147483647 h 288"/>
                    <a:gd name="T74" fmla="*/ 2147483647 w 11"/>
                    <a:gd name="T75" fmla="*/ 2147483647 h 288"/>
                    <a:gd name="T76" fmla="*/ 2147483647 w 11"/>
                    <a:gd name="T77" fmla="*/ 2147483647 h 288"/>
                    <a:gd name="T78" fmla="*/ 2147483647 w 11"/>
                    <a:gd name="T79" fmla="*/ 2147483647 h 288"/>
                    <a:gd name="T80" fmla="*/ 2147483647 w 11"/>
                    <a:gd name="T81" fmla="*/ 2147483647 h 288"/>
                    <a:gd name="T82" fmla="*/ 2147483647 w 11"/>
                    <a:gd name="T83" fmla="*/ 2147483647 h 288"/>
                    <a:gd name="T84" fmla="*/ 2147483647 w 11"/>
                    <a:gd name="T85" fmla="*/ 2147483647 h 288"/>
                    <a:gd name="T86" fmla="*/ 2147483647 w 11"/>
                    <a:gd name="T87" fmla="*/ 2147483647 h 288"/>
                    <a:gd name="T88" fmla="*/ 0 w 11"/>
                    <a:gd name="T89" fmla="*/ 2147483647 h 288"/>
                    <a:gd name="T90" fmla="*/ 0 w 11"/>
                    <a:gd name="T91" fmla="*/ 2147483647 h 288"/>
                    <a:gd name="T92" fmla="*/ 2147483647 w 11"/>
                    <a:gd name="T93" fmla="*/ 2147483647 h 288"/>
                    <a:gd name="T94" fmla="*/ 2147483647 w 11"/>
                    <a:gd name="T95" fmla="*/ 2147483647 h 288"/>
                    <a:gd name="T96" fmla="*/ 2147483647 w 11"/>
                    <a:gd name="T97" fmla="*/ 2147483647 h 288"/>
                    <a:gd name="T98" fmla="*/ 2147483647 w 11"/>
                    <a:gd name="T99" fmla="*/ 2147483647 h 2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
                    <a:gd name="T151" fmla="*/ 0 h 288"/>
                    <a:gd name="T152" fmla="*/ 11 w 11"/>
                    <a:gd name="T153" fmla="*/ 288 h 2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 h="288">
                      <a:moveTo>
                        <a:pt x="11" y="4"/>
                      </a:moveTo>
                      <a:lnTo>
                        <a:pt x="11" y="38"/>
                      </a:lnTo>
                      <a:lnTo>
                        <a:pt x="10" y="40"/>
                      </a:lnTo>
                      <a:lnTo>
                        <a:pt x="9" y="41"/>
                      </a:lnTo>
                      <a:lnTo>
                        <a:pt x="8" y="44"/>
                      </a:lnTo>
                      <a:lnTo>
                        <a:pt x="6" y="44"/>
                      </a:lnTo>
                      <a:lnTo>
                        <a:pt x="3" y="44"/>
                      </a:lnTo>
                      <a:lnTo>
                        <a:pt x="2" y="41"/>
                      </a:lnTo>
                      <a:lnTo>
                        <a:pt x="0" y="40"/>
                      </a:lnTo>
                      <a:lnTo>
                        <a:pt x="0" y="38"/>
                      </a:lnTo>
                      <a:lnTo>
                        <a:pt x="0" y="4"/>
                      </a:lnTo>
                      <a:lnTo>
                        <a:pt x="0" y="2"/>
                      </a:lnTo>
                      <a:lnTo>
                        <a:pt x="2" y="1"/>
                      </a:lnTo>
                      <a:lnTo>
                        <a:pt x="3" y="0"/>
                      </a:lnTo>
                      <a:lnTo>
                        <a:pt x="6" y="0"/>
                      </a:lnTo>
                      <a:lnTo>
                        <a:pt x="8" y="0"/>
                      </a:lnTo>
                      <a:lnTo>
                        <a:pt x="9" y="1"/>
                      </a:lnTo>
                      <a:lnTo>
                        <a:pt x="10" y="2"/>
                      </a:lnTo>
                      <a:lnTo>
                        <a:pt x="11" y="4"/>
                      </a:lnTo>
                      <a:close/>
                      <a:moveTo>
                        <a:pt x="11" y="72"/>
                      </a:moveTo>
                      <a:lnTo>
                        <a:pt x="11" y="105"/>
                      </a:lnTo>
                      <a:lnTo>
                        <a:pt x="10" y="108"/>
                      </a:lnTo>
                      <a:lnTo>
                        <a:pt x="9" y="109"/>
                      </a:lnTo>
                      <a:lnTo>
                        <a:pt x="8" y="110"/>
                      </a:lnTo>
                      <a:lnTo>
                        <a:pt x="6" y="111"/>
                      </a:lnTo>
                      <a:lnTo>
                        <a:pt x="3" y="110"/>
                      </a:lnTo>
                      <a:lnTo>
                        <a:pt x="2" y="109"/>
                      </a:lnTo>
                      <a:lnTo>
                        <a:pt x="0" y="108"/>
                      </a:lnTo>
                      <a:lnTo>
                        <a:pt x="0" y="105"/>
                      </a:lnTo>
                      <a:lnTo>
                        <a:pt x="0" y="72"/>
                      </a:lnTo>
                      <a:lnTo>
                        <a:pt x="0" y="69"/>
                      </a:lnTo>
                      <a:lnTo>
                        <a:pt x="2" y="67"/>
                      </a:lnTo>
                      <a:lnTo>
                        <a:pt x="3" y="66"/>
                      </a:lnTo>
                      <a:lnTo>
                        <a:pt x="6" y="66"/>
                      </a:lnTo>
                      <a:lnTo>
                        <a:pt x="8" y="66"/>
                      </a:lnTo>
                      <a:lnTo>
                        <a:pt x="9" y="67"/>
                      </a:lnTo>
                      <a:lnTo>
                        <a:pt x="10" y="69"/>
                      </a:lnTo>
                      <a:lnTo>
                        <a:pt x="11" y="72"/>
                      </a:lnTo>
                      <a:close/>
                      <a:moveTo>
                        <a:pt x="11" y="139"/>
                      </a:moveTo>
                      <a:lnTo>
                        <a:pt x="11" y="171"/>
                      </a:lnTo>
                      <a:lnTo>
                        <a:pt x="10" y="174"/>
                      </a:lnTo>
                      <a:lnTo>
                        <a:pt x="9" y="176"/>
                      </a:lnTo>
                      <a:lnTo>
                        <a:pt x="8" y="177"/>
                      </a:lnTo>
                      <a:lnTo>
                        <a:pt x="6" y="177"/>
                      </a:lnTo>
                      <a:lnTo>
                        <a:pt x="3" y="177"/>
                      </a:lnTo>
                      <a:lnTo>
                        <a:pt x="2" y="176"/>
                      </a:lnTo>
                      <a:lnTo>
                        <a:pt x="0" y="174"/>
                      </a:lnTo>
                      <a:lnTo>
                        <a:pt x="0" y="171"/>
                      </a:lnTo>
                      <a:lnTo>
                        <a:pt x="0" y="139"/>
                      </a:lnTo>
                      <a:lnTo>
                        <a:pt x="0" y="136"/>
                      </a:lnTo>
                      <a:lnTo>
                        <a:pt x="2" y="134"/>
                      </a:lnTo>
                      <a:lnTo>
                        <a:pt x="3" y="133"/>
                      </a:lnTo>
                      <a:lnTo>
                        <a:pt x="6" y="133"/>
                      </a:lnTo>
                      <a:lnTo>
                        <a:pt x="8" y="133"/>
                      </a:lnTo>
                      <a:lnTo>
                        <a:pt x="9" y="134"/>
                      </a:lnTo>
                      <a:lnTo>
                        <a:pt x="10" y="136"/>
                      </a:lnTo>
                      <a:lnTo>
                        <a:pt x="11" y="139"/>
                      </a:lnTo>
                      <a:close/>
                      <a:moveTo>
                        <a:pt x="11" y="205"/>
                      </a:moveTo>
                      <a:lnTo>
                        <a:pt x="11" y="238"/>
                      </a:lnTo>
                      <a:lnTo>
                        <a:pt x="10" y="241"/>
                      </a:lnTo>
                      <a:lnTo>
                        <a:pt x="9" y="242"/>
                      </a:lnTo>
                      <a:lnTo>
                        <a:pt x="8" y="243"/>
                      </a:lnTo>
                      <a:lnTo>
                        <a:pt x="6" y="244"/>
                      </a:lnTo>
                      <a:lnTo>
                        <a:pt x="3" y="243"/>
                      </a:lnTo>
                      <a:lnTo>
                        <a:pt x="2" y="242"/>
                      </a:lnTo>
                      <a:lnTo>
                        <a:pt x="0" y="241"/>
                      </a:lnTo>
                      <a:lnTo>
                        <a:pt x="0" y="238"/>
                      </a:lnTo>
                      <a:lnTo>
                        <a:pt x="0" y="205"/>
                      </a:lnTo>
                      <a:lnTo>
                        <a:pt x="0" y="203"/>
                      </a:lnTo>
                      <a:lnTo>
                        <a:pt x="2" y="201"/>
                      </a:lnTo>
                      <a:lnTo>
                        <a:pt x="3" y="199"/>
                      </a:lnTo>
                      <a:lnTo>
                        <a:pt x="6" y="199"/>
                      </a:lnTo>
                      <a:lnTo>
                        <a:pt x="8" y="199"/>
                      </a:lnTo>
                      <a:lnTo>
                        <a:pt x="9" y="201"/>
                      </a:lnTo>
                      <a:lnTo>
                        <a:pt x="10" y="203"/>
                      </a:lnTo>
                      <a:lnTo>
                        <a:pt x="11" y="205"/>
                      </a:lnTo>
                      <a:close/>
                      <a:moveTo>
                        <a:pt x="11" y="272"/>
                      </a:moveTo>
                      <a:lnTo>
                        <a:pt x="11" y="282"/>
                      </a:lnTo>
                      <a:lnTo>
                        <a:pt x="10" y="285"/>
                      </a:lnTo>
                      <a:lnTo>
                        <a:pt x="9" y="287"/>
                      </a:lnTo>
                      <a:lnTo>
                        <a:pt x="8" y="288"/>
                      </a:lnTo>
                      <a:lnTo>
                        <a:pt x="6" y="288"/>
                      </a:lnTo>
                      <a:lnTo>
                        <a:pt x="3" y="288"/>
                      </a:lnTo>
                      <a:lnTo>
                        <a:pt x="2" y="287"/>
                      </a:lnTo>
                      <a:lnTo>
                        <a:pt x="0" y="285"/>
                      </a:lnTo>
                      <a:lnTo>
                        <a:pt x="0" y="282"/>
                      </a:lnTo>
                      <a:lnTo>
                        <a:pt x="0" y="272"/>
                      </a:lnTo>
                      <a:lnTo>
                        <a:pt x="0" y="270"/>
                      </a:lnTo>
                      <a:lnTo>
                        <a:pt x="2" y="267"/>
                      </a:lnTo>
                      <a:lnTo>
                        <a:pt x="3" y="266"/>
                      </a:lnTo>
                      <a:lnTo>
                        <a:pt x="6" y="266"/>
                      </a:lnTo>
                      <a:lnTo>
                        <a:pt x="8" y="266"/>
                      </a:lnTo>
                      <a:lnTo>
                        <a:pt x="9" y="267"/>
                      </a:lnTo>
                      <a:lnTo>
                        <a:pt x="10" y="270"/>
                      </a:lnTo>
                      <a:lnTo>
                        <a:pt x="11" y="272"/>
                      </a:lnTo>
                      <a:close/>
                    </a:path>
                  </a:pathLst>
                </a:custGeom>
                <a:solidFill>
                  <a:srgbClr val="000000"/>
                </a:solidFill>
                <a:ln w="1">
                  <a:solidFill>
                    <a:srgbClr val="000000"/>
                  </a:solidFill>
                  <a:prstDash val="solid"/>
                  <a:round/>
                  <a:headEnd/>
                  <a:tailEnd/>
                </a:ln>
              </p:spPr>
              <p:txBody>
                <a:bodyPr/>
                <a:lstStyle/>
                <a:p>
                  <a:pPr>
                    <a:defRPr/>
                  </a:pPr>
                  <a:endParaRPr lang="en-US">
                    <a:solidFill>
                      <a:srgbClr val="000000"/>
                    </a:solidFill>
                    <a:latin typeface="Arial"/>
                    <a:cs typeface="+mn-cs"/>
                  </a:endParaRPr>
                </a:p>
              </p:txBody>
            </p:sp>
            <p:sp>
              <p:nvSpPr>
                <p:cNvPr id="222304" name="Freeform 119"/>
                <p:cNvSpPr>
                  <a:spLocks/>
                </p:cNvSpPr>
                <p:nvPr/>
              </p:nvSpPr>
              <p:spPr bwMode="auto">
                <a:xfrm>
                  <a:off x="1066142" y="6309609"/>
                  <a:ext cx="459079" cy="28716"/>
                </a:xfrm>
                <a:custGeom>
                  <a:avLst/>
                  <a:gdLst>
                    <a:gd name="T0" fmla="*/ 0 w 3894"/>
                    <a:gd name="T1" fmla="*/ 2147483647 h 232"/>
                    <a:gd name="T2" fmla="*/ 2147483647 w 3894"/>
                    <a:gd name="T3" fmla="*/ 2147483647 h 232"/>
                    <a:gd name="T4" fmla="*/ 2147483647 w 3894"/>
                    <a:gd name="T5" fmla="*/ 2147483647 h 232"/>
                    <a:gd name="T6" fmla="*/ 2147483647 w 3894"/>
                    <a:gd name="T7" fmla="*/ 2147483647 h 232"/>
                    <a:gd name="T8" fmla="*/ 2147483647 w 3894"/>
                    <a:gd name="T9" fmla="*/ 2147483647 h 232"/>
                    <a:gd name="T10" fmla="*/ 2147483647 w 3894"/>
                    <a:gd name="T11" fmla="*/ 2147483647 h 232"/>
                    <a:gd name="T12" fmla="*/ 2147483647 w 3894"/>
                    <a:gd name="T13" fmla="*/ 2147483647 h 232"/>
                    <a:gd name="T14" fmla="*/ 2147483647 w 3894"/>
                    <a:gd name="T15" fmla="*/ 2147483647 h 232"/>
                    <a:gd name="T16" fmla="*/ 2147483647 w 3894"/>
                    <a:gd name="T17" fmla="*/ 2147483647 h 232"/>
                    <a:gd name="T18" fmla="*/ 2147483647 w 3894"/>
                    <a:gd name="T19" fmla="*/ 2147483647 h 232"/>
                    <a:gd name="T20" fmla="*/ 2147483647 w 3894"/>
                    <a:gd name="T21" fmla="*/ 2147483647 h 232"/>
                    <a:gd name="T22" fmla="*/ 2147483647 w 3894"/>
                    <a:gd name="T23" fmla="*/ 2147483647 h 232"/>
                    <a:gd name="T24" fmla="*/ 2147483647 w 3894"/>
                    <a:gd name="T25" fmla="*/ 2147483647 h 232"/>
                    <a:gd name="T26" fmla="*/ 2147483647 w 3894"/>
                    <a:gd name="T27" fmla="*/ 2147483647 h 232"/>
                    <a:gd name="T28" fmla="*/ 2147483647 w 3894"/>
                    <a:gd name="T29" fmla="*/ 2147483647 h 232"/>
                    <a:gd name="T30" fmla="*/ 2147483647 w 3894"/>
                    <a:gd name="T31" fmla="*/ 2147483647 h 232"/>
                    <a:gd name="T32" fmla="*/ 2147483647 w 3894"/>
                    <a:gd name="T33" fmla="*/ 2147483647 h 232"/>
                    <a:gd name="T34" fmla="*/ 2147483647 w 3894"/>
                    <a:gd name="T35" fmla="*/ 2147483647 h 232"/>
                    <a:gd name="T36" fmla="*/ 2147483647 w 3894"/>
                    <a:gd name="T37" fmla="*/ 2147483647 h 232"/>
                    <a:gd name="T38" fmla="*/ 2147483647 w 3894"/>
                    <a:gd name="T39" fmla="*/ 2147483647 h 232"/>
                    <a:gd name="T40" fmla="*/ 2147483647 w 3894"/>
                    <a:gd name="T41" fmla="*/ 2147483647 h 232"/>
                    <a:gd name="T42" fmla="*/ 2147483647 w 3894"/>
                    <a:gd name="T43" fmla="*/ 2147483647 h 232"/>
                    <a:gd name="T44" fmla="*/ 2147483647 w 3894"/>
                    <a:gd name="T45" fmla="*/ 2147483647 h 232"/>
                    <a:gd name="T46" fmla="*/ 2147483647 w 3894"/>
                    <a:gd name="T47" fmla="*/ 2147483647 h 232"/>
                    <a:gd name="T48" fmla="*/ 2147483647 w 3894"/>
                    <a:gd name="T49" fmla="*/ 2147483647 h 232"/>
                    <a:gd name="T50" fmla="*/ 2147483647 w 3894"/>
                    <a:gd name="T51" fmla="*/ 2147483647 h 232"/>
                    <a:gd name="T52" fmla="*/ 2147483647 w 3894"/>
                    <a:gd name="T53" fmla="*/ 2147483647 h 232"/>
                    <a:gd name="T54" fmla="*/ 2147483647 w 3894"/>
                    <a:gd name="T55" fmla="*/ 2147483647 h 232"/>
                    <a:gd name="T56" fmla="*/ 2147483647 w 3894"/>
                    <a:gd name="T57" fmla="*/ 0 h 232"/>
                    <a:gd name="T58" fmla="*/ 2147483647 w 3894"/>
                    <a:gd name="T59" fmla="*/ 2147483647 h 232"/>
                    <a:gd name="T60" fmla="*/ 2147483647 w 3894"/>
                    <a:gd name="T61" fmla="*/ 2147483647 h 232"/>
                    <a:gd name="T62" fmla="*/ 2147483647 w 3894"/>
                    <a:gd name="T63" fmla="*/ 2147483647 h 232"/>
                    <a:gd name="T64" fmla="*/ 2147483647 w 3894"/>
                    <a:gd name="T65" fmla="*/ 2147483647 h 232"/>
                    <a:gd name="T66" fmla="*/ 2147483647 w 3894"/>
                    <a:gd name="T67" fmla="*/ 2147483647 h 232"/>
                    <a:gd name="T68" fmla="*/ 2147483647 w 3894"/>
                    <a:gd name="T69" fmla="*/ 2147483647 h 232"/>
                    <a:gd name="T70" fmla="*/ 2147483647 w 3894"/>
                    <a:gd name="T71" fmla="*/ 2147483647 h 232"/>
                    <a:gd name="T72" fmla="*/ 2147483647 w 3894"/>
                    <a:gd name="T73" fmla="*/ 2147483647 h 232"/>
                    <a:gd name="T74" fmla="*/ 2147483647 w 3894"/>
                    <a:gd name="T75" fmla="*/ 2147483647 h 232"/>
                    <a:gd name="T76" fmla="*/ 2147483647 w 3894"/>
                    <a:gd name="T77" fmla="*/ 2147483647 h 232"/>
                    <a:gd name="T78" fmla="*/ 2147483647 w 3894"/>
                    <a:gd name="T79" fmla="*/ 2147483647 h 232"/>
                    <a:gd name="T80" fmla="*/ 2147483647 w 3894"/>
                    <a:gd name="T81" fmla="*/ 2147483647 h 232"/>
                    <a:gd name="T82" fmla="*/ 2147483647 w 3894"/>
                    <a:gd name="T83" fmla="*/ 2147483647 h 232"/>
                    <a:gd name="T84" fmla="*/ 2147483647 w 3894"/>
                    <a:gd name="T85" fmla="*/ 2147483647 h 232"/>
                    <a:gd name="T86" fmla="*/ 2147483647 w 3894"/>
                    <a:gd name="T87" fmla="*/ 2147483647 h 232"/>
                    <a:gd name="T88" fmla="*/ 2147483647 w 3894"/>
                    <a:gd name="T89" fmla="*/ 2147483647 h 232"/>
                    <a:gd name="T90" fmla="*/ 2147483647 w 3894"/>
                    <a:gd name="T91" fmla="*/ 2147483647 h 232"/>
                    <a:gd name="T92" fmla="*/ 2147483647 w 3894"/>
                    <a:gd name="T93" fmla="*/ 2147483647 h 232"/>
                    <a:gd name="T94" fmla="*/ 2147483647 w 3894"/>
                    <a:gd name="T95" fmla="*/ 2147483647 h 232"/>
                    <a:gd name="T96" fmla="*/ 2147483647 w 3894"/>
                    <a:gd name="T97" fmla="*/ 2147483647 h 232"/>
                    <a:gd name="T98" fmla="*/ 2147483647 w 3894"/>
                    <a:gd name="T99" fmla="*/ 2147483647 h 232"/>
                    <a:gd name="T100" fmla="*/ 2147483647 w 3894"/>
                    <a:gd name="T101" fmla="*/ 2147483647 h 232"/>
                    <a:gd name="T102" fmla="*/ 2147483647 w 3894"/>
                    <a:gd name="T103" fmla="*/ 2147483647 h 232"/>
                    <a:gd name="T104" fmla="*/ 2147483647 w 3894"/>
                    <a:gd name="T105" fmla="*/ 2147483647 h 232"/>
                    <a:gd name="T106" fmla="*/ 2147483647 w 3894"/>
                    <a:gd name="T107" fmla="*/ 2147483647 h 232"/>
                    <a:gd name="T108" fmla="*/ 2147483647 w 3894"/>
                    <a:gd name="T109" fmla="*/ 2147483647 h 232"/>
                    <a:gd name="T110" fmla="*/ 2147483647 w 3894"/>
                    <a:gd name="T111" fmla="*/ 2147483647 h 232"/>
                    <a:gd name="T112" fmla="*/ 2147483647 w 3894"/>
                    <a:gd name="T113" fmla="*/ 2147483647 h 2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894"/>
                    <a:gd name="T172" fmla="*/ 0 h 232"/>
                    <a:gd name="T173" fmla="*/ 3894 w 3894"/>
                    <a:gd name="T174" fmla="*/ 232 h 2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894" h="232">
                      <a:moveTo>
                        <a:pt x="0" y="232"/>
                      </a:moveTo>
                      <a:lnTo>
                        <a:pt x="16" y="217"/>
                      </a:lnTo>
                      <a:lnTo>
                        <a:pt x="32" y="202"/>
                      </a:lnTo>
                      <a:lnTo>
                        <a:pt x="49" y="189"/>
                      </a:lnTo>
                      <a:lnTo>
                        <a:pt x="66" y="176"/>
                      </a:lnTo>
                      <a:lnTo>
                        <a:pt x="83" y="166"/>
                      </a:lnTo>
                      <a:lnTo>
                        <a:pt x="93" y="160"/>
                      </a:lnTo>
                      <a:lnTo>
                        <a:pt x="102" y="155"/>
                      </a:lnTo>
                      <a:lnTo>
                        <a:pt x="111" y="151"/>
                      </a:lnTo>
                      <a:lnTo>
                        <a:pt x="120" y="147"/>
                      </a:lnTo>
                      <a:lnTo>
                        <a:pt x="130" y="143"/>
                      </a:lnTo>
                      <a:lnTo>
                        <a:pt x="139" y="139"/>
                      </a:lnTo>
                      <a:lnTo>
                        <a:pt x="1808" y="139"/>
                      </a:lnTo>
                      <a:lnTo>
                        <a:pt x="1819" y="137"/>
                      </a:lnTo>
                      <a:lnTo>
                        <a:pt x="1831" y="133"/>
                      </a:lnTo>
                      <a:lnTo>
                        <a:pt x="1841" y="129"/>
                      </a:lnTo>
                      <a:lnTo>
                        <a:pt x="1852" y="124"/>
                      </a:lnTo>
                      <a:lnTo>
                        <a:pt x="1862" y="118"/>
                      </a:lnTo>
                      <a:lnTo>
                        <a:pt x="1873" y="111"/>
                      </a:lnTo>
                      <a:lnTo>
                        <a:pt x="1882" y="103"/>
                      </a:lnTo>
                      <a:lnTo>
                        <a:pt x="1891" y="94"/>
                      </a:lnTo>
                      <a:lnTo>
                        <a:pt x="1899" y="85"/>
                      </a:lnTo>
                      <a:lnTo>
                        <a:pt x="1908" y="75"/>
                      </a:lnTo>
                      <a:lnTo>
                        <a:pt x="1915" y="64"/>
                      </a:lnTo>
                      <a:lnTo>
                        <a:pt x="1924" y="52"/>
                      </a:lnTo>
                      <a:lnTo>
                        <a:pt x="1931" y="41"/>
                      </a:lnTo>
                      <a:lnTo>
                        <a:pt x="1936" y="28"/>
                      </a:lnTo>
                      <a:lnTo>
                        <a:pt x="1942" y="14"/>
                      </a:lnTo>
                      <a:lnTo>
                        <a:pt x="1947" y="0"/>
                      </a:lnTo>
                      <a:lnTo>
                        <a:pt x="1951" y="14"/>
                      </a:lnTo>
                      <a:lnTo>
                        <a:pt x="1957" y="28"/>
                      </a:lnTo>
                      <a:lnTo>
                        <a:pt x="1963" y="41"/>
                      </a:lnTo>
                      <a:lnTo>
                        <a:pt x="1970" y="52"/>
                      </a:lnTo>
                      <a:lnTo>
                        <a:pt x="1977" y="64"/>
                      </a:lnTo>
                      <a:lnTo>
                        <a:pt x="1985" y="75"/>
                      </a:lnTo>
                      <a:lnTo>
                        <a:pt x="1993" y="85"/>
                      </a:lnTo>
                      <a:lnTo>
                        <a:pt x="2002" y="94"/>
                      </a:lnTo>
                      <a:lnTo>
                        <a:pt x="2012" y="103"/>
                      </a:lnTo>
                      <a:lnTo>
                        <a:pt x="2021" y="111"/>
                      </a:lnTo>
                      <a:lnTo>
                        <a:pt x="2031" y="118"/>
                      </a:lnTo>
                      <a:lnTo>
                        <a:pt x="2042" y="124"/>
                      </a:lnTo>
                      <a:lnTo>
                        <a:pt x="2052" y="129"/>
                      </a:lnTo>
                      <a:lnTo>
                        <a:pt x="2064" y="133"/>
                      </a:lnTo>
                      <a:lnTo>
                        <a:pt x="2074" y="137"/>
                      </a:lnTo>
                      <a:lnTo>
                        <a:pt x="2086" y="139"/>
                      </a:lnTo>
                      <a:lnTo>
                        <a:pt x="3755" y="139"/>
                      </a:lnTo>
                      <a:lnTo>
                        <a:pt x="3764" y="143"/>
                      </a:lnTo>
                      <a:lnTo>
                        <a:pt x="3773" y="147"/>
                      </a:lnTo>
                      <a:lnTo>
                        <a:pt x="3782" y="151"/>
                      </a:lnTo>
                      <a:lnTo>
                        <a:pt x="3792" y="155"/>
                      </a:lnTo>
                      <a:lnTo>
                        <a:pt x="3801" y="160"/>
                      </a:lnTo>
                      <a:lnTo>
                        <a:pt x="3810" y="166"/>
                      </a:lnTo>
                      <a:lnTo>
                        <a:pt x="3828" y="176"/>
                      </a:lnTo>
                      <a:lnTo>
                        <a:pt x="3845" y="189"/>
                      </a:lnTo>
                      <a:lnTo>
                        <a:pt x="3861" y="202"/>
                      </a:lnTo>
                      <a:lnTo>
                        <a:pt x="3877" y="217"/>
                      </a:lnTo>
                      <a:lnTo>
                        <a:pt x="3894" y="232"/>
                      </a:lnTo>
                    </a:path>
                  </a:pathLst>
                </a:custGeom>
                <a:noFill/>
                <a:ln w="9">
                  <a:solidFill>
                    <a:srgbClr val="000000"/>
                  </a:solidFill>
                  <a:prstDash val="solid"/>
                  <a:round/>
                  <a:headEnd/>
                  <a:tailEnd/>
                </a:ln>
              </p:spPr>
              <p:txBody>
                <a:bodyPr/>
                <a:lstStyle/>
                <a:p>
                  <a:pPr>
                    <a:defRPr/>
                  </a:pPr>
                  <a:endParaRPr lang="en-US">
                    <a:solidFill>
                      <a:srgbClr val="000000"/>
                    </a:solidFill>
                    <a:latin typeface="Arial"/>
                    <a:cs typeface="+mn-cs"/>
                  </a:endParaRPr>
                </a:p>
              </p:txBody>
            </p:sp>
          </p:grpSp>
        </p:grpSp>
        <p:sp>
          <p:nvSpPr>
            <p:cNvPr id="17465" name="Rectangle 8"/>
            <p:cNvSpPr>
              <a:spLocks noChangeArrowheads="1"/>
            </p:cNvSpPr>
            <p:nvPr/>
          </p:nvSpPr>
          <p:spPr bwMode="auto">
            <a:xfrm>
              <a:off x="1873473" y="5706336"/>
              <a:ext cx="2522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800" b="1">
                  <a:solidFill>
                    <a:srgbClr val="000000"/>
                  </a:solidFill>
                </a:rPr>
                <a:t>Timelines</a:t>
              </a:r>
              <a:r>
                <a:rPr lang="en-US" altLang="en-US" sz="800">
                  <a:solidFill>
                    <a:srgbClr val="000000"/>
                  </a:solidFill>
                </a:rPr>
                <a:t> - Used to indicate the various cycle times of the activities being completed</a:t>
              </a:r>
            </a:p>
          </p:txBody>
        </p:sp>
      </p:grpSp>
      <p:grpSp>
        <p:nvGrpSpPr>
          <p:cNvPr id="17436" name="Group 9"/>
          <p:cNvGrpSpPr>
            <a:grpSpLocks/>
          </p:cNvGrpSpPr>
          <p:nvPr/>
        </p:nvGrpSpPr>
        <p:grpSpPr bwMode="auto">
          <a:xfrm>
            <a:off x="4913313" y="5562600"/>
            <a:ext cx="3816350" cy="461963"/>
            <a:chOff x="4892675" y="5729288"/>
            <a:chExt cx="3816350" cy="461962"/>
          </a:xfrm>
        </p:grpSpPr>
        <p:grpSp>
          <p:nvGrpSpPr>
            <p:cNvPr id="17459" name="Group 6"/>
            <p:cNvGrpSpPr>
              <a:grpSpLocks/>
            </p:cNvGrpSpPr>
            <p:nvPr/>
          </p:nvGrpSpPr>
          <p:grpSpPr bwMode="auto">
            <a:xfrm>
              <a:off x="5364163" y="5729288"/>
              <a:ext cx="100012" cy="309562"/>
              <a:chOff x="5364556" y="6208320"/>
              <a:chExt cx="98995" cy="332180"/>
            </a:xfrm>
          </p:grpSpPr>
          <p:sp>
            <p:nvSpPr>
              <p:cNvPr id="105" name="Freeform 154"/>
              <p:cNvSpPr>
                <a:spLocks/>
              </p:cNvSpPr>
              <p:nvPr/>
            </p:nvSpPr>
            <p:spPr bwMode="auto">
              <a:xfrm>
                <a:off x="5364555" y="6208320"/>
                <a:ext cx="98996" cy="76657"/>
              </a:xfrm>
              <a:custGeom>
                <a:avLst/>
                <a:gdLst>
                  <a:gd name="T0" fmla="*/ 0 w 167"/>
                  <a:gd name="T1" fmla="*/ 0 h 278"/>
                  <a:gd name="T2" fmla="*/ 167 w 167"/>
                  <a:gd name="T3" fmla="*/ 139 h 278"/>
                  <a:gd name="T4" fmla="*/ 0 w 167"/>
                  <a:gd name="T5" fmla="*/ 278 h 278"/>
                </a:gdLst>
                <a:ahLst/>
                <a:cxnLst>
                  <a:cxn ang="0">
                    <a:pos x="T0" y="T1"/>
                  </a:cxn>
                  <a:cxn ang="0">
                    <a:pos x="T2" y="T3"/>
                  </a:cxn>
                  <a:cxn ang="0">
                    <a:pos x="T4" y="T5"/>
                  </a:cxn>
                </a:cxnLst>
                <a:rect l="0" t="0" r="r" b="b"/>
                <a:pathLst>
                  <a:path w="167" h="278">
                    <a:moveTo>
                      <a:pt x="0" y="0"/>
                    </a:moveTo>
                    <a:lnTo>
                      <a:pt x="167" y="139"/>
                    </a:lnTo>
                    <a:lnTo>
                      <a:pt x="0" y="278"/>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a:lstStyle/>
              <a:p>
                <a:pPr defTabSz="909638">
                  <a:defRPr/>
                </a:pPr>
                <a:endParaRPr lang="en-US" dirty="0">
                  <a:solidFill>
                    <a:srgbClr val="000000"/>
                  </a:solidFill>
                </a:endParaRPr>
              </a:p>
            </p:txBody>
          </p:sp>
          <p:cxnSp>
            <p:nvCxnSpPr>
              <p:cNvPr id="6" name="Straight Connector 5"/>
              <p:cNvCxnSpPr>
                <a:stCxn id="105" idx="2"/>
              </p:cNvCxnSpPr>
              <p:nvPr/>
            </p:nvCxnSpPr>
            <p:spPr>
              <a:xfrm>
                <a:off x="5364555" y="6284977"/>
                <a:ext cx="0" cy="255523"/>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06" name="Rectangle 105"/>
            <p:cNvSpPr/>
            <p:nvPr/>
          </p:nvSpPr>
          <p:spPr bwMode="auto">
            <a:xfrm>
              <a:off x="4892675" y="6022975"/>
              <a:ext cx="928687"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09638">
                <a:defRPr/>
              </a:pPr>
              <a:r>
                <a:rPr lang="en-US" sz="800" dirty="0">
                  <a:solidFill>
                    <a:srgbClr val="000000"/>
                  </a:solidFill>
                </a:rPr>
                <a:t>Phase Marker</a:t>
              </a:r>
            </a:p>
          </p:txBody>
        </p:sp>
        <p:sp>
          <p:nvSpPr>
            <p:cNvPr id="17461" name="Rectangle 8"/>
            <p:cNvSpPr>
              <a:spLocks noChangeArrowheads="1"/>
            </p:cNvSpPr>
            <p:nvPr/>
          </p:nvSpPr>
          <p:spPr bwMode="auto">
            <a:xfrm>
              <a:off x="6148388" y="5732463"/>
              <a:ext cx="25606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800" b="1">
                  <a:solidFill>
                    <a:srgbClr val="000000"/>
                  </a:solidFill>
                </a:rPr>
                <a:t>Phase Marker </a:t>
              </a:r>
              <a:r>
                <a:rPr lang="en-US" altLang="en-US" sz="800">
                  <a:solidFill>
                    <a:srgbClr val="000000"/>
                  </a:solidFill>
                </a:rPr>
                <a:t>– Used to indicate a distinct grouping of activities</a:t>
              </a:r>
            </a:p>
          </p:txBody>
        </p:sp>
      </p:grpSp>
      <p:cxnSp>
        <p:nvCxnSpPr>
          <p:cNvPr id="115" name="Straight Connector 114"/>
          <p:cNvCxnSpPr/>
          <p:nvPr/>
        </p:nvCxnSpPr>
        <p:spPr bwMode="auto">
          <a:xfrm>
            <a:off x="4643438" y="2514600"/>
            <a:ext cx="4022725" cy="0"/>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auto">
          <a:xfrm>
            <a:off x="4643438" y="2998788"/>
            <a:ext cx="4022725" cy="0"/>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auto">
          <a:xfrm>
            <a:off x="4643438" y="3497263"/>
            <a:ext cx="4022725" cy="0"/>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bwMode="auto">
          <a:xfrm>
            <a:off x="4643438" y="4013200"/>
            <a:ext cx="4022725" cy="0"/>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auto">
          <a:xfrm>
            <a:off x="4643438" y="4476750"/>
            <a:ext cx="4022725" cy="0"/>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auto">
          <a:xfrm>
            <a:off x="4643438" y="4994275"/>
            <a:ext cx="4022725" cy="0"/>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auto">
          <a:xfrm>
            <a:off x="4643438" y="5486400"/>
            <a:ext cx="4022725" cy="0"/>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auto">
          <a:xfrm>
            <a:off x="4643438" y="6045200"/>
            <a:ext cx="4022725" cy="0"/>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445" name="Rectangle 9"/>
          <p:cNvSpPr>
            <a:spLocks noChangeArrowheads="1"/>
          </p:cNvSpPr>
          <p:nvPr/>
        </p:nvSpPr>
        <p:spPr bwMode="auto">
          <a:xfrm>
            <a:off x="468313" y="1355725"/>
            <a:ext cx="1352550" cy="228600"/>
          </a:xfrm>
          <a:prstGeom prst="rect">
            <a:avLst/>
          </a:prstGeom>
          <a:solidFill>
            <a:schemeClr val="tx2"/>
          </a:solidFill>
          <a:ln w="9525">
            <a:solidFill>
              <a:schemeClr val="accent1"/>
            </a:solidFill>
            <a:miter lim="800000"/>
            <a:headEnd/>
            <a:tailEnd/>
          </a:ln>
        </p:spPr>
        <p:txBody>
          <a:bodyPr lIns="91365" tIns="45683" rIns="91365" bIns="45683" anchor="ct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algn="ctr" eaLnBrk="1" hangingPunct="1">
              <a:lnSpc>
                <a:spcPct val="100000"/>
              </a:lnSpc>
              <a:spcBef>
                <a:spcPct val="0"/>
              </a:spcBef>
              <a:buClrTx/>
              <a:buSzTx/>
              <a:buFontTx/>
              <a:buNone/>
            </a:pPr>
            <a:r>
              <a:rPr lang="en-GB" altLang="en-US" sz="1000" b="1">
                <a:solidFill>
                  <a:srgbClr val="FFFFFF"/>
                </a:solidFill>
              </a:rPr>
              <a:t>Symbol</a:t>
            </a:r>
            <a:endParaRPr lang="en-US" altLang="en-US" sz="1000" b="1">
              <a:solidFill>
                <a:srgbClr val="FFFFFF"/>
              </a:solidFill>
            </a:endParaRPr>
          </a:p>
        </p:txBody>
      </p:sp>
      <p:sp>
        <p:nvSpPr>
          <p:cNvPr id="17446" name="Rectangle 9"/>
          <p:cNvSpPr>
            <a:spLocks noChangeArrowheads="1"/>
          </p:cNvSpPr>
          <p:nvPr/>
        </p:nvSpPr>
        <p:spPr bwMode="auto">
          <a:xfrm>
            <a:off x="1941513" y="1355725"/>
            <a:ext cx="2560637" cy="228600"/>
          </a:xfrm>
          <a:prstGeom prst="rect">
            <a:avLst/>
          </a:prstGeom>
          <a:solidFill>
            <a:schemeClr val="tx2"/>
          </a:solidFill>
          <a:ln w="9525">
            <a:solidFill>
              <a:schemeClr val="accent1"/>
            </a:solidFill>
            <a:miter lim="800000"/>
            <a:headEnd/>
            <a:tailEnd/>
          </a:ln>
        </p:spPr>
        <p:txBody>
          <a:bodyPr lIns="91365" tIns="45683" rIns="91365" bIns="45683" anchor="ct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algn="ctr" eaLnBrk="1" hangingPunct="1">
              <a:lnSpc>
                <a:spcPct val="100000"/>
              </a:lnSpc>
              <a:spcBef>
                <a:spcPct val="0"/>
              </a:spcBef>
              <a:buClrTx/>
              <a:buSzTx/>
              <a:buFontTx/>
              <a:buNone/>
            </a:pPr>
            <a:r>
              <a:rPr lang="en-GB" altLang="en-US" sz="1000" b="1">
                <a:solidFill>
                  <a:srgbClr val="FFFFFF"/>
                </a:solidFill>
              </a:rPr>
              <a:t>Description</a:t>
            </a:r>
            <a:endParaRPr lang="en-US" altLang="en-US" sz="1000" b="1">
              <a:solidFill>
                <a:srgbClr val="FFFFFF"/>
              </a:solidFill>
            </a:endParaRPr>
          </a:p>
        </p:txBody>
      </p:sp>
      <p:sp>
        <p:nvSpPr>
          <p:cNvPr id="17447" name="Rectangle 9"/>
          <p:cNvSpPr>
            <a:spLocks noChangeArrowheads="1"/>
          </p:cNvSpPr>
          <p:nvPr/>
        </p:nvSpPr>
        <p:spPr bwMode="auto">
          <a:xfrm>
            <a:off x="4659313" y="1355725"/>
            <a:ext cx="1352550" cy="228600"/>
          </a:xfrm>
          <a:prstGeom prst="rect">
            <a:avLst/>
          </a:prstGeom>
          <a:solidFill>
            <a:schemeClr val="tx2"/>
          </a:solidFill>
          <a:ln w="9525">
            <a:solidFill>
              <a:schemeClr val="accent1"/>
            </a:solidFill>
            <a:miter lim="800000"/>
            <a:headEnd/>
            <a:tailEnd/>
          </a:ln>
        </p:spPr>
        <p:txBody>
          <a:bodyPr lIns="91365" tIns="45683" rIns="91365" bIns="45683" anchor="ct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algn="ctr" eaLnBrk="1" hangingPunct="1">
              <a:lnSpc>
                <a:spcPct val="100000"/>
              </a:lnSpc>
              <a:spcBef>
                <a:spcPct val="0"/>
              </a:spcBef>
              <a:buClrTx/>
              <a:buSzTx/>
              <a:buFontTx/>
              <a:buNone/>
            </a:pPr>
            <a:r>
              <a:rPr lang="en-GB" altLang="en-US" sz="1000" b="1">
                <a:solidFill>
                  <a:srgbClr val="FFFFFF"/>
                </a:solidFill>
              </a:rPr>
              <a:t>Symbol</a:t>
            </a:r>
            <a:endParaRPr lang="en-US" altLang="en-US" sz="1000" b="1">
              <a:solidFill>
                <a:srgbClr val="FFFFFF"/>
              </a:solidFill>
            </a:endParaRPr>
          </a:p>
        </p:txBody>
      </p:sp>
      <p:sp>
        <p:nvSpPr>
          <p:cNvPr id="17448" name="Rectangle 9"/>
          <p:cNvSpPr>
            <a:spLocks noChangeArrowheads="1"/>
          </p:cNvSpPr>
          <p:nvPr/>
        </p:nvSpPr>
        <p:spPr bwMode="auto">
          <a:xfrm>
            <a:off x="6148388" y="1355725"/>
            <a:ext cx="2560637" cy="228600"/>
          </a:xfrm>
          <a:prstGeom prst="rect">
            <a:avLst/>
          </a:prstGeom>
          <a:solidFill>
            <a:schemeClr val="tx2"/>
          </a:solidFill>
          <a:ln w="9525">
            <a:solidFill>
              <a:schemeClr val="accent1"/>
            </a:solidFill>
            <a:miter lim="800000"/>
            <a:headEnd/>
            <a:tailEnd/>
          </a:ln>
        </p:spPr>
        <p:txBody>
          <a:bodyPr lIns="91365" tIns="45683" rIns="91365" bIns="45683" anchor="ct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algn="ctr" eaLnBrk="1" hangingPunct="1">
              <a:lnSpc>
                <a:spcPct val="100000"/>
              </a:lnSpc>
              <a:spcBef>
                <a:spcPct val="0"/>
              </a:spcBef>
              <a:buClrTx/>
              <a:buSzTx/>
              <a:buFontTx/>
              <a:buNone/>
            </a:pPr>
            <a:r>
              <a:rPr lang="en-GB" altLang="en-US" sz="1000" b="1">
                <a:solidFill>
                  <a:srgbClr val="FFFFFF"/>
                </a:solidFill>
              </a:rPr>
              <a:t>Description</a:t>
            </a:r>
            <a:endParaRPr lang="en-US" altLang="en-US" sz="1000" b="1">
              <a:solidFill>
                <a:srgbClr val="FFFFFF"/>
              </a:solidFill>
            </a:endParaRPr>
          </a:p>
        </p:txBody>
      </p:sp>
      <p:cxnSp>
        <p:nvCxnSpPr>
          <p:cNvPr id="134" name="Straight Connector 133"/>
          <p:cNvCxnSpPr/>
          <p:nvPr/>
        </p:nvCxnSpPr>
        <p:spPr bwMode="auto">
          <a:xfrm>
            <a:off x="468313" y="6046788"/>
            <a:ext cx="4022725" cy="0"/>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7450" name="Group 13"/>
          <p:cNvGrpSpPr>
            <a:grpSpLocks/>
          </p:cNvGrpSpPr>
          <p:nvPr/>
        </p:nvGrpSpPr>
        <p:grpSpPr bwMode="auto">
          <a:xfrm>
            <a:off x="4927600" y="4999038"/>
            <a:ext cx="3743325" cy="487362"/>
            <a:chOff x="650875" y="6138136"/>
            <a:chExt cx="3743782" cy="488089"/>
          </a:xfrm>
        </p:grpSpPr>
        <p:sp>
          <p:nvSpPr>
            <p:cNvPr id="17456" name="Rectangle 107"/>
            <p:cNvSpPr>
              <a:spLocks noChangeArrowheads="1"/>
            </p:cNvSpPr>
            <p:nvPr/>
          </p:nvSpPr>
          <p:spPr bwMode="auto">
            <a:xfrm>
              <a:off x="1903870" y="6138136"/>
              <a:ext cx="24907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800" b="1">
                  <a:solidFill>
                    <a:srgbClr val="000000"/>
                  </a:solidFill>
                </a:rPr>
                <a:t>Storage - </a:t>
              </a:r>
              <a:r>
                <a:rPr lang="en-US" altLang="en-US" sz="800">
                  <a:solidFill>
                    <a:srgbClr val="000000"/>
                  </a:solidFill>
                </a:rPr>
                <a:t>Represents the database or system in which information is stored or imaged; it may be the Book or Record or a temporary holding cell for information</a:t>
              </a:r>
            </a:p>
          </p:txBody>
        </p:sp>
        <p:sp>
          <p:nvSpPr>
            <p:cNvPr id="138" name="Rectangle 137"/>
            <p:cNvSpPr/>
            <p:nvPr/>
          </p:nvSpPr>
          <p:spPr bwMode="auto">
            <a:xfrm>
              <a:off x="650875" y="6441800"/>
              <a:ext cx="822425" cy="184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09638">
                <a:defRPr/>
              </a:pPr>
              <a:r>
                <a:rPr lang="en-US" sz="800" dirty="0">
                  <a:solidFill>
                    <a:srgbClr val="000000"/>
                  </a:solidFill>
                </a:rPr>
                <a:t>Storage</a:t>
              </a:r>
            </a:p>
          </p:txBody>
        </p:sp>
        <p:sp>
          <p:nvSpPr>
            <p:cNvPr id="133" name="Isosceles Triangle 132"/>
            <p:cNvSpPr/>
            <p:nvPr/>
          </p:nvSpPr>
          <p:spPr>
            <a:xfrm>
              <a:off x="916020" y="6185832"/>
              <a:ext cx="304837" cy="233710"/>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grpSp>
      <p:sp>
        <p:nvSpPr>
          <p:cNvPr id="17451" name="Title 1"/>
          <p:cNvSpPr txBox="1">
            <a:spLocks/>
          </p:cNvSpPr>
          <p:nvPr/>
        </p:nvSpPr>
        <p:spPr bwMode="auto">
          <a:xfrm>
            <a:off x="660400" y="243404"/>
            <a:ext cx="7834313"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85000"/>
              </a:lnSpc>
              <a:spcBef>
                <a:spcPct val="0"/>
              </a:spcBef>
              <a:buClrTx/>
              <a:buSzTx/>
              <a:buFontTx/>
              <a:buNone/>
            </a:pPr>
            <a:r>
              <a:rPr lang="en-US" altLang="en-US" sz="2800" b="1" dirty="0">
                <a:solidFill>
                  <a:srgbClr val="00B624"/>
                </a:solidFill>
              </a:rPr>
              <a:t>BPM Notation Standard</a:t>
            </a:r>
          </a:p>
        </p:txBody>
      </p:sp>
      <p:cxnSp>
        <p:nvCxnSpPr>
          <p:cNvPr id="136" name="Straight Connector 135"/>
          <p:cNvCxnSpPr/>
          <p:nvPr/>
        </p:nvCxnSpPr>
        <p:spPr bwMode="auto">
          <a:xfrm>
            <a:off x="4641850" y="2046288"/>
            <a:ext cx="4022725" cy="0"/>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453" name="Rectangle 105"/>
          <p:cNvSpPr>
            <a:spLocks noChangeArrowheads="1"/>
          </p:cNvSpPr>
          <p:nvPr/>
        </p:nvSpPr>
        <p:spPr bwMode="auto">
          <a:xfrm>
            <a:off x="6172200" y="1600200"/>
            <a:ext cx="25098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909638" eaLnBrk="0" hangingPunct="0">
              <a:lnSpc>
                <a:spcPct val="95000"/>
              </a:lnSpc>
              <a:spcBef>
                <a:spcPct val="110000"/>
              </a:spcBef>
              <a:buClr>
                <a:schemeClr val="bg2"/>
              </a:buClr>
              <a:buSzPct val="80000"/>
              <a:buFont typeface="Wingdings" pitchFamily="2" charset="2"/>
              <a:buChar char="n"/>
              <a:defRPr sz="2000">
                <a:solidFill>
                  <a:schemeClr val="bg2"/>
                </a:solidFill>
                <a:latin typeface="Arial" charset="0"/>
              </a:defRPr>
            </a:lvl1pPr>
            <a:lvl2pPr marL="742950" indent="-285750" defTabSz="909638" eaLnBrk="0" hangingPunct="0">
              <a:lnSpc>
                <a:spcPct val="95000"/>
              </a:lnSpc>
              <a:spcBef>
                <a:spcPct val="40000"/>
              </a:spcBef>
              <a:buClr>
                <a:schemeClr val="bg2"/>
              </a:buClr>
              <a:buFont typeface="Arial" charset="0"/>
              <a:buChar char="–"/>
              <a:defRPr>
                <a:solidFill>
                  <a:schemeClr val="bg2"/>
                </a:solidFill>
                <a:latin typeface="Arial" charset="0"/>
              </a:defRPr>
            </a:lvl2pPr>
            <a:lvl3pPr marL="11430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3pPr>
            <a:lvl4pPr marL="16002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4pPr>
            <a:lvl5pPr marL="2057400" indent="-228600" defTabSz="909638" eaLnBrk="0" hangingPunct="0">
              <a:lnSpc>
                <a:spcPct val="95000"/>
              </a:lnSpc>
              <a:spcBef>
                <a:spcPct val="40000"/>
              </a:spcBef>
              <a:buClr>
                <a:schemeClr val="bg2"/>
              </a:buClr>
              <a:buFont typeface="Arial" charset="0"/>
              <a:buChar char="–"/>
              <a:defRPr sz="1600">
                <a:solidFill>
                  <a:schemeClr val="bg2"/>
                </a:solidFill>
                <a:latin typeface="Arial" charset="0"/>
              </a:defRPr>
            </a:lvl5pPr>
            <a:lvl6pPr marL="25146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6pPr>
            <a:lvl7pPr marL="29718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7pPr>
            <a:lvl8pPr marL="34290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8pPr>
            <a:lvl9pPr marL="3886200" indent="-228600" defTabSz="909638" eaLnBrk="0" fontAlgn="base" hangingPunct="0">
              <a:lnSpc>
                <a:spcPct val="95000"/>
              </a:lnSpc>
              <a:spcBef>
                <a:spcPct val="40000"/>
              </a:spcBef>
              <a:spcAft>
                <a:spcPct val="0"/>
              </a:spcAft>
              <a:buClr>
                <a:schemeClr val="bg2"/>
              </a:buClr>
              <a:buFont typeface="Arial" charset="0"/>
              <a:buChar char="–"/>
              <a:defRPr sz="1600">
                <a:solidFill>
                  <a:schemeClr val="bg2"/>
                </a:solidFill>
                <a:latin typeface="Arial" charset="0"/>
              </a:defRPr>
            </a:lvl9pPr>
          </a:lstStyle>
          <a:p>
            <a:pPr eaLnBrk="1" hangingPunct="1">
              <a:lnSpc>
                <a:spcPct val="100000"/>
              </a:lnSpc>
              <a:spcBef>
                <a:spcPct val="0"/>
              </a:spcBef>
              <a:buClrTx/>
              <a:buSzTx/>
              <a:buFontTx/>
              <a:buNone/>
            </a:pPr>
            <a:r>
              <a:rPr lang="en-US" altLang="en-US" sz="800" b="1" dirty="0">
                <a:solidFill>
                  <a:srgbClr val="000000"/>
                </a:solidFill>
              </a:rPr>
              <a:t>Sub Process - </a:t>
            </a:r>
            <a:r>
              <a:rPr lang="en-US" altLang="en-US" sz="800" dirty="0">
                <a:solidFill>
                  <a:srgbClr val="000000"/>
                </a:solidFill>
              </a:rPr>
              <a:t>Used to indicate that more detailed process documentation is available for a given activity on a process map</a:t>
            </a:r>
          </a:p>
        </p:txBody>
      </p:sp>
      <p:pic>
        <p:nvPicPr>
          <p:cNvPr id="17454" name="Picture 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625600"/>
            <a:ext cx="460375" cy="27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4" name="Rectangle 143"/>
          <p:cNvSpPr/>
          <p:nvPr/>
        </p:nvSpPr>
        <p:spPr bwMode="auto">
          <a:xfrm>
            <a:off x="4768850" y="1882775"/>
            <a:ext cx="1122363" cy="174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09638">
              <a:defRPr/>
            </a:pPr>
            <a:r>
              <a:rPr lang="en-US" sz="800" dirty="0">
                <a:solidFill>
                  <a:srgbClr val="000000"/>
                </a:solidFill>
              </a:rPr>
              <a:t>Sub Process Shape</a:t>
            </a:r>
          </a:p>
        </p:txBody>
      </p:sp>
      <p:sp>
        <p:nvSpPr>
          <p:cNvPr id="140" name="Rectangle 139"/>
          <p:cNvSpPr/>
          <p:nvPr/>
        </p:nvSpPr>
        <p:spPr>
          <a:xfrm>
            <a:off x="342899" y="1584326"/>
            <a:ext cx="4257675" cy="24114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Tree>
    <p:extLst>
      <p:ext uri="{BB962C8B-B14F-4D97-AF65-F5344CB8AC3E}">
        <p14:creationId xmlns:p14="http://schemas.microsoft.com/office/powerpoint/2010/main" val="277696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941" y="47446"/>
            <a:ext cx="7024744" cy="1143000"/>
          </a:xfrm>
        </p:spPr>
        <p:txBody>
          <a:bodyPr>
            <a:normAutofit/>
          </a:bodyPr>
          <a:lstStyle/>
          <a:p>
            <a:r>
              <a:rPr lang="en-US" dirty="0" smtClean="0"/>
              <a:t>Example BPM</a:t>
            </a:r>
            <a:endParaRPr lang="en-US" dirty="0"/>
          </a:p>
        </p:txBody>
      </p:sp>
      <p:sp>
        <p:nvSpPr>
          <p:cNvPr id="4" name="Slide Number Placeholder 3"/>
          <p:cNvSpPr>
            <a:spLocks noGrp="1"/>
          </p:cNvSpPr>
          <p:nvPr>
            <p:ph type="sldNum" sz="quarter" idx="12"/>
          </p:nvPr>
        </p:nvSpPr>
        <p:spPr>
          <a:xfrm>
            <a:off x="8307799" y="6569322"/>
            <a:ext cx="694532" cy="182880"/>
          </a:xfrm>
        </p:spPr>
        <p:txBody>
          <a:bodyPr/>
          <a:lstStyle/>
          <a:p>
            <a:fld id="{5CBDBD4D-7B7B-4EC0-AB6E-424933B04FED}" type="slidenum">
              <a:rPr lang="en-US" smtClean="0"/>
              <a:pPr/>
              <a:t>36</a:t>
            </a:fld>
            <a:endParaRPr lang="en-US" dirty="0"/>
          </a:p>
        </p:txBody>
      </p:sp>
      <p:pic>
        <p:nvPicPr>
          <p:cNvPr id="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255" t="14151" r="12284" b="12382"/>
          <a:stretch/>
        </p:blipFill>
        <p:spPr bwMode="auto">
          <a:xfrm>
            <a:off x="370936" y="1190446"/>
            <a:ext cx="8410755" cy="4729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6077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72238" y="47446"/>
            <a:ext cx="7024744" cy="1143000"/>
          </a:xfrm>
        </p:spPr>
        <p:txBody>
          <a:bodyPr>
            <a:normAutofit fontScale="90000"/>
          </a:bodyPr>
          <a:lstStyle/>
          <a:p>
            <a:r>
              <a:rPr lang="en-US" dirty="0" smtClean="0"/>
              <a:t>RMLC - Level 3 Example ‘As Is’</a:t>
            </a:r>
            <a:endParaRPr lang="en-US" dirty="0"/>
          </a:p>
        </p:txBody>
      </p:sp>
      <p:sp>
        <p:nvSpPr>
          <p:cNvPr id="4" name="Slide Number Placeholder 3"/>
          <p:cNvSpPr>
            <a:spLocks noGrp="1"/>
          </p:cNvSpPr>
          <p:nvPr>
            <p:ph type="sldNum" sz="quarter" idx="12"/>
          </p:nvPr>
        </p:nvSpPr>
        <p:spPr>
          <a:xfrm>
            <a:off x="8307799" y="6569322"/>
            <a:ext cx="694532" cy="182880"/>
          </a:xfrm>
        </p:spPr>
        <p:txBody>
          <a:bodyPr/>
          <a:lstStyle/>
          <a:p>
            <a:fld id="{5CBDBD4D-7B7B-4EC0-AB6E-424933B04FED}" type="slidenum">
              <a:rPr lang="en-US" smtClean="0"/>
              <a:pPr/>
              <a:t>37</a:t>
            </a:fld>
            <a:endParaRPr lang="en-US" dirty="0"/>
          </a:p>
        </p:txBody>
      </p:sp>
      <p:pic>
        <p:nvPicPr>
          <p:cNvPr id="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255" t="14151" r="12284" b="12382"/>
          <a:stretch/>
        </p:blipFill>
        <p:spPr bwMode="auto">
          <a:xfrm>
            <a:off x="370936" y="1190446"/>
            <a:ext cx="6534689" cy="3674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182418668"/>
              </p:ext>
            </p:extLst>
          </p:nvPr>
        </p:nvGraphicFramePr>
        <p:xfrm>
          <a:off x="1508166" y="4924107"/>
          <a:ext cx="7521915" cy="1443765"/>
        </p:xfrm>
        <a:graphic>
          <a:graphicData uri="http://schemas.openxmlformats.org/drawingml/2006/table">
            <a:tbl>
              <a:tblPr firstRow="1" bandRow="1" bandCol="1">
                <a:tableStyleId>{0505E3EF-67EA-436B-97B2-0124C06EBD24}</a:tableStyleId>
              </a:tblPr>
              <a:tblGrid>
                <a:gridCol w="792265"/>
                <a:gridCol w="5602833"/>
                <a:gridCol w="1126817"/>
              </a:tblGrid>
              <a:tr h="481255">
                <a:tc>
                  <a:txBody>
                    <a:bodyPr/>
                    <a:lstStyle/>
                    <a:p>
                      <a:pPr algn="ctr">
                        <a:spcBef>
                          <a:spcPts val="300"/>
                        </a:spcBef>
                        <a:spcAft>
                          <a:spcPts val="0"/>
                        </a:spcAft>
                      </a:pPr>
                      <a:r>
                        <a:rPr lang="en-US" sz="1400" b="0" dirty="0" smtClean="0">
                          <a:effectLst/>
                        </a:rPr>
                        <a:t>HLR01</a:t>
                      </a:r>
                      <a:endParaRPr lang="en-CA" sz="1400" b="0" dirty="0">
                        <a:effectLst/>
                        <a:latin typeface="Calibri"/>
                        <a:ea typeface="Times New Roman"/>
                        <a:cs typeface="Times New Roman"/>
                      </a:endParaRPr>
                    </a:p>
                  </a:txBody>
                  <a:tcPr marL="68580" marR="68580" marT="0" marB="0"/>
                </a:tc>
                <a:tc>
                  <a:txBody>
                    <a:bodyPr/>
                    <a:lstStyle/>
                    <a:p>
                      <a:pPr>
                        <a:spcBef>
                          <a:spcPts val="300"/>
                        </a:spcBef>
                        <a:spcAft>
                          <a:spcPts val="200"/>
                        </a:spcAft>
                      </a:pPr>
                      <a:r>
                        <a:rPr lang="en-US" sz="1400" b="0" smtClean="0">
                          <a:effectLst/>
                        </a:rPr>
                        <a:t>Registrants </a:t>
                      </a:r>
                      <a:r>
                        <a:rPr lang="en-US" sz="1400" b="0">
                          <a:effectLst/>
                        </a:rPr>
                        <a:t>must be able to take pre and post course tests within LMS, in English, for the classroom training courses.</a:t>
                      </a:r>
                      <a:endParaRPr lang="en-CA" sz="1400" b="0">
                        <a:effectLst/>
                        <a:latin typeface="Calibri"/>
                        <a:ea typeface="Times New Roman"/>
                        <a:cs typeface="Times New Roman"/>
                      </a:endParaRPr>
                    </a:p>
                  </a:txBody>
                  <a:tcPr marL="68580" marR="68580" marT="0" marB="0"/>
                </a:tc>
                <a:tc>
                  <a:txBody>
                    <a:bodyPr/>
                    <a:lstStyle/>
                    <a:p>
                      <a:pPr algn="ctr">
                        <a:spcAft>
                          <a:spcPts val="0"/>
                        </a:spcAft>
                      </a:pPr>
                      <a:r>
                        <a:rPr lang="en-US" sz="1100" b="0" dirty="0">
                          <a:effectLst/>
                        </a:rPr>
                        <a:t>H</a:t>
                      </a:r>
                      <a:endParaRPr lang="en-CA" sz="1100" b="0" dirty="0">
                        <a:effectLst/>
                        <a:latin typeface="Arial"/>
                        <a:ea typeface="Times New Roman"/>
                        <a:cs typeface="Times New Roman"/>
                      </a:endParaRPr>
                    </a:p>
                  </a:txBody>
                  <a:tcPr marL="68580" marR="68580" marT="0" marB="0"/>
                </a:tc>
              </a:tr>
              <a:tr h="481255">
                <a:tc>
                  <a:txBody>
                    <a:bodyPr/>
                    <a:lstStyle/>
                    <a:p>
                      <a:pPr algn="ctr">
                        <a:spcBef>
                          <a:spcPts val="300"/>
                        </a:spcBef>
                        <a:spcAft>
                          <a:spcPts val="0"/>
                        </a:spcAft>
                      </a:pPr>
                      <a:r>
                        <a:rPr lang="en-US" sz="1400" dirty="0" smtClean="0">
                          <a:effectLst/>
                        </a:rPr>
                        <a:t>HLR02</a:t>
                      </a:r>
                      <a:endParaRPr lang="en-CA" sz="1400" dirty="0">
                        <a:effectLst/>
                        <a:latin typeface="Calibri"/>
                        <a:ea typeface="Times New Roman"/>
                        <a:cs typeface="Times New Roman"/>
                      </a:endParaRPr>
                    </a:p>
                  </a:txBody>
                  <a:tcPr marL="68580" marR="68580" marT="0" marB="0"/>
                </a:tc>
                <a:tc>
                  <a:txBody>
                    <a:bodyPr/>
                    <a:lstStyle/>
                    <a:p>
                      <a:pPr>
                        <a:spcBef>
                          <a:spcPts val="300"/>
                        </a:spcBef>
                        <a:spcAft>
                          <a:spcPts val="200"/>
                        </a:spcAft>
                      </a:pPr>
                      <a:r>
                        <a:rPr lang="en-US" sz="1400" b="0" dirty="0" smtClean="0">
                          <a:effectLst/>
                        </a:rPr>
                        <a:t>Registrants </a:t>
                      </a:r>
                      <a:r>
                        <a:rPr lang="en-US" sz="1400" dirty="0" smtClean="0">
                          <a:effectLst/>
                        </a:rPr>
                        <a:t>must </a:t>
                      </a:r>
                      <a:r>
                        <a:rPr lang="en-US" sz="1400" dirty="0">
                          <a:effectLst/>
                        </a:rPr>
                        <a:t>be able to take post-course survey within LMS, in English, for the classroom training courses.</a:t>
                      </a:r>
                      <a:endParaRPr lang="en-CA" sz="1400" dirty="0">
                        <a:effectLst/>
                        <a:latin typeface="Calibri"/>
                        <a:ea typeface="Times New Roman"/>
                        <a:cs typeface="Times New Roman"/>
                      </a:endParaRPr>
                    </a:p>
                  </a:txBody>
                  <a:tcPr marL="68580" marR="68580" marT="0" marB="0"/>
                </a:tc>
                <a:tc>
                  <a:txBody>
                    <a:bodyPr/>
                    <a:lstStyle/>
                    <a:p>
                      <a:pPr algn="ctr">
                        <a:spcAft>
                          <a:spcPts val="0"/>
                        </a:spcAft>
                      </a:pPr>
                      <a:r>
                        <a:rPr lang="en-US" sz="1100">
                          <a:effectLst/>
                        </a:rPr>
                        <a:t>H</a:t>
                      </a:r>
                      <a:endParaRPr lang="en-CA" sz="1100">
                        <a:effectLst/>
                        <a:latin typeface="Arial"/>
                        <a:ea typeface="Times New Roman"/>
                        <a:cs typeface="Times New Roman"/>
                      </a:endParaRPr>
                    </a:p>
                  </a:txBody>
                  <a:tcPr marL="68580" marR="68580" marT="0" marB="0"/>
                </a:tc>
              </a:tr>
              <a:tr h="481255">
                <a:tc>
                  <a:txBody>
                    <a:bodyPr/>
                    <a:lstStyle/>
                    <a:p>
                      <a:pPr algn="ctr">
                        <a:spcBef>
                          <a:spcPts val="300"/>
                        </a:spcBef>
                        <a:spcAft>
                          <a:spcPts val="0"/>
                        </a:spcAft>
                      </a:pPr>
                      <a:r>
                        <a:rPr lang="en-US" sz="1400" dirty="0" smtClean="0">
                          <a:effectLst/>
                        </a:rPr>
                        <a:t>HLR03</a:t>
                      </a:r>
                      <a:endParaRPr lang="en-CA" sz="1400" dirty="0">
                        <a:effectLst/>
                        <a:latin typeface="Calibri"/>
                        <a:ea typeface="Times New Roman"/>
                        <a:cs typeface="Times New Roman"/>
                      </a:endParaRPr>
                    </a:p>
                  </a:txBody>
                  <a:tcPr marL="68580" marR="68580" marT="0" marB="0"/>
                </a:tc>
                <a:tc>
                  <a:txBody>
                    <a:bodyPr/>
                    <a:lstStyle/>
                    <a:p>
                      <a:pPr>
                        <a:spcBef>
                          <a:spcPts val="300"/>
                        </a:spcBef>
                        <a:spcAft>
                          <a:spcPts val="200"/>
                        </a:spcAft>
                      </a:pPr>
                      <a:r>
                        <a:rPr lang="en-US" sz="1400" b="0" dirty="0" smtClean="0">
                          <a:effectLst/>
                        </a:rPr>
                        <a:t>Registrants </a:t>
                      </a:r>
                      <a:r>
                        <a:rPr lang="en-US" sz="1400" dirty="0" smtClean="0">
                          <a:effectLst/>
                        </a:rPr>
                        <a:t>must </a:t>
                      </a:r>
                      <a:r>
                        <a:rPr lang="en-US" sz="1400" dirty="0">
                          <a:effectLst/>
                        </a:rPr>
                        <a:t>be able to obtain the </a:t>
                      </a:r>
                      <a:r>
                        <a:rPr lang="en-GB" sz="1400" dirty="0">
                          <a:effectLst/>
                        </a:rPr>
                        <a:t>Business Analysis Body of Knowledge (</a:t>
                      </a:r>
                      <a:r>
                        <a:rPr lang="en-US" sz="1400" dirty="0">
                          <a:effectLst/>
                        </a:rPr>
                        <a:t>BABOK) guide from LMS.  </a:t>
                      </a:r>
                      <a:endParaRPr lang="en-CA" sz="1400" dirty="0">
                        <a:effectLst/>
                        <a:latin typeface="Calibri"/>
                        <a:ea typeface="Times New Roman"/>
                        <a:cs typeface="Times New Roman"/>
                      </a:endParaRPr>
                    </a:p>
                  </a:txBody>
                  <a:tcPr marL="68580" marR="68580" marT="0" marB="0"/>
                </a:tc>
                <a:tc>
                  <a:txBody>
                    <a:bodyPr/>
                    <a:lstStyle/>
                    <a:p>
                      <a:pPr algn="ctr">
                        <a:spcAft>
                          <a:spcPts val="0"/>
                        </a:spcAft>
                      </a:pPr>
                      <a:r>
                        <a:rPr lang="en-US" sz="1100" dirty="0">
                          <a:effectLst/>
                        </a:rPr>
                        <a:t>M</a:t>
                      </a:r>
                      <a:endParaRPr lang="en-CA" sz="1100" dirty="0">
                        <a:effectLst/>
                        <a:latin typeface="Arial"/>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139301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59627" y="79686"/>
            <a:ext cx="7024744" cy="1143000"/>
          </a:xfrm>
        </p:spPr>
        <p:txBody>
          <a:bodyPr>
            <a:normAutofit fontScale="90000"/>
          </a:bodyPr>
          <a:lstStyle/>
          <a:p>
            <a:r>
              <a:rPr lang="en-US" dirty="0" smtClean="0"/>
              <a:t>RMLC - Level 3 </a:t>
            </a:r>
            <a:br>
              <a:rPr lang="en-US" dirty="0" smtClean="0"/>
            </a:br>
            <a:r>
              <a:rPr lang="en-US" dirty="0" smtClean="0"/>
              <a:t>Example ‘To Be’</a:t>
            </a:r>
            <a:endParaRPr lang="en-US" dirty="0"/>
          </a:p>
        </p:txBody>
      </p:sp>
      <p:sp>
        <p:nvSpPr>
          <p:cNvPr id="4" name="Slide Number Placeholder 3"/>
          <p:cNvSpPr>
            <a:spLocks noGrp="1"/>
          </p:cNvSpPr>
          <p:nvPr>
            <p:ph type="sldNum" sz="quarter" idx="12"/>
          </p:nvPr>
        </p:nvSpPr>
        <p:spPr>
          <a:xfrm>
            <a:off x="8307799" y="6569322"/>
            <a:ext cx="694532" cy="182880"/>
          </a:xfrm>
        </p:spPr>
        <p:txBody>
          <a:bodyPr/>
          <a:lstStyle/>
          <a:p>
            <a:fld id="{5CBDBD4D-7B7B-4EC0-AB6E-424933B04FED}" type="slidenum">
              <a:rPr lang="en-US" smtClean="0"/>
              <a:pPr/>
              <a:t>38</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35" y="1222686"/>
            <a:ext cx="8577329" cy="4934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614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8951" y="3154928"/>
            <a:ext cx="6510565" cy="1814118"/>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b="5418"/>
          <a:stretch/>
        </p:blipFill>
        <p:spPr bwMode="auto">
          <a:xfrm>
            <a:off x="4688244" y="5170575"/>
            <a:ext cx="1051560" cy="1355985"/>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8006" y="5170574"/>
            <a:ext cx="1092531" cy="135598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7">
            <a:extLst>
              <a:ext uri="{28A0092B-C50C-407E-A947-70E740481C1C}">
                <a14:useLocalDpi xmlns:a14="http://schemas.microsoft.com/office/drawing/2010/main" val="0"/>
              </a:ext>
            </a:extLst>
          </a:blip>
          <a:srcRect t="1266"/>
          <a:stretch/>
        </p:blipFill>
        <p:spPr bwMode="auto">
          <a:xfrm>
            <a:off x="3366135" y="5170575"/>
            <a:ext cx="1051560" cy="1355986"/>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85799" y="285537"/>
            <a:ext cx="7246917" cy="808038"/>
          </a:xfrm>
        </p:spPr>
        <p:txBody>
          <a:bodyPr>
            <a:normAutofit fontScale="90000"/>
          </a:bodyPr>
          <a:lstStyle/>
          <a:p>
            <a:r>
              <a:rPr lang="en-US" dirty="0" smtClean="0"/>
              <a:t>Process Diagram to Use Cases</a:t>
            </a:r>
            <a:endParaRPr lang="en-US" dirty="0"/>
          </a:p>
        </p:txBody>
      </p:sp>
      <p:sp>
        <p:nvSpPr>
          <p:cNvPr id="4" name="Slide Number Placeholder 3"/>
          <p:cNvSpPr>
            <a:spLocks noGrp="1"/>
          </p:cNvSpPr>
          <p:nvPr>
            <p:ph type="sldNum" sz="quarter" idx="12"/>
          </p:nvPr>
        </p:nvSpPr>
        <p:spPr>
          <a:xfrm>
            <a:off x="8223250" y="6494463"/>
            <a:ext cx="647700" cy="219075"/>
          </a:xfrm>
          <a:prstGeom prst="rect">
            <a:avLst/>
          </a:prstGeom>
        </p:spPr>
        <p:txBody>
          <a:bodyPr/>
          <a:lstStyle/>
          <a:p>
            <a:pPr>
              <a:defRPr/>
            </a:pPr>
            <a:fld id="{A642AD71-7693-485D-B975-E1E01CEEBC5B}" type="slidenum">
              <a:rPr lang="en-US" smtClean="0"/>
              <a:pPr>
                <a:defRPr/>
              </a:pPr>
              <a:t>39</a:t>
            </a:fld>
            <a:endParaRPr lang="en-US"/>
          </a:p>
        </p:txBody>
      </p:sp>
      <p:pic>
        <p:nvPicPr>
          <p:cNvPr id="6" name="Picture 2"/>
          <p:cNvPicPr>
            <a:picLocks noChangeAspect="1" noChangeArrowheads="1"/>
          </p:cNvPicPr>
          <p:nvPr/>
        </p:nvPicPr>
        <p:blipFill rotWithShape="1">
          <a:blip r:embed="rId8">
            <a:extLst>
              <a:ext uri="{28A0092B-C50C-407E-A947-70E740481C1C}">
                <a14:useLocalDpi xmlns:a14="http://schemas.microsoft.com/office/drawing/2010/main" val="0"/>
              </a:ext>
            </a:extLst>
          </a:blip>
          <a:srcRect t="1" r="2517" b="778"/>
          <a:stretch/>
        </p:blipFill>
        <p:spPr bwMode="auto">
          <a:xfrm>
            <a:off x="1417589" y="1093575"/>
            <a:ext cx="6935337" cy="209038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28"/>
          <p:cNvSpPr txBox="1">
            <a:spLocks noChangeArrowheads="1"/>
          </p:cNvSpPr>
          <p:nvPr/>
        </p:nvSpPr>
        <p:spPr bwMode="auto">
          <a:xfrm>
            <a:off x="1417589" y="1378016"/>
            <a:ext cx="1509494" cy="246221"/>
          </a:xfrm>
          <a:prstGeom prst="rect">
            <a:avLst/>
          </a:prstGeom>
          <a:solidFill>
            <a:schemeClr val="tx2"/>
          </a:solidFill>
          <a:ln w="3175" algn="ctr">
            <a:solidFill>
              <a:schemeClr val="tx2"/>
            </a:solidFill>
            <a:miter lim="800000"/>
            <a:headEnd/>
            <a:tailEnd/>
          </a:ln>
          <a:effectLst>
            <a:glow rad="292100">
              <a:srgbClr val="FFC000">
                <a:alpha val="35000"/>
              </a:srgbClr>
            </a:glow>
          </a:effectLst>
          <a:extLst/>
        </p:spPr>
        <p:txBody>
          <a:bodyPr lIns="18285" tIns="18285" rIns="18285" bIns="18285" anchor="ctr"/>
          <a:lstStyle>
            <a:defPPr>
              <a:defRPr lang="en-US"/>
            </a:defPPr>
            <a:lvl1pPr algn="ctr">
              <a:defRPr sz="1000" b="1">
                <a:solidFill>
                  <a:srgbClr val="FFFFFF"/>
                </a:solidFill>
              </a:defRPr>
            </a:lvl1pPr>
          </a:lstStyle>
          <a:p>
            <a:r>
              <a:rPr lang="en-US" dirty="0"/>
              <a:t>Level 3: Processes</a:t>
            </a:r>
          </a:p>
        </p:txBody>
      </p:sp>
      <p:sp>
        <p:nvSpPr>
          <p:cNvPr id="13" name="Text Box 28"/>
          <p:cNvSpPr txBox="1">
            <a:spLocks noChangeArrowheads="1"/>
          </p:cNvSpPr>
          <p:nvPr/>
        </p:nvSpPr>
        <p:spPr bwMode="auto">
          <a:xfrm>
            <a:off x="1417588" y="5083103"/>
            <a:ext cx="1509494" cy="246221"/>
          </a:xfrm>
          <a:prstGeom prst="rect">
            <a:avLst/>
          </a:prstGeom>
          <a:solidFill>
            <a:schemeClr val="tx2"/>
          </a:solidFill>
          <a:ln w="3175" algn="ctr">
            <a:solidFill>
              <a:schemeClr val="tx2"/>
            </a:solidFill>
            <a:miter lim="800000"/>
            <a:headEnd/>
            <a:tailEnd/>
          </a:ln>
          <a:effectLst>
            <a:glow rad="292100">
              <a:srgbClr val="FFC000">
                <a:alpha val="35000"/>
              </a:srgbClr>
            </a:glow>
          </a:effectLst>
          <a:extLst/>
        </p:spPr>
        <p:txBody>
          <a:bodyPr lIns="18285" tIns="18285" rIns="18285" bIns="18285" anchor="ctr"/>
          <a:lstStyle>
            <a:defPPr>
              <a:defRPr lang="en-US"/>
            </a:defPPr>
            <a:lvl1pPr algn="ctr">
              <a:defRPr sz="1000" b="1">
                <a:solidFill>
                  <a:srgbClr val="FFFFFF"/>
                </a:solidFill>
              </a:defRPr>
            </a:lvl1pPr>
          </a:lstStyle>
          <a:p>
            <a:r>
              <a:rPr lang="en-US" dirty="0"/>
              <a:t>Level 5: Tasks</a:t>
            </a:r>
          </a:p>
        </p:txBody>
      </p:sp>
      <p:sp>
        <p:nvSpPr>
          <p:cNvPr id="10" name="Down Arrow 9"/>
          <p:cNvSpPr/>
          <p:nvPr/>
        </p:nvSpPr>
        <p:spPr>
          <a:xfrm>
            <a:off x="853440" y="1093575"/>
            <a:ext cx="430830" cy="53605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rot="5400000">
            <a:off x="-130818" y="2959376"/>
            <a:ext cx="1261884" cy="828553"/>
          </a:xfrm>
          <a:prstGeom prst="rect">
            <a:avLst/>
          </a:prstGeom>
          <a:noFill/>
        </p:spPr>
        <p:txBody>
          <a:bodyPr vert="vert270" wrap="square" rtlCol="0">
            <a:spAutoFit/>
          </a:bodyPr>
          <a:lstStyle/>
          <a:p>
            <a:pPr algn="ctr"/>
            <a:r>
              <a:rPr lang="en-US" sz="1400" b="1" dirty="0" smtClean="0"/>
              <a:t>LEVEL </a:t>
            </a:r>
          </a:p>
          <a:p>
            <a:pPr algn="ctr"/>
            <a:endParaRPr lang="en-US" sz="1400" b="1" dirty="0"/>
          </a:p>
          <a:p>
            <a:pPr algn="ctr"/>
            <a:r>
              <a:rPr lang="en-US" sz="1400" b="1" dirty="0" smtClean="0"/>
              <a:t>OF </a:t>
            </a:r>
          </a:p>
          <a:p>
            <a:pPr algn="ctr"/>
            <a:endParaRPr lang="en-US" sz="1400" b="1" dirty="0"/>
          </a:p>
          <a:p>
            <a:pPr algn="ctr"/>
            <a:r>
              <a:rPr lang="en-US" sz="1400" b="1" dirty="0" smtClean="0"/>
              <a:t>DETAIL</a:t>
            </a:r>
            <a:endParaRPr lang="en-US" sz="1400" b="1" dirty="0"/>
          </a:p>
        </p:txBody>
      </p:sp>
      <p:sp>
        <p:nvSpPr>
          <p:cNvPr id="25" name="Rectangle 24"/>
          <p:cNvSpPr/>
          <p:nvPr/>
        </p:nvSpPr>
        <p:spPr>
          <a:xfrm>
            <a:off x="2507336" y="2086858"/>
            <a:ext cx="731164" cy="476649"/>
          </a:xfrm>
          <a:prstGeom prst="rect">
            <a:avLst/>
          </a:prstGeom>
          <a:noFill/>
          <a:ln w="28575">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13360" y="1287780"/>
            <a:ext cx="556260" cy="276999"/>
          </a:xfrm>
          <a:prstGeom prst="rect">
            <a:avLst/>
          </a:prstGeom>
          <a:noFill/>
        </p:spPr>
        <p:txBody>
          <a:bodyPr wrap="square" rtlCol="0">
            <a:spAutoFit/>
          </a:bodyPr>
          <a:lstStyle>
            <a:defPPr>
              <a:defRPr lang="en-US"/>
            </a:defPPr>
            <a:lvl1pPr algn="ctr">
              <a:defRPr sz="1100" b="1"/>
            </a:lvl1pPr>
          </a:lstStyle>
          <a:p>
            <a:r>
              <a:rPr lang="en-US" sz="1200" dirty="0"/>
              <a:t>LOW</a:t>
            </a:r>
          </a:p>
        </p:txBody>
      </p:sp>
      <p:sp>
        <p:nvSpPr>
          <p:cNvPr id="27" name="TextBox 26"/>
          <p:cNvSpPr txBox="1"/>
          <p:nvPr/>
        </p:nvSpPr>
        <p:spPr>
          <a:xfrm>
            <a:off x="160018" y="5920740"/>
            <a:ext cx="609601" cy="276999"/>
          </a:xfrm>
          <a:prstGeom prst="rect">
            <a:avLst/>
          </a:prstGeom>
          <a:noFill/>
        </p:spPr>
        <p:txBody>
          <a:bodyPr wrap="square" rtlCol="0">
            <a:spAutoFit/>
          </a:bodyPr>
          <a:lstStyle/>
          <a:p>
            <a:pPr algn="ctr"/>
            <a:r>
              <a:rPr lang="en-US" sz="1200" b="1" dirty="0" smtClean="0"/>
              <a:t>HIGH</a:t>
            </a:r>
            <a:endParaRPr lang="en-US" sz="1200" b="1" dirty="0"/>
          </a:p>
        </p:txBody>
      </p:sp>
      <p:cxnSp>
        <p:nvCxnSpPr>
          <p:cNvPr id="29" name="Straight Connector 28"/>
          <p:cNvCxnSpPr/>
          <p:nvPr/>
        </p:nvCxnSpPr>
        <p:spPr>
          <a:xfrm flipH="1">
            <a:off x="1838951" y="2563507"/>
            <a:ext cx="668390" cy="750770"/>
          </a:xfrm>
          <a:prstGeom prst="line">
            <a:avLst/>
          </a:prstGeom>
          <a:ln w="28575">
            <a:solidFill>
              <a:schemeClr val="accent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38500" y="2563507"/>
            <a:ext cx="5111016" cy="620455"/>
          </a:xfrm>
          <a:prstGeom prst="line">
            <a:avLst/>
          </a:prstGeom>
          <a:ln w="28575">
            <a:solidFill>
              <a:schemeClr val="accent2">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31"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06297" y="5170576"/>
            <a:ext cx="1051560" cy="135262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rotWithShape="1">
          <a:blip r:embed="rId10">
            <a:extLst>
              <a:ext uri="{28A0092B-C50C-407E-A947-70E740481C1C}">
                <a14:useLocalDpi xmlns:a14="http://schemas.microsoft.com/office/drawing/2010/main" val="0"/>
              </a:ext>
            </a:extLst>
          </a:blip>
          <a:srcRect t="6645"/>
          <a:stretch/>
        </p:blipFill>
        <p:spPr bwMode="auto">
          <a:xfrm>
            <a:off x="7297956" y="5170573"/>
            <a:ext cx="1051560" cy="1352629"/>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28"/>
          <p:cNvSpPr txBox="1">
            <a:spLocks noChangeArrowheads="1"/>
          </p:cNvSpPr>
          <p:nvPr/>
        </p:nvSpPr>
        <p:spPr bwMode="auto">
          <a:xfrm>
            <a:off x="1417588" y="3201440"/>
            <a:ext cx="1509494" cy="246221"/>
          </a:xfrm>
          <a:prstGeom prst="rect">
            <a:avLst/>
          </a:prstGeom>
          <a:solidFill>
            <a:schemeClr val="tx2"/>
          </a:solidFill>
          <a:ln w="3175" algn="ctr">
            <a:solidFill>
              <a:schemeClr val="tx2"/>
            </a:solidFill>
            <a:miter lim="800000"/>
            <a:headEnd/>
            <a:tailEnd/>
          </a:ln>
          <a:effectLst>
            <a:glow rad="292100">
              <a:srgbClr val="FFC000">
                <a:alpha val="35000"/>
              </a:srgbClr>
            </a:glow>
          </a:effectLst>
          <a:extLst/>
        </p:spPr>
        <p:txBody>
          <a:bodyPr lIns="18285" tIns="18285" rIns="18285" bIns="18285" anchor="ctr"/>
          <a:lstStyle>
            <a:defPPr>
              <a:defRPr lang="en-US"/>
            </a:defPPr>
            <a:lvl1pPr algn="ctr">
              <a:defRPr sz="1000" b="1">
                <a:solidFill>
                  <a:srgbClr val="FFFFFF"/>
                </a:solidFill>
              </a:defRPr>
            </a:lvl1pPr>
          </a:lstStyle>
          <a:p>
            <a:r>
              <a:rPr lang="en-US" dirty="0"/>
              <a:t>Level 4: Activities</a:t>
            </a:r>
          </a:p>
        </p:txBody>
      </p:sp>
      <p:sp>
        <p:nvSpPr>
          <p:cNvPr id="21" name="Rectangle 20"/>
          <p:cNvSpPr/>
          <p:nvPr/>
        </p:nvSpPr>
        <p:spPr>
          <a:xfrm>
            <a:off x="1358899" y="5083103"/>
            <a:ext cx="7080251" cy="1546298"/>
          </a:xfrm>
          <a:prstGeom prst="rect">
            <a:avLst/>
          </a:prstGeom>
          <a:noFill/>
          <a:ln w="76200">
            <a:solidFill>
              <a:srgbClr val="EDC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7205192" y="4247625"/>
            <a:ext cx="1692642" cy="722047"/>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DLR – Business Use Case</a:t>
            </a:r>
          </a:p>
        </p:txBody>
      </p:sp>
    </p:spTree>
    <p:custDataLst>
      <p:tags r:id="rId1"/>
    </p:custDataLst>
    <p:extLst>
      <p:ext uri="{BB962C8B-B14F-4D97-AF65-F5344CB8AC3E}">
        <p14:creationId xmlns:p14="http://schemas.microsoft.com/office/powerpoint/2010/main" val="2603933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ppt_x"/>
                                          </p:val>
                                        </p:tav>
                                        <p:tav tm="100000">
                                          <p:val>
                                            <p:strVal val="#ppt_x"/>
                                          </p:val>
                                        </p:tav>
                                      </p:tavLst>
                                    </p:anim>
                                    <p:anim calcmode="lin" valueType="num">
                                      <p:cBhvr additive="base">
                                        <p:cTn id="22" dur="500" fill="hold"/>
                                        <p:tgtEl>
                                          <p:spTgt spid="34"/>
                                        </p:tgtEl>
                                        <p:attrNameLst>
                                          <p:attrName>ppt_y</p:attrName>
                                        </p:attrNameLst>
                                      </p:cBhvr>
                                      <p:tavLst>
                                        <p:tav tm="0">
                                          <p:val>
                                            <p:strVal val="0-#ppt_h/2"/>
                                          </p:val>
                                        </p:tav>
                                        <p:tav tm="100000">
                                          <p:val>
                                            <p:strVal val="#ppt_y"/>
                                          </p:val>
                                        </p:tav>
                                      </p:tavLst>
                                    </p:anim>
                                  </p:childTnLst>
                                </p:cTn>
                              </p:par>
                              <p:par>
                                <p:cTn id="23" presetID="2" presetClass="entr" presetSubtype="1"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0"/>
                                  </p:stCondLst>
                                  <p:childTnLst>
                                    <p:set>
                                      <p:cBhvr>
                                        <p:cTn id="42" dur="1" fill="hold">
                                          <p:stCondLst>
                                            <p:cond delay="0"/>
                                          </p:stCondLst>
                                        </p:cTn>
                                        <p:tgtEl>
                                          <p:spTgt spid="1028"/>
                                        </p:tgtEl>
                                        <p:attrNameLst>
                                          <p:attrName>style.visibility</p:attrName>
                                        </p:attrNameLst>
                                      </p:cBhvr>
                                      <p:to>
                                        <p:strVal val="visible"/>
                                      </p:to>
                                    </p:set>
                                    <p:anim calcmode="lin" valueType="num">
                                      <p:cBhvr additive="base">
                                        <p:cTn id="43" dur="500" fill="hold"/>
                                        <p:tgtEl>
                                          <p:spTgt spid="1028"/>
                                        </p:tgtEl>
                                        <p:attrNameLst>
                                          <p:attrName>ppt_x</p:attrName>
                                        </p:attrNameLst>
                                      </p:cBhvr>
                                      <p:tavLst>
                                        <p:tav tm="0">
                                          <p:val>
                                            <p:strVal val="#ppt_x"/>
                                          </p:val>
                                        </p:tav>
                                        <p:tav tm="100000">
                                          <p:val>
                                            <p:strVal val="#ppt_x"/>
                                          </p:val>
                                        </p:tav>
                                      </p:tavLst>
                                    </p:anim>
                                    <p:anim calcmode="lin" valueType="num">
                                      <p:cBhvr additive="base">
                                        <p:cTn id="44" dur="500" fill="hold"/>
                                        <p:tgtEl>
                                          <p:spTgt spid="1028"/>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stCondLst>
                                    <p:cond delay="0"/>
                                  </p:stCondLst>
                                  <p:childTnLst>
                                    <p:set>
                                      <p:cBhvr>
                                        <p:cTn id="46" dur="1" fill="hold">
                                          <p:stCondLst>
                                            <p:cond delay="0"/>
                                          </p:stCondLst>
                                        </p:cTn>
                                        <p:tgtEl>
                                          <p:spTgt spid="1029"/>
                                        </p:tgtEl>
                                        <p:attrNameLst>
                                          <p:attrName>style.visibility</p:attrName>
                                        </p:attrNameLst>
                                      </p:cBhvr>
                                      <p:to>
                                        <p:strVal val="visible"/>
                                      </p:to>
                                    </p:set>
                                    <p:anim calcmode="lin" valueType="num">
                                      <p:cBhvr additive="base">
                                        <p:cTn id="47" dur="500" fill="hold"/>
                                        <p:tgtEl>
                                          <p:spTgt spid="1029"/>
                                        </p:tgtEl>
                                        <p:attrNameLst>
                                          <p:attrName>ppt_x</p:attrName>
                                        </p:attrNameLst>
                                      </p:cBhvr>
                                      <p:tavLst>
                                        <p:tav tm="0">
                                          <p:val>
                                            <p:strVal val="#ppt_x"/>
                                          </p:val>
                                        </p:tav>
                                        <p:tav tm="100000">
                                          <p:val>
                                            <p:strVal val="#ppt_x"/>
                                          </p:val>
                                        </p:tav>
                                      </p:tavLst>
                                    </p:anim>
                                    <p:anim calcmode="lin" valueType="num">
                                      <p:cBhvr additive="base">
                                        <p:cTn id="48" dur="500" fill="hold"/>
                                        <p:tgtEl>
                                          <p:spTgt spid="1029"/>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stCondLst>
                                    <p:cond delay="0"/>
                                  </p:stCondLst>
                                  <p:childTnLst>
                                    <p:set>
                                      <p:cBhvr>
                                        <p:cTn id="50" dur="1" fill="hold">
                                          <p:stCondLst>
                                            <p:cond delay="0"/>
                                          </p:stCondLst>
                                        </p:cTn>
                                        <p:tgtEl>
                                          <p:spTgt spid="1030"/>
                                        </p:tgtEl>
                                        <p:attrNameLst>
                                          <p:attrName>style.visibility</p:attrName>
                                        </p:attrNameLst>
                                      </p:cBhvr>
                                      <p:to>
                                        <p:strVal val="visible"/>
                                      </p:to>
                                    </p:set>
                                    <p:anim calcmode="lin" valueType="num">
                                      <p:cBhvr additive="base">
                                        <p:cTn id="51" dur="500" fill="hold"/>
                                        <p:tgtEl>
                                          <p:spTgt spid="1030"/>
                                        </p:tgtEl>
                                        <p:attrNameLst>
                                          <p:attrName>ppt_x</p:attrName>
                                        </p:attrNameLst>
                                      </p:cBhvr>
                                      <p:tavLst>
                                        <p:tav tm="0">
                                          <p:val>
                                            <p:strVal val="#ppt_x"/>
                                          </p:val>
                                        </p:tav>
                                        <p:tav tm="100000">
                                          <p:val>
                                            <p:strVal val="#ppt_x"/>
                                          </p:val>
                                        </p:tav>
                                      </p:tavLst>
                                    </p:anim>
                                    <p:anim calcmode="lin" valueType="num">
                                      <p:cBhvr additive="base">
                                        <p:cTn id="52" dur="500" fill="hold"/>
                                        <p:tgtEl>
                                          <p:spTgt spid="1030"/>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stCondLst>
                                    <p:cond delay="0"/>
                                  </p:stCondLst>
                                  <p:childTnLst>
                                    <p:set>
                                      <p:cBhvr>
                                        <p:cTn id="54" dur="1" fill="hold">
                                          <p:stCondLst>
                                            <p:cond delay="0"/>
                                          </p:stCondLst>
                                        </p:cTn>
                                        <p:tgtEl>
                                          <p:spTgt spid="1031"/>
                                        </p:tgtEl>
                                        <p:attrNameLst>
                                          <p:attrName>style.visibility</p:attrName>
                                        </p:attrNameLst>
                                      </p:cBhvr>
                                      <p:to>
                                        <p:strVal val="visible"/>
                                      </p:to>
                                    </p:set>
                                    <p:anim calcmode="lin" valueType="num">
                                      <p:cBhvr additive="base">
                                        <p:cTn id="55" dur="500" fill="hold"/>
                                        <p:tgtEl>
                                          <p:spTgt spid="1031"/>
                                        </p:tgtEl>
                                        <p:attrNameLst>
                                          <p:attrName>ppt_x</p:attrName>
                                        </p:attrNameLst>
                                      </p:cBhvr>
                                      <p:tavLst>
                                        <p:tav tm="0">
                                          <p:val>
                                            <p:strVal val="#ppt_x"/>
                                          </p:val>
                                        </p:tav>
                                        <p:tav tm="100000">
                                          <p:val>
                                            <p:strVal val="#ppt_x"/>
                                          </p:val>
                                        </p:tav>
                                      </p:tavLst>
                                    </p:anim>
                                    <p:anim calcmode="lin" valueType="num">
                                      <p:cBhvr additive="base">
                                        <p:cTn id="56" dur="500" fill="hold"/>
                                        <p:tgtEl>
                                          <p:spTgt spid="1031"/>
                                        </p:tgtEl>
                                        <p:attrNameLst>
                                          <p:attrName>ppt_y</p:attrName>
                                        </p:attrNameLst>
                                      </p:cBhvr>
                                      <p:tavLst>
                                        <p:tav tm="0">
                                          <p:val>
                                            <p:strVal val="0-#ppt_h/2"/>
                                          </p:val>
                                        </p:tav>
                                        <p:tav tm="100000">
                                          <p:val>
                                            <p:strVal val="#ppt_y"/>
                                          </p:val>
                                        </p:tav>
                                      </p:tavLst>
                                    </p:anim>
                                  </p:childTnLst>
                                </p:cTn>
                              </p:par>
                              <p:par>
                                <p:cTn id="57" presetID="2" presetClass="entr" presetSubtype="1" fill="hold" nodeType="withEffect">
                                  <p:stCondLst>
                                    <p:cond delay="0"/>
                                  </p:stCondLst>
                                  <p:childTnLst>
                                    <p:set>
                                      <p:cBhvr>
                                        <p:cTn id="58" dur="1" fill="hold">
                                          <p:stCondLst>
                                            <p:cond delay="0"/>
                                          </p:stCondLst>
                                        </p:cTn>
                                        <p:tgtEl>
                                          <p:spTgt spid="1032"/>
                                        </p:tgtEl>
                                        <p:attrNameLst>
                                          <p:attrName>style.visibility</p:attrName>
                                        </p:attrNameLst>
                                      </p:cBhvr>
                                      <p:to>
                                        <p:strVal val="visible"/>
                                      </p:to>
                                    </p:set>
                                    <p:anim calcmode="lin" valueType="num">
                                      <p:cBhvr additive="base">
                                        <p:cTn id="59" dur="500" fill="hold"/>
                                        <p:tgtEl>
                                          <p:spTgt spid="1032"/>
                                        </p:tgtEl>
                                        <p:attrNameLst>
                                          <p:attrName>ppt_x</p:attrName>
                                        </p:attrNameLst>
                                      </p:cBhvr>
                                      <p:tavLst>
                                        <p:tav tm="0">
                                          <p:val>
                                            <p:strVal val="#ppt_x"/>
                                          </p:val>
                                        </p:tav>
                                        <p:tav tm="100000">
                                          <p:val>
                                            <p:strVal val="#ppt_x"/>
                                          </p:val>
                                        </p:tav>
                                      </p:tavLst>
                                    </p:anim>
                                    <p:anim calcmode="lin" valueType="num">
                                      <p:cBhvr additive="base">
                                        <p:cTn id="60" dur="500" fill="hold"/>
                                        <p:tgtEl>
                                          <p:spTgt spid="1032"/>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heel(1)">
                                      <p:cBhvr>
                                        <p:cTn id="63" dur="20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47" presetClass="entr" presetSubtype="0"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1000"/>
                                        <p:tgtEl>
                                          <p:spTgt spid="24"/>
                                        </p:tgtEl>
                                      </p:cBhvr>
                                    </p:animEffect>
                                    <p:anim calcmode="lin" valueType="num">
                                      <p:cBhvr>
                                        <p:cTn id="69" dur="1000" fill="hold"/>
                                        <p:tgtEl>
                                          <p:spTgt spid="24"/>
                                        </p:tgtEl>
                                        <p:attrNameLst>
                                          <p:attrName>ppt_x</p:attrName>
                                        </p:attrNameLst>
                                      </p:cBhvr>
                                      <p:tavLst>
                                        <p:tav tm="0">
                                          <p:val>
                                            <p:strVal val="#ppt_x"/>
                                          </p:val>
                                        </p:tav>
                                        <p:tav tm="100000">
                                          <p:val>
                                            <p:strVal val="#ppt_x"/>
                                          </p:val>
                                        </p:tav>
                                      </p:tavLst>
                                    </p:anim>
                                    <p:anim calcmode="lin" valueType="num">
                                      <p:cBhvr>
                                        <p:cTn id="7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25" grpId="0" animBg="1"/>
      <p:bldP spid="12" grpId="0" animBg="1"/>
      <p:bldP spid="21"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 Discussion…</a:t>
            </a:r>
            <a:endParaRPr lang="en-CA" dirty="0"/>
          </a:p>
        </p:txBody>
      </p:sp>
      <p:sp>
        <p:nvSpPr>
          <p:cNvPr id="3" name="Content Placeholder 2"/>
          <p:cNvSpPr>
            <a:spLocks noGrp="1"/>
          </p:cNvSpPr>
          <p:nvPr>
            <p:ph idx="1"/>
          </p:nvPr>
        </p:nvSpPr>
        <p:spPr/>
        <p:txBody>
          <a:bodyPr/>
          <a:lstStyle/>
          <a:p>
            <a:r>
              <a:rPr lang="en-CA" dirty="0" smtClean="0"/>
              <a:t>How have you identified requirements for past projects or initiatives?</a:t>
            </a:r>
          </a:p>
          <a:p>
            <a:r>
              <a:rPr lang="en-CA" dirty="0" smtClean="0"/>
              <a:t>How were requirements captured?</a:t>
            </a:r>
          </a:p>
          <a:p>
            <a:r>
              <a:rPr lang="en-CA" dirty="0" smtClean="0"/>
              <a:t>How did you know if they were right or wrong?</a:t>
            </a:r>
          </a:p>
          <a:p>
            <a:r>
              <a:rPr lang="en-CA" dirty="0" smtClean="0"/>
              <a:t>How many of you are creating your own projects and trying to determine what your ‘scope’ should be?</a:t>
            </a:r>
            <a:endParaRPr lang="en-CA" dirty="0"/>
          </a:p>
        </p:txBody>
      </p:sp>
      <p:sp>
        <p:nvSpPr>
          <p:cNvPr id="4" name="Slide Number Placeholder 3"/>
          <p:cNvSpPr>
            <a:spLocks noGrp="1"/>
          </p:cNvSpPr>
          <p:nvPr>
            <p:ph type="sldNum" sz="quarter" idx="12"/>
          </p:nvPr>
        </p:nvSpPr>
        <p:spPr/>
        <p:txBody>
          <a:bodyPr/>
          <a:lstStyle/>
          <a:p>
            <a:fld id="{5CBDBD4D-7B7B-4EC0-AB6E-424933B04FED}" type="slidenum">
              <a:rPr lang="en-CA" smtClean="0"/>
              <a:pPr/>
              <a:t>4</a:t>
            </a:fld>
            <a:endParaRPr lang="en-CA" dirty="0"/>
          </a:p>
        </p:txBody>
      </p:sp>
    </p:spTree>
    <p:extLst>
      <p:ext uri="{BB962C8B-B14F-4D97-AF65-F5344CB8AC3E}">
        <p14:creationId xmlns:p14="http://schemas.microsoft.com/office/powerpoint/2010/main" val="16317696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94314" y="11224"/>
            <a:ext cx="7024744" cy="1143000"/>
          </a:xfrm>
        </p:spPr>
        <p:txBody>
          <a:bodyPr>
            <a:normAutofit fontScale="90000"/>
          </a:bodyPr>
          <a:lstStyle/>
          <a:p>
            <a:r>
              <a:rPr lang="en-US" dirty="0" smtClean="0"/>
              <a:t>Level 5 Example:</a:t>
            </a:r>
            <a:br>
              <a:rPr lang="en-US" dirty="0" smtClean="0"/>
            </a:br>
            <a:r>
              <a:rPr lang="en-US" sz="2400" dirty="0" smtClean="0"/>
              <a:t>Reviewing Use Case </a:t>
            </a:r>
            <a:br>
              <a:rPr lang="en-US" sz="2400" dirty="0" smtClean="0"/>
            </a:br>
            <a:r>
              <a:rPr lang="en-US" sz="2400" dirty="0" smtClean="0"/>
              <a:t>Template, Wireframes, and Data </a:t>
            </a:r>
            <a:r>
              <a:rPr lang="en-US" sz="2400" dirty="0" err="1" smtClean="0"/>
              <a:t>Reqs</a:t>
            </a:r>
            <a:endParaRPr lang="en-US" sz="2400" dirty="0"/>
          </a:p>
        </p:txBody>
      </p:sp>
      <p:sp>
        <p:nvSpPr>
          <p:cNvPr id="4" name="Slide Number Placeholder 3"/>
          <p:cNvSpPr>
            <a:spLocks noGrp="1"/>
          </p:cNvSpPr>
          <p:nvPr>
            <p:ph type="sldNum" sz="quarter" idx="12"/>
          </p:nvPr>
        </p:nvSpPr>
        <p:spPr/>
        <p:txBody>
          <a:bodyPr/>
          <a:lstStyle/>
          <a:p>
            <a:fld id="{5CBDBD4D-7B7B-4EC0-AB6E-424933B04FED}" type="slidenum">
              <a:rPr lang="en-US" smtClean="0"/>
              <a:pPr/>
              <a:t>40</a:t>
            </a:fld>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759"/>
          <a:stretch/>
        </p:blipFill>
        <p:spPr bwMode="auto">
          <a:xfrm>
            <a:off x="843150" y="2470068"/>
            <a:ext cx="3581416" cy="3837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2727" t="22138" r="33637" b="32980"/>
          <a:stretch/>
        </p:blipFill>
        <p:spPr bwMode="auto">
          <a:xfrm>
            <a:off x="3628919" y="1104910"/>
            <a:ext cx="4375049" cy="3283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5055" t="52295" r="16325" b="19711"/>
          <a:stretch/>
        </p:blipFill>
        <p:spPr bwMode="auto">
          <a:xfrm>
            <a:off x="4120737" y="4536375"/>
            <a:ext cx="4334494" cy="116378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483747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405" y="208267"/>
            <a:ext cx="7024744" cy="1143000"/>
          </a:xfrm>
        </p:spPr>
        <p:txBody>
          <a:bodyPr>
            <a:normAutofit fontScale="90000"/>
          </a:bodyPr>
          <a:lstStyle/>
          <a:p>
            <a:r>
              <a:rPr lang="en-US" dirty="0" smtClean="0"/>
              <a:t>Identifying Rules</a:t>
            </a:r>
            <a:br>
              <a:rPr lang="en-US" dirty="0" smtClean="0"/>
            </a:br>
            <a:r>
              <a:rPr lang="en-US" dirty="0" smtClean="0"/>
              <a:t> in the Use Cases</a:t>
            </a:r>
            <a:endParaRPr lang="en-US" dirty="0"/>
          </a:p>
        </p:txBody>
      </p:sp>
      <p:sp>
        <p:nvSpPr>
          <p:cNvPr id="11" name="Content Placeholder 10"/>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CBDBD4D-7B7B-4EC0-AB6E-424933B04FED}" type="slidenum">
              <a:rPr lang="en-US" smtClean="0"/>
              <a:pPr/>
              <a:t>41</a:t>
            </a:fld>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040449520"/>
              </p:ext>
            </p:extLst>
          </p:nvPr>
        </p:nvGraphicFramePr>
        <p:xfrm>
          <a:off x="180752" y="1325118"/>
          <a:ext cx="8856922" cy="5037854"/>
        </p:xfrm>
        <a:graphic>
          <a:graphicData uri="http://schemas.openxmlformats.org/drawingml/2006/table">
            <a:tbl>
              <a:tblPr/>
              <a:tblGrid>
                <a:gridCol w="655346"/>
                <a:gridCol w="1949652"/>
                <a:gridCol w="2922904"/>
                <a:gridCol w="1664510"/>
                <a:gridCol w="1664510"/>
              </a:tblGrid>
              <a:tr h="512704">
                <a:tc>
                  <a:txBody>
                    <a:bodyPr/>
                    <a:lstStyle/>
                    <a:p>
                      <a:pPr marL="0" marR="0" algn="ctr">
                        <a:spcBef>
                          <a:spcPts val="0"/>
                        </a:spcBef>
                        <a:spcAft>
                          <a:spcPts val="0"/>
                        </a:spcAft>
                      </a:pPr>
                      <a:r>
                        <a:rPr lang="en-US" sz="1400" b="1" dirty="0">
                          <a:latin typeface="Arial" pitchFamily="34" charset="0"/>
                          <a:ea typeface="Calibri"/>
                          <a:cs typeface="Arial" pitchFamily="34" charset="0"/>
                        </a:rPr>
                        <a:t>Steps</a:t>
                      </a:r>
                      <a:endParaRPr lang="en-US" sz="14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dirty="0">
                          <a:latin typeface="Arial" pitchFamily="34" charset="0"/>
                          <a:ea typeface="Calibri"/>
                          <a:cs typeface="Arial" pitchFamily="34" charset="0"/>
                        </a:rPr>
                        <a:t>Description</a:t>
                      </a:r>
                      <a:endParaRPr lang="en-US" sz="14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dirty="0">
                          <a:latin typeface="Arial" pitchFamily="34" charset="0"/>
                          <a:ea typeface="Calibri"/>
                          <a:cs typeface="Arial" pitchFamily="34" charset="0"/>
                        </a:rPr>
                        <a:t>Expected Result</a:t>
                      </a:r>
                      <a:endParaRPr lang="en-US" sz="14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dirty="0">
                          <a:latin typeface="Arial" pitchFamily="34" charset="0"/>
                          <a:ea typeface="Calibri"/>
                          <a:cs typeface="Arial" pitchFamily="34" charset="0"/>
                        </a:rPr>
                        <a:t>Alternate</a:t>
                      </a:r>
                      <a:r>
                        <a:rPr lang="en-US" sz="1400" b="1" dirty="0" smtClean="0">
                          <a:latin typeface="Arial" pitchFamily="34" charset="0"/>
                          <a:ea typeface="Calibri"/>
                          <a:cs typeface="Arial" pitchFamily="34" charset="0"/>
                        </a:rPr>
                        <a:t>/</a:t>
                      </a:r>
                    </a:p>
                    <a:p>
                      <a:pPr marL="0" marR="0" algn="ctr">
                        <a:spcBef>
                          <a:spcPts val="0"/>
                        </a:spcBef>
                        <a:spcAft>
                          <a:spcPts val="0"/>
                        </a:spcAft>
                      </a:pPr>
                      <a:r>
                        <a:rPr lang="en-US" sz="1400" b="1" dirty="0" smtClean="0">
                          <a:latin typeface="Arial" pitchFamily="34" charset="0"/>
                          <a:ea typeface="Calibri"/>
                          <a:cs typeface="Arial" pitchFamily="34" charset="0"/>
                        </a:rPr>
                        <a:t>Variation</a:t>
                      </a:r>
                      <a:endParaRPr lang="en-US" sz="14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dirty="0" smtClean="0">
                          <a:latin typeface="Arial" pitchFamily="34" charset="0"/>
                          <a:ea typeface="Calibri"/>
                          <a:cs typeface="Arial" pitchFamily="34" charset="0"/>
                        </a:rPr>
                        <a:t>Trace Ref ID</a:t>
                      </a:r>
                      <a:endParaRPr lang="en-US" sz="1400" b="1"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7902">
                <a:tc>
                  <a:txBody>
                    <a:bodyPr/>
                    <a:lstStyle/>
                    <a:p>
                      <a:pPr marL="0" marR="0">
                        <a:spcBef>
                          <a:spcPts val="0"/>
                        </a:spcBef>
                        <a:spcAft>
                          <a:spcPts val="0"/>
                        </a:spcAft>
                      </a:pPr>
                      <a:r>
                        <a:rPr lang="en-US" sz="1400" dirty="0" smtClean="0">
                          <a:latin typeface="Arial" pitchFamily="34" charset="0"/>
                          <a:ea typeface="Calibri"/>
                          <a:cs typeface="Arial" pitchFamily="34" charset="0"/>
                        </a:rPr>
                        <a:t>S1</a:t>
                      </a:r>
                      <a:endParaRPr lang="en-US" sz="14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Arial" pitchFamily="34" charset="0"/>
                          <a:ea typeface="Calibri"/>
                          <a:cs typeface="Arial" pitchFamily="34" charset="0"/>
                        </a:rPr>
                        <a:t>Search for “RMLC” Course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Arial" pitchFamily="34" charset="0"/>
                          <a:ea typeface="Calibri"/>
                          <a:cs typeface="Arial" pitchFamily="34" charset="0"/>
                        </a:rPr>
                        <a:t>List of RMLC courses displayed (“TD Boot Camp”, “RMLC Overview”, “Requirements Scope Analysis”, “Requirements Planning”, “Delivering the Business Requirements Document (BRD)”, “Business Process Management (BPM) and Use Cases”)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9055">
                <a:tc>
                  <a:txBody>
                    <a:bodyPr/>
                    <a:lstStyle/>
                    <a:p>
                      <a:pPr marL="0" marR="0">
                        <a:spcBef>
                          <a:spcPts val="0"/>
                        </a:spcBef>
                        <a:spcAft>
                          <a:spcPts val="0"/>
                        </a:spcAft>
                      </a:pPr>
                      <a:r>
                        <a:rPr lang="en-US" sz="1400" dirty="0" smtClean="0">
                          <a:latin typeface="Arial" pitchFamily="34" charset="0"/>
                          <a:ea typeface="Calibri"/>
                          <a:cs typeface="Arial" pitchFamily="34" charset="0"/>
                        </a:rPr>
                        <a:t>S2</a:t>
                      </a:r>
                      <a:endParaRPr lang="en-US" sz="14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latin typeface="Arial" pitchFamily="34" charset="0"/>
                          <a:ea typeface="Calibri"/>
                          <a:cs typeface="Arial" pitchFamily="34" charset="0"/>
                        </a:rPr>
                        <a:t>Chooses </a:t>
                      </a:r>
                      <a:r>
                        <a:rPr lang="en-US" sz="1400" dirty="0">
                          <a:latin typeface="Arial" pitchFamily="34" charset="0"/>
                          <a:ea typeface="Calibri"/>
                          <a:cs typeface="Arial" pitchFamily="34" charset="0"/>
                        </a:rPr>
                        <a:t>the course from the list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Arial" pitchFamily="34" charset="0"/>
                          <a:ea typeface="Calibri"/>
                          <a:cs typeface="Arial" pitchFamily="34" charset="0"/>
                        </a:rPr>
                        <a:t>Course information displayed (availability, registration deadline, status)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Arial" pitchFamily="34" charset="0"/>
                          <a:ea typeface="Calibri"/>
                          <a:cs typeface="Arial" pitchFamily="34" charset="0"/>
                        </a:rPr>
                        <a:t>END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9055">
                <a:tc>
                  <a:txBody>
                    <a:bodyPr/>
                    <a:lstStyle/>
                    <a:p>
                      <a:pPr marL="0" marR="0">
                        <a:spcBef>
                          <a:spcPts val="0"/>
                        </a:spcBef>
                        <a:spcAft>
                          <a:spcPts val="0"/>
                        </a:spcAft>
                      </a:pPr>
                      <a:r>
                        <a:rPr lang="en-US" sz="1400" dirty="0" smtClean="0">
                          <a:latin typeface="Arial" pitchFamily="34" charset="0"/>
                          <a:ea typeface="Calibri"/>
                          <a:cs typeface="Arial" pitchFamily="34" charset="0"/>
                        </a:rPr>
                        <a:t>S3</a:t>
                      </a:r>
                      <a:endParaRPr lang="en-US" sz="14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latin typeface="Arial" pitchFamily="34" charset="0"/>
                          <a:ea typeface="Calibri"/>
                          <a:cs typeface="Arial" pitchFamily="34" charset="0"/>
                        </a:rPr>
                        <a:t>Reviews class </a:t>
                      </a:r>
                      <a:r>
                        <a:rPr lang="en-US" sz="1400" dirty="0">
                          <a:latin typeface="Arial" pitchFamily="34" charset="0"/>
                          <a:ea typeface="Calibri"/>
                          <a:cs typeface="Arial" pitchFamily="34" charset="0"/>
                        </a:rPr>
                        <a:t>details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Arial" pitchFamily="34" charset="0"/>
                          <a:ea typeface="Calibri"/>
                          <a:cs typeface="Arial" pitchFamily="34" charset="0"/>
                        </a:rPr>
                        <a:t>Class is selected, class details displayed (location, date, time, Manager’s approval required)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9055">
                <a:tc>
                  <a:txBody>
                    <a:bodyPr/>
                    <a:lstStyle/>
                    <a:p>
                      <a:pPr marL="0" marR="0">
                        <a:spcBef>
                          <a:spcPts val="0"/>
                        </a:spcBef>
                        <a:spcAft>
                          <a:spcPts val="0"/>
                        </a:spcAft>
                      </a:pPr>
                      <a:r>
                        <a:rPr lang="en-US" sz="1400" dirty="0" smtClean="0">
                          <a:latin typeface="Arial" pitchFamily="34" charset="0"/>
                          <a:ea typeface="Calibri"/>
                          <a:cs typeface="Arial" pitchFamily="34" charset="0"/>
                        </a:rPr>
                        <a:t>S4</a:t>
                      </a:r>
                      <a:endParaRPr lang="en-US" sz="14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CA" sz="1400" dirty="0" smtClean="0">
                          <a:latin typeface="Arial" pitchFamily="34" charset="0"/>
                          <a:ea typeface="Calibri"/>
                          <a:cs typeface="Arial" pitchFamily="34" charset="0"/>
                        </a:rPr>
                        <a:t>Requests Manager’s Approval</a:t>
                      </a:r>
                      <a:endParaRPr lang="en-US" sz="14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latin typeface="Arial" pitchFamily="34" charset="0"/>
                          <a:ea typeface="Calibri"/>
                          <a:cs typeface="Arial" pitchFamily="34" charset="0"/>
                        </a:rPr>
                        <a:t>1.	Class status displays “Pending Approval”</a:t>
                      </a:r>
                    </a:p>
                    <a:p>
                      <a:pPr marL="0" marR="0">
                        <a:spcBef>
                          <a:spcPts val="0"/>
                        </a:spcBef>
                        <a:spcAft>
                          <a:spcPts val="0"/>
                        </a:spcAft>
                      </a:pPr>
                      <a:r>
                        <a:rPr lang="en-US" sz="1400" dirty="0" smtClean="0">
                          <a:latin typeface="Arial" pitchFamily="34" charset="0"/>
                          <a:ea typeface="Calibri"/>
                          <a:cs typeface="Arial" pitchFamily="34" charset="0"/>
                        </a:rPr>
                        <a:t>2.	Registrant receives email notification EN01</a:t>
                      </a:r>
                    </a:p>
                    <a:p>
                      <a:pPr marL="0" marR="0">
                        <a:spcBef>
                          <a:spcPts val="0"/>
                        </a:spcBef>
                        <a:spcAft>
                          <a:spcPts val="0"/>
                        </a:spcAft>
                      </a:pPr>
                      <a:r>
                        <a:rPr lang="en-US" sz="1400" dirty="0" smtClean="0">
                          <a:latin typeface="Arial" pitchFamily="34" charset="0"/>
                          <a:ea typeface="Calibri"/>
                          <a:cs typeface="Arial" pitchFamily="34" charset="0"/>
                        </a:rPr>
                        <a:t>3.	Manager receives email notification EN02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ounded Rectangular Callout 2"/>
          <p:cNvSpPr/>
          <p:nvPr/>
        </p:nvSpPr>
        <p:spPr>
          <a:xfrm>
            <a:off x="925030" y="2384353"/>
            <a:ext cx="3211033" cy="1089836"/>
          </a:xfrm>
          <a:prstGeom prst="wedgeRoundRectCallout">
            <a:avLst>
              <a:gd name="adj1" fmla="val -20502"/>
              <a:gd name="adj2" fmla="val -70183"/>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 is an "RMLC" course?</a:t>
            </a:r>
            <a:endParaRPr lang="en-US" dirty="0">
              <a:solidFill>
                <a:schemeClr val="tx1"/>
              </a:solidFill>
            </a:endParaRPr>
          </a:p>
        </p:txBody>
      </p:sp>
      <p:sp>
        <p:nvSpPr>
          <p:cNvPr id="6" name="Rounded Rectangular Callout 5"/>
          <p:cNvSpPr/>
          <p:nvPr/>
        </p:nvSpPr>
        <p:spPr>
          <a:xfrm>
            <a:off x="5635254" y="1951960"/>
            <a:ext cx="3211033" cy="1089836"/>
          </a:xfrm>
          <a:prstGeom prst="wedgeRoundRectCallout">
            <a:avLst>
              <a:gd name="adj1" fmla="val -62224"/>
              <a:gd name="adj2" fmla="val 90792"/>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 course information? </a:t>
            </a:r>
          </a:p>
        </p:txBody>
      </p:sp>
      <p:sp>
        <p:nvSpPr>
          <p:cNvPr id="7" name="Rounded Rectangular Callout 6"/>
          <p:cNvSpPr/>
          <p:nvPr/>
        </p:nvSpPr>
        <p:spPr>
          <a:xfrm>
            <a:off x="5816007" y="3335963"/>
            <a:ext cx="3211033" cy="1089836"/>
          </a:xfrm>
          <a:prstGeom prst="wedgeRoundRectCallout">
            <a:avLst>
              <a:gd name="adj1" fmla="val -66197"/>
              <a:gd name="adj2" fmla="val 43964"/>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 course details?</a:t>
            </a:r>
          </a:p>
          <a:p>
            <a:pPr algn="ctr"/>
            <a:r>
              <a:rPr lang="en-US" dirty="0" smtClean="0">
                <a:solidFill>
                  <a:schemeClr val="tx1"/>
                </a:solidFill>
              </a:rPr>
              <a:t>Will courses always be displayed?</a:t>
            </a:r>
          </a:p>
        </p:txBody>
      </p:sp>
      <p:sp>
        <p:nvSpPr>
          <p:cNvPr id="8" name="Rounded Rectangular Callout 7"/>
          <p:cNvSpPr/>
          <p:nvPr/>
        </p:nvSpPr>
        <p:spPr>
          <a:xfrm>
            <a:off x="5635254" y="4579089"/>
            <a:ext cx="3211033" cy="1089836"/>
          </a:xfrm>
          <a:prstGeom prst="wedgeRoundRectCallout">
            <a:avLst>
              <a:gd name="adj1" fmla="val -63549"/>
              <a:gd name="adj2" fmla="val -19451"/>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 Managers </a:t>
            </a:r>
            <a:r>
              <a:rPr lang="en-US" dirty="0">
                <a:solidFill>
                  <a:schemeClr val="tx1"/>
                </a:solidFill>
              </a:rPr>
              <a:t>Approval always required?</a:t>
            </a:r>
          </a:p>
        </p:txBody>
      </p:sp>
      <p:sp>
        <p:nvSpPr>
          <p:cNvPr id="9" name="Rounded Rectangular Callout 8"/>
          <p:cNvSpPr/>
          <p:nvPr/>
        </p:nvSpPr>
        <p:spPr>
          <a:xfrm>
            <a:off x="5341083" y="5821325"/>
            <a:ext cx="3211033" cy="834656"/>
          </a:xfrm>
          <a:prstGeom prst="wedgeRoundRectCallout">
            <a:avLst>
              <a:gd name="adj1" fmla="val -56926"/>
              <a:gd name="adj2" fmla="val -43655"/>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long can the status "Pending Approval" exist?</a:t>
            </a:r>
            <a:endParaRPr lang="en-US" dirty="0">
              <a:solidFill>
                <a:schemeClr val="tx1"/>
              </a:solidFill>
            </a:endParaRPr>
          </a:p>
        </p:txBody>
      </p:sp>
    </p:spTree>
    <p:extLst>
      <p:ext uri="{BB962C8B-B14F-4D97-AF65-F5344CB8AC3E}">
        <p14:creationId xmlns:p14="http://schemas.microsoft.com/office/powerpoint/2010/main" val="219038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Requirements Package</a:t>
            </a:r>
            <a:endParaRPr lang="en-US" dirty="0"/>
          </a:p>
        </p:txBody>
      </p:sp>
      <p:sp>
        <p:nvSpPr>
          <p:cNvPr id="5" name="Text Placeholder 4"/>
          <p:cNvSpPr>
            <a:spLocks noGrp="1"/>
          </p:cNvSpPr>
          <p:nvPr>
            <p:ph type="body" idx="1"/>
          </p:nvPr>
        </p:nvSpPr>
        <p:spPr/>
        <p:txBody>
          <a:bodyPr/>
          <a:lstStyle/>
          <a:p>
            <a:r>
              <a:rPr lang="en-US" dirty="0" smtClean="0"/>
              <a:t>Section 3</a:t>
            </a:r>
            <a:endParaRPr lang="en-US" dirty="0"/>
          </a:p>
        </p:txBody>
      </p:sp>
      <p:sp>
        <p:nvSpPr>
          <p:cNvPr id="6" name="Slide Number Placeholder 3"/>
          <p:cNvSpPr>
            <a:spLocks noGrp="1"/>
          </p:cNvSpPr>
          <p:nvPr>
            <p:ph type="sldNum" sz="quarter" idx="12"/>
          </p:nvPr>
        </p:nvSpPr>
        <p:spPr/>
        <p:txBody>
          <a:bodyPr/>
          <a:lstStyle/>
          <a:p>
            <a:fld id="{5CBDBD4D-7B7B-4EC0-AB6E-424933B04FED}" type="slidenum">
              <a:rPr lang="en-US" smtClean="0"/>
              <a:pPr/>
              <a:t>42</a:t>
            </a:fld>
            <a:endParaRPr lang="en-US" dirty="0"/>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000" t="60890" r="9485" b="28042"/>
          <a:stretch/>
        </p:blipFill>
        <p:spPr bwMode="auto">
          <a:xfrm>
            <a:off x="3657600" y="4343400"/>
            <a:ext cx="535545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7823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p:cNvSpPr/>
          <p:nvPr/>
        </p:nvSpPr>
        <p:spPr>
          <a:xfrm>
            <a:off x="990600" y="1981200"/>
            <a:ext cx="3581400" cy="3581400"/>
          </a:xfrm>
          <a:prstGeom prst="rect">
            <a:avLst/>
          </a:prstGeom>
          <a:solidFill>
            <a:srgbClr val="E0EB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 name="Title 3"/>
          <p:cNvSpPr>
            <a:spLocks noGrp="1"/>
          </p:cNvSpPr>
          <p:nvPr>
            <p:ph type="title"/>
          </p:nvPr>
        </p:nvSpPr>
        <p:spPr>
          <a:xfrm>
            <a:off x="1059628" y="762000"/>
            <a:ext cx="7024744" cy="1143000"/>
          </a:xfrm>
        </p:spPr>
        <p:txBody>
          <a:bodyPr/>
          <a:lstStyle/>
          <a:p>
            <a:r>
              <a:rPr lang="en-US" dirty="0" smtClean="0"/>
              <a:t>Discussion Questions</a:t>
            </a:r>
            <a:endParaRPr lang="en-US" dirty="0"/>
          </a:p>
        </p:txBody>
      </p:sp>
      <p:sp>
        <p:nvSpPr>
          <p:cNvPr id="6" name="Slide Number Placeholder 3"/>
          <p:cNvSpPr>
            <a:spLocks noGrp="1"/>
          </p:cNvSpPr>
          <p:nvPr>
            <p:ph type="sldNum" sz="quarter" idx="12"/>
          </p:nvPr>
        </p:nvSpPr>
        <p:spPr/>
        <p:txBody>
          <a:bodyPr/>
          <a:lstStyle/>
          <a:p>
            <a:fld id="{5CBDBD4D-7B7B-4EC0-AB6E-424933B04FED}" type="slidenum">
              <a:rPr lang="en-US" smtClean="0"/>
              <a:pPr/>
              <a:t>43</a:t>
            </a:fld>
            <a:endParaRPr lang="en-US" dirty="0"/>
          </a:p>
        </p:txBody>
      </p:sp>
      <p:pic>
        <p:nvPicPr>
          <p:cNvPr id="5" name="Picture 4" descr="woman.png"/>
          <p:cNvPicPr>
            <a:picLocks noChangeAspect="1"/>
          </p:cNvPicPr>
          <p:nvPr/>
        </p:nvPicPr>
        <p:blipFill>
          <a:blip r:embed="rId3" cstate="print"/>
          <a:stretch>
            <a:fillRect/>
          </a:stretch>
        </p:blipFill>
        <p:spPr>
          <a:xfrm>
            <a:off x="914400" y="1905000"/>
            <a:ext cx="3181794" cy="3724795"/>
          </a:xfrm>
          <a:prstGeom prst="rect">
            <a:avLst/>
          </a:prstGeom>
        </p:spPr>
      </p:pic>
      <p:sp>
        <p:nvSpPr>
          <p:cNvPr id="10" name="Rectangle 9"/>
          <p:cNvSpPr/>
          <p:nvPr/>
        </p:nvSpPr>
        <p:spPr>
          <a:xfrm>
            <a:off x="4572000" y="1752600"/>
            <a:ext cx="3886200" cy="3962400"/>
          </a:xfrm>
          <a:prstGeom prst="rect">
            <a:avLst/>
          </a:prstGeom>
          <a:solidFill>
            <a:schemeClr val="bg1"/>
          </a:solidFill>
          <a:ln w="76200">
            <a:solidFill>
              <a:srgbClr val="E0E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5425" lvl="0"/>
            <a:r>
              <a:rPr lang="en-US" sz="2000" dirty="0" smtClean="0">
                <a:solidFill>
                  <a:schemeClr val="tx1"/>
                </a:solidFill>
              </a:rPr>
              <a:t>What is the difference between ‘requirements deliverables’ and the ‘requirements package’?</a:t>
            </a:r>
          </a:p>
          <a:p>
            <a:pPr marL="225425" lvl="0"/>
            <a:endParaRPr lang="en-US" sz="2000" dirty="0" smtClean="0">
              <a:solidFill>
                <a:schemeClr val="tx1"/>
              </a:solidFill>
            </a:endParaRPr>
          </a:p>
          <a:p>
            <a:pPr marL="225425" lvl="0"/>
            <a:r>
              <a:rPr lang="en-US" sz="2000" dirty="0" smtClean="0">
                <a:solidFill>
                  <a:schemeClr val="tx1"/>
                </a:solidFill>
              </a:rPr>
              <a:t>What’s the purpose of the requirements package?</a:t>
            </a:r>
          </a:p>
        </p:txBody>
      </p:sp>
    </p:spTree>
    <p:extLst>
      <p:ext uri="{BB962C8B-B14F-4D97-AF65-F5344CB8AC3E}">
        <p14:creationId xmlns:p14="http://schemas.microsoft.com/office/powerpoint/2010/main" val="2208258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059628" y="386397"/>
            <a:ext cx="7024744" cy="1143000"/>
          </a:xfrm>
        </p:spPr>
        <p:txBody>
          <a:bodyPr>
            <a:normAutofit fontScale="90000"/>
          </a:bodyPr>
          <a:lstStyle/>
          <a:p>
            <a:r>
              <a:rPr lang="en-US" dirty="0" smtClean="0"/>
              <a:t>Introducing the </a:t>
            </a:r>
            <a:br>
              <a:rPr lang="en-US" dirty="0" smtClean="0"/>
            </a:br>
            <a:r>
              <a:rPr lang="en-US" dirty="0" smtClean="0"/>
              <a:t>Requirements Package</a:t>
            </a:r>
            <a:endParaRPr lang="en-US" dirty="0"/>
          </a:p>
        </p:txBody>
      </p:sp>
      <p:sp>
        <p:nvSpPr>
          <p:cNvPr id="5" name="Content Placeholder 4"/>
          <p:cNvSpPr>
            <a:spLocks noGrp="1"/>
          </p:cNvSpPr>
          <p:nvPr>
            <p:ph idx="1"/>
          </p:nvPr>
        </p:nvSpPr>
        <p:spPr>
          <a:xfrm>
            <a:off x="685800" y="1779609"/>
            <a:ext cx="7772400" cy="1412874"/>
          </a:xfrm>
        </p:spPr>
        <p:txBody>
          <a:bodyPr>
            <a:normAutofit/>
          </a:bodyPr>
          <a:lstStyle/>
          <a:p>
            <a:pPr marL="0" lvl="0" indent="0">
              <a:buNone/>
            </a:pPr>
            <a:r>
              <a:rPr lang="en-US" dirty="0" smtClean="0"/>
              <a:t>The </a:t>
            </a:r>
            <a:r>
              <a:rPr lang="en-US" dirty="0"/>
              <a:t>R</a:t>
            </a:r>
            <a:r>
              <a:rPr lang="en-US" dirty="0" smtClean="0"/>
              <a:t>equirements </a:t>
            </a:r>
            <a:r>
              <a:rPr lang="en-US" dirty="0"/>
              <a:t>P</a:t>
            </a:r>
            <a:r>
              <a:rPr lang="en-US" dirty="0" smtClean="0"/>
              <a:t>ackage used to communicate underlying requirements deliverables.</a:t>
            </a:r>
            <a:r>
              <a:rPr lang="en-US" dirty="0"/>
              <a:t> </a:t>
            </a:r>
            <a:r>
              <a:rPr lang="en-US" dirty="0" smtClean="0"/>
              <a:t> It is;</a:t>
            </a:r>
          </a:p>
        </p:txBody>
      </p:sp>
      <p:sp>
        <p:nvSpPr>
          <p:cNvPr id="3" name="Slide Number Placeholder 2"/>
          <p:cNvSpPr>
            <a:spLocks noGrp="1"/>
          </p:cNvSpPr>
          <p:nvPr>
            <p:ph type="sldNum" sz="quarter" idx="12"/>
          </p:nvPr>
        </p:nvSpPr>
        <p:spPr/>
        <p:txBody>
          <a:bodyPr/>
          <a:lstStyle/>
          <a:p>
            <a:fld id="{5CBDBD4D-7B7B-4EC0-AB6E-424933B04FED}" type="slidenum">
              <a:rPr lang="en-US" smtClean="0"/>
              <a:pPr/>
              <a:t>44</a:t>
            </a:fld>
            <a:endParaRPr lang="en-US" dirty="0"/>
          </a:p>
        </p:txBody>
      </p:sp>
      <p:sp>
        <p:nvSpPr>
          <p:cNvPr id="6" name="Rectangle 5"/>
          <p:cNvSpPr/>
          <p:nvPr/>
        </p:nvSpPr>
        <p:spPr>
          <a:xfrm>
            <a:off x="685800" y="2889250"/>
            <a:ext cx="7772400" cy="2346325"/>
          </a:xfrm>
          <a:prstGeom prst="rect">
            <a:avLst/>
          </a:prstGeom>
          <a:solidFill>
            <a:srgbClr val="E0EB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5800" indent="-463550">
              <a:spcBef>
                <a:spcPts val="600"/>
              </a:spcBef>
              <a:spcAft>
                <a:spcPts val="600"/>
              </a:spcAft>
              <a:buFont typeface="Wingdings" pitchFamily="2" charset="2"/>
              <a:buChar char="§"/>
            </a:pPr>
            <a:r>
              <a:rPr lang="en-US" sz="2000" dirty="0" smtClean="0">
                <a:solidFill>
                  <a:schemeClr val="tx1"/>
                </a:solidFill>
              </a:rPr>
              <a:t>Is a stand-alone document</a:t>
            </a:r>
          </a:p>
          <a:p>
            <a:pPr marL="685800" indent="-463550">
              <a:spcBef>
                <a:spcPts val="600"/>
              </a:spcBef>
              <a:spcAft>
                <a:spcPts val="600"/>
              </a:spcAft>
              <a:buFont typeface="Wingdings" pitchFamily="2" charset="2"/>
              <a:buChar char="§"/>
            </a:pPr>
            <a:r>
              <a:rPr lang="en-US" sz="2000" dirty="0" smtClean="0">
                <a:solidFill>
                  <a:schemeClr val="tx1"/>
                </a:solidFill>
              </a:rPr>
              <a:t>Organizes requirements artifacts for easy consumption by requirements stakeholders </a:t>
            </a:r>
          </a:p>
          <a:p>
            <a:pPr marL="685800" indent="-463550">
              <a:spcBef>
                <a:spcPts val="600"/>
              </a:spcBef>
              <a:spcAft>
                <a:spcPts val="600"/>
              </a:spcAft>
              <a:buFont typeface="Wingdings" pitchFamily="2" charset="2"/>
              <a:buChar char="§"/>
            </a:pPr>
            <a:r>
              <a:rPr lang="en-US" sz="2000" dirty="0" smtClean="0">
                <a:solidFill>
                  <a:schemeClr val="tx1"/>
                </a:solidFill>
              </a:rPr>
              <a:t>Is highly flexible</a:t>
            </a:r>
          </a:p>
        </p:txBody>
      </p:sp>
    </p:spTree>
    <p:extLst>
      <p:ext uri="{BB962C8B-B14F-4D97-AF65-F5344CB8AC3E}">
        <p14:creationId xmlns:p14="http://schemas.microsoft.com/office/powerpoint/2010/main" val="1522553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New Approach to the Requirements Package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Requirements deliverables – e.g., process maps, uses cases – are </a:t>
            </a:r>
            <a:r>
              <a:rPr lang="en-US" u="sng" dirty="0" smtClean="0"/>
              <a:t>individual artifacts</a:t>
            </a:r>
            <a:endParaRPr lang="en-US" dirty="0" smtClean="0"/>
          </a:p>
          <a:p>
            <a:r>
              <a:rPr lang="en-US" dirty="0" smtClean="0"/>
              <a:t>The BRD becomes a package to pull together individual artifacts</a:t>
            </a:r>
          </a:p>
          <a:p>
            <a:r>
              <a:rPr lang="en-US" dirty="0" smtClean="0"/>
              <a:t>The Requirements Management Plan determines which artifacts are developed and packaged</a:t>
            </a:r>
          </a:p>
          <a:p>
            <a:r>
              <a:rPr lang="en-US" dirty="0" smtClean="0"/>
              <a:t>RSMEs need to educate business stakeholders on what the new  requirements package will look like</a:t>
            </a:r>
          </a:p>
        </p:txBody>
      </p:sp>
      <p:sp>
        <p:nvSpPr>
          <p:cNvPr id="4" name="Slide Number Placeholder 3"/>
          <p:cNvSpPr>
            <a:spLocks noGrp="1"/>
          </p:cNvSpPr>
          <p:nvPr>
            <p:ph type="sldNum" sz="quarter" idx="12"/>
          </p:nvPr>
        </p:nvSpPr>
        <p:spPr/>
        <p:txBody>
          <a:bodyPr/>
          <a:lstStyle/>
          <a:p>
            <a:fld id="{5CBDBD4D-7B7B-4EC0-AB6E-424933B04FED}" type="slidenum">
              <a:rPr lang="en-US" smtClean="0"/>
              <a:pPr/>
              <a:t>45</a:t>
            </a:fld>
            <a:endParaRPr lang="en-US" dirty="0"/>
          </a:p>
        </p:txBody>
      </p:sp>
    </p:spTree>
    <p:extLst>
      <p:ext uri="{BB962C8B-B14F-4D97-AF65-F5344CB8AC3E}">
        <p14:creationId xmlns:p14="http://schemas.microsoft.com/office/powerpoint/2010/main" val="3262955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67241" y="576402"/>
            <a:ext cx="7024744" cy="1143000"/>
          </a:xfrm>
        </p:spPr>
        <p:txBody>
          <a:bodyPr>
            <a:normAutofit fontScale="90000"/>
          </a:bodyPr>
          <a:lstStyle/>
          <a:p>
            <a:r>
              <a:rPr lang="en-CA" dirty="0" smtClean="0"/>
              <a:t>Artifacts in the Requirements Package</a:t>
            </a:r>
            <a:endParaRPr lang="en-CA" dirty="0"/>
          </a:p>
        </p:txBody>
      </p:sp>
      <p:sp>
        <p:nvSpPr>
          <p:cNvPr id="3" name="Content Placeholder 2"/>
          <p:cNvSpPr>
            <a:spLocks noGrp="1"/>
          </p:cNvSpPr>
          <p:nvPr>
            <p:ph idx="1"/>
          </p:nvPr>
        </p:nvSpPr>
        <p:spPr>
          <a:xfrm>
            <a:off x="685800" y="1947553"/>
            <a:ext cx="7772400" cy="4476997"/>
          </a:xfrm>
        </p:spPr>
        <p:txBody>
          <a:bodyPr>
            <a:normAutofit/>
          </a:bodyPr>
          <a:lstStyle/>
          <a:p>
            <a:pPr>
              <a:lnSpc>
                <a:spcPct val="150000"/>
              </a:lnSpc>
              <a:buFont typeface="Wingdings" panose="05000000000000000000" pitchFamily="2" charset="2"/>
              <a:buChar char="q"/>
            </a:pPr>
            <a:r>
              <a:rPr lang="en-CA" sz="1800" dirty="0">
                <a:solidFill>
                  <a:schemeClr val="tx1"/>
                </a:solidFill>
                <a:latin typeface="Arial" pitchFamily="34" charset="0"/>
                <a:cs typeface="Arial" pitchFamily="34" charset="0"/>
              </a:rPr>
              <a:t>RMP</a:t>
            </a:r>
          </a:p>
          <a:p>
            <a:pPr>
              <a:lnSpc>
                <a:spcPct val="150000"/>
              </a:lnSpc>
              <a:buFont typeface="Wingdings" panose="05000000000000000000" pitchFamily="2" charset="2"/>
              <a:buChar char="q"/>
            </a:pPr>
            <a:r>
              <a:rPr lang="en-CA" sz="1800" dirty="0">
                <a:solidFill>
                  <a:schemeClr val="tx1"/>
                </a:solidFill>
                <a:latin typeface="Arial" pitchFamily="34" charset="0"/>
                <a:cs typeface="Arial" pitchFamily="34" charset="0"/>
              </a:rPr>
              <a:t>Problem/Opportunity Statements</a:t>
            </a:r>
          </a:p>
          <a:p>
            <a:pPr>
              <a:lnSpc>
                <a:spcPct val="150000"/>
              </a:lnSpc>
              <a:buFont typeface="Wingdings" panose="05000000000000000000" pitchFamily="2" charset="2"/>
              <a:buChar char="q"/>
            </a:pPr>
            <a:r>
              <a:rPr lang="en-CA" sz="1800" dirty="0">
                <a:solidFill>
                  <a:schemeClr val="tx1"/>
                </a:solidFill>
                <a:latin typeface="Arial" pitchFamily="34" charset="0"/>
                <a:cs typeface="Arial" pitchFamily="34" charset="0"/>
              </a:rPr>
              <a:t>Business Opportunities/Benefits</a:t>
            </a:r>
          </a:p>
          <a:p>
            <a:pPr>
              <a:lnSpc>
                <a:spcPct val="150000"/>
              </a:lnSpc>
              <a:buFont typeface="Wingdings" panose="05000000000000000000" pitchFamily="2" charset="2"/>
              <a:buChar char="q"/>
            </a:pPr>
            <a:r>
              <a:rPr lang="en-CA" sz="1800" dirty="0">
                <a:solidFill>
                  <a:schemeClr val="tx1"/>
                </a:solidFill>
                <a:latin typeface="Arial" pitchFamily="34" charset="0"/>
                <a:cs typeface="Arial" pitchFamily="34" charset="0"/>
              </a:rPr>
              <a:t>Context Diagram</a:t>
            </a:r>
          </a:p>
          <a:p>
            <a:pPr>
              <a:lnSpc>
                <a:spcPct val="150000"/>
              </a:lnSpc>
              <a:buFont typeface="Wingdings" panose="05000000000000000000" pitchFamily="2" charset="2"/>
              <a:buChar char="q"/>
            </a:pPr>
            <a:r>
              <a:rPr lang="en-CA" sz="1800" dirty="0">
                <a:solidFill>
                  <a:schemeClr val="tx1"/>
                </a:solidFill>
                <a:latin typeface="Arial" pitchFamily="34" charset="0"/>
                <a:cs typeface="Arial" pitchFamily="34" charset="0"/>
              </a:rPr>
              <a:t>Stakeholder Analysis</a:t>
            </a:r>
          </a:p>
          <a:p>
            <a:pPr>
              <a:lnSpc>
                <a:spcPct val="150000"/>
              </a:lnSpc>
              <a:buFont typeface="Wingdings" panose="05000000000000000000" pitchFamily="2" charset="2"/>
              <a:buChar char="q"/>
            </a:pPr>
            <a:r>
              <a:rPr lang="en-CA" sz="1800" dirty="0">
                <a:solidFill>
                  <a:schemeClr val="tx1"/>
                </a:solidFill>
                <a:latin typeface="Arial" pitchFamily="34" charset="0"/>
                <a:cs typeface="Arial" pitchFamily="34" charset="0"/>
              </a:rPr>
              <a:t>Requirements Statements</a:t>
            </a:r>
          </a:p>
          <a:p>
            <a:endParaRPr lang="en-CA" dirty="0" smtClean="0"/>
          </a:p>
          <a:p>
            <a:endParaRPr lang="en-CA" dirty="0" smtClean="0"/>
          </a:p>
          <a:p>
            <a:endParaRPr lang="en-CA" dirty="0" smtClean="0"/>
          </a:p>
          <a:p>
            <a:endParaRPr lang="en-CA" dirty="0"/>
          </a:p>
        </p:txBody>
      </p:sp>
      <p:sp>
        <p:nvSpPr>
          <p:cNvPr id="4" name="Slide Number Placeholder 3"/>
          <p:cNvSpPr>
            <a:spLocks noGrp="1"/>
          </p:cNvSpPr>
          <p:nvPr>
            <p:ph type="sldNum" sz="quarter" idx="12"/>
          </p:nvPr>
        </p:nvSpPr>
        <p:spPr/>
        <p:txBody>
          <a:bodyPr/>
          <a:lstStyle/>
          <a:p>
            <a:fld id="{5CBDBD4D-7B7B-4EC0-AB6E-424933B04FED}" type="slidenum">
              <a:rPr lang="en-CA" smtClean="0"/>
              <a:pPr/>
              <a:t>46</a:t>
            </a:fld>
            <a:endParaRPr lang="en-CA" dirty="0"/>
          </a:p>
        </p:txBody>
      </p:sp>
      <p:sp>
        <p:nvSpPr>
          <p:cNvPr id="5" name="Rectangle 4"/>
          <p:cNvSpPr/>
          <p:nvPr/>
        </p:nvSpPr>
        <p:spPr>
          <a:xfrm>
            <a:off x="4815444" y="1764064"/>
            <a:ext cx="4572000" cy="3000821"/>
          </a:xfrm>
          <a:prstGeom prst="rect">
            <a:avLst/>
          </a:prstGeom>
        </p:spPr>
        <p:txBody>
          <a:bodyPr>
            <a:spAutoFit/>
          </a:bodyPr>
          <a:lstStyle/>
          <a:p>
            <a:pPr marL="285750" indent="-285750">
              <a:lnSpc>
                <a:spcPct val="150000"/>
              </a:lnSpc>
              <a:buFont typeface="Wingdings" panose="05000000000000000000" pitchFamily="2" charset="2"/>
              <a:buChar char="q"/>
            </a:pPr>
            <a:r>
              <a:rPr lang="en-CA" dirty="0" smtClean="0">
                <a:latin typeface="Arial" pitchFamily="34" charset="0"/>
                <a:cs typeface="Arial" pitchFamily="34" charset="0"/>
              </a:rPr>
              <a:t>Business </a:t>
            </a:r>
            <a:r>
              <a:rPr lang="en-CA" dirty="0">
                <a:latin typeface="Arial" pitchFamily="34" charset="0"/>
                <a:cs typeface="Arial" pitchFamily="34" charset="0"/>
              </a:rPr>
              <a:t>Process Models</a:t>
            </a:r>
          </a:p>
          <a:p>
            <a:pPr marL="285750" indent="-285750">
              <a:lnSpc>
                <a:spcPct val="150000"/>
              </a:lnSpc>
              <a:buFont typeface="Wingdings" panose="05000000000000000000" pitchFamily="2" charset="2"/>
              <a:buChar char="q"/>
            </a:pPr>
            <a:r>
              <a:rPr lang="en-CA" dirty="0" smtClean="0">
                <a:latin typeface="Arial" pitchFamily="34" charset="0"/>
                <a:cs typeface="Arial" pitchFamily="34" charset="0"/>
              </a:rPr>
              <a:t>Use </a:t>
            </a:r>
            <a:r>
              <a:rPr lang="en-CA" dirty="0">
                <a:latin typeface="Arial" pitchFamily="34" charset="0"/>
                <a:cs typeface="Arial" pitchFamily="34" charset="0"/>
              </a:rPr>
              <a:t>Case Diagram</a:t>
            </a:r>
          </a:p>
          <a:p>
            <a:pPr marL="285750" indent="-285750">
              <a:lnSpc>
                <a:spcPct val="150000"/>
              </a:lnSpc>
              <a:buFont typeface="Wingdings" panose="05000000000000000000" pitchFamily="2" charset="2"/>
              <a:buChar char="q"/>
            </a:pPr>
            <a:r>
              <a:rPr lang="en-CA" dirty="0" smtClean="0">
                <a:latin typeface="Arial" pitchFamily="34" charset="0"/>
                <a:cs typeface="Arial" pitchFamily="34" charset="0"/>
              </a:rPr>
              <a:t>Use Cases</a:t>
            </a:r>
          </a:p>
          <a:p>
            <a:pPr marL="285750" indent="-285750">
              <a:lnSpc>
                <a:spcPct val="150000"/>
              </a:lnSpc>
              <a:buFont typeface="Wingdings" panose="05000000000000000000" pitchFamily="2" charset="2"/>
              <a:buChar char="q"/>
            </a:pPr>
            <a:r>
              <a:rPr lang="en-CA" dirty="0" smtClean="0">
                <a:latin typeface="Arial" pitchFamily="34" charset="0"/>
                <a:cs typeface="Arial" pitchFamily="34" charset="0"/>
              </a:rPr>
              <a:t>Data Requirements</a:t>
            </a:r>
          </a:p>
          <a:p>
            <a:pPr marL="285750" indent="-285750">
              <a:lnSpc>
                <a:spcPct val="150000"/>
              </a:lnSpc>
              <a:buFont typeface="Wingdings" panose="05000000000000000000" pitchFamily="2" charset="2"/>
              <a:buChar char="q"/>
            </a:pPr>
            <a:r>
              <a:rPr lang="en-CA" dirty="0" smtClean="0">
                <a:latin typeface="Arial" pitchFamily="34" charset="0"/>
                <a:cs typeface="Arial" pitchFamily="34" charset="0"/>
              </a:rPr>
              <a:t>Wireframes</a:t>
            </a:r>
            <a:endParaRPr lang="en-CA" dirty="0">
              <a:latin typeface="Arial" pitchFamily="34" charset="0"/>
              <a:cs typeface="Arial" pitchFamily="34" charset="0"/>
            </a:endParaRPr>
          </a:p>
          <a:p>
            <a:pPr marL="285750" indent="-285750">
              <a:lnSpc>
                <a:spcPct val="150000"/>
              </a:lnSpc>
              <a:buFont typeface="Wingdings" panose="05000000000000000000" pitchFamily="2" charset="2"/>
              <a:buChar char="q"/>
            </a:pPr>
            <a:r>
              <a:rPr lang="en-CA" dirty="0">
                <a:latin typeface="Arial" pitchFamily="34" charset="0"/>
                <a:cs typeface="Arial" pitchFamily="34" charset="0"/>
              </a:rPr>
              <a:t>Non-Functional Requirements</a:t>
            </a:r>
          </a:p>
          <a:p>
            <a:pPr marL="285750" indent="-285750">
              <a:lnSpc>
                <a:spcPct val="150000"/>
              </a:lnSpc>
              <a:buFont typeface="Wingdings" panose="05000000000000000000" pitchFamily="2" charset="2"/>
              <a:buChar char="q"/>
            </a:pPr>
            <a:r>
              <a:rPr lang="en-CA" dirty="0">
                <a:latin typeface="Arial" pitchFamily="34" charset="0"/>
                <a:cs typeface="Arial" pitchFamily="34" charset="0"/>
              </a:rPr>
              <a:t>Traceability </a:t>
            </a:r>
          </a:p>
        </p:txBody>
      </p:sp>
    </p:spTree>
    <p:extLst>
      <p:ext uri="{BB962C8B-B14F-4D97-AF65-F5344CB8AC3E}">
        <p14:creationId xmlns:p14="http://schemas.microsoft.com/office/powerpoint/2010/main" val="942905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fade">
                                      <p:cBhvr>
                                        <p:cTn id="37" dur="5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 end="1"/>
                                            </p:txEl>
                                          </p:spTgt>
                                        </p:tgtEl>
                                        <p:attrNameLst>
                                          <p:attrName>style.visibility</p:attrName>
                                        </p:attrNameLst>
                                      </p:cBhvr>
                                      <p:to>
                                        <p:strVal val="visible"/>
                                      </p:to>
                                    </p:set>
                                    <p:animEffect transition="in" filter="fade">
                                      <p:cBhvr>
                                        <p:cTn id="42" dur="500"/>
                                        <p:tgtEl>
                                          <p:spTgt spid="5">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animEffect transition="in" filter="fade">
                                      <p:cBhvr>
                                        <p:cTn id="47" dur="500"/>
                                        <p:tgtEl>
                                          <p:spTgt spid="5">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3" end="3"/>
                                            </p:txEl>
                                          </p:spTgt>
                                        </p:tgtEl>
                                        <p:attrNameLst>
                                          <p:attrName>style.visibility</p:attrName>
                                        </p:attrNameLst>
                                      </p:cBhvr>
                                      <p:to>
                                        <p:strVal val="visible"/>
                                      </p:to>
                                    </p:set>
                                    <p:animEffect transition="in" filter="fade">
                                      <p:cBhvr>
                                        <p:cTn id="52" dur="500"/>
                                        <p:tgtEl>
                                          <p:spTgt spid="5">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Effect transition="in" filter="fade">
                                      <p:cBhvr>
                                        <p:cTn id="57" dur="500"/>
                                        <p:tgtEl>
                                          <p:spTgt spid="5">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5" end="5"/>
                                            </p:txEl>
                                          </p:spTgt>
                                        </p:tgtEl>
                                        <p:attrNameLst>
                                          <p:attrName>style.visibility</p:attrName>
                                        </p:attrNameLst>
                                      </p:cBhvr>
                                      <p:to>
                                        <p:strVal val="visible"/>
                                      </p:to>
                                    </p:set>
                                    <p:animEffect transition="in" filter="fade">
                                      <p:cBhvr>
                                        <p:cTn id="62" dur="500"/>
                                        <p:tgtEl>
                                          <p:spTgt spid="5">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6" end="6"/>
                                            </p:txEl>
                                          </p:spTgt>
                                        </p:tgtEl>
                                        <p:attrNameLst>
                                          <p:attrName>style.visibility</p:attrName>
                                        </p:attrNameLst>
                                      </p:cBhvr>
                                      <p:to>
                                        <p:strVal val="visible"/>
                                      </p:to>
                                    </p:set>
                                    <p:animEffect transition="in" filter="fade">
                                      <p:cBhvr>
                                        <p:cTn id="6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05164"/>
            <a:ext cx="7024744" cy="1143000"/>
          </a:xfrm>
        </p:spPr>
        <p:txBody>
          <a:bodyPr>
            <a:normAutofit fontScale="90000"/>
          </a:bodyPr>
          <a:lstStyle/>
          <a:p>
            <a:r>
              <a:rPr lang="en-US" dirty="0" smtClean="0"/>
              <a:t>Three Levels of </a:t>
            </a:r>
            <a:br>
              <a:rPr lang="en-US" dirty="0" smtClean="0"/>
            </a:br>
            <a:r>
              <a:rPr lang="en-US" dirty="0" smtClean="0"/>
              <a:t>Business Requirements</a:t>
            </a:r>
            <a:endParaRPr lang="en-US" dirty="0"/>
          </a:p>
        </p:txBody>
      </p:sp>
      <p:sp>
        <p:nvSpPr>
          <p:cNvPr id="4" name="Slide Number Placeholder 3"/>
          <p:cNvSpPr>
            <a:spLocks noGrp="1"/>
          </p:cNvSpPr>
          <p:nvPr>
            <p:ph type="sldNum" sz="quarter" idx="12"/>
          </p:nvPr>
        </p:nvSpPr>
        <p:spPr/>
        <p:txBody>
          <a:bodyPr/>
          <a:lstStyle/>
          <a:p>
            <a:fld id="{5CBDBD4D-7B7B-4EC0-AB6E-424933B04FED}" type="slidenum">
              <a:rPr lang="en-US" smtClean="0"/>
              <a:pPr/>
              <a:t>47</a:t>
            </a:fld>
            <a:endParaRPr lang="en-US" dirty="0"/>
          </a:p>
        </p:txBody>
      </p:sp>
      <p:sp>
        <p:nvSpPr>
          <p:cNvPr id="5" name="Content Placeholder 4"/>
          <p:cNvSpPr txBox="1">
            <a:spLocks/>
          </p:cNvSpPr>
          <p:nvPr/>
        </p:nvSpPr>
        <p:spPr>
          <a:xfrm>
            <a:off x="685800" y="1482726"/>
            <a:ext cx="7772400" cy="914399"/>
          </a:xfrm>
          <a:prstGeom prst="rect">
            <a:avLst/>
          </a:prstGeom>
        </p:spPr>
        <p:txBody>
          <a:bodyPr vert="horz" lIns="91440" tIns="45720" rIns="91440" bIns="45720" rtlCol="0">
            <a:noAutofit/>
          </a:bodyPr>
          <a:lstStyle/>
          <a:p>
            <a:pPr>
              <a:defRPr/>
            </a:pPr>
            <a:r>
              <a:rPr lang="en-US" sz="2000" dirty="0" smtClean="0"/>
              <a:t>The Requirements Document supports an iterative approach to delivering requirements</a:t>
            </a:r>
          </a:p>
        </p:txBody>
      </p:sp>
      <p:sp>
        <p:nvSpPr>
          <p:cNvPr id="6" name="Rectangle 5"/>
          <p:cNvSpPr/>
          <p:nvPr/>
        </p:nvSpPr>
        <p:spPr>
          <a:xfrm>
            <a:off x="685800" y="2190750"/>
            <a:ext cx="7772400" cy="2346325"/>
          </a:xfrm>
          <a:prstGeom prst="rect">
            <a:avLst/>
          </a:prstGeom>
          <a:solidFill>
            <a:srgbClr val="E0EB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5800" indent="-463550">
              <a:spcBef>
                <a:spcPts val="600"/>
              </a:spcBef>
              <a:spcAft>
                <a:spcPts val="600"/>
              </a:spcAft>
            </a:pPr>
            <a:r>
              <a:rPr lang="en-US" sz="2000" dirty="0" smtClean="0">
                <a:solidFill>
                  <a:schemeClr val="tx1"/>
                </a:solidFill>
              </a:rPr>
              <a:t>There are three levels of business requirements:</a:t>
            </a:r>
          </a:p>
          <a:p>
            <a:pPr marL="685800" indent="-463550">
              <a:spcBef>
                <a:spcPts val="600"/>
              </a:spcBef>
              <a:spcAft>
                <a:spcPts val="600"/>
              </a:spcAft>
              <a:buFont typeface="Wingdings" pitchFamily="2" charset="2"/>
              <a:buChar char="§"/>
            </a:pPr>
            <a:r>
              <a:rPr lang="en-US" sz="2000" dirty="0" smtClean="0">
                <a:solidFill>
                  <a:schemeClr val="tx1"/>
                </a:solidFill>
              </a:rPr>
              <a:t>High level – requirements scope</a:t>
            </a:r>
          </a:p>
          <a:p>
            <a:pPr marL="685800" indent="-463550">
              <a:spcBef>
                <a:spcPts val="600"/>
              </a:spcBef>
              <a:spcAft>
                <a:spcPts val="600"/>
              </a:spcAft>
              <a:buFont typeface="Wingdings" pitchFamily="2" charset="2"/>
              <a:buChar char="§"/>
            </a:pPr>
            <a:r>
              <a:rPr lang="en-US" sz="2000" dirty="0" smtClean="0">
                <a:solidFill>
                  <a:schemeClr val="tx1"/>
                </a:solidFill>
              </a:rPr>
              <a:t>Mid-level – such as process maps, use case diagram</a:t>
            </a:r>
          </a:p>
          <a:p>
            <a:pPr marL="685800" indent="-463550">
              <a:spcBef>
                <a:spcPts val="600"/>
              </a:spcBef>
              <a:spcAft>
                <a:spcPts val="600"/>
              </a:spcAft>
              <a:buFont typeface="Wingdings" pitchFamily="2" charset="2"/>
              <a:buChar char="§"/>
            </a:pPr>
            <a:r>
              <a:rPr lang="en-US" sz="2000" dirty="0" smtClean="0">
                <a:solidFill>
                  <a:schemeClr val="tx1"/>
                </a:solidFill>
              </a:rPr>
              <a:t>Detailed – such as use cases, user interface, data / reporting / other requirements</a:t>
            </a:r>
          </a:p>
        </p:txBody>
      </p:sp>
      <p:sp>
        <p:nvSpPr>
          <p:cNvPr id="7" name="Content Placeholder 4"/>
          <p:cNvSpPr txBox="1">
            <a:spLocks/>
          </p:cNvSpPr>
          <p:nvPr/>
        </p:nvSpPr>
        <p:spPr>
          <a:xfrm>
            <a:off x="685800" y="4877176"/>
            <a:ext cx="7772400" cy="716797"/>
          </a:xfrm>
          <a:prstGeom prst="rect">
            <a:avLst/>
          </a:prstGeom>
        </p:spPr>
        <p:txBody>
          <a:bodyPr vert="horz" lIns="91440" tIns="45720" rIns="91440" bIns="45720" rtlCol="0">
            <a:noAutofit/>
          </a:bodyPr>
          <a:lstStyle/>
          <a:p>
            <a:pPr marL="228600" lvl="0" indent="-6350">
              <a:spcBef>
                <a:spcPts val="600"/>
              </a:spcBef>
              <a:spcAft>
                <a:spcPts val="600"/>
              </a:spcAft>
            </a:pPr>
            <a:r>
              <a:rPr lang="en-US" sz="2000" dirty="0" smtClean="0"/>
              <a:t>The Requirements Management Plan drives the components included in each requirements package</a:t>
            </a:r>
          </a:p>
        </p:txBody>
      </p:sp>
    </p:spTree>
    <p:extLst>
      <p:ext uri="{BB962C8B-B14F-4D97-AF65-F5344CB8AC3E}">
        <p14:creationId xmlns:p14="http://schemas.microsoft.com/office/powerpoint/2010/main" val="1109049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 Iterations, Reviews and Approvals</a:t>
            </a:r>
            <a:endParaRPr lang="en-US" dirty="0"/>
          </a:p>
        </p:txBody>
      </p:sp>
      <p:sp>
        <p:nvSpPr>
          <p:cNvPr id="5" name="Text Placeholder 4"/>
          <p:cNvSpPr>
            <a:spLocks noGrp="1"/>
          </p:cNvSpPr>
          <p:nvPr>
            <p:ph type="body" idx="1"/>
          </p:nvPr>
        </p:nvSpPr>
        <p:spPr/>
        <p:txBody>
          <a:bodyPr/>
          <a:lstStyle/>
          <a:p>
            <a:r>
              <a:rPr lang="en-US" dirty="0" smtClean="0"/>
              <a:t>Section 6</a:t>
            </a:r>
            <a:endParaRPr lang="en-US" dirty="0"/>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000" t="60890" r="9485" b="28042"/>
          <a:stretch/>
        </p:blipFill>
        <p:spPr bwMode="auto">
          <a:xfrm>
            <a:off x="3657600" y="4343400"/>
            <a:ext cx="535545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1610" y="232017"/>
            <a:ext cx="7024744" cy="1143000"/>
          </a:xfrm>
        </p:spPr>
        <p:txBody>
          <a:bodyPr>
            <a:normAutofit fontScale="90000"/>
          </a:bodyPr>
          <a:lstStyle/>
          <a:p>
            <a:r>
              <a:rPr lang="en-US" dirty="0" smtClean="0"/>
              <a:t>Planning Requirements Iteration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564474075"/>
              </p:ext>
            </p:extLst>
          </p:nvPr>
        </p:nvGraphicFramePr>
        <p:xfrm>
          <a:off x="381000" y="1187116"/>
          <a:ext cx="8426116" cy="52457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5CBDBD4D-7B7B-4EC0-AB6E-424933B04FED}" type="slidenum">
              <a:rPr lang="en-US" smtClean="0"/>
              <a:pPr/>
              <a:t>49</a:t>
            </a:fld>
            <a:endParaRPr lang="en-US" dirty="0"/>
          </a:p>
        </p:txBody>
      </p:sp>
      <p:sp>
        <p:nvSpPr>
          <p:cNvPr id="6" name="Rounded Rectangle 5"/>
          <p:cNvSpPr/>
          <p:nvPr/>
        </p:nvSpPr>
        <p:spPr>
          <a:xfrm rot="20586793">
            <a:off x="685800" y="1447800"/>
            <a:ext cx="2057400" cy="9144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5-10 business days of effort</a:t>
            </a:r>
          </a:p>
        </p:txBody>
      </p:sp>
    </p:spTree>
    <p:extLst>
      <p:ext uri="{BB962C8B-B14F-4D97-AF65-F5344CB8AC3E}">
        <p14:creationId xmlns:p14="http://schemas.microsoft.com/office/powerpoint/2010/main" val="2531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graphicEl>
                                              <a:dgm id="{D7164DF2-58A5-4637-B44F-C59CCDC5C204}"/>
                                            </p:graphicEl>
                                          </p:spTgt>
                                        </p:tgtEl>
                                        <p:attrNameLst>
                                          <p:attrName>style.visibility</p:attrName>
                                        </p:attrNameLst>
                                      </p:cBhvr>
                                      <p:to>
                                        <p:strVal val="visible"/>
                                      </p:to>
                                    </p:set>
                                    <p:animEffect transition="in" filter="fade">
                                      <p:cBhvr>
                                        <p:cTn id="7" dur="1000"/>
                                        <p:tgtEl>
                                          <p:spTgt spid="8">
                                            <p:graphicEl>
                                              <a:dgm id="{D7164DF2-58A5-4637-B44F-C59CCDC5C204}"/>
                                            </p:graphicEl>
                                          </p:spTgt>
                                        </p:tgtEl>
                                      </p:cBhvr>
                                    </p:animEffect>
                                    <p:anim calcmode="lin" valueType="num">
                                      <p:cBhvr>
                                        <p:cTn id="8" dur="1000" fill="hold"/>
                                        <p:tgtEl>
                                          <p:spTgt spid="8">
                                            <p:graphicEl>
                                              <a:dgm id="{D7164DF2-58A5-4637-B44F-C59CCDC5C204}"/>
                                            </p:graphicEl>
                                          </p:spTgt>
                                        </p:tgtEl>
                                        <p:attrNameLst>
                                          <p:attrName>ppt_x</p:attrName>
                                        </p:attrNameLst>
                                      </p:cBhvr>
                                      <p:tavLst>
                                        <p:tav tm="0">
                                          <p:val>
                                            <p:strVal val="#ppt_x"/>
                                          </p:val>
                                        </p:tav>
                                        <p:tav tm="100000">
                                          <p:val>
                                            <p:strVal val="#ppt_x"/>
                                          </p:val>
                                        </p:tav>
                                      </p:tavLst>
                                    </p:anim>
                                    <p:anim calcmode="lin" valueType="num">
                                      <p:cBhvr>
                                        <p:cTn id="9" dur="1000" fill="hold"/>
                                        <p:tgtEl>
                                          <p:spTgt spid="8">
                                            <p:graphicEl>
                                              <a:dgm id="{D7164DF2-58A5-4637-B44F-C59CCDC5C204}"/>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graphicEl>
                                              <a:dgm id="{19E6D9BF-6B52-44CD-88B9-5C4DDD1FD88D}"/>
                                            </p:graphicEl>
                                          </p:spTgt>
                                        </p:tgtEl>
                                        <p:attrNameLst>
                                          <p:attrName>style.visibility</p:attrName>
                                        </p:attrNameLst>
                                      </p:cBhvr>
                                      <p:to>
                                        <p:strVal val="visible"/>
                                      </p:to>
                                    </p:set>
                                    <p:animEffect transition="in" filter="fade">
                                      <p:cBhvr>
                                        <p:cTn id="14" dur="1000"/>
                                        <p:tgtEl>
                                          <p:spTgt spid="8">
                                            <p:graphicEl>
                                              <a:dgm id="{19E6D9BF-6B52-44CD-88B9-5C4DDD1FD88D}"/>
                                            </p:graphicEl>
                                          </p:spTgt>
                                        </p:tgtEl>
                                      </p:cBhvr>
                                    </p:animEffect>
                                    <p:anim calcmode="lin" valueType="num">
                                      <p:cBhvr>
                                        <p:cTn id="15" dur="1000" fill="hold"/>
                                        <p:tgtEl>
                                          <p:spTgt spid="8">
                                            <p:graphicEl>
                                              <a:dgm id="{19E6D9BF-6B52-44CD-88B9-5C4DDD1FD88D}"/>
                                            </p:graphicEl>
                                          </p:spTgt>
                                        </p:tgtEl>
                                        <p:attrNameLst>
                                          <p:attrName>ppt_x</p:attrName>
                                        </p:attrNameLst>
                                      </p:cBhvr>
                                      <p:tavLst>
                                        <p:tav tm="0">
                                          <p:val>
                                            <p:strVal val="#ppt_x"/>
                                          </p:val>
                                        </p:tav>
                                        <p:tav tm="100000">
                                          <p:val>
                                            <p:strVal val="#ppt_x"/>
                                          </p:val>
                                        </p:tav>
                                      </p:tavLst>
                                    </p:anim>
                                    <p:anim calcmode="lin" valueType="num">
                                      <p:cBhvr>
                                        <p:cTn id="16" dur="1000" fill="hold"/>
                                        <p:tgtEl>
                                          <p:spTgt spid="8">
                                            <p:graphicEl>
                                              <a:dgm id="{19E6D9BF-6B52-44CD-88B9-5C4DDD1FD88D}"/>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graphicEl>
                                              <a:dgm id="{640DD148-1816-404D-90A3-A6570F4DBA9D}"/>
                                            </p:graphicEl>
                                          </p:spTgt>
                                        </p:tgtEl>
                                        <p:attrNameLst>
                                          <p:attrName>style.visibility</p:attrName>
                                        </p:attrNameLst>
                                      </p:cBhvr>
                                      <p:to>
                                        <p:strVal val="visible"/>
                                      </p:to>
                                    </p:set>
                                    <p:animEffect transition="in" filter="fade">
                                      <p:cBhvr>
                                        <p:cTn id="19" dur="1000"/>
                                        <p:tgtEl>
                                          <p:spTgt spid="8">
                                            <p:graphicEl>
                                              <a:dgm id="{640DD148-1816-404D-90A3-A6570F4DBA9D}"/>
                                            </p:graphicEl>
                                          </p:spTgt>
                                        </p:tgtEl>
                                      </p:cBhvr>
                                    </p:animEffect>
                                    <p:anim calcmode="lin" valueType="num">
                                      <p:cBhvr>
                                        <p:cTn id="20" dur="1000" fill="hold"/>
                                        <p:tgtEl>
                                          <p:spTgt spid="8">
                                            <p:graphicEl>
                                              <a:dgm id="{640DD148-1816-404D-90A3-A6570F4DBA9D}"/>
                                            </p:graphicEl>
                                          </p:spTgt>
                                        </p:tgtEl>
                                        <p:attrNameLst>
                                          <p:attrName>ppt_x</p:attrName>
                                        </p:attrNameLst>
                                      </p:cBhvr>
                                      <p:tavLst>
                                        <p:tav tm="0">
                                          <p:val>
                                            <p:strVal val="#ppt_x"/>
                                          </p:val>
                                        </p:tav>
                                        <p:tav tm="100000">
                                          <p:val>
                                            <p:strVal val="#ppt_x"/>
                                          </p:val>
                                        </p:tav>
                                      </p:tavLst>
                                    </p:anim>
                                    <p:anim calcmode="lin" valueType="num">
                                      <p:cBhvr>
                                        <p:cTn id="21" dur="1000" fill="hold"/>
                                        <p:tgtEl>
                                          <p:spTgt spid="8">
                                            <p:graphicEl>
                                              <a:dgm id="{640DD148-1816-404D-90A3-A6570F4DBA9D}"/>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graphicEl>
                                              <a:dgm id="{99F83D7C-636B-4932-96E8-96159076076A}"/>
                                            </p:graphicEl>
                                          </p:spTgt>
                                        </p:tgtEl>
                                        <p:attrNameLst>
                                          <p:attrName>style.visibility</p:attrName>
                                        </p:attrNameLst>
                                      </p:cBhvr>
                                      <p:to>
                                        <p:strVal val="visible"/>
                                      </p:to>
                                    </p:set>
                                    <p:animEffect transition="in" filter="fade">
                                      <p:cBhvr>
                                        <p:cTn id="26" dur="1000"/>
                                        <p:tgtEl>
                                          <p:spTgt spid="8">
                                            <p:graphicEl>
                                              <a:dgm id="{99F83D7C-636B-4932-96E8-96159076076A}"/>
                                            </p:graphicEl>
                                          </p:spTgt>
                                        </p:tgtEl>
                                      </p:cBhvr>
                                    </p:animEffect>
                                    <p:anim calcmode="lin" valueType="num">
                                      <p:cBhvr>
                                        <p:cTn id="27" dur="1000" fill="hold"/>
                                        <p:tgtEl>
                                          <p:spTgt spid="8">
                                            <p:graphicEl>
                                              <a:dgm id="{99F83D7C-636B-4932-96E8-96159076076A}"/>
                                            </p:graphicEl>
                                          </p:spTgt>
                                        </p:tgtEl>
                                        <p:attrNameLst>
                                          <p:attrName>ppt_x</p:attrName>
                                        </p:attrNameLst>
                                      </p:cBhvr>
                                      <p:tavLst>
                                        <p:tav tm="0">
                                          <p:val>
                                            <p:strVal val="#ppt_x"/>
                                          </p:val>
                                        </p:tav>
                                        <p:tav tm="100000">
                                          <p:val>
                                            <p:strVal val="#ppt_x"/>
                                          </p:val>
                                        </p:tav>
                                      </p:tavLst>
                                    </p:anim>
                                    <p:anim calcmode="lin" valueType="num">
                                      <p:cBhvr>
                                        <p:cTn id="28" dur="1000" fill="hold"/>
                                        <p:tgtEl>
                                          <p:spTgt spid="8">
                                            <p:graphicEl>
                                              <a:dgm id="{99F83D7C-636B-4932-96E8-96159076076A}"/>
                                            </p:graphic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
                                            <p:graphicEl>
                                              <a:dgm id="{668E1DF7-7041-42BD-9DB7-6B7D782444C7}"/>
                                            </p:graphicEl>
                                          </p:spTgt>
                                        </p:tgtEl>
                                        <p:attrNameLst>
                                          <p:attrName>style.visibility</p:attrName>
                                        </p:attrNameLst>
                                      </p:cBhvr>
                                      <p:to>
                                        <p:strVal val="visible"/>
                                      </p:to>
                                    </p:set>
                                    <p:animEffect transition="in" filter="fade">
                                      <p:cBhvr>
                                        <p:cTn id="33" dur="1000"/>
                                        <p:tgtEl>
                                          <p:spTgt spid="8">
                                            <p:graphicEl>
                                              <a:dgm id="{668E1DF7-7041-42BD-9DB7-6B7D782444C7}"/>
                                            </p:graphicEl>
                                          </p:spTgt>
                                        </p:tgtEl>
                                      </p:cBhvr>
                                    </p:animEffect>
                                    <p:anim calcmode="lin" valueType="num">
                                      <p:cBhvr>
                                        <p:cTn id="34" dur="1000" fill="hold"/>
                                        <p:tgtEl>
                                          <p:spTgt spid="8">
                                            <p:graphicEl>
                                              <a:dgm id="{668E1DF7-7041-42BD-9DB7-6B7D782444C7}"/>
                                            </p:graphicEl>
                                          </p:spTgt>
                                        </p:tgtEl>
                                        <p:attrNameLst>
                                          <p:attrName>ppt_x</p:attrName>
                                        </p:attrNameLst>
                                      </p:cBhvr>
                                      <p:tavLst>
                                        <p:tav tm="0">
                                          <p:val>
                                            <p:strVal val="#ppt_x"/>
                                          </p:val>
                                        </p:tav>
                                        <p:tav tm="100000">
                                          <p:val>
                                            <p:strVal val="#ppt_x"/>
                                          </p:val>
                                        </p:tav>
                                      </p:tavLst>
                                    </p:anim>
                                    <p:anim calcmode="lin" valueType="num">
                                      <p:cBhvr>
                                        <p:cTn id="35" dur="1000" fill="hold"/>
                                        <p:tgtEl>
                                          <p:spTgt spid="8">
                                            <p:graphicEl>
                                              <a:dgm id="{668E1DF7-7041-42BD-9DB7-6B7D782444C7}"/>
                                            </p:graphic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
                                            <p:graphicEl>
                                              <a:dgm id="{80CE4EB6-86BE-47E6-A77E-BAA119717BD4}"/>
                                            </p:graphicEl>
                                          </p:spTgt>
                                        </p:tgtEl>
                                        <p:attrNameLst>
                                          <p:attrName>style.visibility</p:attrName>
                                        </p:attrNameLst>
                                      </p:cBhvr>
                                      <p:to>
                                        <p:strVal val="visible"/>
                                      </p:to>
                                    </p:set>
                                    <p:animEffect transition="in" filter="fade">
                                      <p:cBhvr>
                                        <p:cTn id="40" dur="1000"/>
                                        <p:tgtEl>
                                          <p:spTgt spid="8">
                                            <p:graphicEl>
                                              <a:dgm id="{80CE4EB6-86BE-47E6-A77E-BAA119717BD4}"/>
                                            </p:graphicEl>
                                          </p:spTgt>
                                        </p:tgtEl>
                                      </p:cBhvr>
                                    </p:animEffect>
                                    <p:anim calcmode="lin" valueType="num">
                                      <p:cBhvr>
                                        <p:cTn id="41" dur="1000" fill="hold"/>
                                        <p:tgtEl>
                                          <p:spTgt spid="8">
                                            <p:graphicEl>
                                              <a:dgm id="{80CE4EB6-86BE-47E6-A77E-BAA119717BD4}"/>
                                            </p:graphicEl>
                                          </p:spTgt>
                                        </p:tgtEl>
                                        <p:attrNameLst>
                                          <p:attrName>ppt_x</p:attrName>
                                        </p:attrNameLst>
                                      </p:cBhvr>
                                      <p:tavLst>
                                        <p:tav tm="0">
                                          <p:val>
                                            <p:strVal val="#ppt_x"/>
                                          </p:val>
                                        </p:tav>
                                        <p:tav tm="100000">
                                          <p:val>
                                            <p:strVal val="#ppt_x"/>
                                          </p:val>
                                        </p:tav>
                                      </p:tavLst>
                                    </p:anim>
                                    <p:anim calcmode="lin" valueType="num">
                                      <p:cBhvr>
                                        <p:cTn id="42" dur="1000" fill="hold"/>
                                        <p:tgtEl>
                                          <p:spTgt spid="8">
                                            <p:graphicEl>
                                              <a:dgm id="{80CE4EB6-86BE-47E6-A77E-BAA119717BD4}"/>
                                            </p:graphic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fltVal val="0"/>
                                          </p:val>
                                        </p:tav>
                                        <p:tav tm="100000">
                                          <p:val>
                                            <p:strVal val="#ppt_w"/>
                                          </p:val>
                                        </p:tav>
                                      </p:tavLst>
                                    </p:anim>
                                    <p:anim calcmode="lin" valueType="num">
                                      <p:cBhvr>
                                        <p:cTn id="48" dur="500" fill="hold"/>
                                        <p:tgtEl>
                                          <p:spTgt spid="6"/>
                                        </p:tgtEl>
                                        <p:attrNameLst>
                                          <p:attrName>ppt_h</p:attrName>
                                        </p:attrNameLst>
                                      </p:cBhvr>
                                      <p:tavLst>
                                        <p:tav tm="0">
                                          <p:val>
                                            <p:fltVal val="0"/>
                                          </p:val>
                                        </p:tav>
                                        <p:tav tm="100000">
                                          <p:val>
                                            <p:strVal val="#ppt_h"/>
                                          </p:val>
                                        </p:tav>
                                      </p:tavLst>
                                    </p:anim>
                                    <p:animEffect transition="in" filter="fade">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386414"/>
            <a:ext cx="7024744" cy="1143000"/>
          </a:xfrm>
        </p:spPr>
        <p:txBody>
          <a:bodyPr>
            <a:normAutofit fontScale="90000"/>
          </a:bodyPr>
          <a:lstStyle/>
          <a:p>
            <a:r>
              <a:rPr lang="en-CA" dirty="0" smtClean="0"/>
              <a:t>Project Delivery Methodologies</a:t>
            </a:r>
            <a:endParaRPr lang="en-CA" dirty="0"/>
          </a:p>
        </p:txBody>
      </p:sp>
      <p:sp>
        <p:nvSpPr>
          <p:cNvPr id="6" name="Down Arrow Callout 5"/>
          <p:cNvSpPr/>
          <p:nvPr/>
        </p:nvSpPr>
        <p:spPr>
          <a:xfrm>
            <a:off x="899592" y="1628800"/>
            <a:ext cx="1224136" cy="720080"/>
          </a:xfrm>
          <a:prstGeom prst="downArrow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1400" dirty="0" smtClean="0"/>
              <a:t>Seed Funding</a:t>
            </a:r>
            <a:endParaRPr lang="en-CA" sz="1400" dirty="0"/>
          </a:p>
        </p:txBody>
      </p:sp>
      <p:sp>
        <p:nvSpPr>
          <p:cNvPr id="7" name="Down Arrow Callout 6"/>
          <p:cNvSpPr/>
          <p:nvPr/>
        </p:nvSpPr>
        <p:spPr>
          <a:xfrm>
            <a:off x="2915816" y="1643741"/>
            <a:ext cx="1224136" cy="720080"/>
          </a:xfrm>
          <a:prstGeom prst="downArrow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1400" dirty="0" smtClean="0"/>
              <a:t>Business Case</a:t>
            </a:r>
            <a:endParaRPr lang="en-CA" sz="1400" dirty="0"/>
          </a:p>
        </p:txBody>
      </p:sp>
      <p:sp>
        <p:nvSpPr>
          <p:cNvPr id="8" name="Down Arrow Callout 7"/>
          <p:cNvSpPr/>
          <p:nvPr/>
        </p:nvSpPr>
        <p:spPr>
          <a:xfrm>
            <a:off x="6012160" y="1628683"/>
            <a:ext cx="1224136" cy="720080"/>
          </a:xfrm>
          <a:prstGeom prst="downArrow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1400" dirty="0" smtClean="0"/>
              <a:t>Delivery</a:t>
            </a:r>
            <a:endParaRPr lang="en-CA" sz="1400" dirty="0"/>
          </a:p>
        </p:txBody>
      </p:sp>
      <p:sp>
        <p:nvSpPr>
          <p:cNvPr id="9" name="Down Arrow Callout 8"/>
          <p:cNvSpPr/>
          <p:nvPr/>
        </p:nvSpPr>
        <p:spPr>
          <a:xfrm>
            <a:off x="7459367" y="1611127"/>
            <a:ext cx="1224136" cy="720080"/>
          </a:xfrm>
          <a:prstGeom prst="downArrow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1400" dirty="0" smtClean="0"/>
              <a:t>AAR</a:t>
            </a:r>
            <a:endParaRPr lang="en-CA" sz="14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416010"/>
            <a:ext cx="8286890" cy="1084998"/>
          </a:xfrm>
          <a:prstGeom prst="rect">
            <a:avLst/>
          </a:prstGeom>
          <a:ln w="28575">
            <a:solidFill>
              <a:schemeClr val="tx1"/>
            </a:solidFill>
          </a:ln>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4581128"/>
            <a:ext cx="8286890" cy="1259462"/>
          </a:xfrm>
          <a:prstGeom prst="rect">
            <a:avLst/>
          </a:prstGeom>
          <a:ln w="28575">
            <a:solidFill>
              <a:schemeClr val="tx1"/>
            </a:solidFill>
          </a:ln>
        </p:spPr>
      </p:pic>
      <p:sp>
        <p:nvSpPr>
          <p:cNvPr id="13" name="Rectangle 12"/>
          <p:cNvSpPr/>
          <p:nvPr/>
        </p:nvSpPr>
        <p:spPr>
          <a:xfrm>
            <a:off x="323528" y="3717032"/>
            <a:ext cx="3204356" cy="1493827"/>
          </a:xfrm>
          <a:prstGeom prst="rect">
            <a:avLst/>
          </a:prstGeom>
          <a:noFill/>
          <a:ln w="3810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14" name="TextBox 13"/>
          <p:cNvSpPr txBox="1"/>
          <p:nvPr/>
        </p:nvSpPr>
        <p:spPr>
          <a:xfrm>
            <a:off x="323528" y="3717032"/>
            <a:ext cx="3204356" cy="923330"/>
          </a:xfrm>
          <a:prstGeom prst="rect">
            <a:avLst/>
          </a:prstGeom>
          <a:noFill/>
        </p:spPr>
        <p:txBody>
          <a:bodyPr wrap="square" rtlCol="0">
            <a:spAutoFit/>
          </a:bodyPr>
          <a:lstStyle/>
          <a:p>
            <a:pPr algn="ctr"/>
            <a:r>
              <a:rPr lang="en-CA" b="1" dirty="0" smtClean="0"/>
              <a:t>Business Analysis Phase</a:t>
            </a:r>
          </a:p>
          <a:p>
            <a:pPr algn="ctr"/>
            <a:r>
              <a:rPr lang="en-CA" dirty="0" smtClean="0"/>
              <a:t>(Ideation, Business Needs, Requirements)</a:t>
            </a:r>
            <a:endParaRPr lang="en-CA" dirty="0"/>
          </a:p>
        </p:txBody>
      </p:sp>
      <p:sp>
        <p:nvSpPr>
          <p:cNvPr id="15" name="TextBox 14"/>
          <p:cNvSpPr txBox="1"/>
          <p:nvPr/>
        </p:nvSpPr>
        <p:spPr>
          <a:xfrm>
            <a:off x="6624228" y="4869160"/>
            <a:ext cx="2058198" cy="646331"/>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smtClean="0"/>
              <a:t>Marketing, Sales and Support</a:t>
            </a:r>
            <a:endParaRPr lang="en-CA" dirty="0"/>
          </a:p>
        </p:txBody>
      </p:sp>
      <p:sp>
        <p:nvSpPr>
          <p:cNvPr id="16" name="TextBox 15"/>
          <p:cNvSpPr txBox="1"/>
          <p:nvPr/>
        </p:nvSpPr>
        <p:spPr>
          <a:xfrm>
            <a:off x="3707904" y="4355812"/>
            <a:ext cx="2736304" cy="369332"/>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smtClean="0"/>
              <a:t>Marketing, Pre-Sales</a:t>
            </a:r>
            <a:endParaRPr lang="en-CA" dirty="0"/>
          </a:p>
        </p:txBody>
      </p:sp>
      <p:sp>
        <p:nvSpPr>
          <p:cNvPr id="17" name="Bent Arrow 16"/>
          <p:cNvSpPr/>
          <p:nvPr/>
        </p:nvSpPr>
        <p:spPr>
          <a:xfrm rot="5400000">
            <a:off x="3689467" y="3878615"/>
            <a:ext cx="360040" cy="32316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8" name="Bent Arrow 17"/>
          <p:cNvSpPr/>
          <p:nvPr/>
        </p:nvSpPr>
        <p:spPr>
          <a:xfrm rot="5400000">
            <a:off x="6605791" y="4381800"/>
            <a:ext cx="360040" cy="32316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43201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3" grpId="0" animBg="1"/>
      <p:bldP spid="14" grpId="0"/>
      <p:bldP spid="15" grpId="0" animBg="1"/>
      <p:bldP spid="16" grpId="0" animBg="1"/>
      <p:bldP spid="17" grpId="0" animBg="1"/>
      <p:bldP spid="1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56601" y="148890"/>
            <a:ext cx="7024744" cy="1143000"/>
          </a:xfrm>
        </p:spPr>
        <p:txBody>
          <a:bodyPr>
            <a:normAutofit fontScale="90000"/>
          </a:bodyPr>
          <a:lstStyle/>
          <a:p>
            <a:r>
              <a:rPr lang="en-US" dirty="0" smtClean="0"/>
              <a:t>Review and Approval Cycle</a:t>
            </a:r>
            <a:endParaRPr lang="en-US" dirty="0"/>
          </a:p>
        </p:txBody>
      </p:sp>
      <p:graphicFrame>
        <p:nvGraphicFramePr>
          <p:cNvPr id="7" name="Content Placeholder 6"/>
          <p:cNvGraphicFramePr>
            <a:graphicFrameLocks noGrp="1"/>
          </p:cNvGraphicFramePr>
          <p:nvPr>
            <p:ph idx="1"/>
          </p:nvPr>
        </p:nvGraphicFramePr>
        <p:xfrm>
          <a:off x="685800" y="1270001"/>
          <a:ext cx="7772400" cy="490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5CBDBD4D-7B7B-4EC0-AB6E-424933B04FED}" type="slidenum">
              <a:rPr lang="en-US" smtClean="0"/>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90600" y="1981200"/>
            <a:ext cx="3581400" cy="3581400"/>
          </a:xfrm>
          <a:prstGeom prst="rect">
            <a:avLst/>
          </a:prstGeom>
          <a:solidFill>
            <a:srgbClr val="E0EB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 name="Title 3"/>
          <p:cNvSpPr>
            <a:spLocks noGrp="1"/>
          </p:cNvSpPr>
          <p:nvPr>
            <p:ph type="title"/>
          </p:nvPr>
        </p:nvSpPr>
        <p:spPr>
          <a:xfrm>
            <a:off x="914400" y="517025"/>
            <a:ext cx="7024744" cy="1143000"/>
          </a:xfrm>
        </p:spPr>
        <p:txBody>
          <a:bodyPr/>
          <a:lstStyle/>
          <a:p>
            <a:r>
              <a:rPr lang="en-US" dirty="0" smtClean="0"/>
              <a:t>Discussion Questions</a:t>
            </a:r>
            <a:endParaRPr lang="en-US" dirty="0"/>
          </a:p>
        </p:txBody>
      </p:sp>
      <p:pic>
        <p:nvPicPr>
          <p:cNvPr id="5" name="Picture 4" descr="woman.png"/>
          <p:cNvPicPr>
            <a:picLocks noChangeAspect="1"/>
          </p:cNvPicPr>
          <p:nvPr/>
        </p:nvPicPr>
        <p:blipFill>
          <a:blip r:embed="rId3" cstate="print"/>
          <a:stretch>
            <a:fillRect/>
          </a:stretch>
        </p:blipFill>
        <p:spPr>
          <a:xfrm>
            <a:off x="914400" y="1905000"/>
            <a:ext cx="3181794" cy="3724795"/>
          </a:xfrm>
          <a:prstGeom prst="rect">
            <a:avLst/>
          </a:prstGeom>
        </p:spPr>
      </p:pic>
      <p:sp>
        <p:nvSpPr>
          <p:cNvPr id="10" name="Rectangle 9"/>
          <p:cNvSpPr/>
          <p:nvPr/>
        </p:nvSpPr>
        <p:spPr>
          <a:xfrm>
            <a:off x="4572000" y="1752600"/>
            <a:ext cx="3886200" cy="3962400"/>
          </a:xfrm>
          <a:prstGeom prst="rect">
            <a:avLst/>
          </a:prstGeom>
          <a:solidFill>
            <a:schemeClr val="bg1"/>
          </a:solidFill>
          <a:ln w="76200">
            <a:solidFill>
              <a:srgbClr val="E0E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5425" lvl="0"/>
            <a:r>
              <a:rPr lang="en-US" sz="2000" dirty="0" smtClean="0">
                <a:solidFill>
                  <a:schemeClr val="tx1"/>
                </a:solidFill>
              </a:rPr>
              <a:t>When and how often should quality reviews happen?</a:t>
            </a:r>
          </a:p>
          <a:p>
            <a:pPr marL="225425" lvl="0"/>
            <a:endParaRPr lang="en-US" sz="2000" dirty="0" smtClean="0">
              <a:solidFill>
                <a:schemeClr val="tx1"/>
              </a:solidFill>
            </a:endParaRPr>
          </a:p>
          <a:p>
            <a:pPr marL="225425" lvl="0"/>
            <a:r>
              <a:rPr lang="en-US" sz="2000" dirty="0" smtClean="0">
                <a:solidFill>
                  <a:schemeClr val="tx1"/>
                </a:solidFill>
              </a:rPr>
              <a:t>Who should be involved in quality reviews?</a:t>
            </a:r>
          </a:p>
          <a:p>
            <a:pPr marL="225425" lvl="0"/>
            <a:endParaRPr lang="en-US" sz="2000" dirty="0" smtClean="0">
              <a:solidFill>
                <a:schemeClr val="tx1"/>
              </a:solidFill>
            </a:endParaRPr>
          </a:p>
          <a:p>
            <a:pPr marL="225425" lvl="0"/>
            <a:r>
              <a:rPr lang="en-US" sz="2000" dirty="0" smtClean="0">
                <a:solidFill>
                  <a:schemeClr val="tx1"/>
                </a:solidFill>
              </a:rPr>
              <a:t>How do you know when artifacts are at a level of quality that you can present them to your partners?</a:t>
            </a:r>
          </a:p>
          <a:p>
            <a:pPr marL="225425" lvl="0"/>
            <a:endParaRPr lang="en-US" sz="2000" dirty="0" smtClean="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Quality Reviews</a:t>
            </a:r>
            <a:endParaRPr lang="en-US" dirty="0"/>
          </a:p>
        </p:txBody>
      </p:sp>
      <p:sp>
        <p:nvSpPr>
          <p:cNvPr id="15" name="Content Placeholder 14"/>
          <p:cNvSpPr>
            <a:spLocks noGrp="1"/>
          </p:cNvSpPr>
          <p:nvPr>
            <p:ph idx="1"/>
          </p:nvPr>
        </p:nvSpPr>
        <p:spPr/>
        <p:txBody>
          <a:bodyPr/>
          <a:lstStyle/>
          <a:p>
            <a:r>
              <a:rPr lang="en-US" dirty="0" smtClean="0"/>
              <a:t>There should be a quality review for each iteration.</a:t>
            </a:r>
          </a:p>
          <a:p>
            <a:r>
              <a:rPr lang="en-US" dirty="0" smtClean="0"/>
              <a:t>Happens before the stakeholder review.</a:t>
            </a:r>
          </a:p>
          <a:p>
            <a:r>
              <a:rPr lang="en-US" dirty="0" smtClean="0"/>
              <a:t>Focuses mostly on the quality of the underlying artifacts.</a:t>
            </a:r>
          </a:p>
          <a:p>
            <a:r>
              <a:rPr lang="en-US" dirty="0" smtClean="0"/>
              <a:t>Could take the form of a peer review against a Quality Review Checklist.</a:t>
            </a:r>
          </a:p>
        </p:txBody>
      </p:sp>
      <p:sp>
        <p:nvSpPr>
          <p:cNvPr id="4" name="Slide Number Placeholder 3"/>
          <p:cNvSpPr>
            <a:spLocks noGrp="1"/>
          </p:cNvSpPr>
          <p:nvPr>
            <p:ph type="sldNum" sz="quarter" idx="12"/>
          </p:nvPr>
        </p:nvSpPr>
        <p:spPr/>
        <p:txBody>
          <a:bodyPr/>
          <a:lstStyle/>
          <a:p>
            <a:fld id="{5CBDBD4D-7B7B-4EC0-AB6E-424933B04FED}" type="slidenum">
              <a:rPr lang="en-US" smtClean="0"/>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500" y="598713"/>
            <a:ext cx="7024744" cy="1143000"/>
          </a:xfrm>
        </p:spPr>
        <p:txBody>
          <a:bodyPr/>
          <a:lstStyle/>
          <a:p>
            <a:r>
              <a:rPr lang="en-US" dirty="0" smtClean="0"/>
              <a:t>Quality Review</a:t>
            </a:r>
            <a:endParaRPr lang="en-US" dirty="0"/>
          </a:p>
        </p:txBody>
      </p:sp>
      <p:sp>
        <p:nvSpPr>
          <p:cNvPr id="4" name="Text Placeholder 3"/>
          <p:cNvSpPr>
            <a:spLocks noGrp="1"/>
          </p:cNvSpPr>
          <p:nvPr>
            <p:ph type="body" idx="1"/>
          </p:nvPr>
        </p:nvSpPr>
        <p:spPr>
          <a:solidFill>
            <a:srgbClr val="E0EBE7"/>
          </a:solidFill>
        </p:spPr>
        <p:txBody>
          <a:bodyPr/>
          <a:lstStyle/>
          <a:p>
            <a:pPr algn="ctr"/>
            <a:r>
              <a:rPr lang="en-US" dirty="0" smtClean="0"/>
              <a:t>Quality of Artifacts</a:t>
            </a:r>
            <a:endParaRPr lang="en-US" dirty="0"/>
          </a:p>
        </p:txBody>
      </p:sp>
      <p:sp>
        <p:nvSpPr>
          <p:cNvPr id="5" name="Content Placeholder 4"/>
          <p:cNvSpPr>
            <a:spLocks noGrp="1"/>
          </p:cNvSpPr>
          <p:nvPr>
            <p:ph sz="half" idx="2"/>
          </p:nvPr>
        </p:nvSpPr>
        <p:spPr>
          <a:solidFill>
            <a:srgbClr val="EDF5E0"/>
          </a:solidFill>
        </p:spPr>
        <p:txBody>
          <a:bodyPr>
            <a:normAutofit fontScale="70000" lnSpcReduction="20000"/>
          </a:bodyPr>
          <a:lstStyle/>
          <a:p>
            <a:pPr>
              <a:buNone/>
            </a:pPr>
            <a:r>
              <a:rPr lang="en-US" dirty="0" smtClean="0"/>
              <a:t/>
            </a:r>
            <a:br>
              <a:rPr lang="en-US" dirty="0" smtClean="0"/>
            </a:br>
            <a:r>
              <a:rPr lang="en-US" dirty="0" smtClean="0"/>
              <a:t>For example, requirements are:</a:t>
            </a:r>
            <a:br>
              <a:rPr lang="en-US" dirty="0" smtClean="0"/>
            </a:br>
            <a:endParaRPr lang="en-US" dirty="0" smtClean="0"/>
          </a:p>
          <a:p>
            <a:pPr marL="469900" indent="-236538">
              <a:lnSpc>
                <a:spcPct val="100000"/>
              </a:lnSpc>
              <a:spcBef>
                <a:spcPts val="0"/>
              </a:spcBef>
            </a:pPr>
            <a:r>
              <a:rPr lang="en-US" dirty="0" smtClean="0"/>
              <a:t>Consistent</a:t>
            </a:r>
          </a:p>
          <a:p>
            <a:pPr marL="469900" indent="-236538">
              <a:lnSpc>
                <a:spcPct val="100000"/>
              </a:lnSpc>
              <a:spcBef>
                <a:spcPts val="0"/>
              </a:spcBef>
            </a:pPr>
            <a:r>
              <a:rPr lang="en-US" dirty="0" smtClean="0"/>
              <a:t>Complete</a:t>
            </a:r>
          </a:p>
          <a:p>
            <a:pPr marL="469900" indent="-236538">
              <a:lnSpc>
                <a:spcPct val="100000"/>
              </a:lnSpc>
              <a:spcBef>
                <a:spcPts val="0"/>
              </a:spcBef>
            </a:pPr>
            <a:r>
              <a:rPr lang="en-US" dirty="0" smtClean="0"/>
              <a:t>Cohesive</a:t>
            </a:r>
          </a:p>
          <a:p>
            <a:pPr marL="469900" indent="-236538">
              <a:lnSpc>
                <a:spcPct val="100000"/>
              </a:lnSpc>
              <a:spcBef>
                <a:spcPts val="0"/>
              </a:spcBef>
            </a:pPr>
            <a:r>
              <a:rPr lang="en-US" dirty="0" smtClean="0"/>
              <a:t>Correct</a:t>
            </a:r>
          </a:p>
          <a:p>
            <a:pPr marL="469900" indent="-236538">
              <a:lnSpc>
                <a:spcPct val="100000"/>
              </a:lnSpc>
              <a:spcBef>
                <a:spcPts val="0"/>
              </a:spcBef>
            </a:pPr>
            <a:r>
              <a:rPr lang="en-US" dirty="0" smtClean="0"/>
              <a:t>Modifiable</a:t>
            </a:r>
          </a:p>
          <a:p>
            <a:pPr marL="469900" indent="-236538">
              <a:lnSpc>
                <a:spcPct val="100000"/>
              </a:lnSpc>
              <a:spcBef>
                <a:spcPts val="0"/>
              </a:spcBef>
            </a:pPr>
            <a:r>
              <a:rPr lang="en-US" dirty="0" smtClean="0"/>
              <a:t>Testable</a:t>
            </a:r>
          </a:p>
          <a:p>
            <a:pPr marL="469900" indent="-236538">
              <a:lnSpc>
                <a:spcPct val="100000"/>
              </a:lnSpc>
              <a:spcBef>
                <a:spcPts val="0"/>
              </a:spcBef>
            </a:pPr>
            <a:r>
              <a:rPr lang="en-US" dirty="0" smtClean="0"/>
              <a:t>Feasible</a:t>
            </a:r>
          </a:p>
          <a:p>
            <a:pPr marL="469900" indent="-236538">
              <a:lnSpc>
                <a:spcPct val="100000"/>
              </a:lnSpc>
              <a:spcBef>
                <a:spcPts val="0"/>
              </a:spcBef>
            </a:pPr>
            <a:r>
              <a:rPr lang="en-US" dirty="0" smtClean="0"/>
              <a:t>Unambiguous</a:t>
            </a:r>
            <a:endParaRPr lang="en-US" dirty="0"/>
          </a:p>
        </p:txBody>
      </p:sp>
      <p:sp>
        <p:nvSpPr>
          <p:cNvPr id="6" name="Text Placeholder 5"/>
          <p:cNvSpPr>
            <a:spLocks noGrp="1"/>
          </p:cNvSpPr>
          <p:nvPr>
            <p:ph type="body" sz="quarter" idx="3"/>
          </p:nvPr>
        </p:nvSpPr>
        <p:spPr>
          <a:solidFill>
            <a:srgbClr val="E0EBE7"/>
          </a:solidFill>
        </p:spPr>
        <p:txBody>
          <a:bodyPr/>
          <a:lstStyle/>
          <a:p>
            <a:pPr algn="ctr"/>
            <a:r>
              <a:rPr lang="en-US" dirty="0" smtClean="0"/>
              <a:t>Quality of Package</a:t>
            </a:r>
            <a:endParaRPr lang="en-US" dirty="0"/>
          </a:p>
        </p:txBody>
      </p:sp>
      <p:sp>
        <p:nvSpPr>
          <p:cNvPr id="7" name="Content Placeholder 6"/>
          <p:cNvSpPr>
            <a:spLocks noGrp="1"/>
          </p:cNvSpPr>
          <p:nvPr>
            <p:ph sz="quarter" idx="4"/>
          </p:nvPr>
        </p:nvSpPr>
        <p:spPr>
          <a:solidFill>
            <a:srgbClr val="EDF5E0"/>
          </a:solidFill>
        </p:spPr>
        <p:txBody>
          <a:bodyPr>
            <a:normAutofit fontScale="77500" lnSpcReduction="20000"/>
          </a:bodyPr>
          <a:lstStyle/>
          <a:p>
            <a:pPr lvl="0">
              <a:buNone/>
            </a:pPr>
            <a:r>
              <a:rPr lang="en-US" dirty="0" smtClean="0"/>
              <a:t/>
            </a:r>
            <a:br>
              <a:rPr lang="en-US" dirty="0" smtClean="0"/>
            </a:br>
            <a:r>
              <a:rPr lang="en-US" dirty="0" smtClean="0"/>
              <a:t>For example, the package:</a:t>
            </a:r>
          </a:p>
          <a:p>
            <a:pPr marL="469900" lvl="0" indent="-236538"/>
            <a:r>
              <a:rPr lang="en-US" dirty="0" smtClean="0"/>
              <a:t>Does not repeat what’s already been documented  (e.g., </a:t>
            </a:r>
            <a:r>
              <a:rPr lang="en-US" u="sng" dirty="0" smtClean="0"/>
              <a:t>project</a:t>
            </a:r>
            <a:r>
              <a:rPr lang="en-US" dirty="0" smtClean="0"/>
              <a:t> scope)</a:t>
            </a:r>
          </a:p>
          <a:p>
            <a:pPr marL="469900" lvl="0" indent="-236538"/>
            <a:r>
              <a:rPr lang="en-US" dirty="0" smtClean="0"/>
              <a:t>Clearly delineates between high level, mid-level and detailed requirements</a:t>
            </a:r>
          </a:p>
        </p:txBody>
      </p:sp>
      <p:sp>
        <p:nvSpPr>
          <p:cNvPr id="3" name="Slide Number Placeholder 2"/>
          <p:cNvSpPr>
            <a:spLocks noGrp="1"/>
          </p:cNvSpPr>
          <p:nvPr>
            <p:ph type="sldNum" sz="quarter" idx="12"/>
          </p:nvPr>
        </p:nvSpPr>
        <p:spPr/>
        <p:txBody>
          <a:bodyPr/>
          <a:lstStyle/>
          <a:p>
            <a:fld id="{5CBDBD4D-7B7B-4EC0-AB6E-424933B04FED}" type="slidenum">
              <a:rPr lang="en-US" smtClean="0"/>
              <a:pPr/>
              <a:t>53</a:t>
            </a:fld>
            <a:endParaRPr lang="en-US" dirty="0"/>
          </a:p>
        </p:txBody>
      </p:sp>
      <p:sp>
        <p:nvSpPr>
          <p:cNvPr id="8" name="TextBox 7"/>
          <p:cNvSpPr txBox="1"/>
          <p:nvPr/>
        </p:nvSpPr>
        <p:spPr>
          <a:xfrm>
            <a:off x="4194617" y="1741713"/>
            <a:ext cx="742511" cy="384721"/>
          </a:xfrm>
          <a:prstGeom prst="rect">
            <a:avLst/>
          </a:prstGeom>
          <a:noFill/>
        </p:spPr>
        <p:txBody>
          <a:bodyPr wrap="none" rtlCol="0">
            <a:spAutoFit/>
          </a:bodyPr>
          <a:lstStyle/>
          <a:p>
            <a:pPr>
              <a:lnSpc>
                <a:spcPct val="95000"/>
              </a:lnSpc>
            </a:pPr>
            <a:r>
              <a:rPr lang="en-US" sz="2000" b="1" u="sng" dirty="0" smtClean="0"/>
              <a:t>AND</a:t>
            </a:r>
            <a:endParaRPr lang="en-US" sz="2000" b="1" u="sng"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Stakeholder Reviews</a:t>
            </a:r>
            <a:endParaRPr lang="en-US" dirty="0"/>
          </a:p>
        </p:txBody>
      </p:sp>
      <p:sp>
        <p:nvSpPr>
          <p:cNvPr id="9" name="Content Placeholder 8"/>
          <p:cNvSpPr>
            <a:spLocks noGrp="1"/>
          </p:cNvSpPr>
          <p:nvPr>
            <p:ph idx="1"/>
          </p:nvPr>
        </p:nvSpPr>
        <p:spPr/>
        <p:txBody>
          <a:bodyPr/>
          <a:lstStyle/>
          <a:p>
            <a:r>
              <a:rPr lang="en-US" dirty="0" smtClean="0"/>
              <a:t>Project Manager</a:t>
            </a:r>
          </a:p>
          <a:p>
            <a:r>
              <a:rPr lang="en-US" dirty="0" smtClean="0"/>
              <a:t>Technology Partner</a:t>
            </a:r>
          </a:p>
          <a:p>
            <a:r>
              <a:rPr lang="en-US" dirty="0" smtClean="0"/>
              <a:t>Business Stakeholders and SMEs</a:t>
            </a:r>
          </a:p>
        </p:txBody>
      </p:sp>
      <p:sp>
        <p:nvSpPr>
          <p:cNvPr id="4" name="Slide Number Placeholder 3"/>
          <p:cNvSpPr>
            <a:spLocks noGrp="1"/>
          </p:cNvSpPr>
          <p:nvPr>
            <p:ph type="sldNum" sz="quarter" idx="12"/>
          </p:nvPr>
        </p:nvSpPr>
        <p:spPr/>
        <p:txBody>
          <a:bodyPr/>
          <a:lstStyle/>
          <a:p>
            <a:fld id="{5CBDBD4D-7B7B-4EC0-AB6E-424933B04FED}" type="slidenum">
              <a:rPr lang="en-US" smtClean="0"/>
              <a:pPr/>
              <a:t>54</a:t>
            </a:fld>
            <a:endParaRPr lang="en-US" dirty="0"/>
          </a:p>
        </p:txBody>
      </p:sp>
      <p:pic>
        <p:nvPicPr>
          <p:cNvPr id="6" name="Picture 5"/>
          <p:cNvPicPr/>
          <p:nvPr/>
        </p:nvPicPr>
        <p:blipFill>
          <a:blip r:embed="rId3" cstate="print"/>
          <a:srcRect l="2941" t="45971" r="4040" b="17629"/>
          <a:stretch>
            <a:fillRect/>
          </a:stretch>
        </p:blipFill>
        <p:spPr>
          <a:xfrm>
            <a:off x="2209800" y="4628585"/>
            <a:ext cx="4724400" cy="1543615"/>
          </a:xfrm>
          <a:prstGeom prst="rect">
            <a:avLst/>
          </a:prstGeom>
          <a:ln w="76200">
            <a:noFill/>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5854700" y="1447800"/>
            <a:ext cx="1435100" cy="78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7" name="Rectangle 26"/>
          <p:cNvSpPr/>
          <p:nvPr/>
        </p:nvSpPr>
        <p:spPr>
          <a:xfrm>
            <a:off x="5867400" y="3559175"/>
            <a:ext cx="1435100" cy="78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5" name="Title 4"/>
          <p:cNvSpPr>
            <a:spLocks noGrp="1"/>
          </p:cNvSpPr>
          <p:nvPr>
            <p:ph type="title"/>
          </p:nvPr>
        </p:nvSpPr>
        <p:spPr>
          <a:xfrm>
            <a:off x="1059628" y="127000"/>
            <a:ext cx="7024744" cy="1143000"/>
          </a:xfrm>
        </p:spPr>
        <p:txBody>
          <a:bodyPr/>
          <a:lstStyle/>
          <a:p>
            <a:r>
              <a:rPr lang="en-US" dirty="0" smtClean="0"/>
              <a:t>Required Approvals</a:t>
            </a:r>
            <a:endParaRPr lang="en-US" dirty="0"/>
          </a:p>
        </p:txBody>
      </p:sp>
      <p:sp>
        <p:nvSpPr>
          <p:cNvPr id="4" name="Slide Number Placeholder 3"/>
          <p:cNvSpPr>
            <a:spLocks noGrp="1"/>
          </p:cNvSpPr>
          <p:nvPr>
            <p:ph type="sldNum" sz="quarter" idx="12"/>
          </p:nvPr>
        </p:nvSpPr>
        <p:spPr/>
        <p:txBody>
          <a:bodyPr/>
          <a:lstStyle/>
          <a:p>
            <a:fld id="{5CBDBD4D-7B7B-4EC0-AB6E-424933B04FED}" type="slidenum">
              <a:rPr lang="en-US" smtClean="0"/>
              <a:pPr/>
              <a:t>55</a:t>
            </a:fld>
            <a:endParaRPr lang="en-US" dirty="0"/>
          </a:p>
        </p:txBody>
      </p:sp>
      <p:sp>
        <p:nvSpPr>
          <p:cNvPr id="34" name="Rectangle 33"/>
          <p:cNvSpPr/>
          <p:nvPr/>
        </p:nvSpPr>
        <p:spPr>
          <a:xfrm>
            <a:off x="685800" y="1270000"/>
            <a:ext cx="2971800" cy="1193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High Level Requirements Package</a:t>
            </a:r>
          </a:p>
        </p:txBody>
      </p:sp>
      <p:sp>
        <p:nvSpPr>
          <p:cNvPr id="35" name="Rectangle 34"/>
          <p:cNvSpPr/>
          <p:nvPr/>
        </p:nvSpPr>
        <p:spPr>
          <a:xfrm>
            <a:off x="685800" y="2914650"/>
            <a:ext cx="2971800" cy="1193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Mid-Level </a:t>
            </a:r>
            <a:br>
              <a:rPr lang="en-US" sz="2000" dirty="0" smtClean="0">
                <a:solidFill>
                  <a:schemeClr val="tx1"/>
                </a:solidFill>
              </a:rPr>
            </a:br>
            <a:r>
              <a:rPr lang="en-US" sz="2000" dirty="0" smtClean="0">
                <a:solidFill>
                  <a:schemeClr val="tx1"/>
                </a:solidFill>
              </a:rPr>
              <a:t>Requirements Package</a:t>
            </a:r>
          </a:p>
        </p:txBody>
      </p:sp>
      <p:sp>
        <p:nvSpPr>
          <p:cNvPr id="36" name="Rectangle 35"/>
          <p:cNvSpPr/>
          <p:nvPr/>
        </p:nvSpPr>
        <p:spPr>
          <a:xfrm>
            <a:off x="685800" y="4559300"/>
            <a:ext cx="2971800" cy="1193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Detailed </a:t>
            </a:r>
            <a:br>
              <a:rPr lang="en-US" sz="2000" dirty="0" smtClean="0">
                <a:solidFill>
                  <a:schemeClr val="tx1"/>
                </a:solidFill>
              </a:rPr>
            </a:br>
            <a:r>
              <a:rPr lang="en-US" sz="2000" dirty="0" smtClean="0">
                <a:solidFill>
                  <a:schemeClr val="tx1"/>
                </a:solidFill>
              </a:rPr>
              <a:t>Requirements Package</a:t>
            </a:r>
          </a:p>
        </p:txBody>
      </p:sp>
      <p:sp>
        <p:nvSpPr>
          <p:cNvPr id="37" name="Right Arrow 36"/>
          <p:cNvSpPr/>
          <p:nvPr/>
        </p:nvSpPr>
        <p:spPr>
          <a:xfrm>
            <a:off x="3644900" y="1638300"/>
            <a:ext cx="825500" cy="469900"/>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8" name="Right Arrow 37"/>
          <p:cNvSpPr/>
          <p:nvPr/>
        </p:nvSpPr>
        <p:spPr>
          <a:xfrm>
            <a:off x="3644900" y="3297238"/>
            <a:ext cx="825500" cy="469900"/>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9" name="Right Arrow 38"/>
          <p:cNvSpPr/>
          <p:nvPr/>
        </p:nvSpPr>
        <p:spPr>
          <a:xfrm>
            <a:off x="3644900" y="4930776"/>
            <a:ext cx="825500" cy="469900"/>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5" name="TextBox 14"/>
          <p:cNvSpPr txBox="1"/>
          <p:nvPr/>
        </p:nvSpPr>
        <p:spPr>
          <a:xfrm>
            <a:off x="4572000" y="1651379"/>
            <a:ext cx="2465740" cy="384721"/>
          </a:xfrm>
          <a:prstGeom prst="rect">
            <a:avLst/>
          </a:prstGeom>
          <a:noFill/>
        </p:spPr>
        <p:txBody>
          <a:bodyPr wrap="none" rtlCol="0">
            <a:spAutoFit/>
          </a:bodyPr>
          <a:lstStyle/>
          <a:p>
            <a:pPr>
              <a:lnSpc>
                <a:spcPct val="95000"/>
              </a:lnSpc>
            </a:pPr>
            <a:r>
              <a:rPr lang="en-US" sz="2000" dirty="0" smtClean="0"/>
              <a:t>Approval is required</a:t>
            </a:r>
            <a:endParaRPr lang="en-US" sz="2000" dirty="0"/>
          </a:p>
        </p:txBody>
      </p:sp>
      <p:sp>
        <p:nvSpPr>
          <p:cNvPr id="16" name="TextBox 15"/>
          <p:cNvSpPr txBox="1"/>
          <p:nvPr/>
        </p:nvSpPr>
        <p:spPr>
          <a:xfrm>
            <a:off x="4572000" y="4960038"/>
            <a:ext cx="2465740" cy="384721"/>
          </a:xfrm>
          <a:prstGeom prst="rect">
            <a:avLst/>
          </a:prstGeom>
          <a:noFill/>
        </p:spPr>
        <p:txBody>
          <a:bodyPr wrap="none" rtlCol="0">
            <a:spAutoFit/>
          </a:bodyPr>
          <a:lstStyle/>
          <a:p>
            <a:pPr>
              <a:lnSpc>
                <a:spcPct val="95000"/>
              </a:lnSpc>
            </a:pPr>
            <a:r>
              <a:rPr lang="en-US" sz="2000" dirty="0" smtClean="0"/>
              <a:t>Approval is required</a:t>
            </a:r>
            <a:endParaRPr lang="en-US" sz="2000" dirty="0"/>
          </a:p>
        </p:txBody>
      </p:sp>
      <p:sp>
        <p:nvSpPr>
          <p:cNvPr id="17" name="TextBox 16"/>
          <p:cNvSpPr txBox="1"/>
          <p:nvPr/>
        </p:nvSpPr>
        <p:spPr>
          <a:xfrm>
            <a:off x="4572000" y="3200270"/>
            <a:ext cx="3886200" cy="384721"/>
          </a:xfrm>
          <a:prstGeom prst="rect">
            <a:avLst/>
          </a:prstGeom>
          <a:noFill/>
        </p:spPr>
        <p:txBody>
          <a:bodyPr wrap="square" rtlCol="0">
            <a:spAutoFit/>
          </a:bodyPr>
          <a:lstStyle/>
          <a:p>
            <a:pPr>
              <a:lnSpc>
                <a:spcPct val="95000"/>
              </a:lnSpc>
            </a:pPr>
            <a:r>
              <a:rPr lang="en-US" sz="2000" dirty="0" smtClean="0"/>
              <a:t>Approval may be required</a:t>
            </a:r>
            <a:endParaRPr lang="en-US" sz="2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981" y="374521"/>
            <a:ext cx="7024744" cy="1143000"/>
          </a:xfrm>
        </p:spPr>
        <p:txBody>
          <a:bodyPr/>
          <a:lstStyle/>
          <a:p>
            <a:r>
              <a:rPr lang="en-US" dirty="0" smtClean="0"/>
              <a:t>Approval Process</a:t>
            </a:r>
            <a:endParaRPr lang="en-US" dirty="0"/>
          </a:p>
        </p:txBody>
      </p:sp>
      <p:graphicFrame>
        <p:nvGraphicFramePr>
          <p:cNvPr id="5" name="Content Placeholder 4"/>
          <p:cNvGraphicFramePr>
            <a:graphicFrameLocks noGrp="1"/>
          </p:cNvGraphicFramePr>
          <p:nvPr>
            <p:ph idx="1"/>
          </p:nvPr>
        </p:nvGraphicFramePr>
        <p:xfrm>
          <a:off x="685800" y="1482725"/>
          <a:ext cx="7772400" cy="4511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5CBDBD4D-7B7B-4EC0-AB6E-424933B04FED}" type="slidenum">
              <a:rPr lang="en-US" smtClean="0"/>
              <a:pPr/>
              <a:t>56</a:t>
            </a:fld>
            <a:endParaRPr lang="en-US" dirty="0"/>
          </a:p>
        </p:txBody>
      </p:sp>
      <p:pic>
        <p:nvPicPr>
          <p:cNvPr id="6" name="Picture 2" descr="http://www.orchardpharma.com/wp-content/uploads/2011/01/Arrow-iStock_000007415024Medium1.jpg"/>
          <p:cNvPicPr>
            <a:picLocks noChangeAspect="1" noChangeArrowheads="1"/>
          </p:cNvPicPr>
          <p:nvPr/>
        </p:nvPicPr>
        <p:blipFill>
          <a:blip r:embed="rId8" cstate="print"/>
          <a:srcRect b="19376"/>
          <a:stretch>
            <a:fillRect/>
          </a:stretch>
        </p:blipFill>
        <p:spPr bwMode="auto">
          <a:xfrm rot="17188995" flipV="1">
            <a:off x="1020221" y="1918811"/>
            <a:ext cx="932961" cy="564141"/>
          </a:xfrm>
          <a:prstGeom prst="rect">
            <a:avLst/>
          </a:prstGeom>
          <a:noFill/>
        </p:spPr>
      </p:pic>
      <p:sp>
        <p:nvSpPr>
          <p:cNvPr id="7" name="TextBox 6"/>
          <p:cNvSpPr txBox="1"/>
          <p:nvPr/>
        </p:nvSpPr>
        <p:spPr>
          <a:xfrm>
            <a:off x="381000" y="2556238"/>
            <a:ext cx="1558582" cy="1477328"/>
          </a:xfrm>
          <a:prstGeom prst="rect">
            <a:avLst/>
          </a:prstGeom>
          <a:noFill/>
        </p:spPr>
        <p:txBody>
          <a:bodyPr wrap="square" rtlCol="0">
            <a:spAutoFit/>
          </a:bodyPr>
          <a:lstStyle/>
          <a:p>
            <a:r>
              <a:rPr lang="en-US" i="1" dirty="0" smtClean="0"/>
              <a:t>How do you know who the relevant stakeholders are?</a:t>
            </a:r>
            <a:endParaRPr lang="en-US" i="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66" y="255767"/>
            <a:ext cx="7024744" cy="1143000"/>
          </a:xfrm>
        </p:spPr>
        <p:txBody>
          <a:bodyPr/>
          <a:lstStyle/>
          <a:p>
            <a:r>
              <a:rPr lang="en-US" dirty="0" smtClean="0"/>
              <a:t>Approval Process</a:t>
            </a:r>
            <a:endParaRPr lang="en-US" dirty="0"/>
          </a:p>
        </p:txBody>
      </p:sp>
      <p:graphicFrame>
        <p:nvGraphicFramePr>
          <p:cNvPr id="5" name="Content Placeholder 4"/>
          <p:cNvGraphicFramePr>
            <a:graphicFrameLocks noGrp="1"/>
          </p:cNvGraphicFramePr>
          <p:nvPr>
            <p:ph idx="1"/>
          </p:nvPr>
        </p:nvGraphicFramePr>
        <p:xfrm>
          <a:off x="685800" y="1482725"/>
          <a:ext cx="7772400" cy="4511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5CBDBD4D-7B7B-4EC0-AB6E-424933B04FED}" type="slidenum">
              <a:rPr lang="en-US" smtClean="0"/>
              <a:pPr/>
              <a:t>57</a:t>
            </a:fld>
            <a:endParaRPr lang="en-US" dirty="0"/>
          </a:p>
        </p:txBody>
      </p:sp>
      <p:pic>
        <p:nvPicPr>
          <p:cNvPr id="6" name="Picture 2" descr="http://www.orchardpharma.com/wp-content/uploads/2011/01/Arrow-iStock_000007415024Medium1.jpg"/>
          <p:cNvPicPr>
            <a:picLocks noChangeAspect="1" noChangeArrowheads="1"/>
          </p:cNvPicPr>
          <p:nvPr/>
        </p:nvPicPr>
        <p:blipFill>
          <a:blip r:embed="rId8" cstate="print"/>
          <a:srcRect b="19376"/>
          <a:stretch>
            <a:fillRect/>
          </a:stretch>
        </p:blipFill>
        <p:spPr bwMode="auto">
          <a:xfrm rot="17188995" flipV="1">
            <a:off x="1020221" y="3138011"/>
            <a:ext cx="932961" cy="564141"/>
          </a:xfrm>
          <a:prstGeom prst="rect">
            <a:avLst/>
          </a:prstGeom>
          <a:noFill/>
        </p:spPr>
      </p:pic>
      <p:sp>
        <p:nvSpPr>
          <p:cNvPr id="7" name="TextBox 6"/>
          <p:cNvSpPr txBox="1"/>
          <p:nvPr/>
        </p:nvSpPr>
        <p:spPr>
          <a:xfrm>
            <a:off x="381000" y="3775438"/>
            <a:ext cx="1558582" cy="923330"/>
          </a:xfrm>
          <a:prstGeom prst="rect">
            <a:avLst/>
          </a:prstGeom>
          <a:noFill/>
        </p:spPr>
        <p:txBody>
          <a:bodyPr wrap="square" rtlCol="0">
            <a:spAutoFit/>
          </a:bodyPr>
          <a:lstStyle/>
          <a:p>
            <a:r>
              <a:rPr lang="en-US" i="1" dirty="0" smtClean="0"/>
              <a:t>How do you go about presenting?</a:t>
            </a:r>
            <a:endParaRPr lang="en-US" i="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230" y="350770"/>
            <a:ext cx="7024744" cy="1143000"/>
          </a:xfrm>
        </p:spPr>
        <p:txBody>
          <a:bodyPr/>
          <a:lstStyle/>
          <a:p>
            <a:r>
              <a:rPr lang="en-US" dirty="0" smtClean="0"/>
              <a:t>Approval Process</a:t>
            </a:r>
            <a:endParaRPr lang="en-US" dirty="0"/>
          </a:p>
        </p:txBody>
      </p:sp>
      <p:graphicFrame>
        <p:nvGraphicFramePr>
          <p:cNvPr id="5" name="Content Placeholder 4"/>
          <p:cNvGraphicFramePr>
            <a:graphicFrameLocks noGrp="1"/>
          </p:cNvGraphicFramePr>
          <p:nvPr>
            <p:ph idx="1"/>
          </p:nvPr>
        </p:nvGraphicFramePr>
        <p:xfrm>
          <a:off x="685800" y="1482725"/>
          <a:ext cx="7772400" cy="4511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5CBDBD4D-7B7B-4EC0-AB6E-424933B04FED}" type="slidenum">
              <a:rPr lang="en-US" smtClean="0"/>
              <a:pPr/>
              <a:t>58</a:t>
            </a:fld>
            <a:endParaRPr lang="en-US" dirty="0"/>
          </a:p>
        </p:txBody>
      </p:sp>
      <p:pic>
        <p:nvPicPr>
          <p:cNvPr id="6" name="Picture 2" descr="http://www.orchardpharma.com/wp-content/uploads/2011/01/Arrow-iStock_000007415024Medium1.jpg"/>
          <p:cNvPicPr>
            <a:picLocks noChangeAspect="1" noChangeArrowheads="1"/>
          </p:cNvPicPr>
          <p:nvPr/>
        </p:nvPicPr>
        <p:blipFill>
          <a:blip r:embed="rId8" cstate="print"/>
          <a:srcRect b="19376"/>
          <a:stretch>
            <a:fillRect/>
          </a:stretch>
        </p:blipFill>
        <p:spPr bwMode="auto">
          <a:xfrm rot="4411005">
            <a:off x="1020221" y="5012531"/>
            <a:ext cx="932961" cy="564141"/>
          </a:xfrm>
          <a:prstGeom prst="rect">
            <a:avLst/>
          </a:prstGeom>
          <a:noFill/>
        </p:spPr>
      </p:pic>
      <p:sp>
        <p:nvSpPr>
          <p:cNvPr id="7" name="TextBox 6"/>
          <p:cNvSpPr txBox="1"/>
          <p:nvPr/>
        </p:nvSpPr>
        <p:spPr>
          <a:xfrm>
            <a:off x="381000" y="3943078"/>
            <a:ext cx="1558582" cy="923330"/>
          </a:xfrm>
          <a:prstGeom prst="rect">
            <a:avLst/>
          </a:prstGeom>
          <a:noFill/>
        </p:spPr>
        <p:txBody>
          <a:bodyPr wrap="square" rtlCol="0">
            <a:spAutoFit/>
          </a:bodyPr>
          <a:lstStyle/>
          <a:p>
            <a:r>
              <a:rPr lang="en-US" i="1" dirty="0" smtClean="0"/>
              <a:t>What do we mean by ‘finalize’?</a:t>
            </a:r>
            <a:endParaRPr lang="en-US" i="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609" y="304799"/>
            <a:ext cx="7024744" cy="1143000"/>
          </a:xfrm>
        </p:spPr>
        <p:txBody>
          <a:bodyPr/>
          <a:lstStyle/>
          <a:p>
            <a:r>
              <a:rPr lang="en-US" dirty="0" smtClean="0"/>
              <a:t>Activity</a:t>
            </a:r>
            <a:endParaRPr lang="en-US" dirty="0"/>
          </a:p>
        </p:txBody>
      </p:sp>
      <p:pic>
        <p:nvPicPr>
          <p:cNvPr id="8" name="Picture 4" descr="MP900448493[1]"/>
          <p:cNvPicPr>
            <a:picLocks noChangeAspect="1" noChangeArrowheads="1"/>
          </p:cNvPicPr>
          <p:nvPr/>
        </p:nvPicPr>
        <p:blipFill>
          <a:blip r:embed="rId3" cstate="print">
            <a:extLst>
              <a:ext uri="{28A0092B-C50C-407E-A947-70E740481C1C}">
                <a14:useLocalDpi xmlns:a14="http://schemas.microsoft.com/office/drawing/2010/main" val="0"/>
              </a:ext>
            </a:extLst>
          </a:blip>
          <a:srcRect l="17392" r="19565" b="31522"/>
          <a:stretch>
            <a:fillRect/>
          </a:stretch>
        </p:blipFill>
        <p:spPr bwMode="auto">
          <a:xfrm>
            <a:off x="6248400" y="4541576"/>
            <a:ext cx="2209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4"/>
          <p:cNvSpPr txBox="1">
            <a:spLocks/>
          </p:cNvSpPr>
          <p:nvPr/>
        </p:nvSpPr>
        <p:spPr>
          <a:xfrm>
            <a:off x="685800" y="1447799"/>
            <a:ext cx="7772400" cy="4724401"/>
          </a:xfrm>
          <a:prstGeom prst="rect">
            <a:avLst/>
          </a:prstGeom>
          <a:ln w="76200">
            <a:solidFill>
              <a:srgbClr val="E0EBE7"/>
            </a:solidFill>
          </a:ln>
        </p:spPr>
        <p:txBody>
          <a:bodyPr vert="horz" lIns="91440" tIns="45720" rIns="91440" bIns="45720" rtlCol="0" anchor="ctr" anchorCtr="0">
            <a:noAutofit/>
          </a:bodyPr>
          <a:lstStyle/>
          <a:p>
            <a:pPr marL="225425" lvl="0">
              <a:spcBef>
                <a:spcPts val="600"/>
              </a:spcBef>
              <a:spcAft>
                <a:spcPts val="600"/>
              </a:spcAft>
              <a:buClr>
                <a:schemeClr val="tx1"/>
              </a:buClr>
              <a:buSzPct val="80000"/>
            </a:pPr>
            <a:r>
              <a:rPr lang="en-US" sz="2000" dirty="0" smtClean="0">
                <a:latin typeface="Arial" pitchFamily="34" charset="0"/>
                <a:cs typeface="Arial" pitchFamily="34" charset="0"/>
              </a:rPr>
              <a:t>SCENARIO:</a:t>
            </a:r>
          </a:p>
          <a:p>
            <a:pPr marL="225425" lvl="0">
              <a:spcBef>
                <a:spcPts val="600"/>
              </a:spcBef>
              <a:spcAft>
                <a:spcPts val="600"/>
              </a:spcAft>
              <a:buClr>
                <a:schemeClr val="tx1"/>
              </a:buClr>
              <a:buSzPct val="80000"/>
            </a:pPr>
            <a:r>
              <a:rPr lang="en-US" sz="2000" dirty="0" smtClean="0">
                <a:latin typeface="Arial" pitchFamily="34" charset="0"/>
                <a:cs typeface="Arial" pitchFamily="34" charset="0"/>
              </a:rPr>
              <a:t>You are having difficulty getting signoff on your requirements package because:</a:t>
            </a:r>
          </a:p>
          <a:p>
            <a:pPr marL="688975" lvl="0" indent="-463550">
              <a:spcBef>
                <a:spcPts val="600"/>
              </a:spcBef>
              <a:spcAft>
                <a:spcPts val="600"/>
              </a:spcAft>
              <a:buClr>
                <a:schemeClr val="tx1"/>
              </a:buClr>
              <a:buSzPct val="80000"/>
              <a:buFont typeface="Wingdings" pitchFamily="2" charset="2"/>
              <a:buChar char="§"/>
            </a:pPr>
            <a:r>
              <a:rPr lang="en-US" sz="2000" dirty="0" smtClean="0">
                <a:latin typeface="Arial" pitchFamily="34" charset="0"/>
                <a:cs typeface="Arial" pitchFamily="34" charset="0"/>
              </a:rPr>
              <a:t>Reviewers who have not participated until the last minute </a:t>
            </a:r>
            <a:br>
              <a:rPr lang="en-US" sz="2000" dirty="0" smtClean="0">
                <a:latin typeface="Arial" pitchFamily="34" charset="0"/>
                <a:cs typeface="Arial" pitchFamily="34" charset="0"/>
              </a:rPr>
            </a:br>
            <a:r>
              <a:rPr lang="en-US" sz="2000" dirty="0" smtClean="0">
                <a:latin typeface="Arial" pitchFamily="34" charset="0"/>
                <a:cs typeface="Arial" pitchFamily="34" charset="0"/>
              </a:rPr>
              <a:t>are ‘holding it hostage’</a:t>
            </a:r>
          </a:p>
          <a:p>
            <a:pPr marL="688975" lvl="0" indent="-463550">
              <a:spcBef>
                <a:spcPts val="600"/>
              </a:spcBef>
              <a:spcAft>
                <a:spcPts val="600"/>
              </a:spcAft>
              <a:buClr>
                <a:schemeClr val="tx1"/>
              </a:buClr>
              <a:buSzPct val="80000"/>
              <a:buFont typeface="Wingdings" pitchFamily="2" charset="2"/>
              <a:buChar char="§"/>
            </a:pPr>
            <a:r>
              <a:rPr lang="en-US" sz="2000" dirty="0" smtClean="0">
                <a:latin typeface="Arial" pitchFamily="34" charset="0"/>
                <a:cs typeface="Arial" pitchFamily="34" charset="0"/>
              </a:rPr>
              <a:t>Different sides of the business are not in agreement</a:t>
            </a:r>
          </a:p>
          <a:p>
            <a:pPr marL="571500" lvl="0" indent="-342900">
              <a:spcBef>
                <a:spcPts val="600"/>
              </a:spcBef>
              <a:spcAft>
                <a:spcPts val="600"/>
              </a:spcAft>
              <a:buClr>
                <a:schemeClr val="tx1"/>
              </a:buClr>
              <a:buSzPct val="80000"/>
            </a:pPr>
            <a:r>
              <a:rPr lang="en-US" sz="2000" dirty="0" smtClean="0">
                <a:latin typeface="Arial" pitchFamily="34" charset="0"/>
                <a:cs typeface="Arial" pitchFamily="34" charset="0"/>
              </a:rPr>
              <a:t>QUESTIONS:</a:t>
            </a:r>
          </a:p>
          <a:p>
            <a:pPr marL="571500" lvl="0" indent="-342900">
              <a:spcBef>
                <a:spcPts val="600"/>
              </a:spcBef>
              <a:spcAft>
                <a:spcPts val="600"/>
              </a:spcAft>
              <a:buClr>
                <a:schemeClr val="tx1"/>
              </a:buClr>
              <a:buSzPct val="80000"/>
            </a:pPr>
            <a:r>
              <a:rPr lang="en-US" sz="2000" dirty="0" smtClean="0">
                <a:latin typeface="Arial" pitchFamily="34" charset="0"/>
                <a:cs typeface="Arial" pitchFamily="34" charset="0"/>
              </a:rPr>
              <a:t>1. What will you do now?</a:t>
            </a:r>
          </a:p>
          <a:p>
            <a:pPr marL="571500" lvl="0" indent="-342900">
              <a:spcBef>
                <a:spcPts val="600"/>
              </a:spcBef>
              <a:spcAft>
                <a:spcPts val="600"/>
              </a:spcAft>
              <a:buClr>
                <a:schemeClr val="tx1"/>
              </a:buClr>
              <a:buSzPct val="80000"/>
            </a:pPr>
            <a:r>
              <a:rPr lang="en-US" sz="2000" dirty="0" smtClean="0">
                <a:latin typeface="Arial" pitchFamily="34" charset="0"/>
                <a:cs typeface="Arial" pitchFamily="34" charset="0"/>
              </a:rPr>
              <a:t>2. How will you avoid this in future?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726" y="374521"/>
            <a:ext cx="7024744" cy="1143000"/>
          </a:xfrm>
        </p:spPr>
        <p:txBody>
          <a:bodyPr>
            <a:normAutofit fontScale="90000"/>
          </a:bodyPr>
          <a:lstStyle/>
          <a:p>
            <a:r>
              <a:rPr lang="en-CA" dirty="0" smtClean="0"/>
              <a:t>The Business </a:t>
            </a:r>
            <a:br>
              <a:rPr lang="en-CA" dirty="0" smtClean="0"/>
            </a:br>
            <a:r>
              <a:rPr lang="en-CA" dirty="0" smtClean="0"/>
              <a:t>Analyst and Requirements</a:t>
            </a:r>
            <a:endParaRPr lang="en-CA" dirty="0"/>
          </a:p>
        </p:txBody>
      </p:sp>
      <p:sp>
        <p:nvSpPr>
          <p:cNvPr id="3" name="Content Placeholder 2"/>
          <p:cNvSpPr>
            <a:spLocks noGrp="1"/>
          </p:cNvSpPr>
          <p:nvPr>
            <p:ph idx="1"/>
          </p:nvPr>
        </p:nvSpPr>
        <p:spPr>
          <a:xfrm>
            <a:off x="865362" y="1599258"/>
            <a:ext cx="6777317" cy="3508977"/>
          </a:xfrm>
        </p:spPr>
        <p:txBody>
          <a:bodyPr/>
          <a:lstStyle/>
          <a:p>
            <a:r>
              <a:rPr lang="en-CA" sz="2000" dirty="0" smtClean="0"/>
              <a:t>A </a:t>
            </a:r>
            <a:r>
              <a:rPr lang="en-CA" sz="2000" b="1" dirty="0" smtClean="0"/>
              <a:t>requirement</a:t>
            </a:r>
            <a:r>
              <a:rPr lang="en-CA" sz="2000" dirty="0" smtClean="0"/>
              <a:t> is a usable representation of a need.  Further, they describe the value that can be derived once fulfilled.</a:t>
            </a:r>
          </a:p>
          <a:p>
            <a:endParaRPr lang="en-CA" dirty="0"/>
          </a:p>
        </p:txBody>
      </p:sp>
      <p:sp>
        <p:nvSpPr>
          <p:cNvPr id="4" name="Slide Number Placeholder 3"/>
          <p:cNvSpPr>
            <a:spLocks noGrp="1"/>
          </p:cNvSpPr>
          <p:nvPr>
            <p:ph type="sldNum" sz="quarter" idx="12"/>
          </p:nvPr>
        </p:nvSpPr>
        <p:spPr/>
        <p:txBody>
          <a:bodyPr/>
          <a:lstStyle/>
          <a:p>
            <a:fld id="{5CBDBD4D-7B7B-4EC0-AB6E-424933B04FED}" type="slidenum">
              <a:rPr lang="en-CA" smtClean="0"/>
              <a:pPr/>
              <a:t>6</a:t>
            </a:fld>
            <a:endParaRPr lang="en-CA" dirty="0"/>
          </a:p>
        </p:txBody>
      </p:sp>
      <p:graphicFrame>
        <p:nvGraphicFramePr>
          <p:cNvPr id="15" name="Diagram 14"/>
          <p:cNvGraphicFramePr/>
          <p:nvPr>
            <p:extLst>
              <p:ext uri="{D42A27DB-BD31-4B8C-83A1-F6EECF244321}">
                <p14:modId xmlns:p14="http://schemas.microsoft.com/office/powerpoint/2010/main" val="2673780033"/>
              </p:ext>
            </p:extLst>
          </p:nvPr>
        </p:nvGraphicFramePr>
        <p:xfrm>
          <a:off x="1496291" y="2517569"/>
          <a:ext cx="6552554" cy="4245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 15"/>
          <p:cNvGraphicFramePr/>
          <p:nvPr>
            <p:extLst>
              <p:ext uri="{D42A27DB-BD31-4B8C-83A1-F6EECF244321}">
                <p14:modId xmlns:p14="http://schemas.microsoft.com/office/powerpoint/2010/main" val="2299090877"/>
              </p:ext>
            </p:extLst>
          </p:nvPr>
        </p:nvGraphicFramePr>
        <p:xfrm>
          <a:off x="2164481" y="3020852"/>
          <a:ext cx="5195776" cy="28241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TextBox 4"/>
          <p:cNvSpPr txBox="1"/>
          <p:nvPr/>
        </p:nvSpPr>
        <p:spPr>
          <a:xfrm>
            <a:off x="6847367" y="3008977"/>
            <a:ext cx="1967024" cy="355482"/>
          </a:xfrm>
          <a:prstGeom prst="rect">
            <a:avLst/>
          </a:prstGeom>
          <a:noFill/>
        </p:spPr>
        <p:txBody>
          <a:bodyPr wrap="square" rtlCol="0">
            <a:spAutoFit/>
          </a:bodyPr>
          <a:lstStyle/>
          <a:p>
            <a:pPr>
              <a:lnSpc>
                <a:spcPct val="95000"/>
              </a:lnSpc>
            </a:pPr>
            <a:r>
              <a:rPr lang="en-US" b="1" dirty="0" smtClean="0"/>
              <a:t>Iteration</a:t>
            </a:r>
            <a:endParaRPr lang="en-US" b="1" dirty="0"/>
          </a:p>
        </p:txBody>
      </p:sp>
    </p:spTree>
    <p:extLst>
      <p:ext uri="{BB962C8B-B14F-4D97-AF65-F5344CB8AC3E}">
        <p14:creationId xmlns:p14="http://schemas.microsoft.com/office/powerpoint/2010/main" val="146477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graphicEl>
                                              <a:dgm id="{C83CB994-5883-4D8B-872B-3720802641C8}"/>
                                            </p:graphicEl>
                                          </p:spTgt>
                                        </p:tgtEl>
                                        <p:attrNameLst>
                                          <p:attrName>style.visibility</p:attrName>
                                        </p:attrNameLst>
                                      </p:cBhvr>
                                      <p:to>
                                        <p:strVal val="visible"/>
                                      </p:to>
                                    </p:set>
                                    <p:animEffect transition="in" filter="fade">
                                      <p:cBhvr>
                                        <p:cTn id="7" dur="500"/>
                                        <p:tgtEl>
                                          <p:spTgt spid="16">
                                            <p:graphicEl>
                                              <a:dgm id="{C83CB994-5883-4D8B-872B-3720802641C8}"/>
                                            </p:graphic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20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graphicEl>
                                              <a:dgm id="{EDA5D45F-7365-487C-87EB-CEA3ECAA57E5}"/>
                                            </p:graphicEl>
                                          </p:spTgt>
                                        </p:tgtEl>
                                        <p:attrNameLst>
                                          <p:attrName>style.visibility</p:attrName>
                                        </p:attrNameLst>
                                      </p:cBhvr>
                                      <p:to>
                                        <p:strVal val="visible"/>
                                      </p:to>
                                    </p:set>
                                    <p:animEffect transition="in" filter="fade">
                                      <p:cBhvr>
                                        <p:cTn id="25" dur="500"/>
                                        <p:tgtEl>
                                          <p:spTgt spid="16">
                                            <p:graphicEl>
                                              <a:dgm id="{EDA5D45F-7365-487C-87EB-CEA3ECAA57E5}"/>
                                            </p:graphicEl>
                                          </p:spTgt>
                                        </p:tgtEl>
                                      </p:cBhvr>
                                    </p:animEffect>
                                  </p:childTnLst>
                                </p:cTn>
                              </p:par>
                              <p:par>
                                <p:cTn id="26" presetID="21" presetClass="entr" presetSubtype="1" fill="hold" grpId="2"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heel(1)">
                                      <p:cBhvr>
                                        <p:cTn id="28" dur="20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3" nodeType="clickEffect">
                                  <p:stCondLst>
                                    <p:cond delay="0"/>
                                  </p:stCondLst>
                                  <p:childTnLst>
                                    <p:animEffect transition="out" filter="fade">
                                      <p:cBhvr>
                                        <p:cTn id="32" dur="500"/>
                                        <p:tgtEl>
                                          <p:spTgt spid="15"/>
                                        </p:tgtEl>
                                      </p:cBhvr>
                                    </p:animEffect>
                                    <p:set>
                                      <p:cBhvr>
                                        <p:cTn id="33" dur="1" fill="hold">
                                          <p:stCondLst>
                                            <p:cond delay="499"/>
                                          </p:stCondLst>
                                        </p:cTn>
                                        <p:tgtEl>
                                          <p:spTgt spid="1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graphicEl>
                                              <a:dgm id="{F61371B2-DE37-4E54-86B3-4875A5075B65}"/>
                                            </p:graphicEl>
                                          </p:spTgt>
                                        </p:tgtEl>
                                        <p:attrNameLst>
                                          <p:attrName>style.visibility</p:attrName>
                                        </p:attrNameLst>
                                      </p:cBhvr>
                                      <p:to>
                                        <p:strVal val="visible"/>
                                      </p:to>
                                    </p:set>
                                    <p:animEffect transition="in" filter="fade">
                                      <p:cBhvr>
                                        <p:cTn id="38" dur="500"/>
                                        <p:tgtEl>
                                          <p:spTgt spid="16">
                                            <p:graphicEl>
                                              <a:dgm id="{F61371B2-DE37-4E54-86B3-4875A5075B65}"/>
                                            </p:graphicEl>
                                          </p:spTgt>
                                        </p:tgtEl>
                                      </p:cBhvr>
                                    </p:animEffect>
                                  </p:childTnLst>
                                </p:cTn>
                              </p:par>
                              <p:par>
                                <p:cTn id="39" presetID="21" presetClass="entr" presetSubtype="1" fill="hold" grpId="4"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heel(1)">
                                      <p:cBhvr>
                                        <p:cTn id="41"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Graphic spid="15" grpId="1">
        <p:bldAsOne/>
      </p:bldGraphic>
      <p:bldGraphic spid="15" grpId="2">
        <p:bldAsOne/>
      </p:bldGraphic>
      <p:bldGraphic spid="15" grpId="3">
        <p:bldAsOne/>
      </p:bldGraphic>
      <p:bldGraphic spid="15" grpId="4">
        <p:bldAsOne/>
      </p:bldGraphic>
      <p:bldGraphic spid="16" grpId="0">
        <p:bldSub>
          <a:bldDgm bld="one"/>
        </p:bldSub>
      </p:bldGraphic>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9734" y="317500"/>
            <a:ext cx="7024744" cy="1143000"/>
          </a:xfrm>
        </p:spPr>
        <p:txBody>
          <a:bodyPr/>
          <a:lstStyle/>
          <a:p>
            <a:r>
              <a:rPr lang="en-US" dirty="0" smtClean="0"/>
              <a:t>Ensuring Successful Signoff</a:t>
            </a:r>
            <a:endParaRPr lang="en-US" dirty="0"/>
          </a:p>
        </p:txBody>
      </p:sp>
      <p:sp>
        <p:nvSpPr>
          <p:cNvPr id="3" name="Slide Number Placeholder 2"/>
          <p:cNvSpPr>
            <a:spLocks noGrp="1"/>
          </p:cNvSpPr>
          <p:nvPr>
            <p:ph type="sldNum" sz="quarter" idx="12"/>
          </p:nvPr>
        </p:nvSpPr>
        <p:spPr/>
        <p:txBody>
          <a:bodyPr/>
          <a:lstStyle/>
          <a:p>
            <a:fld id="{5CBDBD4D-7B7B-4EC0-AB6E-424933B04FED}" type="slidenum">
              <a:rPr lang="en-US" smtClean="0"/>
              <a:pPr/>
              <a:t>60</a:t>
            </a:fld>
            <a:endParaRPr lang="en-US" dirty="0"/>
          </a:p>
        </p:txBody>
      </p:sp>
      <p:sp>
        <p:nvSpPr>
          <p:cNvPr id="7" name="TextBox 6"/>
          <p:cNvSpPr txBox="1"/>
          <p:nvPr/>
        </p:nvSpPr>
        <p:spPr>
          <a:xfrm>
            <a:off x="685800" y="1460500"/>
            <a:ext cx="3886200" cy="1754326"/>
          </a:xfrm>
          <a:prstGeom prst="rect">
            <a:avLst/>
          </a:prstGeom>
          <a:noFill/>
        </p:spPr>
        <p:txBody>
          <a:bodyPr wrap="square" rtlCol="0">
            <a:spAutoFit/>
          </a:bodyPr>
          <a:lstStyle/>
          <a:p>
            <a:pPr>
              <a:lnSpc>
                <a:spcPct val="150000"/>
              </a:lnSpc>
            </a:pPr>
            <a:r>
              <a:rPr lang="en-US" dirty="0" smtClean="0"/>
              <a:t>The Project Manager is responsible for obtaining signoff on all project artifacts including the Requirements Package</a:t>
            </a:r>
            <a:endParaRPr lang="en-US" dirty="0"/>
          </a:p>
        </p:txBody>
      </p:sp>
      <p:pic>
        <p:nvPicPr>
          <p:cNvPr id="6" name="Picture 1"/>
          <p:cNvPicPr>
            <a:picLocks noChangeAspect="1" noChangeArrowheads="1"/>
          </p:cNvPicPr>
          <p:nvPr/>
        </p:nvPicPr>
        <p:blipFill rotWithShape="1">
          <a:blip r:embed="rId3" cstate="print"/>
          <a:srcRect l="25532" t="29502" r="27168" b="14997"/>
          <a:stretch/>
        </p:blipFill>
        <p:spPr bwMode="auto">
          <a:xfrm>
            <a:off x="4572000" y="1460500"/>
            <a:ext cx="4069043" cy="4209637"/>
          </a:xfrm>
          <a:prstGeom prst="rect">
            <a:avLst/>
          </a:prstGeom>
          <a:noFill/>
          <a:ln w="3175">
            <a:solidFill>
              <a:schemeClr val="bg1">
                <a:lumMod val="75000"/>
              </a:schemeClr>
            </a:solidFill>
            <a:miter lim="800000"/>
            <a:headEnd/>
            <a:tailEnd/>
          </a:ln>
          <a:effectLst>
            <a:outerShdw blurRad="63500" sx="102000" sy="102000" algn="ctr" rotWithShape="0">
              <a:prstClr val="black">
                <a:alpha val="40000"/>
              </a:prstClr>
            </a:outerShdw>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 Up</a:t>
            </a:r>
            <a:endParaRPr lang="en-US" dirty="0"/>
          </a:p>
        </p:txBody>
      </p:sp>
      <p:sp>
        <p:nvSpPr>
          <p:cNvPr id="5" name="Text Placeholder 4"/>
          <p:cNvSpPr>
            <a:spLocks noGrp="1"/>
          </p:cNvSpPr>
          <p:nvPr>
            <p:ph type="body" idx="1"/>
          </p:nvPr>
        </p:nvSpPr>
        <p:spPr/>
        <p:txBody>
          <a:bodyPr/>
          <a:lstStyle/>
          <a:p>
            <a:endParaRPr lang="en-US" dirty="0"/>
          </a:p>
        </p:txBody>
      </p:sp>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000" t="60890" r="9485" b="28042"/>
          <a:stretch/>
        </p:blipFill>
        <p:spPr bwMode="auto">
          <a:xfrm>
            <a:off x="3657600" y="4343400"/>
            <a:ext cx="535545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Tyler\AppData\Local\Microsoft\Windows\Temporary Internet Files\Content.IE5\U4CQBK73\MP900341480[1].jpg"/>
          <p:cNvPicPr>
            <a:picLocks noChangeAspect="1" noChangeArrowheads="1"/>
          </p:cNvPicPr>
          <p:nvPr/>
        </p:nvPicPr>
        <p:blipFill>
          <a:blip r:embed="rId3" cstate="print">
            <a:duotone>
              <a:schemeClr val="accent6">
                <a:shade val="45000"/>
                <a:satMod val="135000"/>
              </a:schemeClr>
              <a:prstClr val="white"/>
            </a:duotone>
            <a:lum bright="20000"/>
          </a:blip>
          <a:srcRect/>
          <a:stretch>
            <a:fillRect/>
          </a:stretch>
        </p:blipFill>
        <p:spPr bwMode="auto">
          <a:xfrm>
            <a:off x="-576235" y="-243408"/>
            <a:ext cx="9955244" cy="7101408"/>
          </a:xfrm>
          <a:prstGeom prst="rect">
            <a:avLst/>
          </a:prstGeom>
          <a:noFill/>
        </p:spPr>
      </p:pic>
      <p:sp>
        <p:nvSpPr>
          <p:cNvPr id="2" name="Title 1"/>
          <p:cNvSpPr>
            <a:spLocks noGrp="1"/>
          </p:cNvSpPr>
          <p:nvPr>
            <p:ph type="title"/>
          </p:nvPr>
        </p:nvSpPr>
        <p:spPr>
          <a:xfrm>
            <a:off x="1043490" y="160789"/>
            <a:ext cx="7024744" cy="1143000"/>
          </a:xfrm>
        </p:spPr>
        <p:txBody>
          <a:bodyPr>
            <a:normAutofit fontScale="90000"/>
          </a:bodyPr>
          <a:lstStyle/>
          <a:p>
            <a:r>
              <a:rPr lang="en-CA" dirty="0" smtClean="0"/>
              <a:t>… but there are many types of requirements</a:t>
            </a:r>
            <a:endParaRPr lang="en-CA" dirty="0"/>
          </a:p>
        </p:txBody>
      </p:sp>
      <p:sp>
        <p:nvSpPr>
          <p:cNvPr id="3" name="Content Placeholder 2"/>
          <p:cNvSpPr>
            <a:spLocks noGrp="1"/>
          </p:cNvSpPr>
          <p:nvPr>
            <p:ph idx="1"/>
          </p:nvPr>
        </p:nvSpPr>
        <p:spPr>
          <a:xfrm>
            <a:off x="457200" y="1412776"/>
            <a:ext cx="8229600" cy="5256584"/>
          </a:xfrm>
          <a:solidFill>
            <a:srgbClr val="FFFFFF">
              <a:alpha val="60000"/>
            </a:srgbClr>
          </a:solidFill>
        </p:spPr>
        <p:txBody>
          <a:bodyPr>
            <a:normAutofit lnSpcReduction="10000"/>
          </a:bodyPr>
          <a:lstStyle/>
          <a:p>
            <a:r>
              <a:rPr lang="en-CA" b="1" dirty="0" smtClean="0"/>
              <a:t>Business requirements</a:t>
            </a:r>
          </a:p>
          <a:p>
            <a:pPr lvl="1"/>
            <a:r>
              <a:rPr lang="en-CA" dirty="0" smtClean="0"/>
              <a:t>Describe “why” the organization is undertaking the project</a:t>
            </a:r>
          </a:p>
          <a:p>
            <a:r>
              <a:rPr lang="en-CA" b="1" dirty="0" smtClean="0"/>
              <a:t>User requirements</a:t>
            </a:r>
          </a:p>
          <a:p>
            <a:pPr lvl="1"/>
            <a:r>
              <a:rPr lang="en-CA" dirty="0" smtClean="0"/>
              <a:t>Describe “what” the user needs or will be able to do with the product (user verb)</a:t>
            </a:r>
          </a:p>
          <a:p>
            <a:r>
              <a:rPr lang="en-CA" b="1" dirty="0" smtClean="0"/>
              <a:t>Functional requirements</a:t>
            </a:r>
          </a:p>
          <a:p>
            <a:pPr lvl="1"/>
            <a:r>
              <a:rPr lang="en-CA" dirty="0" smtClean="0"/>
              <a:t>Describes a systems behaviour when influenced by external systems -  what the system “shall do” or “shall let the user do” (system verb)</a:t>
            </a:r>
          </a:p>
          <a:p>
            <a:r>
              <a:rPr lang="en-CA" b="1" dirty="0" smtClean="0"/>
              <a:t>Non-functional requirements</a:t>
            </a:r>
          </a:p>
          <a:p>
            <a:pPr lvl="1"/>
            <a:r>
              <a:rPr lang="en-CA" dirty="0" smtClean="0"/>
              <a:t>Describe what the system conditions not related to the system behaviour.  Common stated as “shall be” - the attributes for developers or maintainers</a:t>
            </a:r>
          </a:p>
        </p:txBody>
      </p:sp>
    </p:spTree>
    <p:custDataLst>
      <p:tags r:id="rId1"/>
    </p:custDataLst>
    <p:extLst>
      <p:ext uri="{BB962C8B-B14F-4D97-AF65-F5344CB8AC3E}">
        <p14:creationId xmlns:p14="http://schemas.microsoft.com/office/powerpoint/2010/main" val="2961006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MPj04276340000[1]"/>
          <p:cNvPicPr>
            <a:picLocks noChangeAspect="1" noChangeArrowheads="1"/>
          </p:cNvPicPr>
          <p:nvPr/>
        </p:nvPicPr>
        <p:blipFill>
          <a:blip r:embed="rId3" cstate="print">
            <a:duotone>
              <a:schemeClr val="accent1">
                <a:shade val="45000"/>
                <a:satMod val="135000"/>
              </a:schemeClr>
              <a:prstClr val="white"/>
            </a:duotone>
            <a:lum bright="20000"/>
          </a:blip>
          <a:srcRect/>
          <a:stretch>
            <a:fillRect/>
          </a:stretch>
        </p:blipFill>
        <p:spPr bwMode="auto">
          <a:xfrm flipH="1">
            <a:off x="-540568" y="-1917592"/>
            <a:ext cx="9684568" cy="10819200"/>
          </a:xfrm>
          <a:prstGeom prst="rect">
            <a:avLst/>
          </a:prstGeom>
          <a:noFill/>
          <a:ln w="9525">
            <a:noFill/>
            <a:miter lim="800000"/>
            <a:headEnd/>
            <a:tailEnd/>
          </a:ln>
        </p:spPr>
      </p:pic>
      <p:sp>
        <p:nvSpPr>
          <p:cNvPr id="2" name="Title 1"/>
          <p:cNvSpPr>
            <a:spLocks noGrp="1"/>
          </p:cNvSpPr>
          <p:nvPr>
            <p:ph type="title"/>
          </p:nvPr>
        </p:nvSpPr>
        <p:spPr>
          <a:xfrm>
            <a:off x="1043490" y="101414"/>
            <a:ext cx="7024744" cy="1143000"/>
          </a:xfrm>
        </p:spPr>
        <p:txBody>
          <a:bodyPr>
            <a:normAutofit fontScale="90000"/>
          </a:bodyPr>
          <a:lstStyle/>
          <a:p>
            <a:r>
              <a:rPr lang="en-CA" dirty="0" smtClean="0"/>
              <a:t>Where are Requirements Captured?</a:t>
            </a:r>
            <a:endParaRPr lang="en-CA" dirty="0"/>
          </a:p>
        </p:txBody>
      </p:sp>
      <p:graphicFrame>
        <p:nvGraphicFramePr>
          <p:cNvPr id="4" name="Content Placeholder 3"/>
          <p:cNvGraphicFramePr>
            <a:graphicFrameLocks noGrp="1"/>
          </p:cNvGraphicFramePr>
          <p:nvPr>
            <p:ph idx="1"/>
          </p:nvPr>
        </p:nvGraphicFramePr>
        <p:xfrm>
          <a:off x="457200" y="1340768"/>
          <a:ext cx="8229600" cy="52565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p:cNvSpPr txBox="1"/>
          <p:nvPr/>
        </p:nvSpPr>
        <p:spPr>
          <a:xfrm>
            <a:off x="2987824" y="2206605"/>
            <a:ext cx="3096344" cy="400110"/>
          </a:xfrm>
          <a:prstGeom prst="rect">
            <a:avLst/>
          </a:prstGeom>
          <a:noFill/>
        </p:spPr>
        <p:txBody>
          <a:bodyPr wrap="square" rtlCol="0">
            <a:spAutoFit/>
          </a:bodyPr>
          <a:lstStyle/>
          <a:p>
            <a:pPr>
              <a:buFont typeface="Arial" pitchFamily="34" charset="0"/>
              <a:buChar char="•"/>
            </a:pPr>
            <a:r>
              <a:rPr lang="en-CA" sz="2000" dirty="0" smtClean="0"/>
              <a:t>Business requirements</a:t>
            </a:r>
          </a:p>
        </p:txBody>
      </p:sp>
      <p:sp>
        <p:nvSpPr>
          <p:cNvPr id="8" name="TextBox 7"/>
          <p:cNvSpPr txBox="1"/>
          <p:nvPr/>
        </p:nvSpPr>
        <p:spPr>
          <a:xfrm>
            <a:off x="4139952" y="3995772"/>
            <a:ext cx="3096344" cy="400110"/>
          </a:xfrm>
          <a:prstGeom prst="rect">
            <a:avLst/>
          </a:prstGeom>
          <a:noFill/>
        </p:spPr>
        <p:txBody>
          <a:bodyPr wrap="square" rtlCol="0">
            <a:spAutoFit/>
          </a:bodyPr>
          <a:lstStyle/>
          <a:p>
            <a:pPr>
              <a:buFont typeface="Arial" pitchFamily="34" charset="0"/>
              <a:buChar char="•"/>
            </a:pPr>
            <a:r>
              <a:rPr lang="en-CA" sz="2000" dirty="0" smtClean="0"/>
              <a:t>User requirements</a:t>
            </a:r>
          </a:p>
        </p:txBody>
      </p:sp>
      <p:sp>
        <p:nvSpPr>
          <p:cNvPr id="9" name="TextBox 8"/>
          <p:cNvSpPr txBox="1"/>
          <p:nvPr/>
        </p:nvSpPr>
        <p:spPr>
          <a:xfrm>
            <a:off x="5148064" y="5818038"/>
            <a:ext cx="3456384" cy="707886"/>
          </a:xfrm>
          <a:prstGeom prst="rect">
            <a:avLst/>
          </a:prstGeom>
          <a:noFill/>
        </p:spPr>
        <p:txBody>
          <a:bodyPr wrap="square" rtlCol="0">
            <a:spAutoFit/>
          </a:bodyPr>
          <a:lstStyle/>
          <a:p>
            <a:pPr>
              <a:buFont typeface="Arial" pitchFamily="34" charset="0"/>
              <a:buChar char="•"/>
            </a:pPr>
            <a:r>
              <a:rPr lang="en-CA" sz="2000" dirty="0" smtClean="0"/>
              <a:t>Functional requirements</a:t>
            </a:r>
          </a:p>
          <a:p>
            <a:pPr>
              <a:buFont typeface="Arial" pitchFamily="34" charset="0"/>
              <a:buChar char="•"/>
            </a:pPr>
            <a:r>
              <a:rPr lang="en-CA" sz="2000" dirty="0" smtClean="0"/>
              <a:t>Non-functional requirements</a:t>
            </a:r>
          </a:p>
        </p:txBody>
      </p:sp>
      <p:sp>
        <p:nvSpPr>
          <p:cNvPr id="10" name="TextBox 9"/>
          <p:cNvSpPr txBox="1"/>
          <p:nvPr/>
        </p:nvSpPr>
        <p:spPr>
          <a:xfrm>
            <a:off x="6732240" y="1619508"/>
            <a:ext cx="2232248" cy="400110"/>
          </a:xfrm>
          <a:prstGeom prst="rect">
            <a:avLst/>
          </a:prstGeom>
          <a:noFill/>
        </p:spPr>
        <p:txBody>
          <a:bodyPr wrap="square" rtlCol="0">
            <a:spAutoFit/>
          </a:bodyPr>
          <a:lstStyle/>
          <a:p>
            <a:pPr algn="r">
              <a:buFont typeface="Arial" pitchFamily="34" charset="0"/>
              <a:buChar char="•"/>
            </a:pPr>
            <a:r>
              <a:rPr lang="en-CA" sz="2000" dirty="0" smtClean="0"/>
              <a:t>Business rules</a:t>
            </a:r>
            <a:endParaRPr lang="en-CA" sz="2000" dirty="0"/>
          </a:p>
        </p:txBody>
      </p:sp>
      <p:cxnSp>
        <p:nvCxnSpPr>
          <p:cNvPr id="12" name="Straight Arrow Connector 11"/>
          <p:cNvCxnSpPr>
            <a:stCxn id="10" idx="2"/>
          </p:cNvCxnSpPr>
          <p:nvPr/>
        </p:nvCxnSpPr>
        <p:spPr>
          <a:xfrm flipH="1">
            <a:off x="6876256" y="2019618"/>
            <a:ext cx="972108" cy="1049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2"/>
          </p:cNvCxnSpPr>
          <p:nvPr/>
        </p:nvCxnSpPr>
        <p:spPr>
          <a:xfrm flipH="1">
            <a:off x="7740352" y="2019618"/>
            <a:ext cx="108012" cy="2849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2"/>
          </p:cNvCxnSpPr>
          <p:nvPr/>
        </p:nvCxnSpPr>
        <p:spPr>
          <a:xfrm flipH="1" flipV="1">
            <a:off x="6156176" y="1907540"/>
            <a:ext cx="1692188" cy="112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63154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Explosion 1 53"/>
          <p:cNvSpPr/>
          <p:nvPr/>
        </p:nvSpPr>
        <p:spPr>
          <a:xfrm rot="1006248">
            <a:off x="5789268" y="4039999"/>
            <a:ext cx="1124051" cy="569913"/>
          </a:xfrm>
          <a:prstGeom prst="irregularSeal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Missing process maps</a:t>
            </a:r>
            <a:endParaRPr lang="en-US" sz="1000" dirty="0" smtClean="0">
              <a:solidFill>
                <a:schemeClr val="tx2"/>
              </a:solidFill>
            </a:endParaRPr>
          </a:p>
        </p:txBody>
      </p:sp>
      <p:sp>
        <p:nvSpPr>
          <p:cNvPr id="25" name="Explosion 1 24"/>
          <p:cNvSpPr/>
          <p:nvPr/>
        </p:nvSpPr>
        <p:spPr>
          <a:xfrm rot="1006248">
            <a:off x="5816977" y="5171457"/>
            <a:ext cx="1124051" cy="569913"/>
          </a:xfrm>
          <a:prstGeom prst="irregularSeal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solidFill>
              </a:rPr>
              <a:t>Missing details</a:t>
            </a:r>
          </a:p>
        </p:txBody>
      </p:sp>
      <p:sp>
        <p:nvSpPr>
          <p:cNvPr id="51" name="Rectangle 20"/>
          <p:cNvSpPr>
            <a:spLocks noChangeArrowheads="1"/>
          </p:cNvSpPr>
          <p:nvPr/>
        </p:nvSpPr>
        <p:spPr bwMode="gray">
          <a:xfrm>
            <a:off x="3315405" y="3985419"/>
            <a:ext cx="3509257" cy="1056481"/>
          </a:xfrm>
          <a:prstGeom prst="rect">
            <a:avLst/>
          </a:prstGeom>
          <a:solidFill>
            <a:schemeClr val="accent1">
              <a:alpha val="0"/>
            </a:schemeClr>
          </a:solidFill>
          <a:ln w="3175" algn="ctr">
            <a:solidFill>
              <a:schemeClr val="tx2"/>
            </a:solidFill>
            <a:prstDash val="dash"/>
            <a:miter lim="800000"/>
            <a:headEnd/>
            <a:tailEnd/>
          </a:ln>
          <a:effectLst/>
        </p:spPr>
        <p:txBody>
          <a:bodyPr anchor="ctr"/>
          <a:lstStyle/>
          <a:p>
            <a:pPr marL="231775" indent="-231775" algn="ctr" eaLnBrk="0" hangingPunct="0">
              <a:spcAft>
                <a:spcPct val="25000"/>
              </a:spcAft>
              <a:buClr>
                <a:schemeClr val="accent2"/>
              </a:buClr>
            </a:pPr>
            <a:r>
              <a:rPr lang="en-US" sz="1600" b="1" dirty="0" smtClean="0">
                <a:solidFill>
                  <a:schemeClr val="tx2"/>
                </a:solidFill>
              </a:rPr>
              <a:t>MLR's</a:t>
            </a:r>
          </a:p>
          <a:p>
            <a:pPr marL="231775" indent="-231775" algn="ctr" eaLnBrk="0" hangingPunct="0">
              <a:spcAft>
                <a:spcPct val="25000"/>
              </a:spcAft>
              <a:buClr>
                <a:schemeClr val="accent2"/>
              </a:buClr>
            </a:pPr>
            <a:r>
              <a:rPr lang="en-US" sz="900" b="1" dirty="0" smtClean="0">
                <a:solidFill>
                  <a:schemeClr val="tx2"/>
                </a:solidFill>
              </a:rPr>
              <a:t>(Mid Level Requirements)</a:t>
            </a:r>
            <a:endParaRPr lang="en-US" sz="900" b="1" dirty="0">
              <a:solidFill>
                <a:schemeClr val="tx2"/>
              </a:solidFill>
            </a:endParaRPr>
          </a:p>
        </p:txBody>
      </p:sp>
      <p:sp>
        <p:nvSpPr>
          <p:cNvPr id="45" name="Rectangle 2"/>
          <p:cNvSpPr>
            <a:spLocks noChangeArrowheads="1"/>
          </p:cNvSpPr>
          <p:nvPr/>
        </p:nvSpPr>
        <p:spPr bwMode="gray">
          <a:xfrm>
            <a:off x="4753871" y="5134768"/>
            <a:ext cx="2070792" cy="1023938"/>
          </a:xfrm>
          <a:prstGeom prst="rect">
            <a:avLst/>
          </a:prstGeom>
          <a:solidFill>
            <a:schemeClr val="accent6">
              <a:alpha val="0"/>
            </a:schemeClr>
          </a:solidFill>
          <a:ln w="3175" algn="ctr">
            <a:solidFill>
              <a:schemeClr val="tx2"/>
            </a:solidFill>
            <a:prstDash val="dash"/>
            <a:miter lim="800000"/>
            <a:headEnd/>
            <a:tailEnd/>
          </a:ln>
          <a:effectLst/>
        </p:spPr>
        <p:txBody>
          <a:bodyPr anchor="ctr"/>
          <a:lstStyle/>
          <a:p>
            <a:pPr marL="231775" indent="-231775" algn="ctr" eaLnBrk="0" hangingPunct="0">
              <a:spcAft>
                <a:spcPct val="25000"/>
              </a:spcAft>
              <a:buClr>
                <a:schemeClr val="accent2"/>
              </a:buClr>
            </a:pPr>
            <a:r>
              <a:rPr lang="en-US" sz="1600" b="1" dirty="0" smtClean="0">
                <a:solidFill>
                  <a:schemeClr val="tx2"/>
                </a:solidFill>
              </a:rPr>
              <a:t>DLR's</a:t>
            </a:r>
          </a:p>
          <a:p>
            <a:pPr marL="231775" indent="-231775" algn="ctr" eaLnBrk="0" hangingPunct="0">
              <a:spcAft>
                <a:spcPct val="25000"/>
              </a:spcAft>
              <a:buClr>
                <a:schemeClr val="accent2"/>
              </a:buClr>
            </a:pPr>
            <a:r>
              <a:rPr lang="en-US" sz="900" b="1" dirty="0" smtClean="0">
                <a:solidFill>
                  <a:schemeClr val="tx2"/>
                </a:solidFill>
              </a:rPr>
              <a:t>(Detailed Level Requirements</a:t>
            </a:r>
            <a:r>
              <a:rPr lang="en-US" sz="900" b="1" dirty="0" smtClean="0">
                <a:solidFill>
                  <a:schemeClr val="bg1"/>
                </a:solidFill>
              </a:rPr>
              <a:t>)</a:t>
            </a:r>
            <a:endParaRPr lang="en-US" sz="900" b="1" dirty="0">
              <a:solidFill>
                <a:schemeClr val="bg1"/>
              </a:solidFill>
            </a:endParaRPr>
          </a:p>
        </p:txBody>
      </p:sp>
      <p:sp>
        <p:nvSpPr>
          <p:cNvPr id="921602" name="Rectangle 2"/>
          <p:cNvSpPr>
            <a:spLocks noChangeArrowheads="1"/>
          </p:cNvSpPr>
          <p:nvPr/>
        </p:nvSpPr>
        <p:spPr bwMode="gray">
          <a:xfrm>
            <a:off x="4664365" y="5076825"/>
            <a:ext cx="2246974" cy="1252723"/>
          </a:xfrm>
          <a:prstGeom prst="rect">
            <a:avLst/>
          </a:prstGeom>
          <a:solidFill>
            <a:schemeClr val="accent6"/>
          </a:solidFill>
          <a:ln w="3175" algn="ctr">
            <a:noFill/>
            <a:miter lim="800000"/>
            <a:headEnd/>
            <a:tailEnd/>
          </a:ln>
          <a:effectLst/>
        </p:spPr>
        <p:txBody>
          <a:bodyPr anchor="ctr"/>
          <a:lstStyle/>
          <a:p>
            <a:pPr marL="231775" indent="-231775" algn="ctr" eaLnBrk="0" hangingPunct="0">
              <a:spcAft>
                <a:spcPct val="25000"/>
              </a:spcAft>
              <a:buClr>
                <a:schemeClr val="accent2"/>
              </a:buClr>
            </a:pPr>
            <a:r>
              <a:rPr lang="en-US" sz="1600" b="1" dirty="0" smtClean="0">
                <a:solidFill>
                  <a:schemeClr val="bg1"/>
                </a:solidFill>
              </a:rPr>
              <a:t>DLR's</a:t>
            </a:r>
          </a:p>
          <a:p>
            <a:pPr marL="231775" indent="-231775" algn="ctr" eaLnBrk="0" hangingPunct="0">
              <a:spcAft>
                <a:spcPct val="25000"/>
              </a:spcAft>
              <a:buClr>
                <a:schemeClr val="accent2"/>
              </a:buClr>
            </a:pPr>
            <a:r>
              <a:rPr lang="en-US" sz="900" b="1" dirty="0" smtClean="0">
                <a:solidFill>
                  <a:schemeClr val="bg1"/>
                </a:solidFill>
              </a:rPr>
              <a:t>(Detailed Level Requirements)</a:t>
            </a:r>
            <a:endParaRPr lang="en-US" sz="900" b="1" dirty="0">
              <a:solidFill>
                <a:schemeClr val="bg1"/>
              </a:solidFill>
            </a:endParaRPr>
          </a:p>
        </p:txBody>
      </p:sp>
      <p:sp>
        <p:nvSpPr>
          <p:cNvPr id="921603" name="Line 3"/>
          <p:cNvSpPr>
            <a:spLocks noChangeShapeType="1"/>
          </p:cNvSpPr>
          <p:nvPr/>
        </p:nvSpPr>
        <p:spPr bwMode="gray">
          <a:xfrm flipV="1">
            <a:off x="6824663" y="5486400"/>
            <a:ext cx="1095375" cy="730250"/>
          </a:xfrm>
          <a:prstGeom prst="line">
            <a:avLst/>
          </a:prstGeom>
          <a:noFill/>
          <a:ln w="28575" cap="sq">
            <a:noFill/>
            <a:round/>
            <a:headEnd/>
            <a:tailEnd/>
          </a:ln>
          <a:effectLst/>
        </p:spPr>
        <p:txBody>
          <a:bodyPr wrap="square" anchor="ctr">
            <a:spAutoFit/>
          </a:bodyPr>
          <a:lstStyle/>
          <a:p>
            <a:endParaRPr lang="en-US"/>
          </a:p>
        </p:txBody>
      </p:sp>
      <p:grpSp>
        <p:nvGrpSpPr>
          <p:cNvPr id="2" name="Group 4"/>
          <p:cNvGrpSpPr>
            <a:grpSpLocks/>
          </p:cNvGrpSpPr>
          <p:nvPr/>
        </p:nvGrpSpPr>
        <p:grpSpPr bwMode="auto">
          <a:xfrm>
            <a:off x="252412" y="1589088"/>
            <a:ext cx="6658927" cy="1139825"/>
            <a:chOff x="159" y="1001"/>
            <a:chExt cx="5520" cy="718"/>
          </a:xfrm>
          <a:solidFill>
            <a:schemeClr val="accent1"/>
          </a:solidFill>
        </p:grpSpPr>
        <p:grpSp>
          <p:nvGrpSpPr>
            <p:cNvPr id="3" name="Group 5"/>
            <p:cNvGrpSpPr>
              <a:grpSpLocks/>
            </p:cNvGrpSpPr>
            <p:nvPr/>
          </p:nvGrpSpPr>
          <p:grpSpPr bwMode="auto">
            <a:xfrm>
              <a:off x="159" y="1001"/>
              <a:ext cx="5520" cy="718"/>
              <a:chOff x="159" y="1001"/>
              <a:chExt cx="5520" cy="718"/>
            </a:xfrm>
            <a:grpFill/>
          </p:grpSpPr>
          <p:sp>
            <p:nvSpPr>
              <p:cNvPr id="921606" name="Rectangle 6"/>
              <p:cNvSpPr>
                <a:spLocks noChangeArrowheads="1"/>
              </p:cNvSpPr>
              <p:nvPr/>
            </p:nvSpPr>
            <p:spPr bwMode="gray">
              <a:xfrm>
                <a:off x="4299" y="1001"/>
                <a:ext cx="1380" cy="718"/>
              </a:xfrm>
              <a:prstGeom prst="rect">
                <a:avLst/>
              </a:prstGeom>
              <a:grpFill/>
              <a:ln w="3175" algn="ctr">
                <a:noFill/>
                <a:miter lim="800000"/>
                <a:headEnd/>
                <a:tailEnd/>
              </a:ln>
              <a:effectLst/>
            </p:spPr>
            <p:txBody>
              <a:bodyPr anchor="ctr"/>
              <a:lstStyle/>
              <a:p>
                <a:pPr marL="231775" indent="-231775" algn="l" eaLnBrk="0" hangingPunct="0">
                  <a:spcAft>
                    <a:spcPct val="25000"/>
                  </a:spcAft>
                  <a:buClr>
                    <a:schemeClr val="accent2"/>
                  </a:buClr>
                  <a:buFont typeface="Wingdings" pitchFamily="2" charset="2"/>
                  <a:buChar char="§"/>
                </a:pPr>
                <a:endParaRPr lang="en-US">
                  <a:solidFill>
                    <a:schemeClr val="bg1"/>
                  </a:solidFill>
                </a:endParaRPr>
              </a:p>
            </p:txBody>
          </p:sp>
          <p:sp>
            <p:nvSpPr>
              <p:cNvPr id="921607" name="Rectangle 7"/>
              <p:cNvSpPr>
                <a:spLocks noChangeArrowheads="1"/>
              </p:cNvSpPr>
              <p:nvPr/>
            </p:nvSpPr>
            <p:spPr bwMode="gray">
              <a:xfrm>
                <a:off x="2919" y="1001"/>
                <a:ext cx="1380" cy="718"/>
              </a:xfrm>
              <a:prstGeom prst="rect">
                <a:avLst/>
              </a:prstGeom>
              <a:grpFill/>
              <a:ln w="3175" algn="ctr">
                <a:noFill/>
                <a:miter lim="800000"/>
                <a:headEnd/>
                <a:tailEnd/>
              </a:ln>
              <a:effectLst/>
            </p:spPr>
            <p:txBody>
              <a:bodyPr anchor="ctr"/>
              <a:lstStyle/>
              <a:p>
                <a:pPr algn="l" eaLnBrk="0" hangingPunct="0">
                  <a:spcAft>
                    <a:spcPct val="25000"/>
                  </a:spcAft>
                </a:pPr>
                <a:endParaRPr lang="en-US" sz="1400" dirty="0">
                  <a:solidFill>
                    <a:schemeClr val="bg1"/>
                  </a:solidFill>
                </a:endParaRPr>
              </a:p>
            </p:txBody>
          </p:sp>
          <p:sp>
            <p:nvSpPr>
              <p:cNvPr id="921608" name="Rectangle 8"/>
              <p:cNvSpPr>
                <a:spLocks noChangeArrowheads="1"/>
              </p:cNvSpPr>
              <p:nvPr/>
            </p:nvSpPr>
            <p:spPr bwMode="gray">
              <a:xfrm>
                <a:off x="1539" y="1001"/>
                <a:ext cx="1380" cy="718"/>
              </a:xfrm>
              <a:prstGeom prst="rect">
                <a:avLst/>
              </a:prstGeom>
              <a:grpFill/>
              <a:ln w="3175" algn="ctr">
                <a:noFill/>
                <a:miter lim="800000"/>
                <a:headEnd/>
                <a:tailEnd/>
              </a:ln>
              <a:effectLst/>
            </p:spPr>
            <p:txBody>
              <a:bodyPr anchor="ctr"/>
              <a:lstStyle/>
              <a:p>
                <a:pPr marL="231775" indent="-231775" algn="l" eaLnBrk="0" hangingPunct="0">
                  <a:spcAft>
                    <a:spcPct val="25000"/>
                  </a:spcAft>
                  <a:buClr>
                    <a:schemeClr val="accent2"/>
                  </a:buClr>
                  <a:buFont typeface="Wingdings" pitchFamily="2" charset="2"/>
                  <a:buChar char="§"/>
                </a:pPr>
                <a:endParaRPr lang="en-US">
                  <a:solidFill>
                    <a:schemeClr val="bg1"/>
                  </a:solidFill>
                </a:endParaRPr>
              </a:p>
            </p:txBody>
          </p:sp>
          <p:sp>
            <p:nvSpPr>
              <p:cNvPr id="921609" name="Rectangle 9"/>
              <p:cNvSpPr>
                <a:spLocks noChangeArrowheads="1"/>
              </p:cNvSpPr>
              <p:nvPr/>
            </p:nvSpPr>
            <p:spPr bwMode="gray">
              <a:xfrm>
                <a:off x="159" y="1001"/>
                <a:ext cx="1380" cy="718"/>
              </a:xfrm>
              <a:prstGeom prst="rect">
                <a:avLst/>
              </a:prstGeom>
              <a:grpFill/>
              <a:ln w="3175" algn="ctr">
                <a:noFill/>
                <a:miter lim="800000"/>
                <a:headEnd/>
                <a:tailEnd/>
              </a:ln>
              <a:effectLst/>
            </p:spPr>
            <p:txBody>
              <a:bodyPr anchor="ctr"/>
              <a:lstStyle/>
              <a:p>
                <a:pPr marL="231775" indent="-231775" algn="ctr" eaLnBrk="0" hangingPunct="0">
                  <a:spcAft>
                    <a:spcPct val="25000"/>
                  </a:spcAft>
                  <a:buClr>
                    <a:schemeClr val="accent2"/>
                  </a:buClr>
                </a:pPr>
                <a:r>
                  <a:rPr lang="en-US" sz="1600" b="1" dirty="0" smtClean="0">
                    <a:solidFill>
                      <a:schemeClr val="bg1"/>
                    </a:solidFill>
                  </a:rPr>
                  <a:t>PO Statements</a:t>
                </a:r>
              </a:p>
              <a:p>
                <a:pPr marL="231775" indent="-231775" algn="ctr" eaLnBrk="0" hangingPunct="0">
                  <a:spcAft>
                    <a:spcPct val="25000"/>
                  </a:spcAft>
                  <a:buClr>
                    <a:schemeClr val="accent2"/>
                  </a:buClr>
                </a:pPr>
                <a:r>
                  <a:rPr lang="en-US" sz="900" b="1" dirty="0" smtClean="0">
                    <a:solidFill>
                      <a:schemeClr val="bg1"/>
                    </a:solidFill>
                  </a:rPr>
                  <a:t>(Problem Opportunity)</a:t>
                </a:r>
                <a:endParaRPr lang="en-US" sz="900" b="1" dirty="0">
                  <a:solidFill>
                    <a:schemeClr val="bg1"/>
                  </a:solidFill>
                </a:endParaRPr>
              </a:p>
            </p:txBody>
          </p:sp>
        </p:grpSp>
        <p:cxnSp>
          <p:nvCxnSpPr>
            <p:cNvPr id="921610" name="AutoShape 10"/>
            <p:cNvCxnSpPr>
              <a:cxnSpLocks noChangeShapeType="1"/>
              <a:stCxn id="921609" idx="3"/>
              <a:endCxn id="921615" idx="0"/>
            </p:cNvCxnSpPr>
            <p:nvPr/>
          </p:nvCxnSpPr>
          <p:spPr bwMode="gray">
            <a:xfrm>
              <a:off x="1539" y="1360"/>
              <a:ext cx="406" cy="359"/>
            </a:xfrm>
            <a:prstGeom prst="bentConnector2">
              <a:avLst/>
            </a:prstGeom>
            <a:grpFill/>
            <a:ln w="57150">
              <a:solidFill>
                <a:schemeClr val="bg1"/>
              </a:solidFill>
              <a:miter lim="800000"/>
              <a:headEnd/>
              <a:tailEnd type="triangle" w="lg" len="lg"/>
            </a:ln>
            <a:effectLst/>
          </p:spPr>
        </p:cxnSp>
      </p:grpSp>
      <p:grpSp>
        <p:nvGrpSpPr>
          <p:cNvPr id="4" name="Group 11"/>
          <p:cNvGrpSpPr>
            <a:grpSpLocks/>
          </p:cNvGrpSpPr>
          <p:nvPr/>
        </p:nvGrpSpPr>
        <p:grpSpPr bwMode="auto">
          <a:xfrm>
            <a:off x="1505527" y="2728913"/>
            <a:ext cx="5405812" cy="1208087"/>
            <a:chOff x="1539" y="1719"/>
            <a:chExt cx="4140" cy="761"/>
          </a:xfrm>
          <a:solidFill>
            <a:schemeClr val="accent2"/>
          </a:solidFill>
        </p:grpSpPr>
        <p:grpSp>
          <p:nvGrpSpPr>
            <p:cNvPr id="5" name="Group 12"/>
            <p:cNvGrpSpPr>
              <a:grpSpLocks/>
            </p:cNvGrpSpPr>
            <p:nvPr/>
          </p:nvGrpSpPr>
          <p:grpSpPr bwMode="auto">
            <a:xfrm>
              <a:off x="1539" y="1719"/>
              <a:ext cx="4140" cy="761"/>
              <a:chOff x="1539" y="1719"/>
              <a:chExt cx="4140" cy="761"/>
            </a:xfrm>
            <a:grpFill/>
          </p:grpSpPr>
          <p:sp>
            <p:nvSpPr>
              <p:cNvPr id="921613" name="Rectangle 13"/>
              <p:cNvSpPr>
                <a:spLocks noChangeArrowheads="1"/>
              </p:cNvSpPr>
              <p:nvPr/>
            </p:nvSpPr>
            <p:spPr bwMode="gray">
              <a:xfrm>
                <a:off x="4299" y="1719"/>
                <a:ext cx="1380" cy="761"/>
              </a:xfrm>
              <a:prstGeom prst="rect">
                <a:avLst/>
              </a:prstGeom>
              <a:grpFill/>
              <a:ln w="3175" algn="ctr">
                <a:noFill/>
                <a:miter lim="800000"/>
                <a:headEnd/>
                <a:tailEnd/>
              </a:ln>
              <a:effectLst/>
            </p:spPr>
            <p:txBody>
              <a:bodyPr anchor="ctr"/>
              <a:lstStyle/>
              <a:p>
                <a:pPr marL="231775" indent="-231775" algn="l" eaLnBrk="0" hangingPunct="0">
                  <a:spcAft>
                    <a:spcPct val="25000"/>
                  </a:spcAft>
                  <a:buClr>
                    <a:schemeClr val="accent2"/>
                  </a:buClr>
                  <a:buFont typeface="Wingdings" pitchFamily="2" charset="2"/>
                  <a:buChar char="§"/>
                </a:pPr>
                <a:endParaRPr lang="en-US">
                  <a:solidFill>
                    <a:schemeClr val="bg1"/>
                  </a:solidFill>
                </a:endParaRPr>
              </a:p>
            </p:txBody>
          </p:sp>
          <p:sp>
            <p:nvSpPr>
              <p:cNvPr id="921614" name="Rectangle 14"/>
              <p:cNvSpPr>
                <a:spLocks noChangeArrowheads="1"/>
              </p:cNvSpPr>
              <p:nvPr/>
            </p:nvSpPr>
            <p:spPr bwMode="gray">
              <a:xfrm>
                <a:off x="2919" y="1719"/>
                <a:ext cx="1380" cy="761"/>
              </a:xfrm>
              <a:prstGeom prst="rect">
                <a:avLst/>
              </a:prstGeom>
              <a:grpFill/>
              <a:ln w="3175" algn="ctr">
                <a:noFill/>
                <a:miter lim="800000"/>
                <a:headEnd/>
                <a:tailEnd/>
              </a:ln>
              <a:effectLst/>
            </p:spPr>
            <p:txBody>
              <a:bodyPr anchor="ctr"/>
              <a:lstStyle/>
              <a:p>
                <a:pPr marL="231775" indent="-231775" algn="l" eaLnBrk="0" hangingPunct="0">
                  <a:spcAft>
                    <a:spcPct val="25000"/>
                  </a:spcAft>
                  <a:buClr>
                    <a:schemeClr val="accent2"/>
                  </a:buClr>
                  <a:buFont typeface="Wingdings" pitchFamily="2" charset="2"/>
                  <a:buChar char="§"/>
                </a:pPr>
                <a:endParaRPr lang="en-US">
                  <a:solidFill>
                    <a:schemeClr val="bg1"/>
                  </a:solidFill>
                </a:endParaRPr>
              </a:p>
            </p:txBody>
          </p:sp>
          <p:sp>
            <p:nvSpPr>
              <p:cNvPr id="921615" name="Rectangle 15"/>
              <p:cNvSpPr>
                <a:spLocks noChangeArrowheads="1"/>
              </p:cNvSpPr>
              <p:nvPr/>
            </p:nvSpPr>
            <p:spPr bwMode="gray">
              <a:xfrm>
                <a:off x="1539" y="1719"/>
                <a:ext cx="1380" cy="761"/>
              </a:xfrm>
              <a:prstGeom prst="rect">
                <a:avLst/>
              </a:prstGeom>
              <a:grpFill/>
              <a:ln w="3175" algn="ctr">
                <a:noFill/>
                <a:miter lim="800000"/>
                <a:headEnd/>
                <a:tailEnd/>
              </a:ln>
              <a:effectLst/>
            </p:spPr>
            <p:txBody>
              <a:bodyPr anchor="ctr"/>
              <a:lstStyle/>
              <a:p>
                <a:pPr marL="231775" indent="-231775" algn="ctr" eaLnBrk="0" hangingPunct="0">
                  <a:spcAft>
                    <a:spcPct val="25000"/>
                  </a:spcAft>
                  <a:buClr>
                    <a:schemeClr val="accent2"/>
                  </a:buClr>
                </a:pPr>
                <a:r>
                  <a:rPr lang="en-US" sz="1600" b="1" dirty="0" smtClean="0">
                    <a:solidFill>
                      <a:schemeClr val="bg1"/>
                    </a:solidFill>
                  </a:rPr>
                  <a:t>HLR's</a:t>
                </a:r>
              </a:p>
              <a:p>
                <a:pPr marL="231775" indent="-231775" algn="ctr" eaLnBrk="0" hangingPunct="0">
                  <a:spcAft>
                    <a:spcPct val="25000"/>
                  </a:spcAft>
                  <a:buClr>
                    <a:schemeClr val="accent2"/>
                  </a:buClr>
                </a:pPr>
                <a:r>
                  <a:rPr lang="en-US" sz="900" b="1" dirty="0" smtClean="0">
                    <a:solidFill>
                      <a:schemeClr val="bg1"/>
                    </a:solidFill>
                  </a:rPr>
                  <a:t>(High </a:t>
                </a:r>
                <a:r>
                  <a:rPr lang="en-US" sz="900" b="1" dirty="0">
                    <a:solidFill>
                      <a:schemeClr val="bg1"/>
                    </a:solidFill>
                  </a:rPr>
                  <a:t>L</a:t>
                </a:r>
                <a:r>
                  <a:rPr lang="en-US" sz="900" b="1" dirty="0" smtClean="0">
                    <a:solidFill>
                      <a:schemeClr val="bg1"/>
                    </a:solidFill>
                  </a:rPr>
                  <a:t>evel Requirements)</a:t>
                </a:r>
                <a:endParaRPr lang="en-US" sz="900" b="1" dirty="0">
                  <a:solidFill>
                    <a:schemeClr val="bg1"/>
                  </a:solidFill>
                </a:endParaRPr>
              </a:p>
            </p:txBody>
          </p:sp>
        </p:grpSp>
        <p:cxnSp>
          <p:nvCxnSpPr>
            <p:cNvPr id="921616" name="AutoShape 16"/>
            <p:cNvCxnSpPr>
              <a:cxnSpLocks noChangeShapeType="1"/>
              <a:stCxn id="921615" idx="3"/>
              <a:endCxn id="921620" idx="0"/>
            </p:cNvCxnSpPr>
            <p:nvPr/>
          </p:nvCxnSpPr>
          <p:spPr bwMode="gray">
            <a:xfrm>
              <a:off x="2919" y="2100"/>
              <a:ext cx="673" cy="380"/>
            </a:xfrm>
            <a:prstGeom prst="bentConnector2">
              <a:avLst/>
            </a:prstGeom>
            <a:grpFill/>
            <a:ln w="57150">
              <a:solidFill>
                <a:schemeClr val="bg1"/>
              </a:solidFill>
              <a:miter lim="800000"/>
              <a:headEnd/>
              <a:tailEnd type="triangle" w="lg" len="lg"/>
            </a:ln>
            <a:effectLst/>
          </p:spPr>
        </p:cxnSp>
      </p:grpSp>
      <p:grpSp>
        <p:nvGrpSpPr>
          <p:cNvPr id="6" name="Group 17"/>
          <p:cNvGrpSpPr>
            <a:grpSpLocks/>
          </p:cNvGrpSpPr>
          <p:nvPr/>
        </p:nvGrpSpPr>
        <p:grpSpPr bwMode="auto">
          <a:xfrm>
            <a:off x="3278573" y="3937000"/>
            <a:ext cx="3632765" cy="1139825"/>
            <a:chOff x="2919" y="2480"/>
            <a:chExt cx="2760" cy="718"/>
          </a:xfrm>
          <a:solidFill>
            <a:schemeClr val="accent4"/>
          </a:solidFill>
        </p:grpSpPr>
        <p:grpSp>
          <p:nvGrpSpPr>
            <p:cNvPr id="7" name="Group 18"/>
            <p:cNvGrpSpPr>
              <a:grpSpLocks/>
            </p:cNvGrpSpPr>
            <p:nvPr/>
          </p:nvGrpSpPr>
          <p:grpSpPr bwMode="auto">
            <a:xfrm>
              <a:off x="2919" y="2480"/>
              <a:ext cx="2760" cy="718"/>
              <a:chOff x="2919" y="2480"/>
              <a:chExt cx="2760" cy="718"/>
            </a:xfrm>
            <a:grpFill/>
          </p:grpSpPr>
          <p:sp>
            <p:nvSpPr>
              <p:cNvPr id="921619" name="Rectangle 19"/>
              <p:cNvSpPr>
                <a:spLocks noChangeArrowheads="1"/>
              </p:cNvSpPr>
              <p:nvPr/>
            </p:nvSpPr>
            <p:spPr bwMode="gray">
              <a:xfrm>
                <a:off x="4299" y="2480"/>
                <a:ext cx="1380" cy="718"/>
              </a:xfrm>
              <a:prstGeom prst="rect">
                <a:avLst/>
              </a:prstGeom>
              <a:grpFill/>
              <a:ln w="3175" algn="ctr">
                <a:noFill/>
                <a:miter lim="800000"/>
                <a:headEnd/>
                <a:tailEnd/>
              </a:ln>
              <a:effectLst/>
            </p:spPr>
            <p:txBody>
              <a:bodyPr anchor="ctr"/>
              <a:lstStyle/>
              <a:p>
                <a:pPr marL="231775" indent="-231775" algn="l" eaLnBrk="0" hangingPunct="0">
                  <a:spcAft>
                    <a:spcPct val="25000"/>
                  </a:spcAft>
                  <a:buClr>
                    <a:schemeClr val="accent2"/>
                  </a:buClr>
                  <a:buFont typeface="Wingdings" pitchFamily="2" charset="2"/>
                  <a:buChar char="§"/>
                </a:pPr>
                <a:endParaRPr lang="en-US" dirty="0">
                  <a:solidFill>
                    <a:schemeClr val="bg1"/>
                  </a:solidFill>
                </a:endParaRPr>
              </a:p>
            </p:txBody>
          </p:sp>
          <p:sp>
            <p:nvSpPr>
              <p:cNvPr id="921620" name="Rectangle 20"/>
              <p:cNvSpPr>
                <a:spLocks noChangeArrowheads="1"/>
              </p:cNvSpPr>
              <p:nvPr/>
            </p:nvSpPr>
            <p:spPr bwMode="gray">
              <a:xfrm>
                <a:off x="2919" y="2480"/>
                <a:ext cx="1380" cy="718"/>
              </a:xfrm>
              <a:prstGeom prst="rect">
                <a:avLst/>
              </a:prstGeom>
              <a:grpFill/>
              <a:ln w="3175" algn="ctr">
                <a:noFill/>
                <a:miter lim="800000"/>
                <a:headEnd/>
                <a:tailEnd/>
              </a:ln>
              <a:effectLst/>
            </p:spPr>
            <p:txBody>
              <a:bodyPr anchor="ctr"/>
              <a:lstStyle/>
              <a:p>
                <a:pPr marL="231775" indent="-231775" algn="ctr" eaLnBrk="0" hangingPunct="0">
                  <a:spcAft>
                    <a:spcPct val="25000"/>
                  </a:spcAft>
                  <a:buClr>
                    <a:schemeClr val="accent2"/>
                  </a:buClr>
                </a:pPr>
                <a:r>
                  <a:rPr lang="en-US" sz="1600" b="1" dirty="0" smtClean="0">
                    <a:solidFill>
                      <a:schemeClr val="bg1"/>
                    </a:solidFill>
                  </a:rPr>
                  <a:t>MLR's</a:t>
                </a:r>
              </a:p>
              <a:p>
                <a:pPr marL="231775" indent="-231775" algn="ctr" eaLnBrk="0" hangingPunct="0">
                  <a:spcAft>
                    <a:spcPct val="25000"/>
                  </a:spcAft>
                  <a:buClr>
                    <a:schemeClr val="accent2"/>
                  </a:buClr>
                </a:pPr>
                <a:r>
                  <a:rPr lang="en-US" sz="900" b="1" dirty="0" smtClean="0">
                    <a:solidFill>
                      <a:schemeClr val="bg1"/>
                    </a:solidFill>
                  </a:rPr>
                  <a:t>(Mid Level Requirements)</a:t>
                </a:r>
                <a:endParaRPr lang="en-US" sz="900" b="1" dirty="0">
                  <a:solidFill>
                    <a:schemeClr val="bg1"/>
                  </a:solidFill>
                </a:endParaRPr>
              </a:p>
            </p:txBody>
          </p:sp>
        </p:grpSp>
        <p:cxnSp>
          <p:nvCxnSpPr>
            <p:cNvPr id="921621" name="AutoShape 21"/>
            <p:cNvCxnSpPr>
              <a:cxnSpLocks noChangeShapeType="1"/>
              <a:stCxn id="921620" idx="3"/>
              <a:endCxn id="921602" idx="0"/>
            </p:cNvCxnSpPr>
            <p:nvPr/>
          </p:nvCxnSpPr>
          <p:spPr bwMode="gray">
            <a:xfrm>
              <a:off x="4299" y="2839"/>
              <a:ext cx="526" cy="359"/>
            </a:xfrm>
            <a:prstGeom prst="bentConnector2">
              <a:avLst/>
            </a:prstGeom>
            <a:grpFill/>
            <a:ln w="57150">
              <a:solidFill>
                <a:schemeClr val="bg1"/>
              </a:solidFill>
              <a:miter lim="800000"/>
              <a:headEnd/>
              <a:tailEnd type="triangle" w="lg" len="lg"/>
            </a:ln>
            <a:effectLst/>
          </p:spPr>
        </p:cxnSp>
      </p:grpSp>
      <p:sp>
        <p:nvSpPr>
          <p:cNvPr id="921622" name="Rectangle 22"/>
          <p:cNvSpPr>
            <a:spLocks noGrp="1" noChangeArrowheads="1"/>
          </p:cNvSpPr>
          <p:nvPr>
            <p:ph type="title"/>
          </p:nvPr>
        </p:nvSpPr>
        <p:spPr>
          <a:xfrm>
            <a:off x="1043490" y="576414"/>
            <a:ext cx="7024744" cy="729872"/>
          </a:xfrm>
        </p:spPr>
        <p:txBody>
          <a:bodyPr>
            <a:normAutofit/>
          </a:bodyPr>
          <a:lstStyle/>
          <a:p>
            <a:r>
              <a:rPr lang="en-US" dirty="0" smtClean="0"/>
              <a:t> Requirements Traceability</a:t>
            </a:r>
            <a:endParaRPr lang="en-US" baseline="30000" dirty="0"/>
          </a:p>
        </p:txBody>
      </p:sp>
      <p:graphicFrame>
        <p:nvGraphicFramePr>
          <p:cNvPr id="17" name="Table 16"/>
          <p:cNvGraphicFramePr>
            <a:graphicFrameLocks noGrp="1"/>
          </p:cNvGraphicFramePr>
          <p:nvPr>
            <p:extLst>
              <p:ext uri="{D42A27DB-BD31-4B8C-83A1-F6EECF244321}">
                <p14:modId xmlns:p14="http://schemas.microsoft.com/office/powerpoint/2010/main" val="1212093608"/>
              </p:ext>
            </p:extLst>
          </p:nvPr>
        </p:nvGraphicFramePr>
        <p:xfrm>
          <a:off x="6924200" y="1613536"/>
          <a:ext cx="1984394" cy="4702606"/>
        </p:xfrm>
        <a:graphic>
          <a:graphicData uri="http://schemas.openxmlformats.org/drawingml/2006/table">
            <a:tbl>
              <a:tblPr firstRow="1" bandRow="1">
                <a:tableStyleId>{0505E3EF-67EA-436B-97B2-0124C06EBD24}</a:tableStyleId>
              </a:tblPr>
              <a:tblGrid>
                <a:gridCol w="1984394"/>
              </a:tblGrid>
              <a:tr h="1121292">
                <a:tc>
                  <a:txBody>
                    <a:bodyPr/>
                    <a:lstStyle/>
                    <a:p>
                      <a:r>
                        <a:rPr lang="en-US" sz="1200" b="1" dirty="0" smtClean="0"/>
                        <a:t>Issue the project is tackling</a:t>
                      </a:r>
                      <a:endParaRPr lang="en-US" sz="1200" b="1" dirty="0"/>
                    </a:p>
                  </a:txBody>
                  <a:tcPr/>
                </a:tc>
              </a:tr>
              <a:tr h="1215687">
                <a:tc>
                  <a:txBody>
                    <a:bodyPr/>
                    <a:lstStyle/>
                    <a:p>
                      <a:r>
                        <a:rPr lang="en-US" sz="1200" b="1" dirty="0" smtClean="0"/>
                        <a:t>In Scope items</a:t>
                      </a:r>
                    </a:p>
                    <a:p>
                      <a:r>
                        <a:rPr lang="en-US" sz="900" dirty="0" smtClean="0"/>
                        <a:t>Beneficiary</a:t>
                      </a:r>
                      <a:r>
                        <a:rPr lang="en-US" sz="900" baseline="0" dirty="0" smtClean="0"/>
                        <a:t> must be able to do what</a:t>
                      </a:r>
                      <a:endParaRPr lang="en-US" sz="900" dirty="0"/>
                    </a:p>
                  </a:txBody>
                  <a:tcPr/>
                </a:tc>
              </a:tr>
              <a:tr h="1131187">
                <a:tc>
                  <a:txBody>
                    <a:bodyPr/>
                    <a:lstStyle/>
                    <a:p>
                      <a:r>
                        <a:rPr lang="en-US" sz="1200" b="1" dirty="0" smtClean="0"/>
                        <a:t>L3 &amp; L4 Process Maps</a:t>
                      </a:r>
                    </a:p>
                    <a:p>
                      <a:r>
                        <a:rPr lang="en-US" sz="900" b="0" baseline="0" dirty="0" smtClean="0"/>
                        <a:t>L3 – Activities an actor must perform to fulfill a process</a:t>
                      </a:r>
                    </a:p>
                    <a:p>
                      <a:r>
                        <a:rPr lang="en-US" sz="900" b="0" baseline="0" dirty="0" smtClean="0"/>
                        <a:t>L4 – Tasks an actor must perform to complete an activity in the L3</a:t>
                      </a:r>
                      <a:endParaRPr lang="en-US" sz="900" b="0" dirty="0" smtClean="0"/>
                    </a:p>
                    <a:p>
                      <a:endParaRPr lang="en-US" sz="1200" b="0" dirty="0"/>
                    </a:p>
                  </a:txBody>
                  <a:tcPr/>
                </a:tc>
              </a:tr>
              <a:tr h="1134947">
                <a:tc>
                  <a:txBody>
                    <a:bodyPr/>
                    <a:lstStyle/>
                    <a:p>
                      <a:r>
                        <a:rPr lang="en-US" sz="1200" b="1" dirty="0" smtClean="0"/>
                        <a:t>Use Cases</a:t>
                      </a:r>
                      <a:r>
                        <a:rPr lang="en-US" sz="1200" dirty="0" smtClean="0"/>
                        <a:t> </a:t>
                      </a:r>
                      <a:r>
                        <a:rPr lang="en-US" sz="900" dirty="0" smtClean="0"/>
                        <a:t>(including business</a:t>
                      </a:r>
                      <a:r>
                        <a:rPr lang="en-US" sz="900" baseline="0" dirty="0" smtClean="0"/>
                        <a:t> rules, data rules, etc.)</a:t>
                      </a:r>
                    </a:p>
                    <a:p>
                      <a:r>
                        <a:rPr lang="en-US" sz="900" baseline="0" dirty="0" err="1" smtClean="0"/>
                        <a:t>Eg</a:t>
                      </a:r>
                      <a:r>
                        <a:rPr lang="en-US" sz="900" baseline="0" dirty="0" smtClean="0"/>
                        <a:t>. Step 3 – Expected result, must display the following courses</a:t>
                      </a:r>
                    </a:p>
                    <a:p>
                      <a:pPr marL="171450" indent="-171450">
                        <a:buFont typeface="Arial" panose="020B0604020202020204" pitchFamily="34" charset="0"/>
                        <a:buChar char="•"/>
                      </a:pPr>
                      <a:r>
                        <a:rPr lang="en-US" sz="900" baseline="0" dirty="0" smtClean="0"/>
                        <a:t>XXX</a:t>
                      </a:r>
                    </a:p>
                    <a:p>
                      <a:pPr marL="171450" indent="-171450">
                        <a:buFont typeface="Arial" panose="020B0604020202020204" pitchFamily="34" charset="0"/>
                        <a:buChar char="•"/>
                      </a:pPr>
                      <a:r>
                        <a:rPr lang="en-US" sz="900" baseline="0" dirty="0" smtClean="0"/>
                        <a:t>YYY</a:t>
                      </a:r>
                    </a:p>
                    <a:p>
                      <a:pPr marL="171450" indent="-171450">
                        <a:buFont typeface="Arial" panose="020B0604020202020204" pitchFamily="34" charset="0"/>
                        <a:buChar char="•"/>
                      </a:pPr>
                      <a:r>
                        <a:rPr lang="en-US" sz="900" baseline="0" dirty="0" smtClean="0"/>
                        <a:t>ZZZ</a:t>
                      </a:r>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254638829"/>
              </p:ext>
            </p:extLst>
          </p:nvPr>
        </p:nvGraphicFramePr>
        <p:xfrm>
          <a:off x="249238" y="1218248"/>
          <a:ext cx="8666163" cy="370840"/>
        </p:xfrm>
        <a:graphic>
          <a:graphicData uri="http://schemas.openxmlformats.org/drawingml/2006/table">
            <a:tbl>
              <a:tblPr firstRow="1" bandRow="1">
                <a:tableStyleId>{5C22544A-7EE6-4342-B048-85BDC9FD1C3A}</a:tableStyleId>
              </a:tblPr>
              <a:tblGrid>
                <a:gridCol w="6661150"/>
                <a:gridCol w="2005013"/>
              </a:tblGrid>
              <a:tr h="370840">
                <a:tc>
                  <a:txBody>
                    <a:bodyPr/>
                    <a:lstStyle/>
                    <a:p>
                      <a:pPr algn="ctr"/>
                      <a:r>
                        <a:rPr lang="en-US" dirty="0" smtClean="0"/>
                        <a:t>BRD Deliverables</a:t>
                      </a:r>
                      <a:endParaRPr lang="en-US" dirty="0"/>
                    </a:p>
                  </a:txBody>
                  <a:tcPr>
                    <a:solidFill>
                      <a:srgbClr val="8CC63F"/>
                    </a:solidFill>
                  </a:tcPr>
                </a:tc>
                <a:tc>
                  <a:txBody>
                    <a:bodyPr/>
                    <a:lstStyle/>
                    <a:p>
                      <a:r>
                        <a:rPr lang="en-US" dirty="0" smtClean="0"/>
                        <a:t>Description</a:t>
                      </a:r>
                      <a:endParaRPr lang="en-US" dirty="0"/>
                    </a:p>
                  </a:txBody>
                  <a:tcPr>
                    <a:solidFill>
                      <a:srgbClr val="8CC63F"/>
                    </a:solidFill>
                  </a:tcPr>
                </a:tc>
              </a:tr>
            </a:tbl>
          </a:graphicData>
        </a:graphic>
      </p:graphicFrame>
      <p:sp>
        <p:nvSpPr>
          <p:cNvPr id="8" name="Rectangle 7"/>
          <p:cNvSpPr/>
          <p:nvPr/>
        </p:nvSpPr>
        <p:spPr>
          <a:xfrm>
            <a:off x="252412" y="1589088"/>
            <a:ext cx="8713458" cy="2396331"/>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677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iVDWxHNQQ0CINqGyYxo.hA"/>
</p:tagLst>
</file>

<file path=ppt/tags/tag5.xml><?xml version="1.0" encoding="utf-8"?>
<p:tagLst xmlns:a="http://schemas.openxmlformats.org/drawingml/2006/main" xmlns:r="http://schemas.openxmlformats.org/officeDocument/2006/relationships" xmlns:p="http://schemas.openxmlformats.org/presentationml/2006/main">
  <p:tag name="TIMING" val="|0.3|1|0.4|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TDI">
      <a:dk1>
        <a:srgbClr val="6A737B"/>
      </a:dk1>
      <a:lt1>
        <a:sysClr val="window" lastClr="FFFFFF"/>
      </a:lt1>
      <a:dk2>
        <a:srgbClr val="000000"/>
      </a:dk2>
      <a:lt2>
        <a:srgbClr val="00B624"/>
      </a:lt2>
      <a:accent1>
        <a:srgbClr val="808083"/>
      </a:accent1>
      <a:accent2>
        <a:srgbClr val="E8B400"/>
      </a:accent2>
      <a:accent3>
        <a:srgbClr val="8CC63F"/>
      </a:accent3>
      <a:accent4>
        <a:srgbClr val="619ABC"/>
      </a:accent4>
      <a:accent5>
        <a:srgbClr val="9D9DA1"/>
      </a:accent5>
      <a:accent6>
        <a:srgbClr val="EDC45F"/>
      </a:accent6>
      <a:hlink>
        <a:srgbClr val="00B624"/>
      </a:hlink>
      <a:folHlink>
        <a:srgbClr val="86CA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DI">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custClrLst>
    <a:custClr name="Grey 100%">
      <a:srgbClr val="808083"/>
    </a:custClr>
    <a:custClr name="Orange 100%">
      <a:srgbClr val="E8B400"/>
    </a:custClr>
    <a:custClr name="Fresh Green 100%">
      <a:srgbClr val="8CC63F"/>
    </a:custClr>
    <a:custClr name="Blue 100%">
      <a:srgbClr val="619ABC"/>
    </a:custClr>
    <a:custClr name="blank">
      <a:srgbClr val="FFFFFF"/>
    </a:custClr>
    <a:custClr name="Logo Green 100%">
      <a:srgbClr val="00B624"/>
    </a:custClr>
    <a:custClr name="Dark Green 100%">
      <a:srgbClr val="163D22"/>
    </a:custClr>
    <a:custClr name="blank">
      <a:srgbClr val="FFFFFF"/>
    </a:custClr>
    <a:custClr name="blank">
      <a:srgbClr val="FFFFFF"/>
    </a:custClr>
    <a:custClr name="blank">
      <a:srgbClr val="FFFFFF"/>
    </a:custClr>
    <a:custClr name="Grey 75%">
      <a:srgbClr val="9D9DA1"/>
    </a:custClr>
    <a:custClr name="Orange 75%">
      <a:srgbClr val="EDC45F"/>
    </a:custClr>
    <a:custClr name="Fresh Green 75%">
      <a:srgbClr val="AAD572"/>
    </a:custClr>
    <a:custClr name="Blue 75%">
      <a:srgbClr val="83AECB"/>
    </a:custClr>
    <a:custClr name="blank">
      <a:srgbClr val="FFFFFF"/>
    </a:custClr>
    <a:custClr name="Logo Green 75%">
      <a:srgbClr val="86CA72"/>
    </a:custClr>
    <a:custClr name="Dark Green 75%">
      <a:srgbClr val="3E6856"/>
    </a:custClr>
    <a:custClr name="blank">
      <a:srgbClr val="FFFFFF"/>
    </a:custClr>
    <a:custClr name="blank">
      <a:srgbClr val="FFFFFF"/>
    </a:custClr>
    <a:custClr name="blank">
      <a:srgbClr val="FFFFFF"/>
    </a:custClr>
    <a:custClr name="Grey 50%">
      <a:srgbClr val="BCBBBF"/>
    </a:custClr>
    <a:custClr name="Orange 50%">
      <a:srgbClr val="F2D58F"/>
    </a:custClr>
    <a:custClr name="Fresh Green 50%">
      <a:srgbClr val="C5E19D"/>
    </a:custClr>
    <a:custClr name="Blue 50%">
      <a:srgbClr val="A7C4DA"/>
    </a:custClr>
    <a:custClr name="blank">
      <a:srgbClr val="FFFFFF"/>
    </a:custClr>
    <a:custClr name="Logo Green 50%">
      <a:srgbClr val="AED99E"/>
    </a:custClr>
    <a:custClr name="Dark Green 50%">
      <a:srgbClr val="739283"/>
    </a:custClr>
    <a:custClr name="blank">
      <a:srgbClr val="FFFFFF"/>
    </a:custClr>
    <a:custClr name="blank">
      <a:srgbClr val="FFFFFF"/>
    </a:custClr>
    <a:custClr name="blank">
      <a:srgbClr val="FFFFFF"/>
    </a:custClr>
    <a:custClr name="Grey 25%">
      <a:srgbClr val="DCDCDE"/>
    </a:custClr>
    <a:custClr name="Orange 25%">
      <a:srgbClr val="F8E7C2"/>
    </a:custClr>
    <a:custClr name="Fresh Green 20%">
      <a:srgbClr val="EDF5E0"/>
    </a:custClr>
    <a:custClr name="Blue 25%">
      <a:srgbClr val="CEDDEA"/>
    </a:custClr>
    <a:custClr name="blank">
      <a:srgbClr val="FFFFFF"/>
    </a:custClr>
    <a:custClr name="Logo Green 20%">
      <a:srgbClr val="E6F1E0"/>
    </a:custClr>
    <a:custClr name="Dark Green 10%">
      <a:srgbClr val="E0EBE7"/>
    </a:custClr>
    <a:custClr name="blank">
      <a:srgbClr val="FFFFFF"/>
    </a:custClr>
    <a:custClr name="blank">
      <a:srgbClr val="FFFFFF"/>
    </a:custClr>
    <a:custClr name="blank">
      <a:srgbClr val="FFFFFF"/>
    </a:custClr>
    <a:custClr name="Font">
      <a:srgbClr val="6A737B"/>
    </a:custClr>
    <a:custClr name="Lines (Black)">
      <a:srgbClr val="000000"/>
    </a:custClr>
    <a:custClr name="Background (White)">
      <a:srgbClr val="FFFFFF"/>
    </a:custClr>
  </a:custClrLst>
</a:theme>
</file>

<file path=ppt/theme/theme3.xml><?xml version="1.0" encoding="utf-8"?>
<a:theme xmlns:a="http://schemas.openxmlformats.org/drawingml/2006/main" name="Office Theme">
  <a:themeElements>
    <a:clrScheme name="TDI">
      <a:dk1>
        <a:srgbClr val="6A737B"/>
      </a:dk1>
      <a:lt1>
        <a:sysClr val="window" lastClr="FFFFFF"/>
      </a:lt1>
      <a:dk2>
        <a:srgbClr val="000000"/>
      </a:dk2>
      <a:lt2>
        <a:srgbClr val="00B624"/>
      </a:lt2>
      <a:accent1>
        <a:srgbClr val="808083"/>
      </a:accent1>
      <a:accent2>
        <a:srgbClr val="E8B400"/>
      </a:accent2>
      <a:accent3>
        <a:srgbClr val="8CC63F"/>
      </a:accent3>
      <a:accent4>
        <a:srgbClr val="619ABC"/>
      </a:accent4>
      <a:accent5>
        <a:srgbClr val="9D9DA1"/>
      </a:accent5>
      <a:accent6>
        <a:srgbClr val="EDC45F"/>
      </a:accent6>
      <a:hlink>
        <a:srgbClr val="00B624"/>
      </a:hlink>
      <a:folHlink>
        <a:srgbClr val="86CA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DI">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custClrLst>
    <a:custClr name="Grey 100%">
      <a:srgbClr val="808083"/>
    </a:custClr>
    <a:custClr name="Orange 100%">
      <a:srgbClr val="E8B400"/>
    </a:custClr>
    <a:custClr name="Fresh Green 100%">
      <a:srgbClr val="8CC63F"/>
    </a:custClr>
    <a:custClr name="Blue 100%">
      <a:srgbClr val="619ABC"/>
    </a:custClr>
    <a:custClr name="blank">
      <a:srgbClr val="FFFFFF"/>
    </a:custClr>
    <a:custClr name="Logo Green 100%">
      <a:srgbClr val="00B624"/>
    </a:custClr>
    <a:custClr name="Dark Green 100%">
      <a:srgbClr val="163D22"/>
    </a:custClr>
    <a:custClr name="blank">
      <a:srgbClr val="FFFFFF"/>
    </a:custClr>
    <a:custClr name="blank">
      <a:srgbClr val="FFFFFF"/>
    </a:custClr>
    <a:custClr name="blank">
      <a:srgbClr val="FFFFFF"/>
    </a:custClr>
    <a:custClr name="Grey 75%">
      <a:srgbClr val="9D9DA1"/>
    </a:custClr>
    <a:custClr name="Orange 75%">
      <a:srgbClr val="EDC45F"/>
    </a:custClr>
    <a:custClr name="Fresh Green 75%">
      <a:srgbClr val="AAD572"/>
    </a:custClr>
    <a:custClr name="Blue 75%">
      <a:srgbClr val="83AECB"/>
    </a:custClr>
    <a:custClr name="blank">
      <a:srgbClr val="FFFFFF"/>
    </a:custClr>
    <a:custClr name="Logo Green 75%">
      <a:srgbClr val="86CA72"/>
    </a:custClr>
    <a:custClr name="Dark Green 75%">
      <a:srgbClr val="3E6856"/>
    </a:custClr>
    <a:custClr name="blank">
      <a:srgbClr val="FFFFFF"/>
    </a:custClr>
    <a:custClr name="blank">
      <a:srgbClr val="FFFFFF"/>
    </a:custClr>
    <a:custClr name="blank">
      <a:srgbClr val="FFFFFF"/>
    </a:custClr>
    <a:custClr name="Grey 50%">
      <a:srgbClr val="BCBBBF"/>
    </a:custClr>
    <a:custClr name="Orange 50%">
      <a:srgbClr val="F2D58F"/>
    </a:custClr>
    <a:custClr name="Fresh Green 50%">
      <a:srgbClr val="C5E19D"/>
    </a:custClr>
    <a:custClr name="Blue 50%">
      <a:srgbClr val="A7C4DA"/>
    </a:custClr>
    <a:custClr name="blank">
      <a:srgbClr val="FFFFFF"/>
    </a:custClr>
    <a:custClr name="Logo Green 50%">
      <a:srgbClr val="AED99E"/>
    </a:custClr>
    <a:custClr name="Dark Green 50%">
      <a:srgbClr val="739283"/>
    </a:custClr>
    <a:custClr name="blank">
      <a:srgbClr val="FFFFFF"/>
    </a:custClr>
    <a:custClr name="blank">
      <a:srgbClr val="FFFFFF"/>
    </a:custClr>
    <a:custClr name="blank">
      <a:srgbClr val="FFFFFF"/>
    </a:custClr>
    <a:custClr name="Grey 25%">
      <a:srgbClr val="DCDCDE"/>
    </a:custClr>
    <a:custClr name="Orange 25%">
      <a:srgbClr val="F8E7C2"/>
    </a:custClr>
    <a:custClr name="Fresh Green 20%">
      <a:srgbClr val="EDF5E0"/>
    </a:custClr>
    <a:custClr name="Blue 25%">
      <a:srgbClr val="CEDDEA"/>
    </a:custClr>
    <a:custClr name="blank">
      <a:srgbClr val="FFFFFF"/>
    </a:custClr>
    <a:custClr name="Logo Green 20%">
      <a:srgbClr val="E6F1E0"/>
    </a:custClr>
    <a:custClr name="Dark Green 10%">
      <a:srgbClr val="E0EBE7"/>
    </a:custClr>
    <a:custClr name="blank">
      <a:srgbClr val="FFFFFF"/>
    </a:custClr>
    <a:custClr name="blank">
      <a:srgbClr val="FFFFFF"/>
    </a:custClr>
    <a:custClr name="blank">
      <a:srgbClr val="FFFFFF"/>
    </a:custClr>
    <a:custClr name="Font">
      <a:srgbClr val="6A737B"/>
    </a:custClr>
    <a:custClr name="Lines (Black)">
      <a:srgbClr val="000000"/>
    </a:custClr>
    <a:custClr name="Background (White)">
      <a:srgbClr val="FFFFF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0E44FACEBF24428F689AD35D6C5392" ma:contentTypeVersion="0" ma:contentTypeDescription="Create a new document." ma:contentTypeScope="" ma:versionID="32332f039314d8da3c9023a5046f8e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82238AC-CFF9-46B9-83FF-FD19A936DB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CEA4083-2588-406F-838C-0F6A3FE0389E}">
  <ds:schemaRefs>
    <ds:schemaRef ds:uri="http://schemas.microsoft.com/sharepoint/v3/contenttype/forms"/>
  </ds:schemaRefs>
</ds:datastoreItem>
</file>

<file path=customXml/itemProps3.xml><?xml version="1.0" encoding="utf-8"?>
<ds:datastoreItem xmlns:ds="http://schemas.openxmlformats.org/officeDocument/2006/customXml" ds:itemID="{3B0E69AE-635C-4361-82CF-E619F0FE3840}">
  <ds:schemaRefs>
    <ds:schemaRef ds:uri="http://purl.org/dc/elements/1.1/"/>
    <ds:schemaRef ds:uri="http://schemas.microsoft.com/office/2006/documentManagement/types"/>
    <ds:schemaRef ds:uri="http://purl.org/dc/dcmitype/"/>
    <ds:schemaRef ds:uri="http://www.w3.org/XML/1998/namespace"/>
    <ds:schemaRef ds:uri="http://schemas.microsoft.com/office/2006/metadata/propertie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Austin</Template>
  <TotalTime>12054</TotalTime>
  <Words>7441</Words>
  <Application>Microsoft Office PowerPoint</Application>
  <PresentationFormat>On-screen Show (4:3)</PresentationFormat>
  <Paragraphs>1007</Paragraphs>
  <Slides>61</Slides>
  <Notes>46</Notes>
  <HiddenSlides>8</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0" baseType="lpstr">
      <vt:lpstr>Arial</vt:lpstr>
      <vt:lpstr>Calibri</vt:lpstr>
      <vt:lpstr>Century Gothic</vt:lpstr>
      <vt:lpstr>Courier New</vt:lpstr>
      <vt:lpstr>Times New Roman</vt:lpstr>
      <vt:lpstr>Wingdings</vt:lpstr>
      <vt:lpstr>Wingdings 2</vt:lpstr>
      <vt:lpstr>Austin</vt:lpstr>
      <vt:lpstr>Visio</vt:lpstr>
      <vt:lpstr>Delivering the Requirements Document </vt:lpstr>
      <vt:lpstr>Introduction</vt:lpstr>
      <vt:lpstr>Requirements FACTS</vt:lpstr>
      <vt:lpstr>Class Discussion…</vt:lpstr>
      <vt:lpstr>Project Delivery Methodologies</vt:lpstr>
      <vt:lpstr>The Business  Analyst and Requirements</vt:lpstr>
      <vt:lpstr>… but there are many types of requirements</vt:lpstr>
      <vt:lpstr>Where are Requirements Captured?</vt:lpstr>
      <vt:lpstr> Requirements Traceability</vt:lpstr>
      <vt:lpstr>Business Requirements Scope</vt:lpstr>
      <vt:lpstr>What is Business Requirements 'Scope'?</vt:lpstr>
      <vt:lpstr>How to obtain  Requirements Scope?</vt:lpstr>
      <vt:lpstr>Defining the Needs: Business Requirements</vt:lpstr>
      <vt:lpstr>Problem/  Opportunity Statements</vt:lpstr>
      <vt:lpstr>Sample Problem/ Opportunities ‘Before’ and ‘After’</vt:lpstr>
      <vt:lpstr>PowerPoint Presentation</vt:lpstr>
      <vt:lpstr>Class Case Study:  Sam’s Pizza</vt:lpstr>
      <vt:lpstr>Delivering High Level Requirements – Defining Requirements Scope</vt:lpstr>
      <vt:lpstr>High Level Requirements…</vt:lpstr>
      <vt:lpstr>What is a  Business Context Diagram?</vt:lpstr>
      <vt:lpstr> Requirements Scope Area</vt:lpstr>
      <vt:lpstr>External Entities</vt:lpstr>
      <vt:lpstr>Information Flows</vt:lpstr>
      <vt:lpstr>   Class Activity:  Acceptable Business Context Diagram?</vt:lpstr>
      <vt:lpstr>Elements of Quality High Level Requirements</vt:lpstr>
      <vt:lpstr>Group Activity</vt:lpstr>
      <vt:lpstr>A REAL Example:  RMLC Case - HLRs</vt:lpstr>
      <vt:lpstr>A REAL Example:  RMLC Case - HLRs</vt:lpstr>
      <vt:lpstr>Class Case Study:  Sam’s Pizza</vt:lpstr>
      <vt:lpstr>Delivering Mid- and Detailed Level Requirements</vt:lpstr>
      <vt:lpstr>Discussion Questions</vt:lpstr>
      <vt:lpstr>High Level Requirements</vt:lpstr>
      <vt:lpstr>PowerPoint Presentation</vt:lpstr>
      <vt:lpstr>… but, what exactly is a Business Process?</vt:lpstr>
      <vt:lpstr>PowerPoint Presentation</vt:lpstr>
      <vt:lpstr>Example BPM</vt:lpstr>
      <vt:lpstr>RMLC - Level 3 Example ‘As Is’</vt:lpstr>
      <vt:lpstr>RMLC - Level 3  Example ‘To Be’</vt:lpstr>
      <vt:lpstr>Process Diagram to Use Cases</vt:lpstr>
      <vt:lpstr>Level 5 Example: Reviewing Use Case  Template, Wireframes, and Data Reqs</vt:lpstr>
      <vt:lpstr>Identifying Rules  in the Use Cases</vt:lpstr>
      <vt:lpstr>The Requirements Package</vt:lpstr>
      <vt:lpstr>Discussion Questions</vt:lpstr>
      <vt:lpstr>Introducing the  Requirements Package</vt:lpstr>
      <vt:lpstr>A New Approach to the Requirements Package</vt:lpstr>
      <vt:lpstr>Artifacts in the Requirements Package</vt:lpstr>
      <vt:lpstr>Three Levels of  Business Requirements</vt:lpstr>
      <vt:lpstr>Work Iterations, Reviews and Approvals</vt:lpstr>
      <vt:lpstr>Planning Requirements Iteration</vt:lpstr>
      <vt:lpstr>Review and Approval Cycle</vt:lpstr>
      <vt:lpstr>Discussion Questions</vt:lpstr>
      <vt:lpstr>Quality Reviews</vt:lpstr>
      <vt:lpstr>Quality Review</vt:lpstr>
      <vt:lpstr>Stakeholder Reviews</vt:lpstr>
      <vt:lpstr>Required Approvals</vt:lpstr>
      <vt:lpstr>Approval Process</vt:lpstr>
      <vt:lpstr>Approval Process</vt:lpstr>
      <vt:lpstr>Approval Process</vt:lpstr>
      <vt:lpstr>Activity</vt:lpstr>
      <vt:lpstr>Ensuring Successful Signoff</vt:lpstr>
      <vt:lpstr>Wrap Up</vt:lpstr>
    </vt:vector>
  </TitlesOfParts>
  <Company>TDBFG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Management</dc:title>
  <dc:creator>Melcov, Vadim</dc:creator>
  <cp:lastModifiedBy>Rajen Shah</cp:lastModifiedBy>
  <cp:revision>833</cp:revision>
  <dcterms:created xsi:type="dcterms:W3CDTF">2013-06-10T01:25:58Z</dcterms:created>
  <dcterms:modified xsi:type="dcterms:W3CDTF">2017-09-07T21:16:50Z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0x0101005F0E44FACEBF24428F689AD35D6C5392</vt:lpwstr>
  </property>
</Properties>
</file>