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0" r:id="rId5"/>
    <p:sldId id="268" r:id="rId6"/>
    <p:sldId id="263" r:id="rId7"/>
    <p:sldId id="261" r:id="rId8"/>
    <p:sldId id="267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FB6D-7BA2-E34A-AA03-1D8CC9FAEFA5}" type="datetimeFigureOut">
              <a:rPr lang="en-US" smtClean="0"/>
              <a:t>15-Oct-18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80F60-08DB-5D4C-BF34-F3E3B64AD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Group member names and roles (Ana)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80F60-08DB-5D4C-BF34-F3E3B64AD1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4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Discuss stakeholder (Ana)</a:t>
            </a:r>
          </a:p>
          <a:p>
            <a:pPr marL="171450" indent="-171450">
              <a:buFontTx/>
              <a:buChar char="-"/>
            </a:pPr>
            <a:r>
              <a:rPr lang="en-US"/>
              <a:t>3 main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80F60-08DB-5D4C-BF34-F3E3B64AD1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11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alternative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Client records not stored efficiently</a:t>
            </a:r>
          </a:p>
          <a:p>
            <a:pPr marL="171450" indent="-171450">
              <a:buFontTx/>
              <a:buChar char="-"/>
            </a:pPr>
            <a:r>
              <a:rPr lang="en-US" dirty="0"/>
              <a:t>Exchanging estimates and quotes can be time-consuming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Tamara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80F60-08DB-5D4C-BF34-F3E3B64AD1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    High Level Requirements (Jerome)     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Users, tools (Ana)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Clients, Contractors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WPF for desktop application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Oracle/MySQL database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BUSINESS CONTEXT DIAGRAM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Sprints and Backlogs (Jordan)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Challenges and risks (Morgan)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Training for new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80F60-08DB-5D4C-BF34-F3E3B64AD1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4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Conclusion (Morgan)</a:t>
            </a:r>
          </a:p>
          <a:p>
            <a:pPr marL="171450" indent="-171450">
              <a:buFontTx/>
              <a:buChar char="-"/>
            </a:pPr>
            <a:r>
              <a:rPr lang="en-US"/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80F60-08DB-5D4C-BF34-F3E3B64AD1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15-Oct-18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EF3F-F1C6-4C25-9003-B143C29D0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ULYSSES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1B80D-7E86-453D-95E3-3C640A0F6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8545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47B1-9857-49C3-9B91-0FE2BF0C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DA8E-37D9-4CB6-B370-B5646679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49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252873-65F4-4360-AF53-0B7D9EC28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703" y="1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9860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AF33-54A0-4EA2-A3CD-0BA65BA1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C80-82AE-47FB-81A0-A410C868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46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7BCD-5B03-4D53-BA66-DBE929D9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Ulysses.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6031-3B00-4EB0-A557-3B8A4505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Our Values</a:t>
            </a:r>
          </a:p>
          <a:p>
            <a:r>
              <a:rPr lang="en-US" sz="2800" dirty="0"/>
              <a:t>Our Purpose</a:t>
            </a:r>
          </a:p>
          <a:p>
            <a:r>
              <a:rPr lang="en-US" sz="2800" dirty="0"/>
              <a:t>Our M.O.</a:t>
            </a:r>
          </a:p>
          <a:p>
            <a:r>
              <a:rPr lang="en-US" sz="2800" dirty="0"/>
              <a:t>Our Assessment Method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6180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1279-8C7D-4413-9442-19C60102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82" y="762000"/>
            <a:ext cx="10382835" cy="5333999"/>
          </a:xfrm>
        </p:spPr>
        <p:txBody>
          <a:bodyPr anchor="ctr">
            <a:normAutofit/>
          </a:bodyPr>
          <a:lstStyle/>
          <a:p>
            <a:r>
              <a:rPr lang="en-US" sz="4200" dirty="0"/>
              <a:t>Residential Architects</a:t>
            </a:r>
          </a:p>
          <a:p>
            <a:r>
              <a:rPr lang="en-US" sz="4200" dirty="0"/>
              <a:t>Commercial Architects</a:t>
            </a:r>
          </a:p>
          <a:p>
            <a:r>
              <a:rPr lang="en-US" sz="4200" dirty="0"/>
              <a:t>Independent Architects</a:t>
            </a:r>
          </a:p>
          <a:p>
            <a:endParaRPr lang="en-US" sz="4200" dirty="0"/>
          </a:p>
          <a:p>
            <a:r>
              <a:rPr lang="en-US" sz="4200" dirty="0" err="1"/>
              <a:t>InTech</a:t>
            </a:r>
            <a:r>
              <a:rPr lang="en-US" sz="4200" dirty="0"/>
              <a:t> House Design – Residential Toronto-based architecture company</a:t>
            </a:r>
            <a:endParaRPr lang="en-CA" sz="4200" dirty="0"/>
          </a:p>
        </p:txBody>
      </p:sp>
    </p:spTree>
    <p:extLst>
      <p:ext uri="{BB962C8B-B14F-4D97-AF65-F5344CB8AC3E}">
        <p14:creationId xmlns:p14="http://schemas.microsoft.com/office/powerpoint/2010/main" val="672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231936-EA86-4F7D-A869-5E9EE178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82" y="762000"/>
            <a:ext cx="10382835" cy="5333999"/>
          </a:xfrm>
        </p:spPr>
        <p:txBody>
          <a:bodyPr anchor="ctr">
            <a:normAutofit/>
          </a:bodyPr>
          <a:lstStyle/>
          <a:p>
            <a:r>
              <a:rPr lang="en-US" sz="4200" dirty="0"/>
              <a:t>Customer Relationship Management Tool</a:t>
            </a:r>
          </a:p>
          <a:p>
            <a:r>
              <a:rPr lang="en-US" sz="4200" dirty="0"/>
              <a:t>Platform uniting all types of architects</a:t>
            </a:r>
          </a:p>
          <a:p>
            <a:r>
              <a:rPr lang="en-US" sz="4200" dirty="0"/>
              <a:t>Advertisement of other services</a:t>
            </a:r>
            <a:endParaRPr lang="en-CA" sz="4200" dirty="0"/>
          </a:p>
        </p:txBody>
      </p:sp>
    </p:spTree>
    <p:extLst>
      <p:ext uri="{BB962C8B-B14F-4D97-AF65-F5344CB8AC3E}">
        <p14:creationId xmlns:p14="http://schemas.microsoft.com/office/powerpoint/2010/main" val="115107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34D4-E2D5-40B7-95A9-81252DA9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will Ulysses Solve?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DBCE-3D16-4952-A183-168580B1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is no alternative on the market for communication between clients and contractors</a:t>
            </a:r>
          </a:p>
          <a:p>
            <a:r>
              <a:rPr lang="en-US" sz="2400" dirty="0"/>
              <a:t>Stakeholder’s company is in need of becoming more tech-savvy</a:t>
            </a:r>
          </a:p>
          <a:p>
            <a:r>
              <a:rPr lang="en-US" sz="2400" dirty="0"/>
              <a:t>Client records are not stored digitally</a:t>
            </a:r>
          </a:p>
          <a:p>
            <a:r>
              <a:rPr lang="en-US" sz="2400" dirty="0"/>
              <a:t>Customers cannot review documents for their work orders</a:t>
            </a:r>
          </a:p>
          <a:p>
            <a:r>
              <a:rPr lang="en-US" sz="2400" dirty="0"/>
              <a:t>Submission of client documents is currently a hassle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543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60DB-586D-4F78-AE86-3FD89054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Ulysses be Implemented?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8F4A-06CD-460B-836F-C16CA6C9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283827"/>
            <a:ext cx="8946541" cy="850703"/>
          </a:xfrm>
        </p:spPr>
        <p:txBody>
          <a:bodyPr/>
          <a:lstStyle/>
          <a:p>
            <a:r>
              <a:rPr lang="en-US" b="1" dirty="0"/>
              <a:t>High-Level Requirements</a:t>
            </a:r>
          </a:p>
          <a:p>
            <a:r>
              <a:rPr lang="en-US" dirty="0"/>
              <a:t>Business Context Diagram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2FDD33-00B4-4FFB-B267-115E50865FCD}"/>
              </a:ext>
            </a:extLst>
          </p:cNvPr>
          <p:cNvSpPr/>
          <p:nvPr/>
        </p:nvSpPr>
        <p:spPr>
          <a:xfrm>
            <a:off x="953199" y="2278599"/>
            <a:ext cx="10285602" cy="43307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2D52D5-D2DF-4D76-9A8B-2ED7B3527610}"/>
              </a:ext>
            </a:extLst>
          </p:cNvPr>
          <p:cNvSpPr/>
          <p:nvPr/>
        </p:nvSpPr>
        <p:spPr>
          <a:xfrm>
            <a:off x="4769981" y="3632791"/>
            <a:ext cx="2225842" cy="222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Ulysses Applications and Database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706DA-8EC7-4921-93FA-6D3D7852ADAB}"/>
              </a:ext>
            </a:extLst>
          </p:cNvPr>
          <p:cNvSpPr/>
          <p:nvPr/>
        </p:nvSpPr>
        <p:spPr>
          <a:xfrm>
            <a:off x="1267326" y="2566737"/>
            <a:ext cx="2101516" cy="1010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Contractors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CA0548-7542-4843-BFE6-56C486F4D9F5}"/>
              </a:ext>
            </a:extLst>
          </p:cNvPr>
          <p:cNvSpPr/>
          <p:nvPr/>
        </p:nvSpPr>
        <p:spPr>
          <a:xfrm>
            <a:off x="8817446" y="5371422"/>
            <a:ext cx="2101516" cy="1010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Owners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4CBA83-0DC8-41B0-84DF-DF9E4DA0C8A8}"/>
              </a:ext>
            </a:extLst>
          </p:cNvPr>
          <p:cNvSpPr/>
          <p:nvPr/>
        </p:nvSpPr>
        <p:spPr>
          <a:xfrm>
            <a:off x="8817446" y="2566737"/>
            <a:ext cx="2101516" cy="1010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Services</a:t>
            </a:r>
            <a:endParaRPr lang="en-CA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15EF4535-B078-426E-8492-987E0702C4B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68842" y="2766520"/>
            <a:ext cx="1727106" cy="11916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6C6D0F4-09BB-4457-9344-F9CB45C7DA3D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763918" y="3131555"/>
            <a:ext cx="1669906" cy="25615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E5A81F-F32E-4C2A-907A-8E6B0788AD3C}"/>
              </a:ext>
            </a:extLst>
          </p:cNvPr>
          <p:cNvCxnSpPr>
            <a:cxnSpLocks/>
          </p:cNvCxnSpPr>
          <p:nvPr/>
        </p:nvCxnSpPr>
        <p:spPr>
          <a:xfrm flipH="1" flipV="1">
            <a:off x="3368843" y="3577387"/>
            <a:ext cx="1441473" cy="78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999D40C-78E3-4AFC-A15C-01C294D11D67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7884862" y="3388079"/>
            <a:ext cx="1013636" cy="29530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A3747E8-2890-4C5E-A715-47DB4F0A9BBC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7179085" y="4558749"/>
            <a:ext cx="342178" cy="29345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BC4F55-0F8B-4AD9-AD5F-03826AEA90F8}"/>
              </a:ext>
            </a:extLst>
          </p:cNvPr>
          <p:cNvCxnSpPr>
            <a:cxnSpLocks/>
          </p:cNvCxnSpPr>
          <p:nvPr/>
        </p:nvCxnSpPr>
        <p:spPr>
          <a:xfrm flipH="1" flipV="1">
            <a:off x="6915155" y="5181600"/>
            <a:ext cx="1902292" cy="18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D954CA9-D9DE-4AD0-894A-734498C8255C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5882902" y="2684357"/>
            <a:ext cx="2934544" cy="9484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C91DBB0-86C8-4C97-9448-AF5CA323449D}"/>
              </a:ext>
            </a:extLst>
          </p:cNvPr>
          <p:cNvCxnSpPr>
            <a:cxnSpLocks/>
            <a:stCxn id="5" idx="7"/>
          </p:cNvCxnSpPr>
          <p:nvPr/>
        </p:nvCxnSpPr>
        <p:spPr>
          <a:xfrm rot="5400000" flipH="1" flipV="1">
            <a:off x="7519566" y="2660336"/>
            <a:ext cx="448170" cy="21475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2E7B69-E5E3-4CCD-94D6-02E016106DFF}"/>
              </a:ext>
            </a:extLst>
          </p:cNvPr>
          <p:cNvSpPr txBox="1"/>
          <p:nvPr/>
        </p:nvSpPr>
        <p:spPr>
          <a:xfrm>
            <a:off x="3667675" y="2736946"/>
            <a:ext cx="132985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Contact Information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BA9BA-4806-4DBA-89D1-AC53ADF4E503}"/>
              </a:ext>
            </a:extLst>
          </p:cNvPr>
          <p:cNvSpPr txBox="1"/>
          <p:nvPr/>
        </p:nvSpPr>
        <p:spPr>
          <a:xfrm>
            <a:off x="3440131" y="3732108"/>
            <a:ext cx="132985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 Proposals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2681AB-B647-4511-9772-9CDCE951F682}"/>
              </a:ext>
            </a:extLst>
          </p:cNvPr>
          <p:cNvSpPr txBox="1"/>
          <p:nvPr/>
        </p:nvSpPr>
        <p:spPr>
          <a:xfrm>
            <a:off x="2624809" y="4446068"/>
            <a:ext cx="132985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 Quotes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10EED1-4A83-4D05-8F4A-19E4D272819C}"/>
              </a:ext>
            </a:extLst>
          </p:cNvPr>
          <p:cNvSpPr txBox="1"/>
          <p:nvPr/>
        </p:nvSpPr>
        <p:spPr>
          <a:xfrm>
            <a:off x="6738559" y="5858854"/>
            <a:ext cx="132985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 Quotes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605554-362E-4F06-861A-109C7C6796A8}"/>
              </a:ext>
            </a:extLst>
          </p:cNvPr>
          <p:cNvSpPr txBox="1"/>
          <p:nvPr/>
        </p:nvSpPr>
        <p:spPr>
          <a:xfrm>
            <a:off x="7241709" y="4923641"/>
            <a:ext cx="132985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Project Proposals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AABE1F-7457-4E9E-BA3A-4925A6111B8D}"/>
              </a:ext>
            </a:extLst>
          </p:cNvPr>
          <p:cNvSpPr txBox="1"/>
          <p:nvPr/>
        </p:nvSpPr>
        <p:spPr>
          <a:xfrm>
            <a:off x="7811145" y="4253299"/>
            <a:ext cx="132985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Contact Information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E1E7E5-0598-4F0E-9FF4-79F8FA1C5D99}"/>
              </a:ext>
            </a:extLst>
          </p:cNvPr>
          <p:cNvSpPr txBox="1"/>
          <p:nvPr/>
        </p:nvSpPr>
        <p:spPr>
          <a:xfrm>
            <a:off x="7167757" y="3243043"/>
            <a:ext cx="1329850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Partial Address Queries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DA6C05-BB8D-4D6D-A868-A3EFF03B9771}"/>
              </a:ext>
            </a:extLst>
          </p:cNvPr>
          <p:cNvSpPr txBox="1"/>
          <p:nvPr/>
        </p:nvSpPr>
        <p:spPr>
          <a:xfrm>
            <a:off x="6626208" y="2443007"/>
            <a:ext cx="1329850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Complete Address Suggestions</a:t>
            </a:r>
            <a:endParaRPr lang="en-CA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58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CFF9-81AB-4987-B4D4-B1605C07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Ulysses be Implemented? 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C6CE11-3D18-4780-98B0-A1CFF6A2E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4195762"/>
          </a:xfrm>
        </p:spPr>
        <p:txBody>
          <a:bodyPr anchor="t">
            <a:normAutofit/>
          </a:bodyPr>
          <a:lstStyle/>
          <a:p>
            <a:r>
              <a:rPr lang="en-US" sz="2800" dirty="0"/>
              <a:t>1) Web-based application for clients</a:t>
            </a:r>
          </a:p>
          <a:p>
            <a:r>
              <a:rPr lang="en-US" sz="2800" dirty="0"/>
              <a:t>2) Desktop application for the company</a:t>
            </a:r>
          </a:p>
          <a:p>
            <a:r>
              <a:rPr lang="en-US" sz="2800" dirty="0"/>
              <a:t>3) Database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2449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F463-99BE-4E09-A1E3-F2E523C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Obstacles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9D5C-F320-4F11-B260-0F429037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risks are we likely to encounter?</a:t>
            </a:r>
          </a:p>
          <a:p>
            <a:r>
              <a:rPr lang="en-US" sz="2800" dirty="0"/>
              <a:t>What sorts of challenges shall we expect to overcome?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8340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582</TotalTime>
  <Words>268</Words>
  <Application>Microsoft Office PowerPoint</Application>
  <PresentationFormat>Widescreen</PresentationFormat>
  <Paragraphs>72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ULYSSES</vt:lpstr>
      <vt:lpstr>Who are We?</vt:lpstr>
      <vt:lpstr>We are Ulysses.</vt:lpstr>
      <vt:lpstr>PowerPoint Presentation</vt:lpstr>
      <vt:lpstr>PowerPoint Presentation</vt:lpstr>
      <vt:lpstr>What Problems will Ulysses Solve?</vt:lpstr>
      <vt:lpstr>How will Ulysses be Implemented?</vt:lpstr>
      <vt:lpstr>How will Ulysses be Implemented? </vt:lpstr>
      <vt:lpstr>Potential Obstacles</vt:lpstr>
      <vt:lpstr>Conclusion and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ULYSSES</dc:title>
  <dc:creator>Jordan Pike</dc:creator>
  <cp:lastModifiedBy>Jordan Pike</cp:lastModifiedBy>
  <cp:revision>24</cp:revision>
  <dcterms:created xsi:type="dcterms:W3CDTF">2018-10-12T03:12:42Z</dcterms:created>
  <dcterms:modified xsi:type="dcterms:W3CDTF">2018-10-15T19:31:41Z</dcterms:modified>
</cp:coreProperties>
</file>