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69" r:id="rId3"/>
    <p:sldId id="270" r:id="rId4"/>
    <p:sldId id="267" r:id="rId5"/>
    <p:sldId id="268" r:id="rId6"/>
    <p:sldId id="271" r:id="rId7"/>
    <p:sldId id="272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Pike" userId="279593092_tp_dropbox" providerId="OAuth2" clId="{E75C66B6-0F5B-604F-955C-9AA648563F12}"/>
    <pc:docChg chg="modSld">
      <pc:chgData name="Jordan Pike" userId="279593092_tp_dropbox" providerId="OAuth2" clId="{E75C66B6-0F5B-604F-955C-9AA648563F12}" dt="2018-11-23T19:53:23.727" v="839" actId="20577"/>
      <pc:docMkLst>
        <pc:docMk/>
      </pc:docMkLst>
      <pc:sldChg chg="modSp">
        <pc:chgData name="Jordan Pike" userId="279593092_tp_dropbox" providerId="OAuth2" clId="{E75C66B6-0F5B-604F-955C-9AA648563F12}" dt="2018-11-23T19:53:23.727" v="839" actId="20577"/>
        <pc:sldMkLst>
          <pc:docMk/>
          <pc:sldMk cId="3376378618" sldId="267"/>
        </pc:sldMkLst>
        <pc:spChg chg="mod">
          <ac:chgData name="Jordan Pike" userId="279593092_tp_dropbox" providerId="OAuth2" clId="{E75C66B6-0F5B-604F-955C-9AA648563F12}" dt="2018-11-23T19:53:23.727" v="839" actId="20577"/>
          <ac:spMkLst>
            <pc:docMk/>
            <pc:sldMk cId="3376378618" sldId="267"/>
            <ac:spMk id="3" creationId="{35D991D5-0F5C-E340-90EC-562BC1153AB1}"/>
          </ac:spMkLst>
        </pc:spChg>
      </pc:sldChg>
      <pc:sldChg chg="modSp">
        <pc:chgData name="Jordan Pike" userId="279593092_tp_dropbox" providerId="OAuth2" clId="{E75C66B6-0F5B-604F-955C-9AA648563F12}" dt="2018-11-23T19:28:21.465" v="515" actId="20577"/>
        <pc:sldMkLst>
          <pc:docMk/>
          <pc:sldMk cId="3866712679" sldId="268"/>
        </pc:sldMkLst>
        <pc:spChg chg="mod">
          <ac:chgData name="Jordan Pike" userId="279593092_tp_dropbox" providerId="OAuth2" clId="{E75C66B6-0F5B-604F-955C-9AA648563F12}" dt="2018-11-23T19:28:21.465" v="515" actId="20577"/>
          <ac:spMkLst>
            <pc:docMk/>
            <pc:sldMk cId="3866712679" sldId="268"/>
            <ac:spMk id="3" creationId="{E8F0832F-14FC-4945-9B97-4F88860703A3}"/>
          </ac:spMkLst>
        </pc:spChg>
      </pc:sldChg>
      <pc:sldChg chg="modSp">
        <pc:chgData name="Jordan Pike" userId="279593092_tp_dropbox" providerId="OAuth2" clId="{E75C66B6-0F5B-604F-955C-9AA648563F12}" dt="2018-11-23T19:51:35.171" v="745" actId="20577"/>
        <pc:sldMkLst>
          <pc:docMk/>
          <pc:sldMk cId="4286311335" sldId="272"/>
        </pc:sldMkLst>
        <pc:spChg chg="mod">
          <ac:chgData name="Jordan Pike" userId="279593092_tp_dropbox" providerId="OAuth2" clId="{E75C66B6-0F5B-604F-955C-9AA648563F12}" dt="2018-11-23T19:51:35.171" v="745" actId="20577"/>
          <ac:spMkLst>
            <pc:docMk/>
            <pc:sldMk cId="4286311335" sldId="272"/>
            <ac:spMk id="3" creationId="{6B4F2B28-2541-7B45-83BD-3F85C2A10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FB6D-7BA2-E34A-AA03-1D8CC9FAEFA5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80F60-08DB-5D4C-BF34-F3E3B64AD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Conclusion (Morgan)</a:t>
            </a:r>
          </a:p>
          <a:p>
            <a:pPr marL="171450" indent="-171450">
              <a:buFontTx/>
              <a:buChar char="-"/>
            </a:pPr>
            <a:r>
              <a:rPr lang="en-US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80F60-08DB-5D4C-BF34-F3E3B64AD1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0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3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6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8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5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4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8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0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5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2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45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EF3F-F1C6-4C25-9003-B143C29D0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ULYSSES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1B80D-7E86-453D-95E3-3C640A0F6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854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F49D-E6B3-CF4B-9C7B-C9405860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4E7F-F8E0-A649-A352-1BD8A736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0F79-FA7F-BB41-91F1-7AB784BA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07D3-7200-B04D-93BF-00FED230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6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D18B-3296-D246-AEB8-B5D2D7DD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91D5-0F5C-E340-90EC-562BC115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Clients submit project requests through web application</a:t>
            </a:r>
          </a:p>
          <a:p>
            <a:r>
              <a:rPr lang="en-US"/>
              <a:t>Project managers approve requests to begin projects</a:t>
            </a:r>
          </a:p>
          <a:p>
            <a:r>
              <a:rPr lang="en-US"/>
              <a:t>Users can upload files and documents related to projects</a:t>
            </a:r>
          </a:p>
          <a:p>
            <a:r>
              <a:rPr lang="en-US"/>
              <a:t>Administrators can manage clients</a:t>
            </a:r>
          </a:p>
          <a:p>
            <a:r>
              <a:rPr lang="en-US"/>
              <a:t>Instant messaging for communication between managers and administrators</a:t>
            </a:r>
          </a:p>
          <a:p>
            <a:r>
              <a:rPr lang="en-US"/>
              <a:t>Client feedback</a:t>
            </a:r>
          </a:p>
          <a:p>
            <a:r>
              <a:rPr lang="en-US"/>
              <a:t>Time records</a:t>
            </a:r>
          </a:p>
        </p:txBody>
      </p:sp>
    </p:spTree>
    <p:extLst>
      <p:ext uri="{BB962C8B-B14F-4D97-AF65-F5344CB8AC3E}">
        <p14:creationId xmlns:p14="http://schemas.microsoft.com/office/powerpoint/2010/main" val="337637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A9C8-2FE5-9140-B924-7032B788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Out-of-Scope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832F-14FC-4945-9B97-4F888607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Draft sketching feature</a:t>
            </a:r>
          </a:p>
          <a:p>
            <a:r>
              <a:rPr lang="en-US"/>
              <a:t>Accessibility features</a:t>
            </a:r>
          </a:p>
          <a:p>
            <a:r>
              <a:rPr lang="en-US"/>
              <a:t>Support for languages than English</a:t>
            </a:r>
          </a:p>
          <a:p>
            <a:r>
              <a:rPr lang="en-US"/>
              <a:t>Financial transactions</a:t>
            </a:r>
          </a:p>
          <a:p>
            <a:r>
              <a:rPr lang="en-US"/>
              <a:t>Personalization of desktop app and user accounts</a:t>
            </a:r>
          </a:p>
          <a:p>
            <a:r>
              <a:rPr lang="en-US"/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38667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E8F7-91D7-FD4F-A4AE-B85FB88A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948B-8C1B-6C47-982A-0F3180F3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B7B0-E1A6-D446-972E-5DF1EFA8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2B28-2541-7B45-83BD-3F85C2A1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Laravel for web application</a:t>
            </a:r>
          </a:p>
          <a:p>
            <a:r>
              <a:rPr lang="en-US"/>
              <a:t>Windows Presentation Forms (WPF) for desktop application</a:t>
            </a:r>
          </a:p>
          <a:p>
            <a:r>
              <a:rPr lang="en-US"/>
              <a:t>Google APIs for address assistance bot</a:t>
            </a:r>
          </a:p>
        </p:txBody>
      </p:sp>
    </p:spTree>
    <p:extLst>
      <p:ext uri="{BB962C8B-B14F-4D97-AF65-F5344CB8AC3E}">
        <p14:creationId xmlns:p14="http://schemas.microsoft.com/office/powerpoint/2010/main" val="42863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47B1-9857-49C3-9B91-0FE2BF0C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DA8E-37D9-4CB6-B370-B5646679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49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252873-65F4-4360-AF53-0B7D9EC2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703" y="1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98604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603</TotalTime>
  <Words>610</Words>
  <Application>Microsoft Office PowerPoint</Application>
  <PresentationFormat>Widescreen</PresentationFormat>
  <Paragraphs>223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ULYSSES</vt:lpstr>
      <vt:lpstr>Introduction</vt:lpstr>
      <vt:lpstr>Project Description</vt:lpstr>
      <vt:lpstr>In-Scope</vt:lpstr>
      <vt:lpstr>Out-of-Scope</vt:lpstr>
      <vt:lpstr>Mockups</vt:lpstr>
      <vt:lpstr>Technical Requirements</vt:lpstr>
      <vt:lpstr>Conclusion and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ULYSSES</dc:title>
  <dc:creator>Jordan Pike</dc:creator>
  <cp:lastModifiedBy>Jordan Pike</cp:lastModifiedBy>
  <cp:revision>32</cp:revision>
  <dcterms:created xsi:type="dcterms:W3CDTF">2018-10-12T03:12:42Z</dcterms:created>
  <dcterms:modified xsi:type="dcterms:W3CDTF">2018-11-23T19:57:17Z</dcterms:modified>
</cp:coreProperties>
</file>