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6B97-0DAE-4DDE-ABFA-A5E9D98EE97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C495-66C0-4835-BB3F-751248678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2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6B97-0DAE-4DDE-ABFA-A5E9D98EE97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C495-66C0-4835-BB3F-751248678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3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6B97-0DAE-4DDE-ABFA-A5E9D98EE97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C495-66C0-4835-BB3F-751248678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3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6B97-0DAE-4DDE-ABFA-A5E9D98EE97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C495-66C0-4835-BB3F-751248678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9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6B97-0DAE-4DDE-ABFA-A5E9D98EE97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C495-66C0-4835-BB3F-751248678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6B97-0DAE-4DDE-ABFA-A5E9D98EE97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C495-66C0-4835-BB3F-751248678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8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6B97-0DAE-4DDE-ABFA-A5E9D98EE97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C495-66C0-4835-BB3F-751248678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6B97-0DAE-4DDE-ABFA-A5E9D98EE97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C495-66C0-4835-BB3F-751248678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6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6B97-0DAE-4DDE-ABFA-A5E9D98EE97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C495-66C0-4835-BB3F-751248678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3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6B97-0DAE-4DDE-ABFA-A5E9D98EE97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C495-66C0-4835-BB3F-751248678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9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6B97-0DAE-4DDE-ABFA-A5E9D98EE97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C495-66C0-4835-BB3F-751248678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3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F6B97-0DAE-4DDE-ABFA-A5E9D98EE97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5C495-66C0-4835-BB3F-751248678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9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ESTER EGG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612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2939636"/>
            <a:ext cx="6096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2095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06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25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휴머노이드들이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인간의 구역에 침입했다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50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48000" y="2939636"/>
            <a:ext cx="6096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2101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11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30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인간의 구역은 모두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휴머노이드에게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넘어갔다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90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99872" y="2718036"/>
            <a:ext cx="628850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2110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01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01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휴머노이드들이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지구를 모두 점령했고 그들은 지구를 새로운 이름으로 부르기 시작했다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P-24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행성이라고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...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5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2718036"/>
            <a:ext cx="60478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113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01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01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휴머노이드들은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스스로를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포투리스라고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불렀고 인간들을 토란이라고 부르며 배척했다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17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7999" y="2496437"/>
            <a:ext cx="624037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2115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04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24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포투리스는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울랄라라는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세력을 만들었다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토란도 이에 맞서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어스라는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세력을 만들었으나 포투리스들이 그들을 비하하기 위해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우끼끼라고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불렀다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78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2496437"/>
            <a:ext cx="673768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2125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04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24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P-24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행성이 두 세력으로 나누어진 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10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년이 흘렀다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ko-KR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울랄라가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행성을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지배한지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10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년이 되었고 어스는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우끼끼라는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이름으로 바뀌었다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07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13810" y="2496438"/>
            <a:ext cx="810126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2142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02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02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포투리스가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자신들의 어머니가 되는 코어를 새로운 코어로 업그레이드하였다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그것의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이름은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P-core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ko-KR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만약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코어에 문제가 생기면 모든 포투리스들도 문제가 생길 것이다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88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48000" y="2718036"/>
            <a:ext cx="668955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2156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09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17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포투리스들은 자신들의 정신을 각각의 공간에 분리하기 시작했다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그들의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어머니에게 문제가 생겨도 살아남기 위해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....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501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81137" y="2859426"/>
            <a:ext cx="6096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2161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03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02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오늘은 기념비적인 날이 될 것이다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68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3811" y="2416226"/>
            <a:ext cx="821355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2021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08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03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현재 코로나 때문에 전 세계가 난리이다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변이 바이러스 중에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살상력이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높은 게 생긴다면 인류는 곧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망할지도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모른다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21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90274" y="2493446"/>
            <a:ext cx="755583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2022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09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16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결국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살상력이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높은 변이 바이러스가 나타났다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인류는 살아남기 위해 더 지능이 높은 인공지능을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발명하려한다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55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86525" y="2512480"/>
            <a:ext cx="760395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2025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05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21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다행히 인류는 코로나와의 전쟁에서 살아남았다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그러나 전 세계의 인구는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전보다 반이나 줄었다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노동력이 부족하다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29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90274" y="2255806"/>
            <a:ext cx="7748338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2034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12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24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결국 인간보다 지능이 높은 인공지능을 발명했다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ko-KR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휴머노이드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로봇은 이제 외형만 인간과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차이날뿐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지능은 인간과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다를게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없다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이들은 부족한 노동력을 채울 것이다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3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2496437"/>
            <a:ext cx="6833938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2052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06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13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휴머노이드는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이제 인간과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다를게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없다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그들이 옷을 입고 있다면 심장 역할을 하는 코어가 가려져 인간과 구분하기 힘들다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ko-KR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휴머노이드들은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이제 인간과 같은 삶을 살고 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02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000" y="2939636"/>
            <a:ext cx="6096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2061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04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28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휴머노이드들이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인간에게 반감을 가지기 시작했다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91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07368" y="2734078"/>
            <a:ext cx="760395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2075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07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05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휴머노이드들이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인간을 쫓아냈다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아니 인간들이 그들에게서 탈출했다고 해도 될 것 같다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45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31958" y="2846373"/>
            <a:ext cx="638475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2091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08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15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휴머노이드들이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나라를 세웠다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인간들도 그들에게 대항하기 위해 하나의 연합을 구성했다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66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와이드스크린</PresentationFormat>
  <Paragraphs>42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함초롬바탕</vt:lpstr>
      <vt:lpstr>Arial</vt:lpstr>
      <vt:lpstr>Office 테마</vt:lpstr>
      <vt:lpstr>ESTER EGG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ESTER EGG</dc:title>
  <dc:creator>user</dc:creator>
  <cp:lastModifiedBy>user</cp:lastModifiedBy>
  <cp:revision>2</cp:revision>
  <dcterms:created xsi:type="dcterms:W3CDTF">2021-08-05T01:32:00Z</dcterms:created>
  <dcterms:modified xsi:type="dcterms:W3CDTF">2021-08-05T01:32:21Z</dcterms:modified>
</cp:coreProperties>
</file>