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Gill Sans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EFycyUsMzOjPwASQR5RiCKv1w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regular.fntdata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4117eb45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a4117eb45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a4117eb45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117eb45d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a4117eb45d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a4117eb45d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4117eb45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a4117eb45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a4117eb45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bg>
      <p:bgPr>
        <a:solidFill>
          <a:schemeClr val="accen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"/>
          <p:cNvSpPr txBox="1"/>
          <p:nvPr>
            <p:ph type="ctrTitle"/>
          </p:nvPr>
        </p:nvSpPr>
        <p:spPr>
          <a:xfrm>
            <a:off x="804672" y="577226"/>
            <a:ext cx="4486656" cy="123110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fr-FR" sz="3000">
                <a:solidFill>
                  <a:schemeClr val="lt1"/>
                </a:solidFill>
              </a:rPr>
              <a:t>ÉQUIPE 1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804672" y="2243326"/>
            <a:ext cx="4486656" cy="1651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800">
                <a:solidFill>
                  <a:schemeClr val="lt1"/>
                </a:solidFill>
              </a:rPr>
              <a:t>Cassiopée Landais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1800">
                <a:solidFill>
                  <a:schemeClr val="lt1"/>
                </a:solidFill>
              </a:rPr>
              <a:t>Kathapermall Morgan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1800">
                <a:solidFill>
                  <a:schemeClr val="lt1"/>
                </a:solidFill>
              </a:rPr>
              <a:t>Gouriou Jean-Baptiste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1800">
                <a:solidFill>
                  <a:schemeClr val="lt1"/>
                </a:solidFill>
              </a:rPr>
              <a:t>Berrahil Nabil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Numéro de métier finance" id="106" name="Google Shape;106;p1"/>
          <p:cNvPicPr preferRelativeResize="0"/>
          <p:nvPr/>
        </p:nvPicPr>
        <p:blipFill rotWithShape="1">
          <a:blip r:embed="rId3">
            <a:alphaModFix/>
          </a:blip>
          <a:srcRect b="-1" l="0" r="0" t="0"/>
          <a:stretch/>
        </p:blipFill>
        <p:spPr>
          <a:xfrm>
            <a:off x="6096000" y="0"/>
            <a:ext cx="6095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>
            <a:off x="182203" y="5041916"/>
            <a:ext cx="573159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Étudiant à la Plateforme_ de différents cursus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tous issue de l’informatique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643467" y="2681103"/>
            <a:ext cx="3363974" cy="149579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Gill Sans"/>
              <a:buNone/>
            </a:pPr>
            <a:r>
              <a:rPr lang="fr-FR" sz="2520">
                <a:solidFill>
                  <a:schemeClr val="lt1"/>
                </a:solidFill>
              </a:rPr>
              <a:t>Cassiopée LANDAIS</a:t>
            </a:r>
            <a:endParaRPr/>
          </a:p>
        </p:txBody>
      </p:sp>
      <p:pic>
        <p:nvPicPr>
          <p:cNvPr descr="Numéro de métier finance" id="116" name="Google Shape;1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308" y="0"/>
            <a:ext cx="7541090" cy="6857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2"/>
          <p:cNvGrpSpPr/>
          <p:nvPr/>
        </p:nvGrpSpPr>
        <p:grpSpPr>
          <a:xfrm>
            <a:off x="5619752" y="944264"/>
            <a:ext cx="5876749" cy="4866106"/>
            <a:chOff x="0" y="601"/>
            <a:chExt cx="5876749" cy="4969471"/>
          </a:xfrm>
        </p:grpSpPr>
        <p:sp>
          <p:nvSpPr>
            <p:cNvPr id="118" name="Google Shape;118;p2"/>
            <p:cNvSpPr/>
            <p:nvPr/>
          </p:nvSpPr>
          <p:spPr>
            <a:xfrm>
              <a:off x="0" y="601"/>
              <a:ext cx="5607050" cy="140754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25711" y="601"/>
              <a:ext cx="3981338" cy="1407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1625711" y="601"/>
              <a:ext cx="3981338" cy="1407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950" lIns="148950" spcFirstLastPara="1" rIns="148950" wrap="square" tIns="148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rPr lang="fr-FR" sz="2000">
                  <a:solidFill>
                    <a:srgbClr val="FFFFFF"/>
                  </a:solidFill>
                </a:rPr>
                <a:t>Bac commerce (sport étude)</a:t>
              </a:r>
              <a:endParaRPr sz="20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rPr lang="fr-FR" sz="2000">
                  <a:solidFill>
                    <a:srgbClr val="FFFFFF"/>
                  </a:solidFill>
                </a:rPr>
                <a:t>Licence de sociologie (1e année)</a:t>
              </a:r>
              <a:endParaRPr sz="20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rPr lang="fr-FR" sz="2000">
                  <a:solidFill>
                    <a:srgbClr val="FFFFFF"/>
                  </a:solidFill>
                </a:rPr>
                <a:t>Formation cyber-sécurité </a:t>
              </a:r>
              <a:endParaRPr sz="2000">
                <a:solidFill>
                  <a:srgbClr val="FFFFFF"/>
                </a:solidFill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0" y="1760029"/>
              <a:ext cx="5607050" cy="1407541"/>
            </a:xfrm>
            <a:prstGeom prst="rect">
              <a:avLst/>
            </a:prstGeom>
            <a:solidFill>
              <a:srgbClr val="000000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25711" y="1760029"/>
              <a:ext cx="3981300" cy="14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0" y="1760025"/>
              <a:ext cx="5607000" cy="14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950" lIns="148950" spcFirstLastPara="1" rIns="148950" wrap="square" tIns="1489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rPr lang="fr-FR" sz="2400">
                  <a:solidFill>
                    <a:srgbClr val="FFFFFF"/>
                  </a:solidFill>
                </a:rPr>
                <a:t>Me former sur les systèmes et réseaux informatique</a:t>
              </a:r>
              <a:endParaRPr sz="2900">
                <a:solidFill>
                  <a:srgbClr val="FFFFFF"/>
                </a:solidFill>
              </a:endParaRPr>
            </a:p>
          </p:txBody>
        </p:sp>
        <p:sp>
          <p:nvSpPr>
            <p:cNvPr id="124" name="Google Shape;124;p2"/>
            <p:cNvSpPr txBox="1"/>
            <p:nvPr/>
          </p:nvSpPr>
          <p:spPr>
            <a:xfrm rot="10800000">
              <a:off x="5607049" y="4926872"/>
              <a:ext cx="269700" cy="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950" lIns="148950" spcFirstLastPara="1" rIns="148950" wrap="square" tIns="148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5" name="Google Shape;12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750" y="965788"/>
            <a:ext cx="1378775" cy="13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117eb45d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ga4117eb45d_0_0"/>
          <p:cNvSpPr/>
          <p:nvPr/>
        </p:nvSpPr>
        <p:spPr>
          <a:xfrm>
            <a:off x="0" y="0"/>
            <a:ext cx="46542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ga4117eb45d_0_0"/>
          <p:cNvSpPr txBox="1"/>
          <p:nvPr>
            <p:ph type="title"/>
          </p:nvPr>
        </p:nvSpPr>
        <p:spPr>
          <a:xfrm>
            <a:off x="645142" y="2681103"/>
            <a:ext cx="3363900" cy="1495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Gill Sans"/>
              <a:buNone/>
            </a:pPr>
            <a:r>
              <a:rPr lang="fr-FR" sz="2520">
                <a:solidFill>
                  <a:schemeClr val="lt1"/>
                </a:solidFill>
              </a:rPr>
              <a:t>Kathapermall Morgan</a:t>
            </a:r>
            <a:endParaRPr/>
          </a:p>
        </p:txBody>
      </p:sp>
      <p:pic>
        <p:nvPicPr>
          <p:cNvPr descr="Numéro de métier finance" id="134" name="Google Shape;134;ga4117eb45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0908" y="0"/>
            <a:ext cx="7541090" cy="6857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ga4117eb45d_0_0"/>
          <p:cNvGrpSpPr/>
          <p:nvPr/>
        </p:nvGrpSpPr>
        <p:grpSpPr>
          <a:xfrm>
            <a:off x="5619750" y="965801"/>
            <a:ext cx="5607011" cy="4926455"/>
            <a:chOff x="0" y="601"/>
            <a:chExt cx="5607011" cy="4926455"/>
          </a:xfrm>
        </p:grpSpPr>
        <p:sp>
          <p:nvSpPr>
            <p:cNvPr id="136" name="Google Shape;136;ga4117eb45d_0_0"/>
            <p:cNvSpPr/>
            <p:nvPr/>
          </p:nvSpPr>
          <p:spPr>
            <a:xfrm>
              <a:off x="0" y="601"/>
              <a:ext cx="5607000" cy="1407600"/>
            </a:xfrm>
            <a:prstGeom prst="rect">
              <a:avLst/>
            </a:prstGeom>
            <a:solidFill>
              <a:schemeClr val="dk1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ga4117eb45d_0_0"/>
            <p:cNvSpPr/>
            <p:nvPr/>
          </p:nvSpPr>
          <p:spPr>
            <a:xfrm>
              <a:off x="1625711" y="601"/>
              <a:ext cx="3981300" cy="14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a4117eb45d_0_0"/>
            <p:cNvSpPr txBox="1"/>
            <p:nvPr/>
          </p:nvSpPr>
          <p:spPr>
            <a:xfrm>
              <a:off x="1625711" y="601"/>
              <a:ext cx="3981300" cy="14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950" lIns="148950" spcFirstLastPara="1" rIns="148950" wrap="square" tIns="148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rPr lang="fr-FR" sz="1700">
                  <a:solidFill>
                    <a:srgbClr val="FFFFFF"/>
                  </a:solidFill>
                </a:rPr>
                <a:t>Bac Technologique STI2D SIN</a:t>
              </a:r>
              <a:endParaRPr sz="17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rPr lang="fr-FR" sz="1700">
                  <a:solidFill>
                    <a:srgbClr val="FFFFFF"/>
                  </a:solidFill>
                </a:rPr>
                <a:t>DUT Réseaux et Télécommunications</a:t>
              </a:r>
              <a:endParaRPr sz="17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rPr lang="fr-FR" sz="1700">
                  <a:solidFill>
                    <a:srgbClr val="FFFFFF"/>
                  </a:solidFill>
                </a:rPr>
                <a:t>Licence Professionnelle ASSR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139" name="Google Shape;139;ga4117eb45d_0_0"/>
            <p:cNvSpPr/>
            <p:nvPr/>
          </p:nvSpPr>
          <p:spPr>
            <a:xfrm>
              <a:off x="0" y="1760029"/>
              <a:ext cx="5607000" cy="1407600"/>
            </a:xfrm>
            <a:prstGeom prst="rect">
              <a:avLst/>
            </a:prstGeom>
            <a:solidFill>
              <a:srgbClr val="000000">
                <a:alpha val="6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ga4117eb45d_0_0"/>
            <p:cNvSpPr/>
            <p:nvPr/>
          </p:nvSpPr>
          <p:spPr>
            <a:xfrm>
              <a:off x="1625711" y="1760029"/>
              <a:ext cx="3981300" cy="14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ga4117eb45d_0_0"/>
            <p:cNvSpPr txBox="1"/>
            <p:nvPr/>
          </p:nvSpPr>
          <p:spPr>
            <a:xfrm>
              <a:off x="11" y="1760029"/>
              <a:ext cx="3981300" cy="14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950" lIns="148950" spcFirstLastPara="1" rIns="148950" wrap="square" tIns="148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rPr lang="fr-FR" sz="1700">
                  <a:solidFill>
                    <a:srgbClr val="FFFFFF"/>
                  </a:solidFill>
                </a:rPr>
                <a:t>Me s</a:t>
              </a:r>
              <a:r>
                <a:rPr lang="fr-FR" sz="1700">
                  <a:solidFill>
                    <a:srgbClr val="FFFFFF"/>
                  </a:solidFill>
                </a:rPr>
                <a:t>pécialiser </a:t>
              </a:r>
              <a:r>
                <a:rPr lang="fr-FR" sz="1700">
                  <a:solidFill>
                    <a:srgbClr val="FFFFFF"/>
                  </a:solidFill>
                </a:rPr>
                <a:t>en cybersécurité</a:t>
              </a:r>
              <a:endParaRPr sz="17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t/>
              </a:r>
              <a:endParaRPr sz="17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rPr lang="fr-FR" sz="1700">
                  <a:solidFill>
                    <a:srgbClr val="FFFFFF"/>
                  </a:solidFill>
                </a:rPr>
                <a:t>La Plateforme_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142" name="Google Shape;142;ga4117eb45d_0_0"/>
            <p:cNvSpPr/>
            <p:nvPr/>
          </p:nvSpPr>
          <p:spPr>
            <a:xfrm>
              <a:off x="0" y="3519456"/>
              <a:ext cx="5607000" cy="1407600"/>
            </a:xfrm>
            <a:prstGeom prst="rect">
              <a:avLst/>
            </a:prstGeom>
            <a:solidFill>
              <a:srgbClr val="000000">
                <a:alpha val="6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ga4117eb45d_0_0"/>
            <p:cNvSpPr/>
            <p:nvPr/>
          </p:nvSpPr>
          <p:spPr>
            <a:xfrm>
              <a:off x="1625711" y="3519456"/>
              <a:ext cx="3981300" cy="14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ga4117eb45d_0_0"/>
            <p:cNvSpPr txBox="1"/>
            <p:nvPr/>
          </p:nvSpPr>
          <p:spPr>
            <a:xfrm>
              <a:off x="1625711" y="3519456"/>
              <a:ext cx="3981300" cy="14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950" lIns="148950" spcFirstLastPara="1" rIns="148950" wrap="square" tIns="148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rPr lang="fr-FR" sz="1700">
                  <a:solidFill>
                    <a:srgbClr val="FFFFFF"/>
                  </a:solidFill>
                </a:rPr>
                <a:t>Continuer avec la formation de DPO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pic>
        <p:nvPicPr>
          <p:cNvPr id="145" name="Google Shape;145;ga4117eb45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750" y="965800"/>
            <a:ext cx="1378775" cy="13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a4117eb45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0950" y="2681100"/>
            <a:ext cx="1495800" cy="1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a4117eb45d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9748" y="4511098"/>
            <a:ext cx="1378776" cy="137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117eb45d_2_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ga4117eb45d_2_6"/>
          <p:cNvSpPr/>
          <p:nvPr/>
        </p:nvSpPr>
        <p:spPr>
          <a:xfrm>
            <a:off x="0" y="0"/>
            <a:ext cx="46542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ga4117eb45d_2_6"/>
          <p:cNvSpPr txBox="1"/>
          <p:nvPr>
            <p:ph type="title"/>
          </p:nvPr>
        </p:nvSpPr>
        <p:spPr>
          <a:xfrm>
            <a:off x="643467" y="2681103"/>
            <a:ext cx="3363900" cy="1495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Gill Sans"/>
              <a:buNone/>
            </a:pPr>
            <a:r>
              <a:rPr lang="fr-FR" sz="2520">
                <a:solidFill>
                  <a:schemeClr val="lt1"/>
                </a:solidFill>
              </a:rPr>
              <a:t>Jean-Baptiste Gouriou</a:t>
            </a:r>
            <a:endParaRPr/>
          </a:p>
        </p:txBody>
      </p:sp>
      <p:pic>
        <p:nvPicPr>
          <p:cNvPr descr="Numéro de métier finance" id="156" name="Google Shape;156;ga4117eb45d_2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0908" y="0"/>
            <a:ext cx="7541090" cy="6857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ga4117eb45d_2_6"/>
          <p:cNvGrpSpPr/>
          <p:nvPr/>
        </p:nvGrpSpPr>
        <p:grpSpPr>
          <a:xfrm>
            <a:off x="5619750" y="965801"/>
            <a:ext cx="5607011" cy="4926455"/>
            <a:chOff x="0" y="601"/>
            <a:chExt cx="5607011" cy="4926455"/>
          </a:xfrm>
        </p:grpSpPr>
        <p:sp>
          <p:nvSpPr>
            <p:cNvPr id="158" name="Google Shape;158;ga4117eb45d_2_6"/>
            <p:cNvSpPr/>
            <p:nvPr/>
          </p:nvSpPr>
          <p:spPr>
            <a:xfrm>
              <a:off x="0" y="601"/>
              <a:ext cx="5607000" cy="1407600"/>
            </a:xfrm>
            <a:prstGeom prst="rect">
              <a:avLst/>
            </a:prstGeom>
            <a:solidFill>
              <a:schemeClr val="dk1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rgbClr val="FFFFFF"/>
                  </a:solidFill>
                </a:rPr>
                <a:t>21 ans, en provenance de St Raphaël (83)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59" name="Google Shape;159;ga4117eb45d_2_6"/>
            <p:cNvSpPr/>
            <p:nvPr/>
          </p:nvSpPr>
          <p:spPr>
            <a:xfrm>
              <a:off x="1625711" y="601"/>
              <a:ext cx="3981300" cy="14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ga4117eb45d_2_6"/>
            <p:cNvSpPr/>
            <p:nvPr/>
          </p:nvSpPr>
          <p:spPr>
            <a:xfrm>
              <a:off x="0" y="1760029"/>
              <a:ext cx="5607000" cy="1407600"/>
            </a:xfrm>
            <a:prstGeom prst="rect">
              <a:avLst/>
            </a:prstGeom>
            <a:solidFill>
              <a:srgbClr val="000000">
                <a:alpha val="6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lt1"/>
                  </a:solidFill>
                </a:rPr>
                <a:t>Ex-étudiant EPITECH Nice, Freelance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61" name="Google Shape;161;ga4117eb45d_2_6"/>
            <p:cNvSpPr/>
            <p:nvPr/>
          </p:nvSpPr>
          <p:spPr>
            <a:xfrm>
              <a:off x="1625711" y="1760029"/>
              <a:ext cx="3981300" cy="14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ga4117eb45d_2_6"/>
            <p:cNvSpPr txBox="1"/>
            <p:nvPr/>
          </p:nvSpPr>
          <p:spPr>
            <a:xfrm>
              <a:off x="1625711" y="1760029"/>
              <a:ext cx="3981300" cy="14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950" lIns="148950" spcFirstLastPara="1" rIns="148950" wrap="square" tIns="148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a4117eb45d_2_6"/>
            <p:cNvSpPr/>
            <p:nvPr/>
          </p:nvSpPr>
          <p:spPr>
            <a:xfrm>
              <a:off x="0" y="3519456"/>
              <a:ext cx="5607000" cy="1407600"/>
            </a:xfrm>
            <a:prstGeom prst="rect">
              <a:avLst/>
            </a:prstGeom>
            <a:solidFill>
              <a:srgbClr val="000000">
                <a:alpha val="6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lt1"/>
                  </a:solidFill>
                </a:rPr>
                <a:t>Passionné de Sport, Musique, Cinéma, Hackathon, Nouvelles technos.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64" name="Google Shape;164;ga4117eb45d_2_6"/>
            <p:cNvSpPr/>
            <p:nvPr/>
          </p:nvSpPr>
          <p:spPr>
            <a:xfrm>
              <a:off x="1625711" y="3519456"/>
              <a:ext cx="3981300" cy="14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ga4117eb45d_2_6"/>
            <p:cNvSpPr txBox="1"/>
            <p:nvPr/>
          </p:nvSpPr>
          <p:spPr>
            <a:xfrm>
              <a:off x="1625711" y="3519456"/>
              <a:ext cx="3981300" cy="14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950" lIns="148950" spcFirstLastPara="1" rIns="148950" wrap="square" tIns="148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4117eb45d_1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ga4117eb45d_1_0"/>
          <p:cNvSpPr/>
          <p:nvPr/>
        </p:nvSpPr>
        <p:spPr>
          <a:xfrm>
            <a:off x="0" y="0"/>
            <a:ext cx="46542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ga4117eb45d_1_0"/>
          <p:cNvSpPr txBox="1"/>
          <p:nvPr>
            <p:ph type="title"/>
          </p:nvPr>
        </p:nvSpPr>
        <p:spPr>
          <a:xfrm>
            <a:off x="643467" y="2681103"/>
            <a:ext cx="3363900" cy="1495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Gill Sans"/>
              <a:buNone/>
            </a:pPr>
            <a:r>
              <a:rPr lang="fr-FR" sz="2520">
                <a:solidFill>
                  <a:schemeClr val="lt1"/>
                </a:solidFill>
              </a:rPr>
              <a:t>Berrahil Nabil</a:t>
            </a:r>
            <a:endParaRPr/>
          </a:p>
        </p:txBody>
      </p:sp>
      <p:pic>
        <p:nvPicPr>
          <p:cNvPr descr="Numéro de métier finance" id="174" name="Google Shape;174;ga4117eb45d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0908" y="0"/>
            <a:ext cx="7541090" cy="6857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ga4117eb45d_1_0"/>
          <p:cNvGrpSpPr/>
          <p:nvPr/>
        </p:nvGrpSpPr>
        <p:grpSpPr>
          <a:xfrm>
            <a:off x="5619745" y="965800"/>
            <a:ext cx="5607016" cy="4926456"/>
            <a:chOff x="-5" y="600"/>
            <a:chExt cx="5607016" cy="4926456"/>
          </a:xfrm>
        </p:grpSpPr>
        <p:sp>
          <p:nvSpPr>
            <p:cNvPr id="176" name="Google Shape;176;ga4117eb45d_1_0"/>
            <p:cNvSpPr/>
            <p:nvPr/>
          </p:nvSpPr>
          <p:spPr>
            <a:xfrm>
              <a:off x="0" y="601"/>
              <a:ext cx="5607000" cy="1407600"/>
            </a:xfrm>
            <a:prstGeom prst="rect">
              <a:avLst/>
            </a:prstGeom>
            <a:solidFill>
              <a:schemeClr val="dk1">
                <a:alpha val="69800"/>
              </a:schemeClr>
            </a:solidFill>
            <a:ln>
              <a:noFill/>
            </a:ln>
            <a:effectLst>
              <a:outerShdw blurRad="57150" rotWithShape="0" algn="bl" dir="654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ga4117eb45d_1_0"/>
            <p:cNvSpPr/>
            <p:nvPr/>
          </p:nvSpPr>
          <p:spPr>
            <a:xfrm>
              <a:off x="-5" y="600"/>
              <a:ext cx="5607000" cy="1407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54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300">
                  <a:solidFill>
                    <a:srgbClr val="FFFFFF"/>
                  </a:solidFill>
                </a:rPr>
                <a:t>Transport</a:t>
              </a:r>
              <a:endParaRPr b="1" sz="2300">
                <a:solidFill>
                  <a:srgbClr val="FFFFFF"/>
                </a:solidFill>
              </a:endParaRPr>
            </a:p>
          </p:txBody>
        </p:sp>
        <p:sp>
          <p:nvSpPr>
            <p:cNvPr id="178" name="Google Shape;178;ga4117eb45d_1_0"/>
            <p:cNvSpPr/>
            <p:nvPr/>
          </p:nvSpPr>
          <p:spPr>
            <a:xfrm>
              <a:off x="0" y="1760029"/>
              <a:ext cx="5607000" cy="1407600"/>
            </a:xfrm>
            <a:prstGeom prst="rect">
              <a:avLst/>
            </a:prstGeom>
            <a:solidFill>
              <a:srgbClr val="000000">
                <a:alpha val="69800"/>
              </a:srgbClr>
            </a:solidFill>
            <a:ln>
              <a:noFill/>
            </a:ln>
            <a:effectLst>
              <a:outerShdw blurRad="57150" rotWithShape="0" algn="bl" dir="654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ga4117eb45d_1_0"/>
            <p:cNvSpPr/>
            <p:nvPr/>
          </p:nvSpPr>
          <p:spPr>
            <a:xfrm>
              <a:off x="1625711" y="1760029"/>
              <a:ext cx="3981300" cy="1407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54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ga4117eb45d_1_0"/>
            <p:cNvSpPr txBox="1"/>
            <p:nvPr/>
          </p:nvSpPr>
          <p:spPr>
            <a:xfrm>
              <a:off x="-5" y="1760025"/>
              <a:ext cx="5607000" cy="1407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54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48950" lIns="148950" spcFirstLastPara="1" rIns="148950" wrap="square" tIns="1489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rPr lang="fr-FR" sz="2300">
                  <a:solidFill>
                    <a:srgbClr val="FFFFFF"/>
                  </a:solidFill>
                </a:rPr>
                <a:t>Développement web</a:t>
              </a:r>
              <a:endParaRPr sz="2300">
                <a:solidFill>
                  <a:srgbClr val="FFFFFF"/>
                </a:solidFill>
              </a:endParaRPr>
            </a:p>
          </p:txBody>
        </p:sp>
        <p:sp>
          <p:nvSpPr>
            <p:cNvPr id="181" name="Google Shape;181;ga4117eb45d_1_0"/>
            <p:cNvSpPr/>
            <p:nvPr/>
          </p:nvSpPr>
          <p:spPr>
            <a:xfrm>
              <a:off x="0" y="3519456"/>
              <a:ext cx="5607000" cy="1407600"/>
            </a:xfrm>
            <a:prstGeom prst="rect">
              <a:avLst/>
            </a:prstGeom>
            <a:solidFill>
              <a:srgbClr val="000000">
                <a:alpha val="69800"/>
              </a:srgbClr>
            </a:solidFill>
            <a:ln>
              <a:noFill/>
            </a:ln>
            <a:effectLst>
              <a:outerShdw blurRad="57150" rotWithShape="0" algn="bl" dir="654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ga4117eb45d_1_0"/>
            <p:cNvSpPr/>
            <p:nvPr/>
          </p:nvSpPr>
          <p:spPr>
            <a:xfrm>
              <a:off x="1625711" y="3519456"/>
              <a:ext cx="3981300" cy="1407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54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ga4117eb45d_1_0"/>
            <p:cNvSpPr txBox="1"/>
            <p:nvPr/>
          </p:nvSpPr>
          <p:spPr>
            <a:xfrm>
              <a:off x="-5" y="3519450"/>
              <a:ext cx="5607000" cy="1407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54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48950" lIns="148950" spcFirstLastPara="1" rIns="148950" wrap="square" tIns="1489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rPr lang="fr-FR" sz="2300">
                  <a:solidFill>
                    <a:srgbClr val="FFFFFF"/>
                  </a:solidFill>
                </a:rPr>
                <a:t>Cybersécurité</a:t>
              </a:r>
              <a:endParaRPr sz="2300">
                <a:solidFill>
                  <a:srgbClr val="FFFFFF"/>
                </a:solidFill>
              </a:endParaRPr>
            </a:p>
          </p:txBody>
        </p:sp>
      </p:grpSp>
      <p:pic>
        <p:nvPicPr>
          <p:cNvPr id="184" name="Google Shape;184;ga4117eb45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5975" y="965800"/>
            <a:ext cx="1330774" cy="1393675"/>
          </a:xfrm>
          <a:prstGeom prst="rect">
            <a:avLst/>
          </a:prstGeom>
          <a:noFill/>
          <a:ln>
            <a:noFill/>
          </a:ln>
          <a:effectLst>
            <a:outerShdw blurRad="400050" rotWithShape="0" algn="bl" dir="4260000" dist="276225">
              <a:srgbClr val="000000">
                <a:alpha val="43000"/>
              </a:srgbClr>
            </a:outerShdw>
          </a:effectLst>
        </p:spPr>
      </p:pic>
      <p:pic>
        <p:nvPicPr>
          <p:cNvPr id="185" name="Google Shape;185;ga4117eb45d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95975" y="2732150"/>
            <a:ext cx="1330775" cy="13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a4117eb45d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95975" y="4498500"/>
            <a:ext cx="1330776" cy="13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pédition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pédition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2020-10-20T07:12:35Z</dcterms:created>
  <dc:creator>Nabil Berrahil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