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350-6C03-B04E-81CA-EE3D6A410E4F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20-7651-F84E-AA59-5C331DCF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9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350-6C03-B04E-81CA-EE3D6A410E4F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20-7651-F84E-AA59-5C331DCF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1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350-6C03-B04E-81CA-EE3D6A410E4F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20-7651-F84E-AA59-5C331DCF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350-6C03-B04E-81CA-EE3D6A410E4F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20-7651-F84E-AA59-5C331DCF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6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350-6C03-B04E-81CA-EE3D6A410E4F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20-7651-F84E-AA59-5C331DCF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350-6C03-B04E-81CA-EE3D6A410E4F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20-7651-F84E-AA59-5C331DCF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350-6C03-B04E-81CA-EE3D6A410E4F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20-7651-F84E-AA59-5C331DCF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350-6C03-B04E-81CA-EE3D6A410E4F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20-7651-F84E-AA59-5C331DCF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350-6C03-B04E-81CA-EE3D6A410E4F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20-7651-F84E-AA59-5C331DCF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4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350-6C03-B04E-81CA-EE3D6A410E4F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20-7651-F84E-AA59-5C331DCF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7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350-6C03-B04E-81CA-EE3D6A410E4F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20-7651-F84E-AA59-5C331DCF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3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B9350-6C03-B04E-81CA-EE3D6A410E4F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08C20-7651-F84E-AA59-5C331DCF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Buddy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because socializing has always been free and shall remain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4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 simply tries to bring people with same purposes together </a:t>
            </a:r>
          </a:p>
          <a:p>
            <a:r>
              <a:rPr lang="en-US" dirty="0" smtClean="0"/>
              <a:t>Whether to go for a drink or a party, or even shopping and jogging you will always find a buddy nearby ready to join.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1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Professionals and people looking to expand their social life outside of student circles.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9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internal use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Strategy and vision ? </a:t>
            </a:r>
          </a:p>
          <a:p>
            <a:pPr lvl="1"/>
            <a:r>
              <a:rPr lang="en-US" dirty="0" smtClean="0"/>
              <a:t>Monetization : free for user, fees for pubs and restaurant </a:t>
            </a:r>
          </a:p>
          <a:p>
            <a:pPr lvl="1"/>
            <a:r>
              <a:rPr lang="en-US" dirty="0" smtClean="0"/>
              <a:t>Up-scaling : could we think of a partnership with members allowing members to benefits from discounts if they go to the designated places, and why not a discount based on the number of people they bring?  </a:t>
            </a:r>
          </a:p>
          <a:p>
            <a:pPr lvl="1"/>
            <a:r>
              <a:rPr lang="en-US" dirty="0" smtClean="0"/>
              <a:t>Attracting and retaining the customer base</a:t>
            </a:r>
          </a:p>
          <a:p>
            <a:pPr lvl="1"/>
            <a:r>
              <a:rPr lang="en-US" dirty="0" smtClean="0"/>
              <a:t>Troubleshooting in case of large customer base providing feedback</a:t>
            </a:r>
          </a:p>
        </p:txBody>
      </p:sp>
    </p:spTree>
    <p:extLst>
      <p:ext uri="{BB962C8B-B14F-4D97-AF65-F5344CB8AC3E}">
        <p14:creationId xmlns:p14="http://schemas.microsoft.com/office/powerpoint/2010/main" val="71954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internal use only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Recommendations trip advisor : </a:t>
            </a:r>
            <a:r>
              <a:rPr lang="en-US" i="1" dirty="0" err="1" smtClean="0"/>
              <a:t>TripAdvisor</a:t>
            </a:r>
            <a:r>
              <a:rPr lang="en-US" i="1" dirty="0" smtClean="0"/>
              <a:t> only tells who enjoyed the last time they went to this pub, we’ll recommend where and with whom to go. </a:t>
            </a:r>
          </a:p>
          <a:p>
            <a:r>
              <a:rPr lang="en-US" dirty="0" smtClean="0"/>
              <a:t>As convenient as Tinder, but free from fees and from innuendos. </a:t>
            </a:r>
          </a:p>
          <a:p>
            <a:r>
              <a:rPr lang="en-US" dirty="0" smtClean="0"/>
              <a:t>User-friendlier and more reactive than </a:t>
            </a:r>
            <a:r>
              <a:rPr lang="en-US" dirty="0" err="1" smtClean="0"/>
              <a:t>MeetUp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032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Compatible Android and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Easy to log in with a Facebook, Twitter or Google+ account</a:t>
            </a:r>
          </a:p>
          <a:p>
            <a:r>
              <a:rPr lang="en-US" dirty="0" smtClean="0"/>
              <a:t>Location only or go through a list of available cities?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142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222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Buddy</vt:lpstr>
      <vt:lpstr>Our purpose</vt:lpstr>
      <vt:lpstr>Target Market</vt:lpstr>
      <vt:lpstr>For internal use only</vt:lpstr>
      <vt:lpstr>For internal use only 2</vt:lpstr>
      <vt:lpstr>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Buddy</dc:title>
  <dc:creator>Macbook pro</dc:creator>
  <cp:lastModifiedBy>Macbook pro</cp:lastModifiedBy>
  <cp:revision>4</cp:revision>
  <dcterms:created xsi:type="dcterms:W3CDTF">2015-10-05T17:49:09Z</dcterms:created>
  <dcterms:modified xsi:type="dcterms:W3CDTF">2015-10-05T18:22:39Z</dcterms:modified>
</cp:coreProperties>
</file>