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</p:sldMasterIdLst>
  <p:notesMasterIdLst>
    <p:notesMasterId r:id="rId16"/>
  </p:notesMasterIdLst>
  <p:sldIdLst>
    <p:sldId id="256" r:id="rId3"/>
    <p:sldId id="295" r:id="rId4"/>
    <p:sldId id="303" r:id="rId5"/>
    <p:sldId id="308" r:id="rId6"/>
    <p:sldId id="307" r:id="rId7"/>
    <p:sldId id="305" r:id="rId8"/>
    <p:sldId id="306" r:id="rId9"/>
    <p:sldId id="304" r:id="rId10"/>
    <p:sldId id="309" r:id="rId11"/>
    <p:sldId id="311" r:id="rId12"/>
    <p:sldId id="312" r:id="rId13"/>
    <p:sldId id="313" r:id="rId14"/>
    <p:sldId id="310" r:id="rId15"/>
  </p:sldIdLst>
  <p:sldSz cx="12192000" cy="6858000"/>
  <p:notesSz cx="7559675" cy="106918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1"/>
    <p:restoredTop sz="91429"/>
  </p:normalViewPr>
  <p:slideViewPr>
    <p:cSldViewPr snapToGrid="0" snapToObjects="1">
      <p:cViewPr varScale="1">
        <p:scale>
          <a:sx n="31" d="100"/>
          <a:sy n="31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3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6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7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722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623160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318920" y="160452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8028360" y="160452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609120" y="368208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5"/>
          </p:nvPr>
        </p:nvSpPr>
        <p:spPr>
          <a:xfrm>
            <a:off x="4318920" y="368208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8028360" y="368208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527858" y="451412"/>
            <a:ext cx="10053462" cy="9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609120" y="1604520"/>
            <a:ext cx="109722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subTitle" idx="1"/>
          </p:nvPr>
        </p:nvSpPr>
        <p:spPr>
          <a:xfrm>
            <a:off x="609120" y="273600"/>
            <a:ext cx="109722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3"/>
          </p:nvPr>
        </p:nvSpPr>
        <p:spPr>
          <a:xfrm>
            <a:off x="623160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109722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722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609120" y="3682080"/>
            <a:ext cx="109722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609120" y="1604520"/>
            <a:ext cx="109722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4"/>
          </p:nvPr>
        </p:nvSpPr>
        <p:spPr>
          <a:xfrm>
            <a:off x="623160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2"/>
          </p:nvPr>
        </p:nvSpPr>
        <p:spPr>
          <a:xfrm>
            <a:off x="4318920" y="160452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3"/>
          </p:nvPr>
        </p:nvSpPr>
        <p:spPr>
          <a:xfrm>
            <a:off x="8028360" y="160452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4"/>
          </p:nvPr>
        </p:nvSpPr>
        <p:spPr>
          <a:xfrm>
            <a:off x="609120" y="368208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5"/>
          </p:nvPr>
        </p:nvSpPr>
        <p:spPr>
          <a:xfrm>
            <a:off x="4318920" y="368208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6"/>
          </p:nvPr>
        </p:nvSpPr>
        <p:spPr>
          <a:xfrm>
            <a:off x="8028360" y="368208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609120" y="273600"/>
            <a:ext cx="109722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623160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623160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09120" y="3682080"/>
            <a:ext cx="109722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09120" y="273600"/>
            <a:ext cx="109722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722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09120" y="3682080"/>
            <a:ext cx="109722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2840" y="395280"/>
            <a:ext cx="1294560" cy="12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2840" y="395280"/>
            <a:ext cx="1294560" cy="12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2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64000">
              <a:srgbClr val="FDE49C"/>
            </a:gs>
            <a:gs pos="69000">
              <a:srgbClr val="FDE08C"/>
            </a:gs>
            <a:gs pos="100000">
              <a:srgbClr val="FFF2CC"/>
            </a:gs>
          </a:gsLst>
          <a:lin ang="2700006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8640" y="233193"/>
            <a:ext cx="1294560" cy="12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692530" y="382938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 b="0" i="0" u="none" strike="noStrike" cap="none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35980" y="2007345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2"/>
          <p:cNvSpPr/>
          <p:nvPr/>
        </p:nvSpPr>
        <p:spPr>
          <a:xfrm>
            <a:off x="1296000" y="2458080"/>
            <a:ext cx="9155520" cy="11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IE" sz="54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Python for Data </a:t>
            </a:r>
            <a:r>
              <a:rPr lang="en-IE" sz="5400" b="0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Analysts</a:t>
            </a:r>
            <a:endParaRPr sz="6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2"/>
          <p:cNvSpPr/>
          <p:nvPr/>
        </p:nvSpPr>
        <p:spPr>
          <a:xfrm>
            <a:off x="1224000" y="3672000"/>
            <a:ext cx="915552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Morgan McKnight</a:t>
            </a:r>
            <a:r>
              <a:rPr lang="en-IE" sz="36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2B61-9184-9748-976E-D0BA1FFE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90" y="273600"/>
            <a:ext cx="9879129" cy="1144800"/>
          </a:xfrm>
        </p:spPr>
        <p:txBody>
          <a:bodyPr/>
          <a:lstStyle/>
          <a:p>
            <a:r>
              <a:rPr lang="en-US" dirty="0"/>
              <a:t>Rules of Engagement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CED-AF12-744C-AC57-8DD4C035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600" y="1664692"/>
            <a:ext cx="5354400" cy="503921"/>
          </a:xfrm>
        </p:spPr>
        <p:txBody>
          <a:bodyPr/>
          <a:lstStyle/>
          <a:p>
            <a:r>
              <a:rPr lang="en-US" dirty="0"/>
              <a:t>Class Etiquette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6D4E-A0B2-0A40-906E-06D33D682C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1611995"/>
            <a:ext cx="5354400" cy="503921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8A718-73DA-2645-94D4-598F50060F9D}"/>
              </a:ext>
            </a:extLst>
          </p:cNvPr>
          <p:cNvSpPr txBox="1"/>
          <p:nvPr/>
        </p:nvSpPr>
        <p:spPr>
          <a:xfrm>
            <a:off x="5762086" y="2429416"/>
            <a:ext cx="6022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/>
              <a:t> </a:t>
            </a:r>
            <a:r>
              <a:rPr lang="en-IE" sz="2400" dirty="0">
                <a:solidFill>
                  <a:srgbClr val="0070C0"/>
                </a:solidFill>
              </a:rPr>
              <a:t>Get them in (no matter how bad)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 </a:t>
            </a:r>
            <a:r>
              <a:rPr lang="en-IE" sz="2400" dirty="0">
                <a:solidFill>
                  <a:srgbClr val="0070C0"/>
                </a:solidFill>
              </a:rPr>
              <a:t>Your assignment can be as big or as small as you like.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Do not worry or miss classes if you are struggling.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7171-5987-EA4F-8C52-E09415238577}"/>
              </a:ext>
            </a:extLst>
          </p:cNvPr>
          <p:cNvSpPr txBox="1"/>
          <p:nvPr/>
        </p:nvSpPr>
        <p:spPr>
          <a:xfrm>
            <a:off x="407686" y="2414905"/>
            <a:ext cx="5233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/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IE" dirty="0">
                <a:solidFill>
                  <a:srgbClr val="0070C0"/>
                </a:solidFill>
              </a:rPr>
              <a:t>Log in with your IBAT Gmail.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>
                <a:solidFill>
                  <a:srgbClr val="0070C0"/>
                </a:solidFill>
              </a:rPr>
              <a:t>Keep your camera on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>
                <a:solidFill>
                  <a:srgbClr val="0070C0"/>
                </a:solidFill>
              </a:rPr>
              <a:t>Keep your mike off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>
                <a:solidFill>
                  <a:srgbClr val="0070C0"/>
                </a:solidFill>
              </a:rPr>
              <a:t>Keep your socks up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>
                <a:solidFill>
                  <a:srgbClr val="0070C0"/>
                </a:solidFill>
              </a:rPr>
              <a:t>Ask a question at any time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>
                <a:solidFill>
                  <a:srgbClr val="0070C0"/>
                </a:solidFill>
              </a:rPr>
              <a:t>If you do not understand, ask me to go back/slow down.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>
                <a:solidFill>
                  <a:srgbClr val="0070C0"/>
                </a:solidFill>
              </a:rPr>
              <a:t>Do not look at solutions before attempting the SAQs</a:t>
            </a:r>
          </a:p>
        </p:txBody>
      </p:sp>
    </p:spTree>
    <p:extLst>
      <p:ext uri="{BB962C8B-B14F-4D97-AF65-F5344CB8AC3E}">
        <p14:creationId xmlns:p14="http://schemas.microsoft.com/office/powerpoint/2010/main" val="81970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2B61-9184-9748-976E-D0BA1FFE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90" y="273600"/>
            <a:ext cx="9879129" cy="1144800"/>
          </a:xfrm>
        </p:spPr>
        <p:txBody>
          <a:bodyPr/>
          <a:lstStyle/>
          <a:p>
            <a:r>
              <a:rPr lang="en-US" dirty="0"/>
              <a:t>How to get the most from this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8A718-73DA-2645-94D4-598F50060F9D}"/>
              </a:ext>
            </a:extLst>
          </p:cNvPr>
          <p:cNvSpPr txBox="1"/>
          <p:nvPr/>
        </p:nvSpPr>
        <p:spPr>
          <a:xfrm>
            <a:off x="605118" y="1824298"/>
            <a:ext cx="112060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Try to attend all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Spend a minimum of 30 mins  each week revising.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A drop-in clinic will be run every Wednesday @ 7pm. Come along if you have a question/problem or if you are struggling with content.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You will at times have to suspend understanding, but trust me, you will learn through repetition and familiarity.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I hate losing students. The main reasons are: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rgbClr val="0070C0"/>
                </a:solidFill>
              </a:rPr>
              <a:t>Falling behind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rgbClr val="0070C0"/>
                </a:solidFill>
              </a:rPr>
              <a:t>Missing Classes (Work Late)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rgbClr val="0070C0"/>
                </a:solidFill>
              </a:rPr>
              <a:t>Laziness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09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2B61-9184-9748-976E-D0BA1FFE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90" y="273600"/>
            <a:ext cx="9879129" cy="1144800"/>
          </a:xfrm>
        </p:spPr>
        <p:txBody>
          <a:bodyPr/>
          <a:lstStyle/>
          <a:p>
            <a:r>
              <a:rPr lang="en-US" dirty="0"/>
              <a:t>Mob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8A718-73DA-2645-94D4-598F50060F9D}"/>
              </a:ext>
            </a:extLst>
          </p:cNvPr>
          <p:cNvSpPr txBox="1"/>
          <p:nvPr/>
        </p:nvSpPr>
        <p:spPr>
          <a:xfrm>
            <a:off x="605118" y="1824298"/>
            <a:ext cx="11206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The teaching strategy I will be using is a problem-based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At the start of a lesson, you will be presented with a problem; at the end of the lesson, you will be divided into groups to solve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>
                <a:solidFill>
                  <a:srgbClr val="0070C0"/>
                </a:solidFill>
              </a:rPr>
              <a:t>I will nominate a facilitator in each group whose roll will be to document the solution. Everybody should participate; everyone should understand the solution.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92FBD-80A3-A6DC-5899-5357068D34C0}"/>
              </a:ext>
            </a:extLst>
          </p:cNvPr>
          <p:cNvSpPr txBox="1"/>
          <p:nvPr/>
        </p:nvSpPr>
        <p:spPr>
          <a:xfrm>
            <a:off x="1089213" y="5214648"/>
            <a:ext cx="874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 an experiment for this course, we will be using </a:t>
            </a:r>
            <a:r>
              <a:rPr lang="en-US" sz="1600" dirty="0" err="1">
                <a:solidFill>
                  <a:srgbClr val="FF0000"/>
                </a:solidFill>
              </a:rPr>
              <a:t>Deepnotes</a:t>
            </a:r>
            <a:r>
              <a:rPr lang="en-US" sz="1600" dirty="0">
                <a:solidFill>
                  <a:srgbClr val="FF0000"/>
                </a:solidFill>
              </a:rPr>
              <a:t>  for our solutions. Make sure you are signed up and signed into deep  notes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88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D734-7E61-ED48-B63F-F73C3CDFB0F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18800" y="2152358"/>
            <a:ext cx="5354400" cy="447212"/>
          </a:xfrm>
        </p:spPr>
        <p:txBody>
          <a:bodyPr/>
          <a:lstStyle/>
          <a:p>
            <a:pPr algn="ctr"/>
            <a:r>
              <a:rPr lang="en-US" dirty="0"/>
              <a:t>Let’s Go!</a:t>
            </a:r>
          </a:p>
        </p:txBody>
      </p:sp>
      <p:pic>
        <p:nvPicPr>
          <p:cNvPr id="1026" name="Picture 2" descr="Let&amp;#39;s Go! | Summercamps Ireland | School Tours Ireland | iPad Camps Ireland">
            <a:extLst>
              <a:ext uri="{FF2B5EF4-FFF2-40B4-BE49-F238E27FC236}">
                <a16:creationId xmlns:a16="http://schemas.microsoft.com/office/drawing/2014/main" id="{8A9CC921-5117-564C-BEBA-8587245D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8" y="3260969"/>
            <a:ext cx="7710267" cy="257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52B1-4408-3A43-9F0E-73AB7AE9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will be covering ~ tonight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E4220-816A-8C4B-9C5A-BE0A95B5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120" y="1604520"/>
            <a:ext cx="10972200" cy="4802068"/>
          </a:xfrm>
        </p:spPr>
        <p:txBody>
          <a:bodyPr anchor="t"/>
          <a:lstStyle/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sz="2400" dirty="0"/>
              <a:t>What is Python and why is it so popular?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sz="2400" dirty="0">
                <a:effectLst/>
              </a:rPr>
              <a:t>What a</a:t>
            </a:r>
            <a:r>
              <a:rPr lang="en-IE" sz="2400" dirty="0"/>
              <a:t>re Jupyter Notebooks and who uses them?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sz="2400" dirty="0"/>
              <a:t>Examples of Jupyter Notebooks (Fintech, Covid, </a:t>
            </a:r>
            <a:r>
              <a:rPr lang="en-IE" sz="2400" dirty="0" err="1"/>
              <a:t>property_prices</a:t>
            </a:r>
            <a:r>
              <a:rPr lang="en-IE" sz="2400" dirty="0"/>
              <a:t>)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sz="2400" dirty="0">
                <a:effectLst/>
              </a:rPr>
              <a:t>Creating a </a:t>
            </a:r>
            <a:r>
              <a:rPr lang="en-IE" sz="2400" dirty="0"/>
              <a:t>Jupyter Notebook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sz="2400" dirty="0">
                <a:effectLst/>
              </a:rPr>
              <a:t>Create Hello World.</a:t>
            </a: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sz="2400" dirty="0"/>
              <a:t>Data Analysis of house prices in Dublin</a:t>
            </a:r>
            <a:endParaRPr lang="en-IE" sz="2400" dirty="0">
              <a:effectLst/>
            </a:endParaRPr>
          </a:p>
          <a:p>
            <a:pPr marL="685800" indent="-457200">
              <a:lnSpc>
                <a:spcPct val="150000"/>
              </a:lnSpc>
              <a:buClr>
                <a:srgbClr val="92D050"/>
              </a:buClr>
              <a:buSzPct val="100000"/>
              <a:buFont typeface="System Font Regular"/>
              <a:buChar char="⇢"/>
            </a:pPr>
            <a:r>
              <a:rPr lang="en-IE" sz="2400" dirty="0"/>
              <a:t>Python for Data Analysts, Diploma course</a:t>
            </a:r>
          </a:p>
          <a:p>
            <a:endParaRPr lang="en-I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66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52B1-4408-3A43-9F0E-73AB7AE9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Philosophy</a:t>
            </a:r>
          </a:p>
        </p:txBody>
      </p:sp>
      <p:pic>
        <p:nvPicPr>
          <p:cNvPr id="5" name="Picture 4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D140FAF7-1C06-CD4E-8A85-1D848269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187389"/>
            <a:ext cx="6477000" cy="364490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638F7B7-CDA6-144D-94B0-71855C11D490}"/>
              </a:ext>
            </a:extLst>
          </p:cNvPr>
          <p:cNvSpPr/>
          <p:nvPr/>
        </p:nvSpPr>
        <p:spPr>
          <a:xfrm>
            <a:off x="7666408" y="1479220"/>
            <a:ext cx="1549781" cy="647347"/>
          </a:xfrm>
          <a:prstGeom prst="wedgeRoundRectCallout">
            <a:avLst>
              <a:gd name="adj1" fmla="val -70312"/>
              <a:gd name="adj2" fmla="val 218238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202122"/>
                </a:solidFill>
                <a:latin typeface="Arial" panose="020B0604020202020204" pitchFamily="34" charset="0"/>
              </a:rPr>
              <a:t>Beautiful is better than ugly.</a:t>
            </a:r>
          </a:p>
          <a:p>
            <a:pPr algn="ctr"/>
            <a:endParaRPr lang="en-US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EA14DA8-C4D6-0949-B04A-16DE103E1BF3}"/>
              </a:ext>
            </a:extLst>
          </p:cNvPr>
          <p:cNvSpPr/>
          <p:nvPr/>
        </p:nvSpPr>
        <p:spPr>
          <a:xfrm>
            <a:off x="9372751" y="2781653"/>
            <a:ext cx="1636295" cy="799544"/>
          </a:xfrm>
          <a:prstGeom prst="wedgeRoundRectCallout">
            <a:avLst>
              <a:gd name="adj1" fmla="val -127962"/>
              <a:gd name="adj2" fmla="val 182925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rgbClr val="202122"/>
                </a:solidFill>
                <a:latin typeface="Arial" panose="020B0604020202020204" pitchFamily="34" charset="0"/>
              </a:rPr>
              <a:t>Explicit is better than implicit.</a:t>
            </a:r>
          </a:p>
          <a:p>
            <a:pPr algn="ctr"/>
            <a:endParaRPr lang="en-US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FE275A84-CDED-5D42-9B9D-C4A6CD65D379}"/>
              </a:ext>
            </a:extLst>
          </p:cNvPr>
          <p:cNvSpPr/>
          <p:nvPr/>
        </p:nvSpPr>
        <p:spPr>
          <a:xfrm>
            <a:off x="1667951" y="1540042"/>
            <a:ext cx="1549781" cy="647347"/>
          </a:xfrm>
          <a:prstGeom prst="wedgeRoundRectCallout">
            <a:avLst>
              <a:gd name="adj1" fmla="val 105142"/>
              <a:gd name="adj2" fmla="val 264703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202122"/>
                </a:solidFill>
                <a:latin typeface="Arial" panose="020B0604020202020204" pitchFamily="34" charset="0"/>
              </a:rPr>
              <a:t>Simple is better than complex.</a:t>
            </a:r>
          </a:p>
          <a:p>
            <a:pPr algn="ctr"/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7F2F503-38EA-C446-8AA1-FE5353394644}"/>
              </a:ext>
            </a:extLst>
          </p:cNvPr>
          <p:cNvSpPr/>
          <p:nvPr/>
        </p:nvSpPr>
        <p:spPr>
          <a:xfrm>
            <a:off x="1182954" y="3441032"/>
            <a:ext cx="1549781" cy="647347"/>
          </a:xfrm>
          <a:prstGeom prst="wedgeRoundRectCallout">
            <a:avLst>
              <a:gd name="adj1" fmla="val 193645"/>
              <a:gd name="adj2" fmla="val 78843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202122"/>
                </a:solidFill>
                <a:latin typeface="Arial" panose="020B0604020202020204" pitchFamily="34" charset="0"/>
              </a:rPr>
              <a:t>Complex is better than complicated</a:t>
            </a:r>
            <a:endParaRPr lang="en-US"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BED2942-8E21-6A4E-A833-8FE75D32EB0B}"/>
              </a:ext>
            </a:extLst>
          </p:cNvPr>
          <p:cNvSpPr/>
          <p:nvPr/>
        </p:nvSpPr>
        <p:spPr>
          <a:xfrm>
            <a:off x="10186736" y="4076347"/>
            <a:ext cx="1636295" cy="799544"/>
          </a:xfrm>
          <a:prstGeom prst="wedgeRoundRectCallout">
            <a:avLst>
              <a:gd name="adj1" fmla="val -244874"/>
              <a:gd name="adj2" fmla="val 110694"/>
              <a:gd name="adj3" fmla="val 16667"/>
            </a:avLst>
          </a:prstGeom>
          <a:solidFill>
            <a:srgbClr val="00B050">
              <a:alpha val="37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>
                <a:solidFill>
                  <a:srgbClr val="202122"/>
                </a:solidFill>
                <a:latin typeface="Arial" panose="020B0604020202020204" pitchFamily="34" charset="0"/>
              </a:rPr>
              <a:t>Readability Counts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9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6856-32F9-DD46-B502-DD5E2755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48" y="273600"/>
            <a:ext cx="9991671" cy="1144800"/>
          </a:xfrm>
        </p:spPr>
        <p:txBody>
          <a:bodyPr/>
          <a:lstStyle/>
          <a:p>
            <a:r>
              <a:rPr lang="en-IE" dirty="0"/>
              <a:t>Who uses in Python?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DC79F-19A2-4149-905B-EC08B7E1B5C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7350" y="2125025"/>
            <a:ext cx="11163969" cy="3977400"/>
          </a:xfrm>
        </p:spPr>
        <p:txBody>
          <a:bodyPr/>
          <a:lstStyle/>
          <a:p>
            <a:pPr marL="685800" indent="-457200" fontAlgn="base">
              <a:buFont typeface="Wingdings" pitchFamily="2" charset="2"/>
              <a:buChar char="v"/>
            </a:pPr>
            <a:r>
              <a:rPr lang="en-IE" dirty="0"/>
              <a:t>Instagram is built in Python.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dirty="0"/>
              <a:t>It is one of the three official languages used by Google engineers.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dirty="0"/>
              <a:t>Netflix uses Python to power its data analysis on the server side.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dirty="0"/>
              <a:t>Dropbox uses Python for its desktop client.</a:t>
            </a:r>
          </a:p>
          <a:p>
            <a:pPr marL="685800" indent="-457200" fontAlgn="base">
              <a:buFont typeface="Wingdings" pitchFamily="2" charset="2"/>
              <a:buChar char="v"/>
            </a:pPr>
            <a:r>
              <a:rPr lang="en-IE" dirty="0"/>
              <a:t>Reddit is coded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508B-D8C2-0945-821C-64DF917B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188" y="273600"/>
            <a:ext cx="9256131" cy="1144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1736D-1E8A-244E-92B7-B75C16E7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30" y="4029220"/>
            <a:ext cx="5209939" cy="2493473"/>
          </a:xfrm>
          <a:custGeom>
            <a:avLst/>
            <a:gdLst>
              <a:gd name="connsiteX0" fmla="*/ 0 w 5209939"/>
              <a:gd name="connsiteY0" fmla="*/ 0 h 2493473"/>
              <a:gd name="connsiteX1" fmla="*/ 630982 w 5209939"/>
              <a:gd name="connsiteY1" fmla="*/ 0 h 2493473"/>
              <a:gd name="connsiteX2" fmla="*/ 1261963 w 5209939"/>
              <a:gd name="connsiteY2" fmla="*/ 0 h 2493473"/>
              <a:gd name="connsiteX3" fmla="*/ 1840845 w 5209939"/>
              <a:gd name="connsiteY3" fmla="*/ 0 h 2493473"/>
              <a:gd name="connsiteX4" fmla="*/ 2315528 w 5209939"/>
              <a:gd name="connsiteY4" fmla="*/ 0 h 2493473"/>
              <a:gd name="connsiteX5" fmla="*/ 2946510 w 5209939"/>
              <a:gd name="connsiteY5" fmla="*/ 0 h 2493473"/>
              <a:gd name="connsiteX6" fmla="*/ 3369094 w 5209939"/>
              <a:gd name="connsiteY6" fmla="*/ 0 h 2493473"/>
              <a:gd name="connsiteX7" fmla="*/ 4052175 w 5209939"/>
              <a:gd name="connsiteY7" fmla="*/ 0 h 2493473"/>
              <a:gd name="connsiteX8" fmla="*/ 4578957 w 5209939"/>
              <a:gd name="connsiteY8" fmla="*/ 0 h 2493473"/>
              <a:gd name="connsiteX9" fmla="*/ 5209939 w 5209939"/>
              <a:gd name="connsiteY9" fmla="*/ 0 h 2493473"/>
              <a:gd name="connsiteX10" fmla="*/ 5209939 w 5209939"/>
              <a:gd name="connsiteY10" fmla="*/ 498695 h 2493473"/>
              <a:gd name="connsiteX11" fmla="*/ 5209939 w 5209939"/>
              <a:gd name="connsiteY11" fmla="*/ 972454 h 2493473"/>
              <a:gd name="connsiteX12" fmla="*/ 5209939 w 5209939"/>
              <a:gd name="connsiteY12" fmla="*/ 1496084 h 2493473"/>
              <a:gd name="connsiteX13" fmla="*/ 5209939 w 5209939"/>
              <a:gd name="connsiteY13" fmla="*/ 2019713 h 2493473"/>
              <a:gd name="connsiteX14" fmla="*/ 5209939 w 5209939"/>
              <a:gd name="connsiteY14" fmla="*/ 2493473 h 2493473"/>
              <a:gd name="connsiteX15" fmla="*/ 4683156 w 5209939"/>
              <a:gd name="connsiteY15" fmla="*/ 2493473 h 2493473"/>
              <a:gd name="connsiteX16" fmla="*/ 4260572 w 5209939"/>
              <a:gd name="connsiteY16" fmla="*/ 2493473 h 2493473"/>
              <a:gd name="connsiteX17" fmla="*/ 3577491 w 5209939"/>
              <a:gd name="connsiteY17" fmla="*/ 2493473 h 2493473"/>
              <a:gd name="connsiteX18" fmla="*/ 3050709 w 5209939"/>
              <a:gd name="connsiteY18" fmla="*/ 2493473 h 2493473"/>
              <a:gd name="connsiteX19" fmla="*/ 2471827 w 5209939"/>
              <a:gd name="connsiteY19" fmla="*/ 2493473 h 2493473"/>
              <a:gd name="connsiteX20" fmla="*/ 1840845 w 5209939"/>
              <a:gd name="connsiteY20" fmla="*/ 2493473 h 2493473"/>
              <a:gd name="connsiteX21" fmla="*/ 1209864 w 5209939"/>
              <a:gd name="connsiteY21" fmla="*/ 2493473 h 2493473"/>
              <a:gd name="connsiteX22" fmla="*/ 578882 w 5209939"/>
              <a:gd name="connsiteY22" fmla="*/ 2493473 h 2493473"/>
              <a:gd name="connsiteX23" fmla="*/ 0 w 5209939"/>
              <a:gd name="connsiteY23" fmla="*/ 2493473 h 2493473"/>
              <a:gd name="connsiteX24" fmla="*/ 0 w 5209939"/>
              <a:gd name="connsiteY24" fmla="*/ 2019713 h 2493473"/>
              <a:gd name="connsiteX25" fmla="*/ 0 w 5209939"/>
              <a:gd name="connsiteY25" fmla="*/ 1595823 h 2493473"/>
              <a:gd name="connsiteX26" fmla="*/ 0 w 5209939"/>
              <a:gd name="connsiteY26" fmla="*/ 1097128 h 2493473"/>
              <a:gd name="connsiteX27" fmla="*/ 0 w 5209939"/>
              <a:gd name="connsiteY27" fmla="*/ 598434 h 2493473"/>
              <a:gd name="connsiteX28" fmla="*/ 0 w 5209939"/>
              <a:gd name="connsiteY28" fmla="*/ 0 h 249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09939" h="2493473" fill="none" extrusionOk="0">
                <a:moveTo>
                  <a:pt x="0" y="0"/>
                </a:moveTo>
                <a:cubicBezTo>
                  <a:pt x="304704" y="-47453"/>
                  <a:pt x="392180" y="24491"/>
                  <a:pt x="630982" y="0"/>
                </a:cubicBezTo>
                <a:cubicBezTo>
                  <a:pt x="869784" y="-24491"/>
                  <a:pt x="1102338" y="16991"/>
                  <a:pt x="1261963" y="0"/>
                </a:cubicBezTo>
                <a:cubicBezTo>
                  <a:pt x="1421588" y="-16991"/>
                  <a:pt x="1590513" y="38215"/>
                  <a:pt x="1840845" y="0"/>
                </a:cubicBezTo>
                <a:cubicBezTo>
                  <a:pt x="2091177" y="-38215"/>
                  <a:pt x="2209705" y="26001"/>
                  <a:pt x="2315528" y="0"/>
                </a:cubicBezTo>
                <a:cubicBezTo>
                  <a:pt x="2421351" y="-26001"/>
                  <a:pt x="2767043" y="24161"/>
                  <a:pt x="2946510" y="0"/>
                </a:cubicBezTo>
                <a:cubicBezTo>
                  <a:pt x="3125977" y="-24161"/>
                  <a:pt x="3228476" y="38902"/>
                  <a:pt x="3369094" y="0"/>
                </a:cubicBezTo>
                <a:cubicBezTo>
                  <a:pt x="3509712" y="-38902"/>
                  <a:pt x="3824020" y="79710"/>
                  <a:pt x="4052175" y="0"/>
                </a:cubicBezTo>
                <a:cubicBezTo>
                  <a:pt x="4280330" y="-79710"/>
                  <a:pt x="4340991" y="29706"/>
                  <a:pt x="4578957" y="0"/>
                </a:cubicBezTo>
                <a:cubicBezTo>
                  <a:pt x="4816923" y="-29706"/>
                  <a:pt x="4955644" y="19544"/>
                  <a:pt x="5209939" y="0"/>
                </a:cubicBezTo>
                <a:cubicBezTo>
                  <a:pt x="5223350" y="100063"/>
                  <a:pt x="5204678" y="284971"/>
                  <a:pt x="5209939" y="498695"/>
                </a:cubicBezTo>
                <a:cubicBezTo>
                  <a:pt x="5215200" y="712419"/>
                  <a:pt x="5154708" y="801259"/>
                  <a:pt x="5209939" y="972454"/>
                </a:cubicBezTo>
                <a:cubicBezTo>
                  <a:pt x="5265170" y="1143649"/>
                  <a:pt x="5206643" y="1365898"/>
                  <a:pt x="5209939" y="1496084"/>
                </a:cubicBezTo>
                <a:cubicBezTo>
                  <a:pt x="5213235" y="1626270"/>
                  <a:pt x="5201214" y="1829840"/>
                  <a:pt x="5209939" y="2019713"/>
                </a:cubicBezTo>
                <a:cubicBezTo>
                  <a:pt x="5218664" y="2209586"/>
                  <a:pt x="5209364" y="2299742"/>
                  <a:pt x="5209939" y="2493473"/>
                </a:cubicBezTo>
                <a:cubicBezTo>
                  <a:pt x="4956853" y="2503754"/>
                  <a:pt x="4929516" y="2458270"/>
                  <a:pt x="4683156" y="2493473"/>
                </a:cubicBezTo>
                <a:cubicBezTo>
                  <a:pt x="4436796" y="2528676"/>
                  <a:pt x="4375649" y="2464815"/>
                  <a:pt x="4260572" y="2493473"/>
                </a:cubicBezTo>
                <a:cubicBezTo>
                  <a:pt x="4145495" y="2522131"/>
                  <a:pt x="3725092" y="2457037"/>
                  <a:pt x="3577491" y="2493473"/>
                </a:cubicBezTo>
                <a:cubicBezTo>
                  <a:pt x="3429890" y="2529909"/>
                  <a:pt x="3275897" y="2444757"/>
                  <a:pt x="3050709" y="2493473"/>
                </a:cubicBezTo>
                <a:cubicBezTo>
                  <a:pt x="2825521" y="2542189"/>
                  <a:pt x="2753038" y="2484305"/>
                  <a:pt x="2471827" y="2493473"/>
                </a:cubicBezTo>
                <a:cubicBezTo>
                  <a:pt x="2190616" y="2502641"/>
                  <a:pt x="1988578" y="2483541"/>
                  <a:pt x="1840845" y="2493473"/>
                </a:cubicBezTo>
                <a:cubicBezTo>
                  <a:pt x="1693112" y="2503405"/>
                  <a:pt x="1459981" y="2485910"/>
                  <a:pt x="1209864" y="2493473"/>
                </a:cubicBezTo>
                <a:cubicBezTo>
                  <a:pt x="959747" y="2501036"/>
                  <a:pt x="816554" y="2438179"/>
                  <a:pt x="578882" y="2493473"/>
                </a:cubicBezTo>
                <a:cubicBezTo>
                  <a:pt x="341210" y="2548767"/>
                  <a:pt x="118768" y="2430243"/>
                  <a:pt x="0" y="2493473"/>
                </a:cubicBezTo>
                <a:cubicBezTo>
                  <a:pt x="-4255" y="2278555"/>
                  <a:pt x="46140" y="2237430"/>
                  <a:pt x="0" y="2019713"/>
                </a:cubicBezTo>
                <a:cubicBezTo>
                  <a:pt x="-46140" y="1801996"/>
                  <a:pt x="7345" y="1697661"/>
                  <a:pt x="0" y="1595823"/>
                </a:cubicBezTo>
                <a:cubicBezTo>
                  <a:pt x="-7345" y="1493985"/>
                  <a:pt x="13949" y="1274091"/>
                  <a:pt x="0" y="1097128"/>
                </a:cubicBezTo>
                <a:cubicBezTo>
                  <a:pt x="-13949" y="920166"/>
                  <a:pt x="36793" y="809131"/>
                  <a:pt x="0" y="598434"/>
                </a:cubicBezTo>
                <a:cubicBezTo>
                  <a:pt x="-36793" y="387737"/>
                  <a:pt x="15496" y="243476"/>
                  <a:pt x="0" y="0"/>
                </a:cubicBezTo>
                <a:close/>
              </a:path>
              <a:path w="5209939" h="2493473" stroke="0" extrusionOk="0">
                <a:moveTo>
                  <a:pt x="0" y="0"/>
                </a:moveTo>
                <a:cubicBezTo>
                  <a:pt x="177796" y="-1377"/>
                  <a:pt x="318645" y="26255"/>
                  <a:pt x="422584" y="0"/>
                </a:cubicBezTo>
                <a:cubicBezTo>
                  <a:pt x="526523" y="-26255"/>
                  <a:pt x="798901" y="70080"/>
                  <a:pt x="1053565" y="0"/>
                </a:cubicBezTo>
                <a:cubicBezTo>
                  <a:pt x="1308229" y="-70080"/>
                  <a:pt x="1509960" y="10763"/>
                  <a:pt x="1684547" y="0"/>
                </a:cubicBezTo>
                <a:cubicBezTo>
                  <a:pt x="1859134" y="-10763"/>
                  <a:pt x="1925141" y="15919"/>
                  <a:pt x="2107131" y="0"/>
                </a:cubicBezTo>
                <a:cubicBezTo>
                  <a:pt x="2289121" y="-15919"/>
                  <a:pt x="2644019" y="2561"/>
                  <a:pt x="2790212" y="0"/>
                </a:cubicBezTo>
                <a:cubicBezTo>
                  <a:pt x="2936405" y="-2561"/>
                  <a:pt x="3094928" y="10236"/>
                  <a:pt x="3212796" y="0"/>
                </a:cubicBezTo>
                <a:cubicBezTo>
                  <a:pt x="3330664" y="-10236"/>
                  <a:pt x="3696494" y="34972"/>
                  <a:pt x="3895877" y="0"/>
                </a:cubicBezTo>
                <a:cubicBezTo>
                  <a:pt x="4095260" y="-34972"/>
                  <a:pt x="4173579" y="36217"/>
                  <a:pt x="4370560" y="0"/>
                </a:cubicBezTo>
                <a:cubicBezTo>
                  <a:pt x="4567541" y="-36217"/>
                  <a:pt x="4947768" y="62361"/>
                  <a:pt x="5209939" y="0"/>
                </a:cubicBezTo>
                <a:cubicBezTo>
                  <a:pt x="5230918" y="213445"/>
                  <a:pt x="5164107" y="277482"/>
                  <a:pt x="5209939" y="448825"/>
                </a:cubicBezTo>
                <a:cubicBezTo>
                  <a:pt x="5255771" y="620168"/>
                  <a:pt x="5157063" y="803934"/>
                  <a:pt x="5209939" y="997389"/>
                </a:cubicBezTo>
                <a:cubicBezTo>
                  <a:pt x="5262815" y="1190844"/>
                  <a:pt x="5206870" y="1391792"/>
                  <a:pt x="5209939" y="1545953"/>
                </a:cubicBezTo>
                <a:cubicBezTo>
                  <a:pt x="5213008" y="1700114"/>
                  <a:pt x="5178493" y="1807541"/>
                  <a:pt x="5209939" y="1969844"/>
                </a:cubicBezTo>
                <a:cubicBezTo>
                  <a:pt x="5241385" y="2132147"/>
                  <a:pt x="5202080" y="2253929"/>
                  <a:pt x="5209939" y="2493473"/>
                </a:cubicBezTo>
                <a:cubicBezTo>
                  <a:pt x="4999858" y="2520923"/>
                  <a:pt x="4761850" y="2418276"/>
                  <a:pt x="4526858" y="2493473"/>
                </a:cubicBezTo>
                <a:cubicBezTo>
                  <a:pt x="4291866" y="2568670"/>
                  <a:pt x="4240552" y="2445399"/>
                  <a:pt x="4000075" y="2493473"/>
                </a:cubicBezTo>
                <a:cubicBezTo>
                  <a:pt x="3759598" y="2541547"/>
                  <a:pt x="3609539" y="2429295"/>
                  <a:pt x="3421193" y="2493473"/>
                </a:cubicBezTo>
                <a:cubicBezTo>
                  <a:pt x="3232847" y="2557651"/>
                  <a:pt x="3041066" y="2473916"/>
                  <a:pt x="2738112" y="2493473"/>
                </a:cubicBezTo>
                <a:cubicBezTo>
                  <a:pt x="2435158" y="2513030"/>
                  <a:pt x="2431946" y="2465390"/>
                  <a:pt x="2263429" y="2493473"/>
                </a:cubicBezTo>
                <a:cubicBezTo>
                  <a:pt x="2094912" y="2521556"/>
                  <a:pt x="1860188" y="2481368"/>
                  <a:pt x="1580348" y="2493473"/>
                </a:cubicBezTo>
                <a:cubicBezTo>
                  <a:pt x="1300508" y="2505578"/>
                  <a:pt x="1203052" y="2467011"/>
                  <a:pt x="897267" y="2493473"/>
                </a:cubicBezTo>
                <a:cubicBezTo>
                  <a:pt x="591482" y="2519935"/>
                  <a:pt x="207421" y="2415753"/>
                  <a:pt x="0" y="2493473"/>
                </a:cubicBezTo>
                <a:cubicBezTo>
                  <a:pt x="-32165" y="2259821"/>
                  <a:pt x="36068" y="2159112"/>
                  <a:pt x="0" y="1944909"/>
                </a:cubicBezTo>
                <a:cubicBezTo>
                  <a:pt x="-36068" y="1730706"/>
                  <a:pt x="14583" y="1623261"/>
                  <a:pt x="0" y="1421280"/>
                </a:cubicBezTo>
                <a:cubicBezTo>
                  <a:pt x="-14583" y="1219299"/>
                  <a:pt x="35600" y="1073504"/>
                  <a:pt x="0" y="922585"/>
                </a:cubicBezTo>
                <a:cubicBezTo>
                  <a:pt x="-35600" y="771666"/>
                  <a:pt x="36867" y="599161"/>
                  <a:pt x="0" y="473760"/>
                </a:cubicBezTo>
                <a:cubicBezTo>
                  <a:pt x="-36867" y="348359"/>
                  <a:pt x="12791" y="23517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4098" name="Picture 2" descr="Engage your workforce | WITS Team Building">
            <a:extLst>
              <a:ext uri="{FF2B5EF4-FFF2-40B4-BE49-F238E27FC236}">
                <a16:creationId xmlns:a16="http://schemas.microsoft.com/office/drawing/2014/main" id="{BD6AFD8C-3A56-E04F-8969-79136FB8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30" y="1424250"/>
            <a:ext cx="5209939" cy="2604970"/>
          </a:xfrm>
          <a:custGeom>
            <a:avLst/>
            <a:gdLst>
              <a:gd name="connsiteX0" fmla="*/ 0 w 5209939"/>
              <a:gd name="connsiteY0" fmla="*/ 0 h 2604970"/>
              <a:gd name="connsiteX1" fmla="*/ 683081 w 5209939"/>
              <a:gd name="connsiteY1" fmla="*/ 0 h 2604970"/>
              <a:gd name="connsiteX2" fmla="*/ 1261963 w 5209939"/>
              <a:gd name="connsiteY2" fmla="*/ 0 h 2604970"/>
              <a:gd name="connsiteX3" fmla="*/ 1736646 w 5209939"/>
              <a:gd name="connsiteY3" fmla="*/ 0 h 2604970"/>
              <a:gd name="connsiteX4" fmla="*/ 2315528 w 5209939"/>
              <a:gd name="connsiteY4" fmla="*/ 0 h 2604970"/>
              <a:gd name="connsiteX5" fmla="*/ 2790212 w 5209939"/>
              <a:gd name="connsiteY5" fmla="*/ 0 h 2604970"/>
              <a:gd name="connsiteX6" fmla="*/ 3316994 w 5209939"/>
              <a:gd name="connsiteY6" fmla="*/ 0 h 2604970"/>
              <a:gd name="connsiteX7" fmla="*/ 3843777 w 5209939"/>
              <a:gd name="connsiteY7" fmla="*/ 0 h 2604970"/>
              <a:gd name="connsiteX8" fmla="*/ 4318461 w 5209939"/>
              <a:gd name="connsiteY8" fmla="*/ 0 h 2604970"/>
              <a:gd name="connsiteX9" fmla="*/ 5209939 w 5209939"/>
              <a:gd name="connsiteY9" fmla="*/ 0 h 2604970"/>
              <a:gd name="connsiteX10" fmla="*/ 5209939 w 5209939"/>
              <a:gd name="connsiteY10" fmla="*/ 494944 h 2604970"/>
              <a:gd name="connsiteX11" fmla="*/ 5209939 w 5209939"/>
              <a:gd name="connsiteY11" fmla="*/ 963839 h 2604970"/>
              <a:gd name="connsiteX12" fmla="*/ 5209939 w 5209939"/>
              <a:gd name="connsiteY12" fmla="*/ 1432734 h 2604970"/>
              <a:gd name="connsiteX13" fmla="*/ 5209939 w 5209939"/>
              <a:gd name="connsiteY13" fmla="*/ 1927678 h 2604970"/>
              <a:gd name="connsiteX14" fmla="*/ 5209939 w 5209939"/>
              <a:gd name="connsiteY14" fmla="*/ 2604970 h 2604970"/>
              <a:gd name="connsiteX15" fmla="*/ 4526858 w 5209939"/>
              <a:gd name="connsiteY15" fmla="*/ 2604970 h 2604970"/>
              <a:gd name="connsiteX16" fmla="*/ 3895877 w 5209939"/>
              <a:gd name="connsiteY16" fmla="*/ 2604970 h 2604970"/>
              <a:gd name="connsiteX17" fmla="*/ 3212796 w 5209939"/>
              <a:gd name="connsiteY17" fmla="*/ 2604970 h 2604970"/>
              <a:gd name="connsiteX18" fmla="*/ 2581814 w 5209939"/>
              <a:gd name="connsiteY18" fmla="*/ 2604970 h 2604970"/>
              <a:gd name="connsiteX19" fmla="*/ 2002932 w 5209939"/>
              <a:gd name="connsiteY19" fmla="*/ 2604970 h 2604970"/>
              <a:gd name="connsiteX20" fmla="*/ 1580348 w 5209939"/>
              <a:gd name="connsiteY20" fmla="*/ 2604970 h 2604970"/>
              <a:gd name="connsiteX21" fmla="*/ 1053565 w 5209939"/>
              <a:gd name="connsiteY21" fmla="*/ 2604970 h 2604970"/>
              <a:gd name="connsiteX22" fmla="*/ 630982 w 5209939"/>
              <a:gd name="connsiteY22" fmla="*/ 2604970 h 2604970"/>
              <a:gd name="connsiteX23" fmla="*/ 0 w 5209939"/>
              <a:gd name="connsiteY23" fmla="*/ 2604970 h 2604970"/>
              <a:gd name="connsiteX24" fmla="*/ 0 w 5209939"/>
              <a:gd name="connsiteY24" fmla="*/ 2057926 h 2604970"/>
              <a:gd name="connsiteX25" fmla="*/ 0 w 5209939"/>
              <a:gd name="connsiteY25" fmla="*/ 1615081 h 2604970"/>
              <a:gd name="connsiteX26" fmla="*/ 0 w 5209939"/>
              <a:gd name="connsiteY26" fmla="*/ 1120137 h 2604970"/>
              <a:gd name="connsiteX27" fmla="*/ 0 w 5209939"/>
              <a:gd name="connsiteY27" fmla="*/ 547044 h 2604970"/>
              <a:gd name="connsiteX28" fmla="*/ 0 w 5209939"/>
              <a:gd name="connsiteY28" fmla="*/ 0 h 260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09939" h="2604970" extrusionOk="0">
                <a:moveTo>
                  <a:pt x="0" y="0"/>
                </a:moveTo>
                <a:cubicBezTo>
                  <a:pt x="208722" y="-75814"/>
                  <a:pt x="535108" y="36338"/>
                  <a:pt x="683081" y="0"/>
                </a:cubicBezTo>
                <a:cubicBezTo>
                  <a:pt x="831054" y="-36338"/>
                  <a:pt x="1016863" y="67093"/>
                  <a:pt x="1261963" y="0"/>
                </a:cubicBezTo>
                <a:cubicBezTo>
                  <a:pt x="1507063" y="-67093"/>
                  <a:pt x="1590155" y="3094"/>
                  <a:pt x="1736646" y="0"/>
                </a:cubicBezTo>
                <a:cubicBezTo>
                  <a:pt x="1883137" y="-3094"/>
                  <a:pt x="2061010" y="44439"/>
                  <a:pt x="2315528" y="0"/>
                </a:cubicBezTo>
                <a:cubicBezTo>
                  <a:pt x="2570046" y="-44439"/>
                  <a:pt x="2691195" y="38394"/>
                  <a:pt x="2790212" y="0"/>
                </a:cubicBezTo>
                <a:cubicBezTo>
                  <a:pt x="2889229" y="-38394"/>
                  <a:pt x="3171324" y="13284"/>
                  <a:pt x="3316994" y="0"/>
                </a:cubicBezTo>
                <a:cubicBezTo>
                  <a:pt x="3462664" y="-13284"/>
                  <a:pt x="3645424" y="48603"/>
                  <a:pt x="3843777" y="0"/>
                </a:cubicBezTo>
                <a:cubicBezTo>
                  <a:pt x="4042130" y="-48603"/>
                  <a:pt x="4152603" y="50005"/>
                  <a:pt x="4318461" y="0"/>
                </a:cubicBezTo>
                <a:cubicBezTo>
                  <a:pt x="4484319" y="-50005"/>
                  <a:pt x="4787310" y="96985"/>
                  <a:pt x="5209939" y="0"/>
                </a:cubicBezTo>
                <a:cubicBezTo>
                  <a:pt x="5262579" y="216028"/>
                  <a:pt x="5209642" y="385391"/>
                  <a:pt x="5209939" y="494944"/>
                </a:cubicBezTo>
                <a:cubicBezTo>
                  <a:pt x="5210236" y="604497"/>
                  <a:pt x="5192215" y="862438"/>
                  <a:pt x="5209939" y="963839"/>
                </a:cubicBezTo>
                <a:cubicBezTo>
                  <a:pt x="5227663" y="1065240"/>
                  <a:pt x="5168285" y="1257385"/>
                  <a:pt x="5209939" y="1432734"/>
                </a:cubicBezTo>
                <a:cubicBezTo>
                  <a:pt x="5251593" y="1608084"/>
                  <a:pt x="5163259" y="1811267"/>
                  <a:pt x="5209939" y="1927678"/>
                </a:cubicBezTo>
                <a:cubicBezTo>
                  <a:pt x="5256619" y="2044089"/>
                  <a:pt x="5159830" y="2378254"/>
                  <a:pt x="5209939" y="2604970"/>
                </a:cubicBezTo>
                <a:cubicBezTo>
                  <a:pt x="5071322" y="2684702"/>
                  <a:pt x="4794535" y="2572211"/>
                  <a:pt x="4526858" y="2604970"/>
                </a:cubicBezTo>
                <a:cubicBezTo>
                  <a:pt x="4259181" y="2637729"/>
                  <a:pt x="4097873" y="2550154"/>
                  <a:pt x="3895877" y="2604970"/>
                </a:cubicBezTo>
                <a:cubicBezTo>
                  <a:pt x="3693881" y="2659786"/>
                  <a:pt x="3430295" y="2553927"/>
                  <a:pt x="3212796" y="2604970"/>
                </a:cubicBezTo>
                <a:cubicBezTo>
                  <a:pt x="2995297" y="2656013"/>
                  <a:pt x="2738037" y="2580687"/>
                  <a:pt x="2581814" y="2604970"/>
                </a:cubicBezTo>
                <a:cubicBezTo>
                  <a:pt x="2425591" y="2629253"/>
                  <a:pt x="2202521" y="2599756"/>
                  <a:pt x="2002932" y="2604970"/>
                </a:cubicBezTo>
                <a:cubicBezTo>
                  <a:pt x="1803343" y="2610184"/>
                  <a:pt x="1683128" y="2561670"/>
                  <a:pt x="1580348" y="2604970"/>
                </a:cubicBezTo>
                <a:cubicBezTo>
                  <a:pt x="1477568" y="2648270"/>
                  <a:pt x="1261145" y="2585920"/>
                  <a:pt x="1053565" y="2604970"/>
                </a:cubicBezTo>
                <a:cubicBezTo>
                  <a:pt x="845985" y="2624020"/>
                  <a:pt x="756150" y="2566824"/>
                  <a:pt x="630982" y="2604970"/>
                </a:cubicBezTo>
                <a:cubicBezTo>
                  <a:pt x="505814" y="2643116"/>
                  <a:pt x="155776" y="2593701"/>
                  <a:pt x="0" y="2604970"/>
                </a:cubicBezTo>
                <a:cubicBezTo>
                  <a:pt x="-38854" y="2480264"/>
                  <a:pt x="16964" y="2221785"/>
                  <a:pt x="0" y="2057926"/>
                </a:cubicBezTo>
                <a:cubicBezTo>
                  <a:pt x="-16964" y="1894067"/>
                  <a:pt x="21995" y="1722991"/>
                  <a:pt x="0" y="1615081"/>
                </a:cubicBezTo>
                <a:cubicBezTo>
                  <a:pt x="-21995" y="1507171"/>
                  <a:pt x="18125" y="1228464"/>
                  <a:pt x="0" y="1120137"/>
                </a:cubicBezTo>
                <a:cubicBezTo>
                  <a:pt x="-18125" y="1011810"/>
                  <a:pt x="9602" y="767016"/>
                  <a:pt x="0" y="547044"/>
                </a:cubicBezTo>
                <a:cubicBezTo>
                  <a:pt x="-9602" y="327072"/>
                  <a:pt x="48750" y="11217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713002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8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7A49-B706-5445-800E-E3E98AB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48" y="273600"/>
            <a:ext cx="9763671" cy="1144800"/>
          </a:xfrm>
        </p:spPr>
        <p:txBody>
          <a:bodyPr/>
          <a:lstStyle/>
          <a:p>
            <a:r>
              <a:rPr lang="en-US" dirty="0"/>
              <a:t>Course Outline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3B685-EE81-4B4D-8FC8-83C02C8C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79" y="0"/>
            <a:ext cx="6271404" cy="6858000"/>
          </a:xfrm>
          <a:custGeom>
            <a:avLst/>
            <a:gdLst>
              <a:gd name="connsiteX0" fmla="*/ 0 w 6271404"/>
              <a:gd name="connsiteY0" fmla="*/ 0 h 6858000"/>
              <a:gd name="connsiteX1" fmla="*/ 381986 w 6271404"/>
              <a:gd name="connsiteY1" fmla="*/ 0 h 6858000"/>
              <a:gd name="connsiteX2" fmla="*/ 1077541 w 6271404"/>
              <a:gd name="connsiteY2" fmla="*/ 0 h 6858000"/>
              <a:gd name="connsiteX3" fmla="*/ 1584955 w 6271404"/>
              <a:gd name="connsiteY3" fmla="*/ 0 h 6858000"/>
              <a:gd name="connsiteX4" fmla="*/ 2092368 w 6271404"/>
              <a:gd name="connsiteY4" fmla="*/ 0 h 6858000"/>
              <a:gd name="connsiteX5" fmla="*/ 2725210 w 6271404"/>
              <a:gd name="connsiteY5" fmla="*/ 0 h 6858000"/>
              <a:gd name="connsiteX6" fmla="*/ 3358052 w 6271404"/>
              <a:gd name="connsiteY6" fmla="*/ 0 h 6858000"/>
              <a:gd name="connsiteX7" fmla="*/ 4053607 w 6271404"/>
              <a:gd name="connsiteY7" fmla="*/ 0 h 6858000"/>
              <a:gd name="connsiteX8" fmla="*/ 4749163 w 6271404"/>
              <a:gd name="connsiteY8" fmla="*/ 0 h 6858000"/>
              <a:gd name="connsiteX9" fmla="*/ 5131149 w 6271404"/>
              <a:gd name="connsiteY9" fmla="*/ 0 h 6858000"/>
              <a:gd name="connsiteX10" fmla="*/ 5638562 w 6271404"/>
              <a:gd name="connsiteY10" fmla="*/ 0 h 6858000"/>
              <a:gd name="connsiteX11" fmla="*/ 6271404 w 6271404"/>
              <a:gd name="connsiteY11" fmla="*/ 0 h 6858000"/>
              <a:gd name="connsiteX12" fmla="*/ 6271404 w 6271404"/>
              <a:gd name="connsiteY12" fmla="*/ 640080 h 6858000"/>
              <a:gd name="connsiteX13" fmla="*/ 6271404 w 6271404"/>
              <a:gd name="connsiteY13" fmla="*/ 1348740 h 6858000"/>
              <a:gd name="connsiteX14" fmla="*/ 6271404 w 6271404"/>
              <a:gd name="connsiteY14" fmla="*/ 2057400 h 6858000"/>
              <a:gd name="connsiteX15" fmla="*/ 6271404 w 6271404"/>
              <a:gd name="connsiteY15" fmla="*/ 2697480 h 6858000"/>
              <a:gd name="connsiteX16" fmla="*/ 6271404 w 6271404"/>
              <a:gd name="connsiteY16" fmla="*/ 3337560 h 6858000"/>
              <a:gd name="connsiteX17" fmla="*/ 6271404 w 6271404"/>
              <a:gd name="connsiteY17" fmla="*/ 3840480 h 6858000"/>
              <a:gd name="connsiteX18" fmla="*/ 6271404 w 6271404"/>
              <a:gd name="connsiteY18" fmla="*/ 4480560 h 6858000"/>
              <a:gd name="connsiteX19" fmla="*/ 6271404 w 6271404"/>
              <a:gd name="connsiteY19" fmla="*/ 5189220 h 6858000"/>
              <a:gd name="connsiteX20" fmla="*/ 6271404 w 6271404"/>
              <a:gd name="connsiteY20" fmla="*/ 5554980 h 6858000"/>
              <a:gd name="connsiteX21" fmla="*/ 6271404 w 6271404"/>
              <a:gd name="connsiteY21" fmla="*/ 5989320 h 6858000"/>
              <a:gd name="connsiteX22" fmla="*/ 6271404 w 6271404"/>
              <a:gd name="connsiteY22" fmla="*/ 6858000 h 6858000"/>
              <a:gd name="connsiteX23" fmla="*/ 5701276 w 6271404"/>
              <a:gd name="connsiteY23" fmla="*/ 6858000 h 6858000"/>
              <a:gd name="connsiteX24" fmla="*/ 5256577 w 6271404"/>
              <a:gd name="connsiteY24" fmla="*/ 6858000 h 6858000"/>
              <a:gd name="connsiteX25" fmla="*/ 4686449 w 6271404"/>
              <a:gd name="connsiteY25" fmla="*/ 6858000 h 6858000"/>
              <a:gd name="connsiteX26" fmla="*/ 4116322 w 6271404"/>
              <a:gd name="connsiteY26" fmla="*/ 6858000 h 6858000"/>
              <a:gd name="connsiteX27" fmla="*/ 3483480 w 6271404"/>
              <a:gd name="connsiteY27" fmla="*/ 6858000 h 6858000"/>
              <a:gd name="connsiteX28" fmla="*/ 3101494 w 6271404"/>
              <a:gd name="connsiteY28" fmla="*/ 6858000 h 6858000"/>
              <a:gd name="connsiteX29" fmla="*/ 2594081 w 6271404"/>
              <a:gd name="connsiteY29" fmla="*/ 6858000 h 6858000"/>
              <a:gd name="connsiteX30" fmla="*/ 2149381 w 6271404"/>
              <a:gd name="connsiteY30" fmla="*/ 6858000 h 6858000"/>
              <a:gd name="connsiteX31" fmla="*/ 1579254 w 6271404"/>
              <a:gd name="connsiteY31" fmla="*/ 6858000 h 6858000"/>
              <a:gd name="connsiteX32" fmla="*/ 1197268 w 6271404"/>
              <a:gd name="connsiteY32" fmla="*/ 6858000 h 6858000"/>
              <a:gd name="connsiteX33" fmla="*/ 564426 w 6271404"/>
              <a:gd name="connsiteY33" fmla="*/ 6858000 h 6858000"/>
              <a:gd name="connsiteX34" fmla="*/ 0 w 6271404"/>
              <a:gd name="connsiteY34" fmla="*/ 6858000 h 6858000"/>
              <a:gd name="connsiteX35" fmla="*/ 0 w 6271404"/>
              <a:gd name="connsiteY35" fmla="*/ 6149340 h 6858000"/>
              <a:gd name="connsiteX36" fmla="*/ 0 w 6271404"/>
              <a:gd name="connsiteY36" fmla="*/ 5509260 h 6858000"/>
              <a:gd name="connsiteX37" fmla="*/ 0 w 6271404"/>
              <a:gd name="connsiteY37" fmla="*/ 4869180 h 6858000"/>
              <a:gd name="connsiteX38" fmla="*/ 0 w 6271404"/>
              <a:gd name="connsiteY38" fmla="*/ 4366260 h 6858000"/>
              <a:gd name="connsiteX39" fmla="*/ 0 w 6271404"/>
              <a:gd name="connsiteY39" fmla="*/ 3726180 h 6858000"/>
              <a:gd name="connsiteX40" fmla="*/ 0 w 6271404"/>
              <a:gd name="connsiteY40" fmla="*/ 3360420 h 6858000"/>
              <a:gd name="connsiteX41" fmla="*/ 0 w 6271404"/>
              <a:gd name="connsiteY41" fmla="*/ 2857500 h 6858000"/>
              <a:gd name="connsiteX42" fmla="*/ 0 w 6271404"/>
              <a:gd name="connsiteY42" fmla="*/ 2354580 h 6858000"/>
              <a:gd name="connsiteX43" fmla="*/ 0 w 6271404"/>
              <a:gd name="connsiteY43" fmla="*/ 1988820 h 6858000"/>
              <a:gd name="connsiteX44" fmla="*/ 0 w 6271404"/>
              <a:gd name="connsiteY44" fmla="*/ 1623060 h 6858000"/>
              <a:gd name="connsiteX45" fmla="*/ 0 w 6271404"/>
              <a:gd name="connsiteY45" fmla="*/ 982980 h 6858000"/>
              <a:gd name="connsiteX46" fmla="*/ 0 w 6271404"/>
              <a:gd name="connsiteY4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71404" h="6858000" fill="none" extrusionOk="0">
                <a:moveTo>
                  <a:pt x="0" y="0"/>
                </a:moveTo>
                <a:cubicBezTo>
                  <a:pt x="125468" y="-17850"/>
                  <a:pt x="216798" y="7390"/>
                  <a:pt x="381986" y="0"/>
                </a:cubicBezTo>
                <a:cubicBezTo>
                  <a:pt x="547174" y="-7390"/>
                  <a:pt x="817513" y="10662"/>
                  <a:pt x="1077541" y="0"/>
                </a:cubicBezTo>
                <a:cubicBezTo>
                  <a:pt x="1337570" y="-10662"/>
                  <a:pt x="1418465" y="9199"/>
                  <a:pt x="1584955" y="0"/>
                </a:cubicBezTo>
                <a:cubicBezTo>
                  <a:pt x="1751445" y="-9199"/>
                  <a:pt x="1938598" y="33137"/>
                  <a:pt x="2092368" y="0"/>
                </a:cubicBezTo>
                <a:cubicBezTo>
                  <a:pt x="2246138" y="-33137"/>
                  <a:pt x="2453023" y="32163"/>
                  <a:pt x="2725210" y="0"/>
                </a:cubicBezTo>
                <a:cubicBezTo>
                  <a:pt x="2997397" y="-32163"/>
                  <a:pt x="3163476" y="36431"/>
                  <a:pt x="3358052" y="0"/>
                </a:cubicBezTo>
                <a:cubicBezTo>
                  <a:pt x="3552628" y="-36431"/>
                  <a:pt x="3803082" y="74913"/>
                  <a:pt x="4053607" y="0"/>
                </a:cubicBezTo>
                <a:cubicBezTo>
                  <a:pt x="4304133" y="-74913"/>
                  <a:pt x="4576697" y="78287"/>
                  <a:pt x="4749163" y="0"/>
                </a:cubicBezTo>
                <a:cubicBezTo>
                  <a:pt x="4921629" y="-78287"/>
                  <a:pt x="5001691" y="11059"/>
                  <a:pt x="5131149" y="0"/>
                </a:cubicBezTo>
                <a:cubicBezTo>
                  <a:pt x="5260607" y="-11059"/>
                  <a:pt x="5466032" y="53778"/>
                  <a:pt x="5638562" y="0"/>
                </a:cubicBezTo>
                <a:cubicBezTo>
                  <a:pt x="5811092" y="-53778"/>
                  <a:pt x="6074586" y="54644"/>
                  <a:pt x="6271404" y="0"/>
                </a:cubicBezTo>
                <a:cubicBezTo>
                  <a:pt x="6331417" y="249074"/>
                  <a:pt x="6262019" y="411381"/>
                  <a:pt x="6271404" y="640080"/>
                </a:cubicBezTo>
                <a:cubicBezTo>
                  <a:pt x="6280789" y="868779"/>
                  <a:pt x="6190034" y="1163802"/>
                  <a:pt x="6271404" y="1348740"/>
                </a:cubicBezTo>
                <a:cubicBezTo>
                  <a:pt x="6352774" y="1533678"/>
                  <a:pt x="6258025" y="1837836"/>
                  <a:pt x="6271404" y="2057400"/>
                </a:cubicBezTo>
                <a:cubicBezTo>
                  <a:pt x="6284783" y="2276964"/>
                  <a:pt x="6259444" y="2521531"/>
                  <a:pt x="6271404" y="2697480"/>
                </a:cubicBezTo>
                <a:cubicBezTo>
                  <a:pt x="6283364" y="2873429"/>
                  <a:pt x="6228562" y="3025308"/>
                  <a:pt x="6271404" y="3337560"/>
                </a:cubicBezTo>
                <a:cubicBezTo>
                  <a:pt x="6314246" y="3649812"/>
                  <a:pt x="6225141" y="3631252"/>
                  <a:pt x="6271404" y="3840480"/>
                </a:cubicBezTo>
                <a:cubicBezTo>
                  <a:pt x="6317667" y="4049708"/>
                  <a:pt x="6205703" y="4350782"/>
                  <a:pt x="6271404" y="4480560"/>
                </a:cubicBezTo>
                <a:cubicBezTo>
                  <a:pt x="6337105" y="4610338"/>
                  <a:pt x="6222183" y="4857433"/>
                  <a:pt x="6271404" y="5189220"/>
                </a:cubicBezTo>
                <a:cubicBezTo>
                  <a:pt x="6320625" y="5521007"/>
                  <a:pt x="6231520" y="5421410"/>
                  <a:pt x="6271404" y="5554980"/>
                </a:cubicBezTo>
                <a:cubicBezTo>
                  <a:pt x="6311288" y="5688550"/>
                  <a:pt x="6240976" y="5784249"/>
                  <a:pt x="6271404" y="5989320"/>
                </a:cubicBezTo>
                <a:cubicBezTo>
                  <a:pt x="6301832" y="6194391"/>
                  <a:pt x="6205171" y="6465844"/>
                  <a:pt x="6271404" y="6858000"/>
                </a:cubicBezTo>
                <a:cubicBezTo>
                  <a:pt x="6078177" y="6904136"/>
                  <a:pt x="5897253" y="6793217"/>
                  <a:pt x="5701276" y="6858000"/>
                </a:cubicBezTo>
                <a:cubicBezTo>
                  <a:pt x="5505299" y="6922783"/>
                  <a:pt x="5382999" y="6808029"/>
                  <a:pt x="5256577" y="6858000"/>
                </a:cubicBezTo>
                <a:cubicBezTo>
                  <a:pt x="5130155" y="6907971"/>
                  <a:pt x="4941492" y="6832948"/>
                  <a:pt x="4686449" y="6858000"/>
                </a:cubicBezTo>
                <a:cubicBezTo>
                  <a:pt x="4431406" y="6883052"/>
                  <a:pt x="4397478" y="6792759"/>
                  <a:pt x="4116322" y="6858000"/>
                </a:cubicBezTo>
                <a:cubicBezTo>
                  <a:pt x="3835166" y="6923241"/>
                  <a:pt x="3714772" y="6800703"/>
                  <a:pt x="3483480" y="6858000"/>
                </a:cubicBezTo>
                <a:cubicBezTo>
                  <a:pt x="3252188" y="6915297"/>
                  <a:pt x="3198556" y="6853163"/>
                  <a:pt x="3101494" y="6858000"/>
                </a:cubicBezTo>
                <a:cubicBezTo>
                  <a:pt x="3004432" y="6862837"/>
                  <a:pt x="2746582" y="6797511"/>
                  <a:pt x="2594081" y="6858000"/>
                </a:cubicBezTo>
                <a:cubicBezTo>
                  <a:pt x="2441580" y="6918489"/>
                  <a:pt x="2283206" y="6824088"/>
                  <a:pt x="2149381" y="6858000"/>
                </a:cubicBezTo>
                <a:cubicBezTo>
                  <a:pt x="2015556" y="6891912"/>
                  <a:pt x="1796621" y="6821613"/>
                  <a:pt x="1579254" y="6858000"/>
                </a:cubicBezTo>
                <a:cubicBezTo>
                  <a:pt x="1361887" y="6894387"/>
                  <a:pt x="1341003" y="6852356"/>
                  <a:pt x="1197268" y="6858000"/>
                </a:cubicBezTo>
                <a:cubicBezTo>
                  <a:pt x="1053533" y="6863644"/>
                  <a:pt x="849160" y="6808142"/>
                  <a:pt x="564426" y="6858000"/>
                </a:cubicBezTo>
                <a:cubicBezTo>
                  <a:pt x="279692" y="6907858"/>
                  <a:pt x="121517" y="6842600"/>
                  <a:pt x="0" y="6858000"/>
                </a:cubicBezTo>
                <a:cubicBezTo>
                  <a:pt x="-65334" y="6663967"/>
                  <a:pt x="81711" y="6361573"/>
                  <a:pt x="0" y="6149340"/>
                </a:cubicBezTo>
                <a:cubicBezTo>
                  <a:pt x="-81711" y="5937107"/>
                  <a:pt x="10600" y="5774020"/>
                  <a:pt x="0" y="5509260"/>
                </a:cubicBezTo>
                <a:cubicBezTo>
                  <a:pt x="-10600" y="5244500"/>
                  <a:pt x="45664" y="5063211"/>
                  <a:pt x="0" y="4869180"/>
                </a:cubicBezTo>
                <a:cubicBezTo>
                  <a:pt x="-45664" y="4675149"/>
                  <a:pt x="813" y="4555737"/>
                  <a:pt x="0" y="4366260"/>
                </a:cubicBezTo>
                <a:cubicBezTo>
                  <a:pt x="-813" y="4176783"/>
                  <a:pt x="69856" y="3966287"/>
                  <a:pt x="0" y="3726180"/>
                </a:cubicBezTo>
                <a:cubicBezTo>
                  <a:pt x="-69856" y="3486073"/>
                  <a:pt x="37237" y="3529664"/>
                  <a:pt x="0" y="3360420"/>
                </a:cubicBezTo>
                <a:cubicBezTo>
                  <a:pt x="-37237" y="3191176"/>
                  <a:pt x="32961" y="2970263"/>
                  <a:pt x="0" y="2857500"/>
                </a:cubicBezTo>
                <a:cubicBezTo>
                  <a:pt x="-32961" y="2744737"/>
                  <a:pt x="8458" y="2466090"/>
                  <a:pt x="0" y="2354580"/>
                </a:cubicBezTo>
                <a:cubicBezTo>
                  <a:pt x="-8458" y="2243070"/>
                  <a:pt x="14832" y="2145042"/>
                  <a:pt x="0" y="1988820"/>
                </a:cubicBezTo>
                <a:cubicBezTo>
                  <a:pt x="-14832" y="1832598"/>
                  <a:pt x="3593" y="1709987"/>
                  <a:pt x="0" y="1623060"/>
                </a:cubicBezTo>
                <a:cubicBezTo>
                  <a:pt x="-3593" y="1536133"/>
                  <a:pt x="65459" y="1117943"/>
                  <a:pt x="0" y="982980"/>
                </a:cubicBezTo>
                <a:cubicBezTo>
                  <a:pt x="-65459" y="848017"/>
                  <a:pt x="24909" y="389326"/>
                  <a:pt x="0" y="0"/>
                </a:cubicBezTo>
                <a:close/>
              </a:path>
              <a:path w="6271404" h="6858000" stroke="0" extrusionOk="0">
                <a:moveTo>
                  <a:pt x="0" y="0"/>
                </a:moveTo>
                <a:cubicBezTo>
                  <a:pt x="164744" y="-14550"/>
                  <a:pt x="208280" y="18926"/>
                  <a:pt x="381986" y="0"/>
                </a:cubicBezTo>
                <a:cubicBezTo>
                  <a:pt x="555692" y="-18926"/>
                  <a:pt x="718993" y="8421"/>
                  <a:pt x="889399" y="0"/>
                </a:cubicBezTo>
                <a:cubicBezTo>
                  <a:pt x="1059805" y="-8421"/>
                  <a:pt x="1268494" y="40039"/>
                  <a:pt x="1584955" y="0"/>
                </a:cubicBezTo>
                <a:cubicBezTo>
                  <a:pt x="1901416" y="-40039"/>
                  <a:pt x="1942855" y="55453"/>
                  <a:pt x="2280511" y="0"/>
                </a:cubicBezTo>
                <a:cubicBezTo>
                  <a:pt x="2618167" y="-55453"/>
                  <a:pt x="2508920" y="29205"/>
                  <a:pt x="2662496" y="0"/>
                </a:cubicBezTo>
                <a:cubicBezTo>
                  <a:pt x="2816072" y="-29205"/>
                  <a:pt x="3021356" y="26686"/>
                  <a:pt x="3295338" y="0"/>
                </a:cubicBezTo>
                <a:cubicBezTo>
                  <a:pt x="3569320" y="-26686"/>
                  <a:pt x="3675863" y="58195"/>
                  <a:pt x="3865465" y="0"/>
                </a:cubicBezTo>
                <a:cubicBezTo>
                  <a:pt x="4055067" y="-58195"/>
                  <a:pt x="4119215" y="8833"/>
                  <a:pt x="4310165" y="0"/>
                </a:cubicBezTo>
                <a:cubicBezTo>
                  <a:pt x="4501115" y="-8833"/>
                  <a:pt x="4727837" y="50756"/>
                  <a:pt x="4943007" y="0"/>
                </a:cubicBezTo>
                <a:cubicBezTo>
                  <a:pt x="5158177" y="-50756"/>
                  <a:pt x="5255300" y="56520"/>
                  <a:pt x="5450420" y="0"/>
                </a:cubicBezTo>
                <a:cubicBezTo>
                  <a:pt x="5645540" y="-56520"/>
                  <a:pt x="5981680" y="64384"/>
                  <a:pt x="6271404" y="0"/>
                </a:cubicBezTo>
                <a:cubicBezTo>
                  <a:pt x="6308048" y="157609"/>
                  <a:pt x="6240839" y="352561"/>
                  <a:pt x="6271404" y="640080"/>
                </a:cubicBezTo>
                <a:cubicBezTo>
                  <a:pt x="6301969" y="927599"/>
                  <a:pt x="6259473" y="856875"/>
                  <a:pt x="6271404" y="1005840"/>
                </a:cubicBezTo>
                <a:cubicBezTo>
                  <a:pt x="6283335" y="1154805"/>
                  <a:pt x="6253028" y="1241880"/>
                  <a:pt x="6271404" y="1371600"/>
                </a:cubicBezTo>
                <a:cubicBezTo>
                  <a:pt x="6289780" y="1501320"/>
                  <a:pt x="6212263" y="1690735"/>
                  <a:pt x="6271404" y="1874520"/>
                </a:cubicBezTo>
                <a:cubicBezTo>
                  <a:pt x="6330545" y="2058305"/>
                  <a:pt x="6243948" y="2234312"/>
                  <a:pt x="6271404" y="2446020"/>
                </a:cubicBezTo>
                <a:cubicBezTo>
                  <a:pt x="6298860" y="2657728"/>
                  <a:pt x="6228113" y="2651321"/>
                  <a:pt x="6271404" y="2811780"/>
                </a:cubicBezTo>
                <a:cubicBezTo>
                  <a:pt x="6314695" y="2972239"/>
                  <a:pt x="6234721" y="3267970"/>
                  <a:pt x="6271404" y="3520440"/>
                </a:cubicBezTo>
                <a:cubicBezTo>
                  <a:pt x="6308087" y="3772910"/>
                  <a:pt x="6205019" y="3987261"/>
                  <a:pt x="6271404" y="4160520"/>
                </a:cubicBezTo>
                <a:cubicBezTo>
                  <a:pt x="6337789" y="4333779"/>
                  <a:pt x="6240927" y="4610219"/>
                  <a:pt x="6271404" y="4732020"/>
                </a:cubicBezTo>
                <a:cubicBezTo>
                  <a:pt x="6301881" y="4853821"/>
                  <a:pt x="6252262" y="5032283"/>
                  <a:pt x="6271404" y="5234940"/>
                </a:cubicBezTo>
                <a:cubicBezTo>
                  <a:pt x="6290546" y="5437597"/>
                  <a:pt x="6251743" y="5459550"/>
                  <a:pt x="6271404" y="5600700"/>
                </a:cubicBezTo>
                <a:cubicBezTo>
                  <a:pt x="6291065" y="5741850"/>
                  <a:pt x="6270567" y="5867074"/>
                  <a:pt x="6271404" y="6103620"/>
                </a:cubicBezTo>
                <a:cubicBezTo>
                  <a:pt x="6272241" y="6340166"/>
                  <a:pt x="6226532" y="6634374"/>
                  <a:pt x="6271404" y="6858000"/>
                </a:cubicBezTo>
                <a:cubicBezTo>
                  <a:pt x="6106676" y="6864631"/>
                  <a:pt x="5820483" y="6833018"/>
                  <a:pt x="5701276" y="6858000"/>
                </a:cubicBezTo>
                <a:cubicBezTo>
                  <a:pt x="5582069" y="6882982"/>
                  <a:pt x="5357688" y="6800832"/>
                  <a:pt x="5131149" y="6858000"/>
                </a:cubicBezTo>
                <a:cubicBezTo>
                  <a:pt x="4904610" y="6915168"/>
                  <a:pt x="4818961" y="6793477"/>
                  <a:pt x="4561021" y="6858000"/>
                </a:cubicBezTo>
                <a:cubicBezTo>
                  <a:pt x="4303081" y="6922523"/>
                  <a:pt x="4239033" y="6786868"/>
                  <a:pt x="3928179" y="6858000"/>
                </a:cubicBezTo>
                <a:cubicBezTo>
                  <a:pt x="3617325" y="6929132"/>
                  <a:pt x="3402791" y="6847882"/>
                  <a:pt x="3232624" y="6858000"/>
                </a:cubicBezTo>
                <a:cubicBezTo>
                  <a:pt x="3062458" y="6868118"/>
                  <a:pt x="2934342" y="6855909"/>
                  <a:pt x="2850638" y="6858000"/>
                </a:cubicBezTo>
                <a:cubicBezTo>
                  <a:pt x="2766934" y="6860091"/>
                  <a:pt x="2395493" y="6812771"/>
                  <a:pt x="2217797" y="6858000"/>
                </a:cubicBezTo>
                <a:cubicBezTo>
                  <a:pt x="2040101" y="6903229"/>
                  <a:pt x="2026041" y="6841216"/>
                  <a:pt x="1835811" y="6858000"/>
                </a:cubicBezTo>
                <a:cubicBezTo>
                  <a:pt x="1645581" y="6874784"/>
                  <a:pt x="1549248" y="6826898"/>
                  <a:pt x="1265683" y="6858000"/>
                </a:cubicBezTo>
                <a:cubicBezTo>
                  <a:pt x="982118" y="6889102"/>
                  <a:pt x="1037333" y="6814671"/>
                  <a:pt x="820984" y="6858000"/>
                </a:cubicBezTo>
                <a:cubicBezTo>
                  <a:pt x="604635" y="6901329"/>
                  <a:pt x="258744" y="6838017"/>
                  <a:pt x="0" y="6858000"/>
                </a:cubicBezTo>
                <a:cubicBezTo>
                  <a:pt x="-48364" y="6615112"/>
                  <a:pt x="39388" y="6560936"/>
                  <a:pt x="0" y="6286500"/>
                </a:cubicBezTo>
                <a:cubicBezTo>
                  <a:pt x="-39388" y="6012064"/>
                  <a:pt x="4021" y="6028990"/>
                  <a:pt x="0" y="5852160"/>
                </a:cubicBezTo>
                <a:cubicBezTo>
                  <a:pt x="-4021" y="5675330"/>
                  <a:pt x="1356" y="5387919"/>
                  <a:pt x="0" y="5143500"/>
                </a:cubicBezTo>
                <a:cubicBezTo>
                  <a:pt x="-1356" y="4899081"/>
                  <a:pt x="1317" y="4681423"/>
                  <a:pt x="0" y="4503420"/>
                </a:cubicBezTo>
                <a:cubicBezTo>
                  <a:pt x="-1317" y="4325417"/>
                  <a:pt x="22879" y="4105337"/>
                  <a:pt x="0" y="3794760"/>
                </a:cubicBezTo>
                <a:cubicBezTo>
                  <a:pt x="-22879" y="3484183"/>
                  <a:pt x="59928" y="3458647"/>
                  <a:pt x="0" y="3291840"/>
                </a:cubicBezTo>
                <a:cubicBezTo>
                  <a:pt x="-59928" y="3125033"/>
                  <a:pt x="41318" y="2919679"/>
                  <a:pt x="0" y="2720340"/>
                </a:cubicBezTo>
                <a:cubicBezTo>
                  <a:pt x="-41318" y="2521001"/>
                  <a:pt x="48415" y="2347855"/>
                  <a:pt x="0" y="2148840"/>
                </a:cubicBezTo>
                <a:cubicBezTo>
                  <a:pt x="-48415" y="1949825"/>
                  <a:pt x="32099" y="1781325"/>
                  <a:pt x="0" y="1508760"/>
                </a:cubicBezTo>
                <a:cubicBezTo>
                  <a:pt x="-32099" y="1236195"/>
                  <a:pt x="67764" y="1101566"/>
                  <a:pt x="0" y="937260"/>
                </a:cubicBezTo>
                <a:cubicBezTo>
                  <a:pt x="-67764" y="772954"/>
                  <a:pt x="5016" y="2228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57650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26" name="Picture 2" descr="Story Fundamentals Make A Story Great | BookBaby Blog">
            <a:extLst>
              <a:ext uri="{FF2B5EF4-FFF2-40B4-BE49-F238E27FC236}">
                <a16:creationId xmlns:a16="http://schemas.microsoft.com/office/drawing/2014/main" id="{A900458C-0943-F340-923C-200B6D3C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61" y="2821258"/>
            <a:ext cx="5122318" cy="21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7A49-B706-5445-800E-E3E98AB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48" y="273600"/>
            <a:ext cx="9763671" cy="1144800"/>
          </a:xfrm>
        </p:spPr>
        <p:txBody>
          <a:bodyPr/>
          <a:lstStyle/>
          <a:p>
            <a:r>
              <a:rPr lang="en-US" dirty="0"/>
              <a:t>Course Outline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A206C-FC3D-E043-BB54-D1166F01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83" y="387350"/>
            <a:ext cx="4597400" cy="6083300"/>
          </a:xfrm>
          <a:custGeom>
            <a:avLst/>
            <a:gdLst>
              <a:gd name="connsiteX0" fmla="*/ 0 w 4597400"/>
              <a:gd name="connsiteY0" fmla="*/ 0 h 6083300"/>
              <a:gd name="connsiteX1" fmla="*/ 436753 w 4597400"/>
              <a:gd name="connsiteY1" fmla="*/ 0 h 6083300"/>
              <a:gd name="connsiteX2" fmla="*/ 1057402 w 4597400"/>
              <a:gd name="connsiteY2" fmla="*/ 0 h 6083300"/>
              <a:gd name="connsiteX3" fmla="*/ 1494155 w 4597400"/>
              <a:gd name="connsiteY3" fmla="*/ 0 h 6083300"/>
              <a:gd name="connsiteX4" fmla="*/ 1930908 w 4597400"/>
              <a:gd name="connsiteY4" fmla="*/ 0 h 6083300"/>
              <a:gd name="connsiteX5" fmla="*/ 2597531 w 4597400"/>
              <a:gd name="connsiteY5" fmla="*/ 0 h 6083300"/>
              <a:gd name="connsiteX6" fmla="*/ 3172206 w 4597400"/>
              <a:gd name="connsiteY6" fmla="*/ 0 h 6083300"/>
              <a:gd name="connsiteX7" fmla="*/ 3608959 w 4597400"/>
              <a:gd name="connsiteY7" fmla="*/ 0 h 6083300"/>
              <a:gd name="connsiteX8" fmla="*/ 4597400 w 4597400"/>
              <a:gd name="connsiteY8" fmla="*/ 0 h 6083300"/>
              <a:gd name="connsiteX9" fmla="*/ 4597400 w 4597400"/>
              <a:gd name="connsiteY9" fmla="*/ 674693 h 6083300"/>
              <a:gd name="connsiteX10" fmla="*/ 4597400 w 4597400"/>
              <a:gd name="connsiteY10" fmla="*/ 1106055 h 6083300"/>
              <a:gd name="connsiteX11" fmla="*/ 4597400 w 4597400"/>
              <a:gd name="connsiteY11" fmla="*/ 1659082 h 6083300"/>
              <a:gd name="connsiteX12" fmla="*/ 4597400 w 4597400"/>
              <a:gd name="connsiteY12" fmla="*/ 2029610 h 6083300"/>
              <a:gd name="connsiteX13" fmla="*/ 4597400 w 4597400"/>
              <a:gd name="connsiteY13" fmla="*/ 2704303 h 6083300"/>
              <a:gd name="connsiteX14" fmla="*/ 4597400 w 4597400"/>
              <a:gd name="connsiteY14" fmla="*/ 3257331 h 6083300"/>
              <a:gd name="connsiteX15" fmla="*/ 4597400 w 4597400"/>
              <a:gd name="connsiteY15" fmla="*/ 3932024 h 6083300"/>
              <a:gd name="connsiteX16" fmla="*/ 4597400 w 4597400"/>
              <a:gd name="connsiteY16" fmla="*/ 4424218 h 6083300"/>
              <a:gd name="connsiteX17" fmla="*/ 4597400 w 4597400"/>
              <a:gd name="connsiteY17" fmla="*/ 4855579 h 6083300"/>
              <a:gd name="connsiteX18" fmla="*/ 4597400 w 4597400"/>
              <a:gd name="connsiteY18" fmla="*/ 5408607 h 6083300"/>
              <a:gd name="connsiteX19" fmla="*/ 4597400 w 4597400"/>
              <a:gd name="connsiteY19" fmla="*/ 6083300 h 6083300"/>
              <a:gd name="connsiteX20" fmla="*/ 3930777 w 4597400"/>
              <a:gd name="connsiteY20" fmla="*/ 6083300 h 6083300"/>
              <a:gd name="connsiteX21" fmla="*/ 3356102 w 4597400"/>
              <a:gd name="connsiteY21" fmla="*/ 6083300 h 6083300"/>
              <a:gd name="connsiteX22" fmla="*/ 2827401 w 4597400"/>
              <a:gd name="connsiteY22" fmla="*/ 6083300 h 6083300"/>
              <a:gd name="connsiteX23" fmla="*/ 2298700 w 4597400"/>
              <a:gd name="connsiteY23" fmla="*/ 6083300 h 6083300"/>
              <a:gd name="connsiteX24" fmla="*/ 1769999 w 4597400"/>
              <a:gd name="connsiteY24" fmla="*/ 6083300 h 6083300"/>
              <a:gd name="connsiteX25" fmla="*/ 1241298 w 4597400"/>
              <a:gd name="connsiteY25" fmla="*/ 6083300 h 6083300"/>
              <a:gd name="connsiteX26" fmla="*/ 620649 w 4597400"/>
              <a:gd name="connsiteY26" fmla="*/ 6083300 h 6083300"/>
              <a:gd name="connsiteX27" fmla="*/ 0 w 4597400"/>
              <a:gd name="connsiteY27" fmla="*/ 6083300 h 6083300"/>
              <a:gd name="connsiteX28" fmla="*/ 0 w 4597400"/>
              <a:gd name="connsiteY28" fmla="*/ 5712772 h 6083300"/>
              <a:gd name="connsiteX29" fmla="*/ 0 w 4597400"/>
              <a:gd name="connsiteY29" fmla="*/ 5220577 h 6083300"/>
              <a:gd name="connsiteX30" fmla="*/ 0 w 4597400"/>
              <a:gd name="connsiteY30" fmla="*/ 4606717 h 6083300"/>
              <a:gd name="connsiteX31" fmla="*/ 0 w 4597400"/>
              <a:gd name="connsiteY31" fmla="*/ 3932024 h 6083300"/>
              <a:gd name="connsiteX32" fmla="*/ 0 w 4597400"/>
              <a:gd name="connsiteY32" fmla="*/ 3561496 h 6083300"/>
              <a:gd name="connsiteX33" fmla="*/ 0 w 4597400"/>
              <a:gd name="connsiteY33" fmla="*/ 3190967 h 6083300"/>
              <a:gd name="connsiteX34" fmla="*/ 0 w 4597400"/>
              <a:gd name="connsiteY34" fmla="*/ 2516274 h 6083300"/>
              <a:gd name="connsiteX35" fmla="*/ 0 w 4597400"/>
              <a:gd name="connsiteY35" fmla="*/ 2145746 h 6083300"/>
              <a:gd name="connsiteX36" fmla="*/ 0 w 4597400"/>
              <a:gd name="connsiteY36" fmla="*/ 1592719 h 6083300"/>
              <a:gd name="connsiteX37" fmla="*/ 0 w 4597400"/>
              <a:gd name="connsiteY37" fmla="*/ 1161357 h 6083300"/>
              <a:gd name="connsiteX38" fmla="*/ 0 w 4597400"/>
              <a:gd name="connsiteY38" fmla="*/ 729996 h 6083300"/>
              <a:gd name="connsiteX39" fmla="*/ 0 w 4597400"/>
              <a:gd name="connsiteY39" fmla="*/ 0 h 608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97400" h="6083300" fill="none" extrusionOk="0">
                <a:moveTo>
                  <a:pt x="0" y="0"/>
                </a:moveTo>
                <a:cubicBezTo>
                  <a:pt x="197401" y="-40131"/>
                  <a:pt x="246304" y="1906"/>
                  <a:pt x="436753" y="0"/>
                </a:cubicBezTo>
                <a:cubicBezTo>
                  <a:pt x="627202" y="-1906"/>
                  <a:pt x="762138" y="60817"/>
                  <a:pt x="1057402" y="0"/>
                </a:cubicBezTo>
                <a:cubicBezTo>
                  <a:pt x="1352666" y="-60817"/>
                  <a:pt x="1350086" y="15337"/>
                  <a:pt x="1494155" y="0"/>
                </a:cubicBezTo>
                <a:cubicBezTo>
                  <a:pt x="1638224" y="-15337"/>
                  <a:pt x="1762880" y="37849"/>
                  <a:pt x="1930908" y="0"/>
                </a:cubicBezTo>
                <a:cubicBezTo>
                  <a:pt x="2098936" y="-37849"/>
                  <a:pt x="2299682" y="10750"/>
                  <a:pt x="2597531" y="0"/>
                </a:cubicBezTo>
                <a:cubicBezTo>
                  <a:pt x="2895380" y="-10750"/>
                  <a:pt x="2934566" y="39773"/>
                  <a:pt x="3172206" y="0"/>
                </a:cubicBezTo>
                <a:cubicBezTo>
                  <a:pt x="3409846" y="-39773"/>
                  <a:pt x="3514320" y="27915"/>
                  <a:pt x="3608959" y="0"/>
                </a:cubicBezTo>
                <a:cubicBezTo>
                  <a:pt x="3703598" y="-27915"/>
                  <a:pt x="4191794" y="71761"/>
                  <a:pt x="4597400" y="0"/>
                </a:cubicBezTo>
                <a:cubicBezTo>
                  <a:pt x="4628726" y="219506"/>
                  <a:pt x="4550938" y="388442"/>
                  <a:pt x="4597400" y="674693"/>
                </a:cubicBezTo>
                <a:cubicBezTo>
                  <a:pt x="4643862" y="960944"/>
                  <a:pt x="4591629" y="892882"/>
                  <a:pt x="4597400" y="1106055"/>
                </a:cubicBezTo>
                <a:cubicBezTo>
                  <a:pt x="4603171" y="1319228"/>
                  <a:pt x="4561112" y="1526026"/>
                  <a:pt x="4597400" y="1659082"/>
                </a:cubicBezTo>
                <a:cubicBezTo>
                  <a:pt x="4633688" y="1792138"/>
                  <a:pt x="4592930" y="1950152"/>
                  <a:pt x="4597400" y="2029610"/>
                </a:cubicBezTo>
                <a:cubicBezTo>
                  <a:pt x="4601870" y="2109068"/>
                  <a:pt x="4545396" y="2560146"/>
                  <a:pt x="4597400" y="2704303"/>
                </a:cubicBezTo>
                <a:cubicBezTo>
                  <a:pt x="4649404" y="2848460"/>
                  <a:pt x="4550152" y="2995864"/>
                  <a:pt x="4597400" y="3257331"/>
                </a:cubicBezTo>
                <a:cubicBezTo>
                  <a:pt x="4644648" y="3518798"/>
                  <a:pt x="4533927" y="3780104"/>
                  <a:pt x="4597400" y="3932024"/>
                </a:cubicBezTo>
                <a:cubicBezTo>
                  <a:pt x="4660873" y="4083944"/>
                  <a:pt x="4551834" y="4322806"/>
                  <a:pt x="4597400" y="4424218"/>
                </a:cubicBezTo>
                <a:cubicBezTo>
                  <a:pt x="4642966" y="4525630"/>
                  <a:pt x="4577675" y="4734374"/>
                  <a:pt x="4597400" y="4855579"/>
                </a:cubicBezTo>
                <a:cubicBezTo>
                  <a:pt x="4617125" y="4976784"/>
                  <a:pt x="4576216" y="5136467"/>
                  <a:pt x="4597400" y="5408607"/>
                </a:cubicBezTo>
                <a:cubicBezTo>
                  <a:pt x="4618584" y="5680747"/>
                  <a:pt x="4587895" y="5782769"/>
                  <a:pt x="4597400" y="6083300"/>
                </a:cubicBezTo>
                <a:cubicBezTo>
                  <a:pt x="4285997" y="6112127"/>
                  <a:pt x="4253472" y="6032906"/>
                  <a:pt x="3930777" y="6083300"/>
                </a:cubicBezTo>
                <a:cubicBezTo>
                  <a:pt x="3608082" y="6133694"/>
                  <a:pt x="3547086" y="6023161"/>
                  <a:pt x="3356102" y="6083300"/>
                </a:cubicBezTo>
                <a:cubicBezTo>
                  <a:pt x="3165118" y="6143439"/>
                  <a:pt x="2979583" y="6069331"/>
                  <a:pt x="2827401" y="6083300"/>
                </a:cubicBezTo>
                <a:cubicBezTo>
                  <a:pt x="2675219" y="6097269"/>
                  <a:pt x="2544920" y="6077047"/>
                  <a:pt x="2298700" y="6083300"/>
                </a:cubicBezTo>
                <a:cubicBezTo>
                  <a:pt x="2052480" y="6089553"/>
                  <a:pt x="1891157" y="6056830"/>
                  <a:pt x="1769999" y="6083300"/>
                </a:cubicBezTo>
                <a:cubicBezTo>
                  <a:pt x="1648841" y="6109770"/>
                  <a:pt x="1452924" y="6056994"/>
                  <a:pt x="1241298" y="6083300"/>
                </a:cubicBezTo>
                <a:cubicBezTo>
                  <a:pt x="1029672" y="6109606"/>
                  <a:pt x="759831" y="6022255"/>
                  <a:pt x="620649" y="6083300"/>
                </a:cubicBezTo>
                <a:cubicBezTo>
                  <a:pt x="481467" y="6144345"/>
                  <a:pt x="164806" y="6019029"/>
                  <a:pt x="0" y="6083300"/>
                </a:cubicBezTo>
                <a:cubicBezTo>
                  <a:pt x="-25921" y="5963535"/>
                  <a:pt x="18648" y="5817449"/>
                  <a:pt x="0" y="5712772"/>
                </a:cubicBezTo>
                <a:cubicBezTo>
                  <a:pt x="-18648" y="5608095"/>
                  <a:pt x="27224" y="5391019"/>
                  <a:pt x="0" y="5220577"/>
                </a:cubicBezTo>
                <a:cubicBezTo>
                  <a:pt x="-27224" y="5050136"/>
                  <a:pt x="17627" y="4873835"/>
                  <a:pt x="0" y="4606717"/>
                </a:cubicBezTo>
                <a:cubicBezTo>
                  <a:pt x="-17627" y="4339599"/>
                  <a:pt x="1659" y="4109229"/>
                  <a:pt x="0" y="3932024"/>
                </a:cubicBezTo>
                <a:cubicBezTo>
                  <a:pt x="-1659" y="3754819"/>
                  <a:pt x="41115" y="3698557"/>
                  <a:pt x="0" y="3561496"/>
                </a:cubicBezTo>
                <a:cubicBezTo>
                  <a:pt x="-41115" y="3424435"/>
                  <a:pt x="23059" y="3283786"/>
                  <a:pt x="0" y="3190967"/>
                </a:cubicBezTo>
                <a:cubicBezTo>
                  <a:pt x="-23059" y="3098148"/>
                  <a:pt x="1819" y="2670832"/>
                  <a:pt x="0" y="2516274"/>
                </a:cubicBezTo>
                <a:cubicBezTo>
                  <a:pt x="-1819" y="2361716"/>
                  <a:pt x="42644" y="2255969"/>
                  <a:pt x="0" y="2145746"/>
                </a:cubicBezTo>
                <a:cubicBezTo>
                  <a:pt x="-42644" y="2035523"/>
                  <a:pt x="4730" y="1787371"/>
                  <a:pt x="0" y="1592719"/>
                </a:cubicBezTo>
                <a:cubicBezTo>
                  <a:pt x="-4730" y="1398067"/>
                  <a:pt x="11897" y="1289614"/>
                  <a:pt x="0" y="1161357"/>
                </a:cubicBezTo>
                <a:cubicBezTo>
                  <a:pt x="-11897" y="1033100"/>
                  <a:pt x="30002" y="869916"/>
                  <a:pt x="0" y="729996"/>
                </a:cubicBezTo>
                <a:cubicBezTo>
                  <a:pt x="-30002" y="590076"/>
                  <a:pt x="71071" y="198439"/>
                  <a:pt x="0" y="0"/>
                </a:cubicBezTo>
                <a:close/>
              </a:path>
              <a:path w="4597400" h="6083300" stroke="0" extrusionOk="0">
                <a:moveTo>
                  <a:pt x="0" y="0"/>
                </a:moveTo>
                <a:cubicBezTo>
                  <a:pt x="217899" y="-13250"/>
                  <a:pt x="299269" y="63367"/>
                  <a:pt x="528701" y="0"/>
                </a:cubicBezTo>
                <a:cubicBezTo>
                  <a:pt x="758133" y="-63367"/>
                  <a:pt x="754480" y="15408"/>
                  <a:pt x="965454" y="0"/>
                </a:cubicBezTo>
                <a:cubicBezTo>
                  <a:pt x="1176428" y="-15408"/>
                  <a:pt x="1306779" y="62801"/>
                  <a:pt x="1632077" y="0"/>
                </a:cubicBezTo>
                <a:cubicBezTo>
                  <a:pt x="1957375" y="-62801"/>
                  <a:pt x="1988552" y="31201"/>
                  <a:pt x="2160778" y="0"/>
                </a:cubicBezTo>
                <a:cubicBezTo>
                  <a:pt x="2333004" y="-31201"/>
                  <a:pt x="2504488" y="29212"/>
                  <a:pt x="2689479" y="0"/>
                </a:cubicBezTo>
                <a:cubicBezTo>
                  <a:pt x="2874470" y="-29212"/>
                  <a:pt x="3063194" y="66954"/>
                  <a:pt x="3356102" y="0"/>
                </a:cubicBezTo>
                <a:cubicBezTo>
                  <a:pt x="3649010" y="-66954"/>
                  <a:pt x="3739842" y="44881"/>
                  <a:pt x="3838829" y="0"/>
                </a:cubicBezTo>
                <a:cubicBezTo>
                  <a:pt x="3937816" y="-44881"/>
                  <a:pt x="4408259" y="47566"/>
                  <a:pt x="4597400" y="0"/>
                </a:cubicBezTo>
                <a:cubicBezTo>
                  <a:pt x="4674524" y="225043"/>
                  <a:pt x="4548534" y="497974"/>
                  <a:pt x="4597400" y="674693"/>
                </a:cubicBezTo>
                <a:cubicBezTo>
                  <a:pt x="4646266" y="851412"/>
                  <a:pt x="4576199" y="954855"/>
                  <a:pt x="4597400" y="1106055"/>
                </a:cubicBezTo>
                <a:cubicBezTo>
                  <a:pt x="4618601" y="1257255"/>
                  <a:pt x="4596095" y="1511608"/>
                  <a:pt x="4597400" y="1659082"/>
                </a:cubicBezTo>
                <a:cubicBezTo>
                  <a:pt x="4598705" y="1806556"/>
                  <a:pt x="4538548" y="1997149"/>
                  <a:pt x="4597400" y="2272942"/>
                </a:cubicBezTo>
                <a:cubicBezTo>
                  <a:pt x="4656252" y="2548735"/>
                  <a:pt x="4596353" y="2502504"/>
                  <a:pt x="4597400" y="2643470"/>
                </a:cubicBezTo>
                <a:cubicBezTo>
                  <a:pt x="4598447" y="2784436"/>
                  <a:pt x="4590259" y="2929114"/>
                  <a:pt x="4597400" y="3196498"/>
                </a:cubicBezTo>
                <a:cubicBezTo>
                  <a:pt x="4604541" y="3463882"/>
                  <a:pt x="4551952" y="3570737"/>
                  <a:pt x="4597400" y="3749525"/>
                </a:cubicBezTo>
                <a:cubicBezTo>
                  <a:pt x="4642848" y="3928313"/>
                  <a:pt x="4563402" y="4174588"/>
                  <a:pt x="4597400" y="4302552"/>
                </a:cubicBezTo>
                <a:cubicBezTo>
                  <a:pt x="4631398" y="4430516"/>
                  <a:pt x="4554629" y="4701435"/>
                  <a:pt x="4597400" y="4916412"/>
                </a:cubicBezTo>
                <a:cubicBezTo>
                  <a:pt x="4640171" y="5131389"/>
                  <a:pt x="4554560" y="5227487"/>
                  <a:pt x="4597400" y="5530273"/>
                </a:cubicBezTo>
                <a:cubicBezTo>
                  <a:pt x="4640240" y="5833059"/>
                  <a:pt x="4573726" y="5840479"/>
                  <a:pt x="4597400" y="6083300"/>
                </a:cubicBezTo>
                <a:cubicBezTo>
                  <a:pt x="4446778" y="6128006"/>
                  <a:pt x="4378427" y="6049024"/>
                  <a:pt x="4160647" y="6083300"/>
                </a:cubicBezTo>
                <a:cubicBezTo>
                  <a:pt x="3942867" y="6117576"/>
                  <a:pt x="3819351" y="6056445"/>
                  <a:pt x="3494024" y="6083300"/>
                </a:cubicBezTo>
                <a:cubicBezTo>
                  <a:pt x="3168697" y="6110155"/>
                  <a:pt x="3130996" y="6029604"/>
                  <a:pt x="2919349" y="6083300"/>
                </a:cubicBezTo>
                <a:cubicBezTo>
                  <a:pt x="2707703" y="6136996"/>
                  <a:pt x="2567114" y="6064252"/>
                  <a:pt x="2436622" y="6083300"/>
                </a:cubicBezTo>
                <a:cubicBezTo>
                  <a:pt x="2306130" y="6102348"/>
                  <a:pt x="2049080" y="6060846"/>
                  <a:pt x="1861947" y="6083300"/>
                </a:cubicBezTo>
                <a:cubicBezTo>
                  <a:pt x="1674814" y="6105754"/>
                  <a:pt x="1599592" y="6031166"/>
                  <a:pt x="1425194" y="6083300"/>
                </a:cubicBezTo>
                <a:cubicBezTo>
                  <a:pt x="1250796" y="6135434"/>
                  <a:pt x="1135270" y="6060526"/>
                  <a:pt x="988441" y="6083300"/>
                </a:cubicBezTo>
                <a:cubicBezTo>
                  <a:pt x="841612" y="6106074"/>
                  <a:pt x="436549" y="5988267"/>
                  <a:pt x="0" y="6083300"/>
                </a:cubicBezTo>
                <a:cubicBezTo>
                  <a:pt x="-22282" y="5919462"/>
                  <a:pt x="13021" y="5803742"/>
                  <a:pt x="0" y="5651939"/>
                </a:cubicBezTo>
                <a:cubicBezTo>
                  <a:pt x="-13021" y="5500136"/>
                  <a:pt x="51387" y="5305760"/>
                  <a:pt x="0" y="4977245"/>
                </a:cubicBezTo>
                <a:cubicBezTo>
                  <a:pt x="-51387" y="4648730"/>
                  <a:pt x="45324" y="4594219"/>
                  <a:pt x="0" y="4485051"/>
                </a:cubicBezTo>
                <a:cubicBezTo>
                  <a:pt x="-45324" y="4375883"/>
                  <a:pt x="29253" y="4282233"/>
                  <a:pt x="0" y="4114523"/>
                </a:cubicBezTo>
                <a:cubicBezTo>
                  <a:pt x="-29253" y="3946813"/>
                  <a:pt x="42990" y="3671987"/>
                  <a:pt x="0" y="3500663"/>
                </a:cubicBezTo>
                <a:cubicBezTo>
                  <a:pt x="-42990" y="3329339"/>
                  <a:pt x="30396" y="3181276"/>
                  <a:pt x="0" y="3069301"/>
                </a:cubicBezTo>
                <a:cubicBezTo>
                  <a:pt x="-30396" y="2957326"/>
                  <a:pt x="14608" y="2622663"/>
                  <a:pt x="0" y="2455441"/>
                </a:cubicBezTo>
                <a:cubicBezTo>
                  <a:pt x="-14608" y="2288219"/>
                  <a:pt x="34257" y="2063986"/>
                  <a:pt x="0" y="1780748"/>
                </a:cubicBezTo>
                <a:cubicBezTo>
                  <a:pt x="-34257" y="1497510"/>
                  <a:pt x="54181" y="1460620"/>
                  <a:pt x="0" y="1288554"/>
                </a:cubicBezTo>
                <a:cubicBezTo>
                  <a:pt x="-54181" y="1116488"/>
                  <a:pt x="74492" y="786316"/>
                  <a:pt x="0" y="613860"/>
                </a:cubicBezTo>
                <a:cubicBezTo>
                  <a:pt x="-74492" y="441404"/>
                  <a:pt x="14175" y="19874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074" name="Picture 2" descr="Tax Engagement Letter Fundamentals - John McCarthy Consulting">
            <a:extLst>
              <a:ext uri="{FF2B5EF4-FFF2-40B4-BE49-F238E27FC236}">
                <a16:creationId xmlns:a16="http://schemas.microsoft.com/office/drawing/2014/main" id="{0C9C7A4C-D244-8E43-B510-F2A7E2DCA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48" y="2226492"/>
            <a:ext cx="4461380" cy="29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1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E3B-F9E4-F549-BBB6-E547EDD8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0" y="273600"/>
            <a:ext cx="9574100" cy="1144800"/>
          </a:xfrm>
        </p:spPr>
        <p:txBody>
          <a:bodyPr/>
          <a:lstStyle/>
          <a:p>
            <a:r>
              <a:rPr lang="en-US" dirty="0"/>
              <a:t>File 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036FB7-9F19-8448-B2E5-3F4EECF8D388}"/>
              </a:ext>
            </a:extLst>
          </p:cNvPr>
          <p:cNvCxnSpPr>
            <a:cxnSpLocks/>
          </p:cNvCxnSpPr>
          <p:nvPr/>
        </p:nvCxnSpPr>
        <p:spPr>
          <a:xfrm>
            <a:off x="6107152" y="1418400"/>
            <a:ext cx="11153" cy="164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AAD19-D5A4-8B4B-BF86-07BF82B097E4}"/>
              </a:ext>
            </a:extLst>
          </p:cNvPr>
          <p:cNvCxnSpPr/>
          <p:nvPr/>
        </p:nvCxnSpPr>
        <p:spPr>
          <a:xfrm>
            <a:off x="6107152" y="1418400"/>
            <a:ext cx="112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A096D8-9101-574F-8306-97AAB23C573D}"/>
              </a:ext>
            </a:extLst>
          </p:cNvPr>
          <p:cNvSpPr txBox="1"/>
          <p:nvPr/>
        </p:nvSpPr>
        <p:spPr>
          <a:xfrm>
            <a:off x="3713362" y="1672683"/>
            <a:ext cx="238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Juypter</a:t>
            </a:r>
            <a:r>
              <a:rPr lang="en-US" dirty="0"/>
              <a:t> Notebooks (.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0A000-C5AB-8F4C-88EF-940F24DE7DD8}"/>
              </a:ext>
            </a:extLst>
          </p:cNvPr>
          <p:cNvSpPr txBox="1"/>
          <p:nvPr/>
        </p:nvSpPr>
        <p:spPr>
          <a:xfrm>
            <a:off x="6222380" y="1070517"/>
            <a:ext cx="216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(.</a:t>
            </a:r>
            <a:r>
              <a:rPr lang="en-US" dirty="0" err="1"/>
              <a:t>png</a:t>
            </a:r>
            <a:r>
              <a:rPr lang="en-US" dirty="0"/>
              <a:t>, jpg, etc.)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0BD694-F587-0D49-9F04-9EF35785DC37}"/>
              </a:ext>
            </a:extLst>
          </p:cNvPr>
          <p:cNvCxnSpPr/>
          <p:nvPr/>
        </p:nvCxnSpPr>
        <p:spPr>
          <a:xfrm>
            <a:off x="6107152" y="2216683"/>
            <a:ext cx="112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36E2ED-B9B8-2545-8122-6EF3E0C655D5}"/>
              </a:ext>
            </a:extLst>
          </p:cNvPr>
          <p:cNvSpPr txBox="1"/>
          <p:nvPr/>
        </p:nvSpPr>
        <p:spPr>
          <a:xfrm>
            <a:off x="6261751" y="1934293"/>
            <a:ext cx="40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(.csv 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44CA80-8FDF-E249-B86F-E3BD6E6B01D8}"/>
              </a:ext>
            </a:extLst>
          </p:cNvPr>
          <p:cNvCxnSpPr/>
          <p:nvPr/>
        </p:nvCxnSpPr>
        <p:spPr>
          <a:xfrm>
            <a:off x="6107152" y="3060458"/>
            <a:ext cx="112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02CCD5-B906-D648-80EA-E326B7BBA0DA}"/>
              </a:ext>
            </a:extLst>
          </p:cNvPr>
          <p:cNvSpPr txBox="1"/>
          <p:nvPr/>
        </p:nvSpPr>
        <p:spPr>
          <a:xfrm>
            <a:off x="6118305" y="2655404"/>
            <a:ext cx="40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Modules(.</a:t>
            </a:r>
            <a:r>
              <a:rPr lang="en-US" dirty="0" err="1"/>
              <a:t>py</a:t>
            </a:r>
            <a:r>
              <a:rPr lang="en-US" dirty="0"/>
              <a:t> 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BBBC5-AE39-EA4F-965E-BD85914B93AE}"/>
              </a:ext>
            </a:extLst>
          </p:cNvPr>
          <p:cNvCxnSpPr/>
          <p:nvPr/>
        </p:nvCxnSpPr>
        <p:spPr>
          <a:xfrm>
            <a:off x="4969727" y="2216683"/>
            <a:ext cx="112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34189D-2E02-3F46-8B4A-54D695E4ABF3}"/>
              </a:ext>
            </a:extLst>
          </p:cNvPr>
          <p:cNvSpPr/>
          <p:nvPr/>
        </p:nvSpPr>
        <p:spPr>
          <a:xfrm>
            <a:off x="2944083" y="2452907"/>
            <a:ext cx="2666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Python Lesson 1 - Hello </a:t>
            </a:r>
            <a:r>
              <a:rPr lang="en-US" sz="1200" dirty="0" err="1">
                <a:solidFill>
                  <a:schemeClr val="accent1"/>
                </a:solidFill>
              </a:rPr>
              <a:t>World.ipynb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EA161-92BA-B04B-8776-921C52B4BB9C}"/>
              </a:ext>
            </a:extLst>
          </p:cNvPr>
          <p:cNvSpPr/>
          <p:nvPr/>
        </p:nvSpPr>
        <p:spPr>
          <a:xfrm>
            <a:off x="2944083" y="2783459"/>
            <a:ext cx="2666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Python Lesson 1 - Hello </a:t>
            </a:r>
            <a:r>
              <a:rPr lang="en-US" sz="1200" dirty="0" err="1">
                <a:solidFill>
                  <a:schemeClr val="accent1"/>
                </a:solidFill>
              </a:rPr>
              <a:t>World.ipynb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5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2B61-9184-9748-976E-D0BA1FFE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90" y="273600"/>
            <a:ext cx="9879129" cy="1144800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CED-AF12-744C-AC57-8DD4C035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600" y="1664692"/>
            <a:ext cx="5354400" cy="503921"/>
          </a:xfrm>
        </p:spPr>
        <p:txBody>
          <a:bodyPr/>
          <a:lstStyle/>
          <a:p>
            <a:r>
              <a:rPr lang="en-US" dirty="0"/>
              <a:t>Assignment 1 (week 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6D4E-A0B2-0A40-906E-06D33D682C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1611995"/>
            <a:ext cx="5354400" cy="503921"/>
          </a:xfrm>
        </p:spPr>
        <p:txBody>
          <a:bodyPr/>
          <a:lstStyle/>
          <a:p>
            <a:r>
              <a:rPr lang="en-US" dirty="0"/>
              <a:t>Assignment 2 (week 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8A718-73DA-2645-94D4-598F50060F9D}"/>
              </a:ext>
            </a:extLst>
          </p:cNvPr>
          <p:cNvSpPr txBox="1"/>
          <p:nvPr/>
        </p:nvSpPr>
        <p:spPr>
          <a:xfrm>
            <a:off x="5762086" y="2429416"/>
            <a:ext cx="60222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 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To either download a dataset from the internet e.g. weather data, or use suitable data from your workplace, and using Python, Pandas and Matplotlib, analyze the data and display the results in a table and graph.</a:t>
            </a:r>
            <a:endParaRPr lang="en-IE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(You should have some statistical calculations such as mean, max min in your analyses ) </a:t>
            </a:r>
            <a:endParaRPr lang="en-IE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7171-5987-EA4F-8C52-E09415238577}"/>
              </a:ext>
            </a:extLst>
          </p:cNvPr>
          <p:cNvSpPr txBox="1"/>
          <p:nvPr/>
        </p:nvSpPr>
        <p:spPr>
          <a:xfrm>
            <a:off x="407686" y="2482113"/>
            <a:ext cx="5233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/>
            </a:lvl1pPr>
          </a:lstStyle>
          <a:p>
            <a:r>
              <a:rPr lang="en-IE" dirty="0"/>
              <a:t> </a:t>
            </a:r>
          </a:p>
          <a:p>
            <a:r>
              <a:rPr lang="en-IE" dirty="0">
                <a:solidFill>
                  <a:srgbClr val="0070C0"/>
                </a:solidFill>
              </a:rPr>
              <a:t>To create a program with two turtles that draw on the screen and interact with each other. (You are free to interpret this as you like.)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586</Words>
  <Application>Microsoft Macintosh PowerPoint</Application>
  <PresentationFormat>Widescreen</PresentationFormat>
  <Paragraphs>68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Wingdings</vt:lpstr>
      <vt:lpstr>System Font Regular</vt:lpstr>
      <vt:lpstr>Calibri</vt:lpstr>
      <vt:lpstr>Office Theme</vt:lpstr>
      <vt:lpstr>Office Theme</vt:lpstr>
      <vt:lpstr>PowerPoint Presentation</vt:lpstr>
      <vt:lpstr>What I will be covering ~ tonight</vt:lpstr>
      <vt:lpstr>Python Philosophy</vt:lpstr>
      <vt:lpstr>Who uses in Python?</vt:lpstr>
      <vt:lpstr>Introduction</vt:lpstr>
      <vt:lpstr>Course Outline (1)</vt:lpstr>
      <vt:lpstr>Course Outline (2)</vt:lpstr>
      <vt:lpstr>File Structure</vt:lpstr>
      <vt:lpstr>Assignments</vt:lpstr>
      <vt:lpstr>Rules of Engagement</vt:lpstr>
      <vt:lpstr>How to get the most from this course</vt:lpstr>
      <vt:lpstr>Mob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Morgan Mcknight</cp:lastModifiedBy>
  <cp:revision>89</cp:revision>
  <dcterms:modified xsi:type="dcterms:W3CDTF">2022-06-30T15:30:30Z</dcterms:modified>
</cp:coreProperties>
</file>