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1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0"/>
    <p:restoredTop sz="67755"/>
  </p:normalViewPr>
  <p:slideViewPr>
    <p:cSldViewPr snapToGrid="0" snapToObjects="1">
      <p:cViewPr varScale="1">
        <p:scale>
          <a:sx n="71" d="100"/>
          <a:sy n="71" d="100"/>
        </p:scale>
        <p:origin x="1280" y="168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2E7D2-48F0-5E49-B3AE-0D068E9B4A86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7B659-1B34-9448-85E7-F99E901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[These are lecture notes from a graduate course, which were prepared with feedback from co-teachers Stephen Mann and Craig Kaplan and colleagues Peter Shirley and Ward Lopes]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7B659-1B34-9448-85E7-F99E9012A9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0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1-paragraph summaries and lecture notes are mostly to help you to think about the material before you discuss or present it. They are also an objective record of your participation.</a:t>
            </a:r>
          </a:p>
          <a:p>
            <a:endParaRPr lang="en-US" dirty="0"/>
          </a:p>
          <a:p>
            <a:r>
              <a:rPr lang="en-US" dirty="0"/>
              <a:t>Paragraphs should have reasonably professional tone and grammar, but you shouldn’t spend more than 20 minutes writing them and they will be graded A/B-/Fail.</a:t>
            </a:r>
          </a:p>
          <a:p>
            <a:endParaRPr lang="en-US" dirty="0"/>
          </a:p>
          <a:p>
            <a:r>
              <a:rPr lang="en-US" dirty="0"/>
              <a:t>Lecture notes for your presentation can be in </a:t>
            </a:r>
            <a:r>
              <a:rPr lang="en-US" dirty="0" err="1"/>
              <a:t>Powerpoint</a:t>
            </a:r>
            <a:r>
              <a:rPr lang="en-US" dirty="0"/>
              <a:t> slides speaker notes or as an outline…look at my PPT slides online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7B659-1B34-9448-85E7-F99E9012A9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2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11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7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479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1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2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44776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3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57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8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4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4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96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C0865E-C0BE-3249-8098-A218B1722BA1}"/>
              </a:ext>
            </a:extLst>
          </p:cNvPr>
          <p:cNvGrpSpPr/>
          <p:nvPr userDrawn="1"/>
        </p:nvGrpSpPr>
        <p:grpSpPr>
          <a:xfrm>
            <a:off x="0" y="0"/>
            <a:ext cx="12192000" cy="6866467"/>
            <a:chOff x="0" y="0"/>
            <a:chExt cx="12192000" cy="6866467"/>
          </a:xfrm>
        </p:grpSpPr>
        <p:sp>
          <p:nvSpPr>
            <p:cNvPr id="21" name="Rectangle 23"/>
            <p:cNvSpPr/>
            <p:nvPr/>
          </p:nvSpPr>
          <p:spPr>
            <a:xfrm>
              <a:off x="10464906" y="0"/>
              <a:ext cx="172391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10708146" y="0"/>
              <a:ext cx="148385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10323443" y="3056467"/>
              <a:ext cx="186855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10552624" y="0"/>
              <a:ext cx="1636201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1449296" y="0"/>
              <a:ext cx="739528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1472380" y="0"/>
              <a:ext cx="716444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1147165" y="3598334"/>
              <a:ext cx="1041660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21667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4130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435497"/>
            <a:ext cx="9341309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4B6B-FF9F-A442-AB1D-BFE7B19D1221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95A45DB-84F7-5C40-9CBC-F6310A3A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9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7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7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7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7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7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rgan3d.github.io/advanced-ray-tracing-course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B13C-D1DF-DC42-81A4-2B4D50713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08" y="3068777"/>
            <a:ext cx="10321920" cy="2150318"/>
          </a:xfrm>
        </p:spPr>
        <p:txBody>
          <a:bodyPr>
            <a:normAutofit/>
          </a:bodyPr>
          <a:lstStyle/>
          <a:p>
            <a:pPr algn="l"/>
            <a:r>
              <a:rPr lang="en-US" sz="3100" dirty="0"/>
              <a:t>CS 888 Fall’19</a:t>
            </a:r>
            <a:br>
              <a:rPr lang="en-US" sz="3100" dirty="0"/>
            </a:br>
            <a:r>
              <a:rPr lang="en-US" sz="3100" dirty="0"/>
              <a:t>Advanced Topics in Computer Graphics:</a:t>
            </a:r>
            <a:br>
              <a:rPr lang="en-US" dirty="0"/>
            </a:br>
            <a:r>
              <a:rPr lang="en-US" dirty="0"/>
              <a:t>Ray Tracing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72599-F71D-0B44-A14E-83DFCF86A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108" y="5144847"/>
            <a:ext cx="8210747" cy="1713153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Profs. Morgan McGuire, Stephen Mann, and Craig Kaplan</a:t>
            </a:r>
          </a:p>
          <a:p>
            <a:pPr algn="l"/>
            <a:r>
              <a:rPr lang="en-US" dirty="0"/>
              <a:t>Cheriton School of Computer Science</a:t>
            </a:r>
          </a:p>
          <a:p>
            <a:pPr algn="l"/>
            <a:r>
              <a:rPr lang="en-US" dirty="0"/>
              <a:t>University of Waterloo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C3902-18EE-114F-BC14-1DB2E81E8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02" y="0"/>
            <a:ext cx="8436501" cy="30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3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ADB1-BFEC-514D-8878-288F6A53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A300-37CC-394C-8349-3F95B68B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 10am – 1pm, Sept. 6 – Nov. 29 in DC 2568</a:t>
            </a:r>
          </a:p>
          <a:p>
            <a:r>
              <a:rPr lang="en-US" dirty="0">
                <a:hlinkClick r:id="rId2"/>
              </a:rPr>
              <a:t>https://morgan3d.github.io/advanced-ray-tracing-course/index.html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Read, present, and discuss research papers</a:t>
            </a:r>
          </a:p>
          <a:p>
            <a:r>
              <a:rPr lang="en-US" b="1" dirty="0"/>
              <a:t>Coding warmup due Sept 20: </a:t>
            </a:r>
            <a:r>
              <a:rPr lang="en-US" dirty="0"/>
              <a:t>write a pure path tracer</a:t>
            </a:r>
          </a:p>
          <a:p>
            <a:r>
              <a:rPr lang="en-US" b="1" dirty="0"/>
              <a:t>Final project due Nov 29</a:t>
            </a:r>
            <a:r>
              <a:rPr lang="en-US" dirty="0"/>
              <a:t>: implement a rendering algorithm, write a short report, and give a 10 min talk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0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61E3-59EB-DA40-8D22-D4C29BBF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4F3B-FE1E-0C49-8D0D-4D57BD0F3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964"/>
            <a:ext cx="8596668" cy="5546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Participation</a:t>
            </a:r>
            <a:r>
              <a:rPr lang="en-US"/>
              <a:t>: 25%</a:t>
            </a:r>
            <a:endParaRPr lang="en-US" dirty="0"/>
          </a:p>
          <a:p>
            <a:pPr lvl="1"/>
            <a:r>
              <a:rPr lang="en-US" dirty="0"/>
              <a:t>Weekly 1-paragraph summaries</a:t>
            </a:r>
          </a:p>
          <a:p>
            <a:pPr lvl="1"/>
            <a:r>
              <a:rPr lang="en-US" dirty="0"/>
              <a:t>Participate in discussions</a:t>
            </a:r>
          </a:p>
          <a:p>
            <a:pPr marL="0" indent="0">
              <a:buNone/>
            </a:pPr>
            <a:r>
              <a:rPr lang="en-US" dirty="0"/>
              <a:t>Warmup (Path Tracing): 10%</a:t>
            </a:r>
          </a:p>
          <a:p>
            <a:pPr marL="0" indent="0">
              <a:buNone/>
            </a:pPr>
            <a:r>
              <a:rPr lang="en-US" dirty="0"/>
              <a:t>Your Presentation: 30%</a:t>
            </a:r>
          </a:p>
          <a:p>
            <a:pPr lvl="1"/>
            <a:r>
              <a:rPr lang="en-US" dirty="0"/>
              <a:t>Presentation clarity</a:t>
            </a:r>
          </a:p>
          <a:p>
            <a:pPr lvl="1"/>
            <a:r>
              <a:rPr lang="en-US" dirty="0"/>
              <a:t>Correctness</a:t>
            </a:r>
          </a:p>
          <a:p>
            <a:pPr lvl="1"/>
            <a:r>
              <a:rPr lang="en-US" dirty="0"/>
              <a:t>Lecture notes</a:t>
            </a:r>
          </a:p>
          <a:p>
            <a:pPr marL="0" indent="0">
              <a:buNone/>
            </a:pPr>
            <a:r>
              <a:rPr lang="en-US" dirty="0"/>
              <a:t>Final Project: 35%</a:t>
            </a:r>
          </a:p>
          <a:p>
            <a:pPr lvl="1"/>
            <a:r>
              <a:rPr lang="en-US" dirty="0"/>
              <a:t>Code and results</a:t>
            </a:r>
          </a:p>
          <a:p>
            <a:pPr lvl="1"/>
            <a:r>
              <a:rPr lang="en-US" dirty="0"/>
              <a:t>3-page report</a:t>
            </a:r>
          </a:p>
          <a:p>
            <a:pPr lvl="1"/>
            <a:r>
              <a:rPr lang="en-US" dirty="0"/>
              <a:t>10 minute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87733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AB0007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{2BEE832B-E057-3944-B5B6-B2D6F1924580}tf10001060</Template>
  <TotalTime>952</TotalTime>
  <Words>256</Words>
  <Application>Microsoft Macintosh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CS 888 Fall’19 Advanced Topics in Computer Graphics: Ray Tracing Seminar</vt:lpstr>
      <vt:lpstr>Course Info</vt:lpstr>
      <vt:lpstr>Evaluation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a graphics paper</dc:title>
  <dc:creator>Morgan McGuire</dc:creator>
  <cp:lastModifiedBy>Morgan McGuire</cp:lastModifiedBy>
  <cp:revision>133</cp:revision>
  <cp:lastPrinted>2019-09-04T02:54:48Z</cp:lastPrinted>
  <dcterms:created xsi:type="dcterms:W3CDTF">2019-09-03T12:57:25Z</dcterms:created>
  <dcterms:modified xsi:type="dcterms:W3CDTF">2019-09-04T16:53:08Z</dcterms:modified>
</cp:coreProperties>
</file>