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1" autoAdjust="0"/>
    <p:restoredTop sz="74865" autoAdjust="0"/>
  </p:normalViewPr>
  <p:slideViewPr>
    <p:cSldViewPr snapToGrid="0">
      <p:cViewPr varScale="1">
        <p:scale>
          <a:sx n="56" d="100"/>
          <a:sy n="56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495C4-6179-4C3C-959E-DB7FB3080262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7321A-1F2F-45CA-8418-54622A54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concept of a knowledge worker</a:t>
            </a:r>
            <a:r>
              <a:rPr lang="en-US" baseline="0" dirty="0" smtClean="0"/>
              <a:t> was introduced in  1959 by Peter Drucker. The terms define knowledgeable professionals employing formal skills and expertise in their </a:t>
            </a:r>
            <a:r>
              <a:rPr lang="en-US" baseline="0" dirty="0" smtClean="0"/>
              <a:t>functions. Knowledge </a:t>
            </a:r>
            <a:r>
              <a:rPr lang="en-US" baseline="0" dirty="0" smtClean="0"/>
              <a:t>professionals include nurses ,engineers,physicians,architecs,lawyers and </a:t>
            </a:r>
            <a:r>
              <a:rPr lang="en-US" baseline="0" dirty="0" smtClean="0"/>
              <a:t>scientists. They </a:t>
            </a:r>
            <a:r>
              <a:rPr lang="en-US" baseline="0" dirty="0" smtClean="0"/>
              <a:t>incorporate their skills and knowledge to improve quality and efficiency of services they offer</a:t>
            </a:r>
            <a:r>
              <a:rPr lang="en-US" baseline="0" dirty="0" smtClean="0"/>
              <a:t>.</a:t>
            </a:r>
            <a:r>
              <a:rPr lang="en-US" dirty="0" smtClean="0"/>
              <a:t> The nurse, as a knowledge worker employs learned theoretical and analytical knowledge and skills to improve patient experiences and outcomes (Drucker, 1959).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7321A-1F2F-45CA-8418-54622A54B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3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Nurse leaders are essential in driving the quality of healthcare services. Key</a:t>
            </a:r>
            <a:r>
              <a:rPr lang="en-US" baseline="0" dirty="0" smtClean="0"/>
              <a:t> roles of nurse leaders entail </a:t>
            </a:r>
            <a:r>
              <a:rPr lang="en-US" dirty="0" smtClean="0"/>
              <a:t>managing information, leading teams, applying evidence-based practices, educating, problem-solving, and integrating technology. They</a:t>
            </a:r>
            <a:r>
              <a:rPr lang="en-US" baseline="0" dirty="0" smtClean="0"/>
              <a:t> </a:t>
            </a:r>
            <a:r>
              <a:rPr lang="en-US" dirty="0" smtClean="0"/>
              <a:t>ensure that healthcare systems operate efficiently and that patients receive the highest standard of care</a:t>
            </a:r>
            <a:r>
              <a:rPr lang="en-US" baseline="0" dirty="0" smtClean="0"/>
              <a:t> </a:t>
            </a:r>
            <a:r>
              <a:rPr lang="en-US" dirty="0" smtClean="0"/>
              <a:t>(Niinihuhta &amp; Häggman‐Laitila,2022).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7321A-1F2F-45CA-8418-54622A54B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0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7321A-1F2F-45CA-8418-54622A54B9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1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Nursing Informatics is a dynamic field that enhances patient care by combining nursing expertise with technological advancements. They ensure the effective and accurate collection, storage, and processing of patient data to support clinical decision-making and improve patient outcomes. They</a:t>
            </a:r>
            <a:r>
              <a:rPr lang="en-US" baseline="0" dirty="0" smtClean="0"/>
              <a:t> also </a:t>
            </a:r>
            <a:r>
              <a:rPr lang="en-US" dirty="0" smtClean="0"/>
              <a:t>ensure that healthcare systems operate efficiently and that patient information is utilized optimally. Nurse informaticists</a:t>
            </a:r>
            <a:r>
              <a:rPr lang="en-US" baseline="0" dirty="0" smtClean="0"/>
              <a:t>   also play a significant role in </a:t>
            </a:r>
            <a:r>
              <a:rPr lang="en-US" dirty="0" smtClean="0"/>
              <a:t>implementing and managing modern clinical systems such as Electronic Health Records (EHRs) and telemedicine platforms (</a:t>
            </a:r>
            <a:r>
              <a:rPr lang="en-US" dirty="0" smtClean="0"/>
              <a:t>Majers &amp; Warshawsky,2020)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7321A-1F2F-45CA-8418-54622A54B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2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955A433-46A2-4581-98C2-A70544235287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34B2C71-221E-4513-8B64-64544C8282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5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433-46A2-4581-98C2-A70544235287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2C71-221E-4513-8B64-64544C8282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0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433-46A2-4581-98C2-A70544235287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2C71-221E-4513-8B64-64544C8282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59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433-46A2-4581-98C2-A70544235287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2C71-221E-4513-8B64-64544C8282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16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433-46A2-4581-98C2-A70544235287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2C71-221E-4513-8B64-64544C8282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24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433-46A2-4581-98C2-A70544235287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2C71-221E-4513-8B64-64544C8282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52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433-46A2-4581-98C2-A70544235287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2C71-221E-4513-8B64-64544C8282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35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55A433-46A2-4581-98C2-A70544235287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2C71-221E-4513-8B64-64544C8282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93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955A433-46A2-4581-98C2-A70544235287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2C71-221E-4513-8B64-64544C8282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9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433-46A2-4581-98C2-A70544235287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2C71-221E-4513-8B64-64544C8282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4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433-46A2-4581-98C2-A70544235287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2C71-221E-4513-8B64-64544C8282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3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433-46A2-4581-98C2-A70544235287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2C71-221E-4513-8B64-64544C8282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9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433-46A2-4581-98C2-A70544235287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2C71-221E-4513-8B64-64544C8282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8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433-46A2-4581-98C2-A70544235287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2C71-221E-4513-8B64-64544C8282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4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433-46A2-4581-98C2-A70544235287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2C71-221E-4513-8B64-64544C8282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433-46A2-4581-98C2-A70544235287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2C71-221E-4513-8B64-64544C8282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433-46A2-4581-98C2-A70544235287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2C71-221E-4513-8B64-64544C8282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5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955A433-46A2-4581-98C2-A70544235287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34B2C71-221E-4513-8B64-64544C8282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9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mnl.2020.06.00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9461564"/>
            <a:ext cx="18729883" cy="24163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948272"/>
            <a:ext cx="8825658" cy="2690527"/>
          </a:xfrm>
        </p:spPr>
        <p:txBody>
          <a:bodyPr>
            <a:normAutofit/>
          </a:bodyPr>
          <a:lstStyle/>
          <a:p>
            <a:r>
              <a:rPr lang="en-US" dirty="0" smtClean="0"/>
              <a:t>Student Name</a:t>
            </a:r>
          </a:p>
          <a:p>
            <a:r>
              <a:rPr lang="en-US" dirty="0" smtClean="0"/>
              <a:t>Institution Details</a:t>
            </a:r>
          </a:p>
          <a:p>
            <a:r>
              <a:rPr lang="en-US" dirty="0" smtClean="0"/>
              <a:t>Course Details</a:t>
            </a:r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18198" y="1725769"/>
            <a:ext cx="62810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0" i="0" cap="all" dirty="0" smtClean="0">
                <a:solidFill>
                  <a:srgbClr val="2D3B45"/>
                </a:solidFill>
                <a:effectLst/>
                <a:latin typeface="Lato Extended"/>
              </a:rPr>
              <a:t>NURSE LEADER AS KNOWLEDGE WORKER</a:t>
            </a:r>
            <a:endParaRPr lang="en-US" sz="3200" b="0" i="0" cap="all" dirty="0">
              <a:solidFill>
                <a:srgbClr val="2D3B45"/>
              </a:solidFill>
              <a:effectLst/>
              <a:latin typeface="Lato Extended"/>
            </a:endParaRPr>
          </a:p>
        </p:txBody>
      </p:sp>
      <p:pic>
        <p:nvPicPr>
          <p:cNvPr id="2050" name="Picture 2" descr="What is Nursing Leadership and Why i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257800"/>
            <a:ext cx="11799695" cy="405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11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 of a Knowledge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Knowledge Workers incorporate knowledge when undertaking their functions.</a:t>
            </a:r>
          </a:p>
          <a:p>
            <a:r>
              <a:rPr lang="en-US" dirty="0" smtClean="0"/>
              <a:t>Uses both analytical and theoretical knowledge obtained from school and continuous learning.</a:t>
            </a:r>
          </a:p>
          <a:p>
            <a:r>
              <a:rPr lang="en-US" dirty="0" smtClean="0"/>
              <a:t>Knowledge workers include professionals such as </a:t>
            </a:r>
            <a:r>
              <a:rPr lang="en-US" dirty="0"/>
              <a:t>physicians, pharmacists, architects, engineers, scientists, design thinkers, public accountants, </a:t>
            </a:r>
            <a:r>
              <a:rPr lang="en-US" dirty="0" smtClean="0"/>
              <a:t>lawyers, nurses, </a:t>
            </a:r>
            <a:r>
              <a:rPr lang="en-US" dirty="0"/>
              <a:t>and </a:t>
            </a:r>
            <a:r>
              <a:rPr lang="en-US" dirty="0" smtClean="0"/>
              <a:t>academics.</a:t>
            </a:r>
          </a:p>
          <a:p>
            <a:r>
              <a:rPr lang="en-US" dirty="0" smtClean="0"/>
              <a:t>The concept was introduced by Peter Drucker in 1959</a:t>
            </a:r>
          </a:p>
          <a:p>
            <a:r>
              <a:rPr lang="en-US" dirty="0" smtClean="0"/>
              <a:t>21</a:t>
            </a:r>
            <a:r>
              <a:rPr lang="en-US" baseline="30000" dirty="0" smtClean="0"/>
              <a:t>st</a:t>
            </a:r>
            <a:r>
              <a:rPr lang="en-US" dirty="0" smtClean="0"/>
              <a:t> Century knowledge workers characterized by high productivity and </a:t>
            </a:r>
            <a:r>
              <a:rPr lang="en-US" dirty="0"/>
              <a:t>creativity (Drucker, </a:t>
            </a:r>
            <a:r>
              <a:rPr lang="en-US" dirty="0" smtClean="0"/>
              <a:t>1959).</a:t>
            </a:r>
            <a:endParaRPr lang="en-US" dirty="0" smtClean="0"/>
          </a:p>
          <a:p>
            <a:r>
              <a:rPr lang="en-US" dirty="0" smtClean="0"/>
              <a:t>The nurse, as a knowledge worker employs learned theoretical and analytical knowledge and skills to improve patient experiences and outcomes.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39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Nurse Leader as a Knowledge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Nurse leaders manage and lead teams to enhance quality of healthcare services delivered to patients.</a:t>
            </a:r>
          </a:p>
          <a:p>
            <a:r>
              <a:rPr lang="en-US" dirty="0" smtClean="0"/>
              <a:t>Integrate complex knowledge and theories to improve patient care and healthcare systems.</a:t>
            </a:r>
          </a:p>
          <a:p>
            <a:r>
              <a:rPr lang="en-US" dirty="0" smtClean="0"/>
              <a:t>Roles include ;information management,teamleading, implementing and promoting evidence-based practices, education and training, and problem </a:t>
            </a:r>
            <a:r>
              <a:rPr lang="en-US" dirty="0"/>
              <a:t>solving (</a:t>
            </a:r>
            <a:r>
              <a:rPr lang="en-US" dirty="0" smtClean="0"/>
              <a:t>Niinihuhta</a:t>
            </a:r>
            <a:r>
              <a:rPr lang="en-US" dirty="0"/>
              <a:t> </a:t>
            </a:r>
            <a:r>
              <a:rPr lang="en-US" dirty="0" smtClean="0"/>
              <a:t>&amp; Häggman‐Laitila,2022).</a:t>
            </a:r>
            <a:endParaRPr lang="en-US" dirty="0" smtClean="0"/>
          </a:p>
          <a:p>
            <a:r>
              <a:rPr lang="en-US" dirty="0" smtClean="0"/>
              <a:t>Other roles include technology integration and communication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5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Nurse Leader as a Knowledge worker</a:t>
            </a:r>
            <a:endParaRPr lang="en-US" dirty="0"/>
          </a:p>
        </p:txBody>
      </p:sp>
      <p:pic>
        <p:nvPicPr>
          <p:cNvPr id="1026" name="Picture 2" descr="What are Nursing Leadership Skills ..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893" y="2378858"/>
            <a:ext cx="12045107" cy="447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11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Nursing Informatics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Nursing informatics :Specialized nursing field  that combines nursing science with information technology. </a:t>
            </a:r>
            <a:endParaRPr lang="en-US" dirty="0"/>
          </a:p>
          <a:p>
            <a:r>
              <a:rPr lang="en-US" dirty="0" smtClean="0"/>
              <a:t>Nurse informaticists manage and communicate data, information, knowledge, and knowledge in nursing practice.</a:t>
            </a:r>
          </a:p>
          <a:p>
            <a:r>
              <a:rPr lang="en-US" dirty="0" smtClean="0"/>
              <a:t>Ensure effective and accurate collection ,storage and processing of patient data.</a:t>
            </a:r>
          </a:p>
          <a:p>
            <a:r>
              <a:rPr lang="en-US" dirty="0" smtClean="0"/>
              <a:t>Integrate technology and computer knowledge into the nursing practice.</a:t>
            </a:r>
          </a:p>
          <a:p>
            <a:r>
              <a:rPr lang="en-US" dirty="0" smtClean="0"/>
              <a:t>Ensure implementation of modern clinical systems such as EHRs and telemedicine </a:t>
            </a:r>
            <a:r>
              <a:rPr lang="en-US" dirty="0"/>
              <a:t>platforms (Majers &amp; Warshawsky,2020).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499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Hypothetical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Scenario description :Imagine a rural hospital facing significant congestion and long waiting times in its emergency department.</a:t>
            </a:r>
          </a:p>
          <a:p>
            <a:r>
              <a:rPr lang="en-US" b="1" dirty="0" smtClean="0"/>
              <a:t>Data Sources </a:t>
            </a:r>
            <a:r>
              <a:rPr lang="en-US" dirty="0" smtClean="0"/>
              <a:t>: EHRs ,patient surveys ,and Patient Flow Tracking Systems.</a:t>
            </a:r>
          </a:p>
          <a:p>
            <a:r>
              <a:rPr lang="en-US" dirty="0" smtClean="0"/>
              <a:t>Data is extracted from patient records, capturing key metrics related to ED visits.</a:t>
            </a:r>
          </a:p>
          <a:p>
            <a:r>
              <a:rPr lang="en-US" dirty="0" smtClean="0"/>
              <a:t>Data on patient wait times, treatment times, and ED congestion levels is continuously tracked.</a:t>
            </a:r>
          </a:p>
          <a:p>
            <a:r>
              <a:rPr lang="en-US" dirty="0" smtClean="0"/>
              <a:t>Feedback is collected through surveys administered to patients during their visit and post-discharge.</a:t>
            </a:r>
          </a:p>
        </p:txBody>
      </p:sp>
    </p:spTree>
    <p:extLst>
      <p:ext uri="{BB962C8B-B14F-4D97-AF65-F5344CB8AC3E}">
        <p14:creationId xmlns:p14="http://schemas.microsoft.com/office/powerpoint/2010/main" val="77990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Optimized staffing </a:t>
            </a:r>
          </a:p>
          <a:p>
            <a:r>
              <a:rPr lang="en-US" dirty="0" smtClean="0"/>
              <a:t>Expansion of care options.</a:t>
            </a:r>
          </a:p>
          <a:p>
            <a:r>
              <a:rPr lang="en-US" dirty="0" smtClean="0"/>
              <a:t>Remote </a:t>
            </a:r>
            <a:r>
              <a:rPr lang="en-US" dirty="0"/>
              <a:t>monitoring (McGonigle &amp; Mastrian ,2024).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7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Nurse leaders are essential knowledge workers in healthcare, using informatics to make informed decisions that improve patient care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role of nurse leaders as knowledge workers </a:t>
            </a:r>
            <a:r>
              <a:rPr lang="en-US" dirty="0" smtClean="0"/>
              <a:t>is vital.</a:t>
            </a:r>
          </a:p>
          <a:p>
            <a:r>
              <a:rPr lang="en-US" dirty="0"/>
              <a:t>Their expertise in data-driven decision-making and strategic oversight </a:t>
            </a:r>
            <a:r>
              <a:rPr lang="en-US" dirty="0" smtClean="0"/>
              <a:t>is  </a:t>
            </a:r>
            <a:r>
              <a:rPr lang="en-US" dirty="0"/>
              <a:t>crucial in navigating the complexities of modern healthcare </a:t>
            </a:r>
            <a:r>
              <a:rPr lang="en-US" dirty="0"/>
              <a:t>environments </a:t>
            </a:r>
            <a:r>
              <a:rPr lang="en-US" dirty="0" smtClean="0"/>
              <a:t>(McGonigle </a:t>
            </a:r>
            <a:r>
              <a:rPr lang="en-US" dirty="0"/>
              <a:t>&amp; </a:t>
            </a:r>
            <a:r>
              <a:rPr lang="en-US" dirty="0" smtClean="0"/>
              <a:t>Mastrian ,2024).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2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McGonigle, D., &amp; Mastrian, K. (2024). </a:t>
            </a:r>
            <a:r>
              <a:rPr lang="en-US" i="1" dirty="0"/>
              <a:t>Nursing informatics and the foundation of knowledge</a:t>
            </a:r>
            <a:r>
              <a:rPr lang="en-US" dirty="0"/>
              <a:t>. Jones &amp; Bartlett Learning</a:t>
            </a:r>
            <a:r>
              <a:rPr lang="en-US" dirty="0" smtClean="0"/>
              <a:t>.</a:t>
            </a:r>
          </a:p>
          <a:p>
            <a:r>
              <a:rPr lang="en-US" dirty="0"/>
              <a:t>Drucker, P. (1959). The landmarks of tomorrow. New York, NY: HarperCollins Publishers.</a:t>
            </a:r>
          </a:p>
          <a:p>
            <a:r>
              <a:rPr lang="en-US" dirty="0"/>
              <a:t>Majers, J. S., &amp; Warshawsky, N. (2020). Evidence-based decision-making for nurse leaders. Nurse Leader, 18(5), 471-475. </a:t>
            </a:r>
            <a:r>
              <a:rPr lang="en-US" dirty="0">
                <a:hlinkClick r:id="rId2"/>
              </a:rPr>
              <a:t>https://doi.org/10.1016%2Fj.mnl.2020.06.006</a:t>
            </a:r>
            <a:r>
              <a:rPr lang="en-US" dirty="0"/>
              <a:t>  </a:t>
            </a:r>
          </a:p>
          <a:p>
            <a:r>
              <a:rPr lang="en-US" dirty="0"/>
              <a:t>Niinihuhta, M., &amp; Häggman‐Laitila, A. (2022). A systematic review of the relationships between nurse leaders' leadership styles and nurses' work‐related well‐being. </a:t>
            </a:r>
            <a:r>
              <a:rPr lang="en-US" i="1" dirty="0"/>
              <a:t>International Journal of Nursing Practice</a:t>
            </a:r>
            <a:r>
              <a:rPr lang="en-US" dirty="0"/>
              <a:t>, </a:t>
            </a:r>
            <a:r>
              <a:rPr lang="en-US" i="1" dirty="0"/>
              <a:t>28</a:t>
            </a:r>
            <a:r>
              <a:rPr lang="en-US" dirty="0"/>
              <a:t>(5), e13040.Retrieved from:https://onlinelibrary.wiley.com/</a:t>
            </a:r>
            <a:r>
              <a:rPr lang="en-US" dirty="0" err="1"/>
              <a:t>doi</a:t>
            </a:r>
            <a:r>
              <a:rPr lang="en-US" dirty="0"/>
              <a:t>/full/10.1111/ijn.13040</a:t>
            </a:r>
          </a:p>
        </p:txBody>
      </p:sp>
    </p:spTree>
    <p:extLst>
      <p:ext uri="{BB962C8B-B14F-4D97-AF65-F5344CB8AC3E}">
        <p14:creationId xmlns:p14="http://schemas.microsoft.com/office/powerpoint/2010/main" val="2599362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101</TotalTime>
  <Words>660</Words>
  <Application>Microsoft Office PowerPoint</Application>
  <PresentationFormat>Widescreen</PresentationFormat>
  <Paragraphs>51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Lato Extended</vt:lpstr>
      <vt:lpstr>Wingdings 3</vt:lpstr>
      <vt:lpstr>Ion Boardroom</vt:lpstr>
      <vt:lpstr>PowerPoint Presentation</vt:lpstr>
      <vt:lpstr>The Concept of a Knowledge Worker</vt:lpstr>
      <vt:lpstr>Nurse Leader as a Knowledge Worker</vt:lpstr>
      <vt:lpstr>Nurse Leader as a Knowledge worker</vt:lpstr>
      <vt:lpstr>Nursing Informatics</vt:lpstr>
      <vt:lpstr>Hypothetical Scenario</vt:lpstr>
      <vt:lpstr>Interventions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2024-09-06T04:09:16Z</dcterms:created>
  <dcterms:modified xsi:type="dcterms:W3CDTF">2024-09-06T10:39:31Z</dcterms:modified>
</cp:coreProperties>
</file>