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8FE6-E78F-4F60-8639-B263D1404AC2}" type="datetimeFigureOut">
              <a:rPr lang="pt-BR" smtClean="0"/>
              <a:t>26/08/2015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C834-7FB2-48E3-9323-910F7CE4C0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8FE6-E78F-4F60-8639-B263D1404AC2}" type="datetimeFigureOut">
              <a:rPr lang="pt-BR" smtClean="0"/>
              <a:t>26/08/2015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C834-7FB2-48E3-9323-910F7CE4C0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8FE6-E78F-4F60-8639-B263D1404AC2}" type="datetimeFigureOut">
              <a:rPr lang="pt-BR" smtClean="0"/>
              <a:t>26/08/2015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C834-7FB2-48E3-9323-910F7CE4C0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8FE6-E78F-4F60-8639-B263D1404AC2}" type="datetimeFigureOut">
              <a:rPr lang="pt-BR" smtClean="0"/>
              <a:t>26/08/2015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C834-7FB2-48E3-9323-910F7CE4C0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8FE6-E78F-4F60-8639-B263D1404AC2}" type="datetimeFigureOut">
              <a:rPr lang="pt-BR" smtClean="0"/>
              <a:t>26/08/2015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C834-7FB2-48E3-9323-910F7CE4C0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8FE6-E78F-4F60-8639-B263D1404AC2}" type="datetimeFigureOut">
              <a:rPr lang="pt-BR" smtClean="0"/>
              <a:t>26/08/2015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C834-7FB2-48E3-9323-910F7CE4C0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8FE6-E78F-4F60-8639-B263D1404AC2}" type="datetimeFigureOut">
              <a:rPr lang="pt-BR" smtClean="0"/>
              <a:t>26/08/2015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C834-7FB2-48E3-9323-910F7CE4C0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8FE6-E78F-4F60-8639-B263D1404AC2}" type="datetimeFigureOut">
              <a:rPr lang="pt-BR" smtClean="0"/>
              <a:t>26/08/2015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C834-7FB2-48E3-9323-910F7CE4C0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8FE6-E78F-4F60-8639-B263D1404AC2}" type="datetimeFigureOut">
              <a:rPr lang="pt-BR" smtClean="0"/>
              <a:t>26/08/2015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C834-7FB2-48E3-9323-910F7CE4C0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8FE6-E78F-4F60-8639-B263D1404AC2}" type="datetimeFigureOut">
              <a:rPr lang="pt-BR" smtClean="0"/>
              <a:t>26/08/2015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C834-7FB2-48E3-9323-910F7CE4C0E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8FE6-E78F-4F60-8639-B263D1404AC2}" type="datetimeFigureOut">
              <a:rPr lang="pt-BR" smtClean="0"/>
              <a:t>26/08/2015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60C834-7FB2-48E3-9323-910F7CE4C0E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D60C834-7FB2-48E3-9323-910F7CE4C0E5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FA88FE6-E78F-4F60-8639-B263D1404AC2}" type="datetimeFigureOut">
              <a:rPr lang="pt-BR" smtClean="0"/>
              <a:t>26/08/2015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Monitoria – Direito </a:t>
            </a:r>
            <a:r>
              <a:rPr lang="pt-BR" dirty="0" smtClean="0"/>
              <a:t>Constitucional II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Venâncio Camurça Magalhães </a:t>
            </a:r>
            <a:r>
              <a:rPr lang="pt-BR" dirty="0" smtClean="0"/>
              <a:t>Júnior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8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Responsabilidade do Presidente da República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 smtClean="0"/>
              <a:t>Crime de responsabilidade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i="1" dirty="0" smtClean="0">
                <a:sym typeface="Wingdings" panose="05000000000000000000" pitchFamily="2" charset="2"/>
              </a:rPr>
              <a:t>impeachment</a:t>
            </a:r>
          </a:p>
          <a:p>
            <a:pPr marL="114300" indent="0">
              <a:buNone/>
            </a:pPr>
            <a:r>
              <a:rPr lang="pt-BR" i="1" dirty="0" smtClean="0">
                <a:sym typeface="Wingdings" panose="05000000000000000000" pitchFamily="2" charset="2"/>
              </a:rPr>
              <a:t>Crime comum  ação penal</a:t>
            </a:r>
          </a:p>
          <a:p>
            <a:endParaRPr lang="pt-BR" i="1" dirty="0" smtClean="0"/>
          </a:p>
          <a:p>
            <a:r>
              <a:rPr lang="pt-BR" b="1" dirty="0"/>
              <a:t>Crime de </a:t>
            </a:r>
            <a:r>
              <a:rPr lang="pt-BR" b="1" dirty="0" smtClean="0"/>
              <a:t>responsabilidade:</a:t>
            </a:r>
          </a:p>
          <a:p>
            <a:r>
              <a:rPr lang="pt-BR" dirty="0" smtClean="0"/>
              <a:t>Previsão: artigo 85, CF/88</a:t>
            </a:r>
          </a:p>
          <a:p>
            <a:pPr marL="114300" indent="0">
              <a:buNone/>
            </a:pPr>
            <a:r>
              <a:rPr lang="pt-BR" dirty="0"/>
              <a:t> </a:t>
            </a:r>
            <a:r>
              <a:rPr lang="pt-BR" dirty="0" smtClean="0"/>
              <a:t> </a:t>
            </a:r>
          </a:p>
        </p:txBody>
      </p:sp>
      <p:sp>
        <p:nvSpPr>
          <p:cNvPr id="4" name="Chave esquerda 3"/>
          <p:cNvSpPr/>
          <p:nvPr/>
        </p:nvSpPr>
        <p:spPr>
          <a:xfrm>
            <a:off x="454399" y="1700808"/>
            <a:ext cx="130872" cy="64807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99592" y="3732901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Existência da União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Liberdade dos poderes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Exercício de direitos políticos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Segurança do país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Probidade administrativa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Lei orçamentária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Cumprimento de leis e decisões judiciais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7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7620000" cy="5708104"/>
          </a:xfrm>
        </p:spPr>
        <p:txBody>
          <a:bodyPr/>
          <a:lstStyle/>
          <a:p>
            <a:r>
              <a:rPr lang="pt-BR" sz="2400" b="1" dirty="0" smtClean="0"/>
              <a:t>Processo de </a:t>
            </a:r>
            <a:r>
              <a:rPr lang="pt-BR" sz="2400" b="1" i="1" dirty="0" smtClean="0"/>
              <a:t>Impeachment</a:t>
            </a:r>
          </a:p>
          <a:p>
            <a:pPr marL="114300" indent="0">
              <a:buNone/>
            </a:pPr>
            <a:r>
              <a:rPr lang="pt-BR" b="1" i="1" dirty="0" smtClean="0"/>
              <a:t> </a:t>
            </a:r>
          </a:p>
          <a:p>
            <a:r>
              <a:rPr lang="pt-BR" dirty="0" smtClean="0"/>
              <a:t>Origem: Inglaterra</a:t>
            </a:r>
          </a:p>
          <a:p>
            <a:r>
              <a:rPr lang="pt-BR" dirty="0" smtClean="0"/>
              <a:t>Natureza:  Político-administrativa</a:t>
            </a:r>
          </a:p>
          <a:p>
            <a:r>
              <a:rPr lang="pt-BR" dirty="0" smtClean="0"/>
              <a:t>Previsão: artigo 86, in fine, CF/88</a:t>
            </a:r>
          </a:p>
          <a:p>
            <a:r>
              <a:rPr lang="pt-BR" u="sng" dirty="0" smtClean="0"/>
              <a:t>Legitimidade ativa</a:t>
            </a:r>
            <a:r>
              <a:rPr lang="pt-BR" dirty="0" smtClean="0"/>
              <a:t>: qualquer cidadão</a:t>
            </a:r>
          </a:p>
          <a:p>
            <a:r>
              <a:rPr lang="pt-BR" u="sng" dirty="0" smtClean="0"/>
              <a:t>Admissibilidade</a:t>
            </a:r>
            <a:r>
              <a:rPr lang="pt-BR" dirty="0" smtClean="0"/>
              <a:t>: Câmara de deputados (2/3)</a:t>
            </a:r>
          </a:p>
          <a:p>
            <a:r>
              <a:rPr lang="pt-BR" u="sng" dirty="0" smtClean="0"/>
              <a:t>Julgamento</a:t>
            </a:r>
            <a:r>
              <a:rPr lang="pt-BR" dirty="0" smtClean="0"/>
              <a:t>: Senado Federal (Afastamento de até 180 dias)</a:t>
            </a:r>
          </a:p>
          <a:p>
            <a:r>
              <a:rPr lang="pt-BR" dirty="0" smtClean="0"/>
              <a:t>Consequências (art. 52, </a:t>
            </a:r>
            <a:r>
              <a:rPr lang="pt-BR" dirty="0" err="1" smtClean="0"/>
              <a:t>p.u</a:t>
            </a:r>
            <a:r>
              <a:rPr lang="pt-BR" dirty="0" smtClean="0"/>
              <a:t>., CF): 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572000" y="3861048"/>
            <a:ext cx="2916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Perda do cargo;</a:t>
            </a:r>
          </a:p>
          <a:p>
            <a:r>
              <a:rPr lang="pt-BR" sz="2200" dirty="0" smtClean="0"/>
              <a:t>Inabilitação por 08 anos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637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64704"/>
            <a:ext cx="7620000" cy="5636096"/>
          </a:xfrm>
        </p:spPr>
        <p:txBody>
          <a:bodyPr/>
          <a:lstStyle/>
          <a:p>
            <a:r>
              <a:rPr lang="pt-BR" sz="2400" b="1" dirty="0"/>
              <a:t>Processo </a:t>
            </a:r>
            <a:r>
              <a:rPr lang="pt-BR" sz="2400" b="1" dirty="0" smtClean="0"/>
              <a:t>criminal</a:t>
            </a:r>
            <a:endParaRPr lang="pt-BR" sz="2400" b="1" i="1" dirty="0"/>
          </a:p>
          <a:p>
            <a:pPr marL="114300" indent="0">
              <a:buNone/>
            </a:pPr>
            <a:endParaRPr lang="pt-BR" dirty="0"/>
          </a:p>
          <a:p>
            <a:r>
              <a:rPr lang="pt-BR" dirty="0" smtClean="0"/>
              <a:t>Previsão</a:t>
            </a:r>
            <a:r>
              <a:rPr lang="pt-BR" dirty="0"/>
              <a:t>: artigo 86, </a:t>
            </a:r>
            <a:r>
              <a:rPr lang="pt-BR" dirty="0" smtClean="0"/>
              <a:t>primeira parte, </a:t>
            </a:r>
            <a:r>
              <a:rPr lang="pt-BR" dirty="0"/>
              <a:t>CF/88</a:t>
            </a:r>
          </a:p>
          <a:p>
            <a:r>
              <a:rPr lang="pt-BR" u="sng" dirty="0"/>
              <a:t>Legitimidade ativa</a:t>
            </a:r>
            <a:r>
              <a:rPr lang="pt-BR" dirty="0"/>
              <a:t>: qualquer cidadão</a:t>
            </a:r>
          </a:p>
          <a:p>
            <a:r>
              <a:rPr lang="pt-BR" u="sng" dirty="0"/>
              <a:t>Admissibilidade</a:t>
            </a:r>
            <a:r>
              <a:rPr lang="pt-BR" dirty="0"/>
              <a:t>: Câmara de deputados (2/3)</a:t>
            </a:r>
          </a:p>
          <a:p>
            <a:r>
              <a:rPr lang="pt-BR" u="sng" dirty="0"/>
              <a:t>Julgamento</a:t>
            </a:r>
            <a:r>
              <a:rPr lang="pt-BR" dirty="0"/>
              <a:t>: </a:t>
            </a:r>
            <a:r>
              <a:rPr lang="pt-BR" dirty="0" smtClean="0"/>
              <a:t>Supremo Tribunal Federal(Afastamento </a:t>
            </a:r>
            <a:r>
              <a:rPr lang="pt-BR" dirty="0"/>
              <a:t>de </a:t>
            </a:r>
            <a:r>
              <a:rPr lang="pt-BR" dirty="0" smtClean="0"/>
              <a:t>até 180 </a:t>
            </a:r>
            <a:r>
              <a:rPr lang="pt-BR" dirty="0"/>
              <a:t>dias</a:t>
            </a:r>
            <a:r>
              <a:rPr lang="pt-BR" dirty="0" smtClean="0"/>
              <a:t>)</a:t>
            </a:r>
          </a:p>
          <a:p>
            <a:r>
              <a:rPr lang="pt-BR" dirty="0" smtClean="0"/>
              <a:t>Vedação à prisão preventiva: art. 86, §3º</a:t>
            </a:r>
            <a:endParaRPr lang="pt-BR" dirty="0"/>
          </a:p>
          <a:p>
            <a:r>
              <a:rPr lang="pt-BR" dirty="0" smtClean="0"/>
              <a:t>Consequências: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699792" y="3933056"/>
            <a:ext cx="57316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Cassação de direitos políticos (art. 15, III, CF/88);</a:t>
            </a:r>
          </a:p>
          <a:p>
            <a:r>
              <a:rPr lang="pt-BR" sz="2200" dirty="0" smtClean="0"/>
              <a:t>Sanções penais pertinentes.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07890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692696"/>
            <a:ext cx="7620000" cy="5664696"/>
          </a:xfrm>
        </p:spPr>
        <p:txBody>
          <a:bodyPr anchor="ctr">
            <a:normAutofit/>
          </a:bodyPr>
          <a:lstStyle/>
          <a:p>
            <a:r>
              <a:rPr lang="pt-BR" sz="2400" b="1" dirty="0" smtClean="0"/>
              <a:t>Cláusula de irresponsabilidade penal relativa:</a:t>
            </a:r>
          </a:p>
          <a:p>
            <a:r>
              <a:rPr lang="pt-BR" dirty="0" smtClean="0"/>
              <a:t>Fundamento: Artigo 86, </a:t>
            </a:r>
            <a:r>
              <a:rPr lang="pt-BR" dirty="0"/>
              <a:t>§ </a:t>
            </a:r>
            <a:r>
              <a:rPr lang="pt-BR" dirty="0" smtClean="0"/>
              <a:t>4º, CF/88</a:t>
            </a:r>
          </a:p>
          <a:p>
            <a:r>
              <a:rPr lang="pt-BR" dirty="0" smtClean="0"/>
              <a:t>Não se comunica com a irresponsabilidade civil,  administrativa ou tributária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87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188</TotalTime>
  <Words>209</Words>
  <Application>Microsoft Office PowerPoint</Application>
  <PresentationFormat>Apresentação na tela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</vt:lpstr>
      <vt:lpstr>Wingdings</vt:lpstr>
      <vt:lpstr>Adjacência</vt:lpstr>
      <vt:lpstr>Monitoria – Direito Constitucional II</vt:lpstr>
      <vt:lpstr>Responsabilidade do Presidente da República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Monitoria – Direito Constitucional II</dc:title>
  <dc:creator>VenâncioJr</dc:creator>
  <cp:lastModifiedBy>Paula</cp:lastModifiedBy>
  <cp:revision>11</cp:revision>
  <dcterms:created xsi:type="dcterms:W3CDTF">2015-08-26T02:04:01Z</dcterms:created>
  <dcterms:modified xsi:type="dcterms:W3CDTF">2015-08-26T12:13:57Z</dcterms:modified>
</cp:coreProperties>
</file>