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8" r:id="rId3"/>
    <p:sldId id="257" r:id="rId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5B8F9-B7C8-4681-A2E5-0F3F2FD9D104}" type="datetimeFigureOut">
              <a:rPr lang="pt-BR" smtClean="0"/>
              <a:t>25/08/2015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36002-2326-4FA3-84C9-ADC09E01FAC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5B8F9-B7C8-4681-A2E5-0F3F2FD9D104}" type="datetimeFigureOut">
              <a:rPr lang="pt-BR" smtClean="0"/>
              <a:t>25/08/2015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36002-2326-4FA3-84C9-ADC09E01FAC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5B8F9-B7C8-4681-A2E5-0F3F2FD9D104}" type="datetimeFigureOut">
              <a:rPr lang="pt-BR" smtClean="0"/>
              <a:t>25/08/2015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36002-2326-4FA3-84C9-ADC09E01FAC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5B8F9-B7C8-4681-A2E5-0F3F2FD9D104}" type="datetimeFigureOut">
              <a:rPr lang="pt-BR" smtClean="0"/>
              <a:t>25/08/2015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36002-2326-4FA3-84C9-ADC09E01FAC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5B8F9-B7C8-4681-A2E5-0F3F2FD9D104}" type="datetimeFigureOut">
              <a:rPr lang="pt-BR" smtClean="0"/>
              <a:t>25/08/2015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36002-2326-4FA3-84C9-ADC09E01FAC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5B8F9-B7C8-4681-A2E5-0F3F2FD9D104}" type="datetimeFigureOut">
              <a:rPr lang="pt-BR" smtClean="0"/>
              <a:t>25/08/2015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36002-2326-4FA3-84C9-ADC09E01FAC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5B8F9-B7C8-4681-A2E5-0F3F2FD9D104}" type="datetimeFigureOut">
              <a:rPr lang="pt-BR" smtClean="0"/>
              <a:t>25/08/2015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36002-2326-4FA3-84C9-ADC09E01FAC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5B8F9-B7C8-4681-A2E5-0F3F2FD9D104}" type="datetimeFigureOut">
              <a:rPr lang="pt-BR" smtClean="0"/>
              <a:t>25/08/2015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36002-2326-4FA3-84C9-ADC09E01FAC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5B8F9-B7C8-4681-A2E5-0F3F2FD9D104}" type="datetimeFigureOut">
              <a:rPr lang="pt-BR" smtClean="0"/>
              <a:t>25/08/2015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36002-2326-4FA3-84C9-ADC09E01FAC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5B8F9-B7C8-4681-A2E5-0F3F2FD9D104}" type="datetimeFigureOut">
              <a:rPr lang="pt-BR" smtClean="0"/>
              <a:t>25/08/2015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36002-2326-4FA3-84C9-ADC09E01FACE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5B8F9-B7C8-4681-A2E5-0F3F2FD9D104}" type="datetimeFigureOut">
              <a:rPr lang="pt-BR" smtClean="0"/>
              <a:t>25/08/2015</a:t>
            </a:fld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0536002-2326-4FA3-84C9-ADC09E01FACE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50536002-2326-4FA3-84C9-ADC09E01FACE}" type="slidenum">
              <a:rPr lang="pt-BR" smtClean="0"/>
              <a:t>‹nº›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A4B5B8F9-B7C8-4681-A2E5-0F3F2FD9D104}" type="datetimeFigureOut">
              <a:rPr lang="pt-BR" smtClean="0"/>
              <a:t>25/08/2015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Monitoria – Direito das Sucessões 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anchor="b">
            <a:normAutofit/>
          </a:bodyPr>
          <a:lstStyle/>
          <a:p>
            <a:r>
              <a:rPr lang="pt-BR" sz="2400" dirty="0" smtClean="0"/>
              <a:t>Venâncio Camurça M. Jr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094722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548680"/>
            <a:ext cx="7620000" cy="5852120"/>
          </a:xfrm>
        </p:spPr>
        <p:txBody>
          <a:bodyPr>
            <a:normAutofit/>
          </a:bodyPr>
          <a:lstStyle/>
          <a:p>
            <a:r>
              <a:rPr lang="pt-B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Quem são os herdeiros necessários?</a:t>
            </a:r>
          </a:p>
          <a:p>
            <a:endParaRPr lang="pt-BR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114300" indent="0">
              <a:buNone/>
            </a:pPr>
            <a:r>
              <a:rPr lang="pt-BR" sz="2000" dirty="0" smtClean="0"/>
              <a:t>Artigo 1846, </a:t>
            </a:r>
            <a:r>
              <a:rPr lang="pt-BR" sz="2000" dirty="0"/>
              <a:t>CC/02</a:t>
            </a:r>
            <a:r>
              <a:rPr lang="pt-BR" sz="2000" dirty="0" smtClean="0"/>
              <a:t> – ascendentes, descendentes e cônjuge.</a:t>
            </a:r>
          </a:p>
          <a:p>
            <a:pPr marL="114300" indent="0">
              <a:buNone/>
            </a:pPr>
            <a:endParaRPr lang="pt-BR" sz="2000" dirty="0"/>
          </a:p>
          <a:p>
            <a:pPr marL="114300" indent="0">
              <a:buNone/>
            </a:pPr>
            <a:r>
              <a:rPr lang="pt-BR" sz="2000" dirty="0" smtClean="0"/>
              <a:t>Artigo 1829, CC/02:</a:t>
            </a:r>
          </a:p>
          <a:p>
            <a:pPr marL="114300" indent="0">
              <a:buNone/>
            </a:pPr>
            <a:endParaRPr lang="pt-BR" sz="1800" dirty="0"/>
          </a:p>
        </p:txBody>
      </p:sp>
      <p:sp>
        <p:nvSpPr>
          <p:cNvPr id="4" name="CaixaDeTexto 3"/>
          <p:cNvSpPr txBox="1"/>
          <p:nvPr/>
        </p:nvSpPr>
        <p:spPr>
          <a:xfrm>
            <a:off x="2771800" y="2132856"/>
            <a:ext cx="43204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/>
              <a:t>I – descendentes c/c cônjuge</a:t>
            </a:r>
          </a:p>
          <a:p>
            <a:r>
              <a:rPr lang="pt-BR" sz="2000" dirty="0" smtClean="0"/>
              <a:t>II – ascendentes c/c cônjuge</a:t>
            </a:r>
          </a:p>
          <a:p>
            <a:r>
              <a:rPr lang="pt-BR" sz="2000" dirty="0" smtClean="0"/>
              <a:t>III – cônjuge sobrevivente </a:t>
            </a:r>
          </a:p>
          <a:p>
            <a:r>
              <a:rPr lang="pt-BR" sz="2000" dirty="0" smtClean="0"/>
              <a:t>IV - colaterais 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021742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476672"/>
            <a:ext cx="7620000" cy="5924128"/>
          </a:xfrm>
        </p:spPr>
        <p:txBody>
          <a:bodyPr/>
          <a:lstStyle/>
          <a:p>
            <a:r>
              <a:rPr lang="pt-B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 que é a Legítima?</a:t>
            </a:r>
          </a:p>
          <a:p>
            <a:endParaRPr lang="pt-BR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114300" indent="0">
              <a:buNone/>
            </a:pPr>
            <a:r>
              <a:rPr lang="pt-BR" dirty="0" smtClean="0"/>
              <a:t>Artigo 1.846, CC/02 – metade dos bens da herança</a:t>
            </a:r>
          </a:p>
          <a:p>
            <a:pPr marL="114300" indent="0">
              <a:buNone/>
            </a:pPr>
            <a:endParaRPr lang="pt-BR" dirty="0" smtClean="0"/>
          </a:p>
          <a:p>
            <a:pPr marL="114300" indent="0">
              <a:buNone/>
            </a:pPr>
            <a:endParaRPr lang="pt-BR" dirty="0" smtClean="0"/>
          </a:p>
          <a:p>
            <a:pPr marL="114300" indent="0">
              <a:buNone/>
            </a:pPr>
            <a:endParaRPr lang="pt-BR" dirty="0"/>
          </a:p>
          <a:p>
            <a:pPr marL="114300" indent="0">
              <a:buNone/>
            </a:pPr>
            <a:endParaRPr lang="pt-BR" dirty="0" smtClean="0"/>
          </a:p>
          <a:p>
            <a:pPr marL="114300" indent="0">
              <a:buNone/>
            </a:pPr>
            <a:endParaRPr lang="pt-BR" dirty="0"/>
          </a:p>
          <a:p>
            <a:pPr marL="114300" indent="0">
              <a:buNone/>
            </a:pPr>
            <a:r>
              <a:rPr lang="pt-BR" dirty="0" smtClean="0"/>
              <a:t>Artigo 1.847, </a:t>
            </a:r>
            <a:r>
              <a:rPr lang="pt-BR" dirty="0"/>
              <a:t>CC/02 –</a:t>
            </a:r>
            <a:r>
              <a:rPr lang="pt-BR" dirty="0" smtClean="0"/>
              <a:t>  Legítima = (Bens existentes - dividas -despesas com funeral + bens sujeitos à colação)/2</a:t>
            </a:r>
          </a:p>
          <a:p>
            <a:pPr marL="114300" indent="0">
              <a:buNone/>
            </a:pPr>
            <a:r>
              <a:rPr lang="pt-BR" dirty="0" smtClean="0"/>
              <a:t>Fundamento: igualdade nas cotas cabíveis a cada herdeiro</a:t>
            </a:r>
            <a:endParaRPr lang="pt-BR" dirty="0"/>
          </a:p>
        </p:txBody>
      </p:sp>
      <p:pic>
        <p:nvPicPr>
          <p:cNvPr id="4" name="Imagem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0716" y="2060848"/>
            <a:ext cx="3867150" cy="1343025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60885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ência">
  <a:themeElements>
    <a:clrScheme name="Adjacência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Escritório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ência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61</TotalTime>
  <Words>97</Words>
  <Application>Microsoft Office PowerPoint</Application>
  <PresentationFormat>Apresentação na tela (4:3)</PresentationFormat>
  <Paragraphs>21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4" baseType="lpstr">
      <vt:lpstr>Adjacência</vt:lpstr>
      <vt:lpstr>Monitoria – Direito das Sucessões 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Monitoria – Direito das Sucessões</dc:title>
  <dc:creator>VenâncioJr</dc:creator>
  <cp:lastModifiedBy>VenâncioJr</cp:lastModifiedBy>
  <cp:revision>5</cp:revision>
  <dcterms:created xsi:type="dcterms:W3CDTF">2015-08-25T16:45:11Z</dcterms:created>
  <dcterms:modified xsi:type="dcterms:W3CDTF">2015-08-25T17:46:23Z</dcterms:modified>
</cp:coreProperties>
</file>