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27C98B-E6E1-47D9-BB1E-DBFEA65523C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5FD9D4-4CBF-4E35-8FC6-75D2247098B3}" type="datetimeFigureOut">
              <a:rPr lang="pt-BR" smtClean="0"/>
              <a:t>25/08/2015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Monitoria – Direito </a:t>
            </a:r>
            <a:r>
              <a:rPr lang="pt-BR" dirty="0" smtClean="0"/>
              <a:t>de Família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sz="2400" dirty="0" smtClean="0"/>
              <a:t>Venâncio Camurça Magalhães Júnior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186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Alimentos</a:t>
            </a:r>
            <a:endParaRPr lang="pt-BR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Definição:</a:t>
            </a:r>
          </a:p>
          <a:p>
            <a:pPr marL="114300" indent="0">
              <a:buNone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Prestações devidas para a satisfação das necessidades pessoais daquele que não pode provê-las pelo trabalho próprio.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(GOMES, 1978/DINIZ, 2005).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Decorrência:</a:t>
            </a:r>
          </a:p>
          <a:p>
            <a:pPr marL="114300" indent="0">
              <a:buNone/>
            </a:pPr>
            <a:r>
              <a:rPr lang="pt-BR" dirty="0" smtClean="0"/>
              <a:t>Princípio da Solidariedade.</a:t>
            </a:r>
          </a:p>
          <a:p>
            <a:pPr marL="114300" indent="0">
              <a:buNone/>
            </a:pPr>
            <a:r>
              <a:rPr lang="pt-BR" dirty="0" smtClean="0"/>
              <a:t>Art. 6º, CF/88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15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668</TotalTime>
  <Words>47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Adjacência</vt:lpstr>
      <vt:lpstr>Monitoria – Direito de Família</vt:lpstr>
      <vt:lpstr>Alimentos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Monitoria – Direito de Família</dc:title>
  <dc:creator>VenâncioJr</dc:creator>
  <cp:lastModifiedBy>VenâncioJr</cp:lastModifiedBy>
  <cp:revision>5</cp:revision>
  <dcterms:created xsi:type="dcterms:W3CDTF">2015-08-25T17:45:40Z</dcterms:created>
  <dcterms:modified xsi:type="dcterms:W3CDTF">2015-08-26T04:53:47Z</dcterms:modified>
</cp:coreProperties>
</file>