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</p:sldIdLst>
  <p:sldSz cx="10972800" cy="10972800"/>
  <p:notesSz cx="6858000" cy="9144000"/>
  <p:defaultTextStyle>
    <a:defPPr>
      <a:defRPr lang="en-US"/>
    </a:defPPr>
    <a:lvl1pPr marL="0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1254008" rtl="0" eaLnBrk="1" latinLnBrk="0" hangingPunct="1">
      <a:defRPr sz="24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01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30" y="2316482"/>
            <a:ext cx="7945162" cy="532733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730" y="7643808"/>
            <a:ext cx="7945162" cy="137827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2" y="7680939"/>
            <a:ext cx="7945160" cy="906781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9730" y="1097281"/>
            <a:ext cx="7945162" cy="582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2" y="8587720"/>
            <a:ext cx="7945159" cy="78993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0" y="2316480"/>
            <a:ext cx="7945162" cy="316992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0" y="5852160"/>
            <a:ext cx="7945162" cy="377952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2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90" y="2316480"/>
            <a:ext cx="7201259" cy="3717398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37813" y="6033879"/>
            <a:ext cx="6553391" cy="547478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0" y="6961051"/>
            <a:ext cx="7945162" cy="26822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8677" y="1554006"/>
            <a:ext cx="721909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64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9629" y="4182060"/>
            <a:ext cx="721909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64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62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0" y="4998722"/>
            <a:ext cx="7945162" cy="2645088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30" y="7643810"/>
            <a:ext cx="7945162" cy="137664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01" y="3169920"/>
            <a:ext cx="2652870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7370" y="4267200"/>
            <a:ext cx="2635301" cy="5742941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6205" y="3169920"/>
            <a:ext cx="2643305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86704" y="4267200"/>
            <a:ext cx="2652805" cy="5742941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3900" y="3169920"/>
            <a:ext cx="2639590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13900" y="4267200"/>
            <a:ext cx="2639590" cy="5742941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4401" y="3413760"/>
            <a:ext cx="0" cy="63398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7636" y="3413760"/>
            <a:ext cx="0" cy="63470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70" y="6801519"/>
            <a:ext cx="2646734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7370" y="3535680"/>
            <a:ext cx="2646734" cy="2438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87370" y="7723540"/>
            <a:ext cx="2646734" cy="105470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351" y="6801519"/>
            <a:ext cx="2638159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501349" y="3535680"/>
            <a:ext cx="2638159" cy="2438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0131" y="7723539"/>
            <a:ext cx="2641654" cy="105470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3900" y="6801519"/>
            <a:ext cx="2639590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13899" y="3535680"/>
            <a:ext cx="2639590" cy="2438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13790" y="7723535"/>
            <a:ext cx="2643085" cy="105470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4401" y="3413760"/>
            <a:ext cx="0" cy="633984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7636" y="3413760"/>
            <a:ext cx="0" cy="63470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5739" y="688343"/>
            <a:ext cx="1577752" cy="932180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370" y="1237128"/>
            <a:ext cx="6682574" cy="87730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2" y="4578775"/>
            <a:ext cx="7945160" cy="3065035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30" y="7643810"/>
            <a:ext cx="7945162" cy="137664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8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240" y="3296922"/>
            <a:ext cx="3957736" cy="671322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371" y="3289750"/>
            <a:ext cx="3957738" cy="6720392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40" y="3048000"/>
            <a:ext cx="3957734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3240" y="4023360"/>
            <a:ext cx="3957736" cy="598678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372" y="3048000"/>
            <a:ext cx="3957736" cy="922019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0372" y="4023360"/>
            <a:ext cx="3957736" cy="598678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29" y="2316480"/>
            <a:ext cx="3061754" cy="231648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277" y="2316480"/>
            <a:ext cx="4677616" cy="73152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1" y="5006851"/>
            <a:ext cx="3061753" cy="4632958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787" y="2966707"/>
            <a:ext cx="4584809" cy="2519693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6221" y="1828800"/>
            <a:ext cx="2881110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29" y="5852160"/>
            <a:ext cx="4577674" cy="219456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559318" y="2682240"/>
            <a:ext cx="3383280" cy="451104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827798" y="-731520"/>
            <a:ext cx="1920240" cy="256032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559318" y="9753600"/>
            <a:ext cx="1188720" cy="158496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4786" y="4267200"/>
            <a:ext cx="5029200" cy="6705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007746" y="4632960"/>
            <a:ext cx="2834640" cy="377952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294773" y="0"/>
            <a:ext cx="822960" cy="1759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52" y="724349"/>
            <a:ext cx="8466456" cy="224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40" y="3284681"/>
            <a:ext cx="8053985" cy="671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5868" y="2971766"/>
            <a:ext cx="1584958" cy="2743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63D8EB-A291-4516-B676-CA00D7BC9DC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08044" y="5267126"/>
            <a:ext cx="6175672" cy="2743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319718" y="473179"/>
            <a:ext cx="754576" cy="12282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7002-65AE-43B4-9C67-6F391F5C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270" y="1558668"/>
            <a:ext cx="8637271" cy="3902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Marketing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267" y="6194003"/>
            <a:ext cx="8687274" cy="248554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New restaurant: </a:t>
            </a:r>
            <a:r>
              <a:rPr lang="en-US" sz="7200" dirty="0" err="1" smtClean="0">
                <a:solidFill>
                  <a:schemeClr val="tx1"/>
                </a:solidFill>
              </a:rPr>
              <a:t>Spss</a:t>
            </a:r>
            <a:r>
              <a:rPr lang="en-US" sz="7200" dirty="0" smtClean="0">
                <a:solidFill>
                  <a:schemeClr val="tx1"/>
                </a:solidFill>
              </a:rPr>
              <a:t> analysis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270" y="1558668"/>
            <a:ext cx="8637271" cy="3902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Marketing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267" y="6194003"/>
            <a:ext cx="8687274" cy="248554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Uber eats</a:t>
            </a:r>
            <a:r>
              <a:rPr lang="en-US" sz="7200" smtClean="0">
                <a:solidFill>
                  <a:schemeClr val="tx1"/>
                </a:solidFill>
              </a:rPr>
              <a:t>: presentation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2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Marketing Research</vt:lpstr>
      <vt:lpstr>Marketing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Research</dc:title>
  <dc:creator>morgan</dc:creator>
  <cp:lastModifiedBy>morgan</cp:lastModifiedBy>
  <cp:revision>2</cp:revision>
  <dcterms:created xsi:type="dcterms:W3CDTF">2016-03-03T03:52:24Z</dcterms:created>
  <dcterms:modified xsi:type="dcterms:W3CDTF">2016-03-03T04:06:50Z</dcterms:modified>
</cp:coreProperties>
</file>