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778875" cy="87788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32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845" y="1853320"/>
            <a:ext cx="6356589" cy="4262172"/>
          </a:xfrm>
        </p:spPr>
        <p:txBody>
          <a:bodyPr anchor="b"/>
          <a:lstStyle>
            <a:lvl1pPr>
              <a:defRPr sz="69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845" y="6115489"/>
            <a:ext cx="6356589" cy="110269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38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7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6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5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4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3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2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1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8E2A-1772-4D11-B9AF-F3379CF75A9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576-AE1E-4CF9-AD79-2D1A0E19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0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6" y="6145196"/>
            <a:ext cx="6356588" cy="725477"/>
          </a:xfrm>
        </p:spPr>
        <p:txBody>
          <a:bodyPr anchor="b">
            <a:normAutofit/>
          </a:bodyPr>
          <a:lstStyle>
            <a:lvl1pPr algn="l">
              <a:defRPr sz="2304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1845" y="877887"/>
            <a:ext cx="6356589" cy="466039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36"/>
            </a:lvl1pPr>
            <a:lvl2pPr marL="438958" indent="0">
              <a:buNone/>
              <a:defRPr sz="1536"/>
            </a:lvl2pPr>
            <a:lvl3pPr marL="877915" indent="0">
              <a:buNone/>
              <a:defRPr sz="1536"/>
            </a:lvl3pPr>
            <a:lvl4pPr marL="1316873" indent="0">
              <a:buNone/>
              <a:defRPr sz="1536"/>
            </a:lvl4pPr>
            <a:lvl5pPr marL="1755831" indent="0">
              <a:buNone/>
              <a:defRPr sz="1536"/>
            </a:lvl5pPr>
            <a:lvl6pPr marL="2194789" indent="0">
              <a:buNone/>
              <a:defRPr sz="1536"/>
            </a:lvl6pPr>
            <a:lvl7pPr marL="2633746" indent="0">
              <a:buNone/>
              <a:defRPr sz="1536"/>
            </a:lvl7pPr>
            <a:lvl8pPr marL="3072704" indent="0">
              <a:buNone/>
              <a:defRPr sz="1536"/>
            </a:lvl8pPr>
            <a:lvl9pPr marL="3511662" indent="0">
              <a:buNone/>
              <a:defRPr sz="153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46" y="6870673"/>
            <a:ext cx="6356587" cy="631997"/>
          </a:xfrm>
        </p:spPr>
        <p:txBody>
          <a:bodyPr>
            <a:normAutofit/>
          </a:bodyPr>
          <a:lstStyle>
            <a:lvl1pPr marL="0" indent="0">
              <a:buNone/>
              <a:defRPr sz="1152"/>
            </a:lvl1pPr>
            <a:lvl2pPr marL="438958" indent="0">
              <a:buNone/>
              <a:defRPr sz="1152"/>
            </a:lvl2pPr>
            <a:lvl3pPr marL="877915" indent="0">
              <a:buNone/>
              <a:defRPr sz="960"/>
            </a:lvl3pPr>
            <a:lvl4pPr marL="1316873" indent="0">
              <a:buNone/>
              <a:defRPr sz="864"/>
            </a:lvl4pPr>
            <a:lvl5pPr marL="1755831" indent="0">
              <a:buNone/>
              <a:defRPr sz="864"/>
            </a:lvl5pPr>
            <a:lvl6pPr marL="2194789" indent="0">
              <a:buNone/>
              <a:defRPr sz="864"/>
            </a:lvl6pPr>
            <a:lvl7pPr marL="2633746" indent="0">
              <a:buNone/>
              <a:defRPr sz="864"/>
            </a:lvl7pPr>
            <a:lvl8pPr marL="3072704" indent="0">
              <a:buNone/>
              <a:defRPr sz="864"/>
            </a:lvl8pPr>
            <a:lvl9pPr marL="3511662" indent="0">
              <a:buNone/>
              <a:defRPr sz="8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8E2A-1772-4D11-B9AF-F3379CF75A9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576-AE1E-4CF9-AD79-2D1A0E19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5" y="1853318"/>
            <a:ext cx="6356589" cy="2536119"/>
          </a:xfrm>
        </p:spPr>
        <p:txBody>
          <a:bodyPr/>
          <a:lstStyle>
            <a:lvl1pPr>
              <a:defRPr sz="46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45" y="4682067"/>
            <a:ext cx="6356589" cy="3023835"/>
          </a:xfrm>
        </p:spPr>
        <p:txBody>
          <a:bodyPr anchor="ctr">
            <a:normAutofit/>
          </a:bodyPr>
          <a:lstStyle>
            <a:lvl1pPr marL="0" indent="0">
              <a:buNone/>
              <a:defRPr sz="1728"/>
            </a:lvl1pPr>
            <a:lvl2pPr marL="438958" indent="0">
              <a:buNone/>
              <a:defRPr sz="1152"/>
            </a:lvl2pPr>
            <a:lvl3pPr marL="877915" indent="0">
              <a:buNone/>
              <a:defRPr sz="960"/>
            </a:lvl3pPr>
            <a:lvl4pPr marL="1316873" indent="0">
              <a:buNone/>
              <a:defRPr sz="864"/>
            </a:lvl4pPr>
            <a:lvl5pPr marL="1755831" indent="0">
              <a:buNone/>
              <a:defRPr sz="864"/>
            </a:lvl5pPr>
            <a:lvl6pPr marL="2194789" indent="0">
              <a:buNone/>
              <a:defRPr sz="864"/>
            </a:lvl6pPr>
            <a:lvl7pPr marL="2633746" indent="0">
              <a:buNone/>
              <a:defRPr sz="864"/>
            </a:lvl7pPr>
            <a:lvl8pPr marL="3072704" indent="0">
              <a:buNone/>
              <a:defRPr sz="864"/>
            </a:lvl8pPr>
            <a:lvl9pPr marL="3511662" indent="0">
              <a:buNone/>
              <a:defRPr sz="8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8E2A-1772-4D11-B9AF-F3379CF75A9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576-AE1E-4CF9-AD79-2D1A0E19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22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235" y="1853318"/>
            <a:ext cx="5761424" cy="2974134"/>
          </a:xfrm>
        </p:spPr>
        <p:txBody>
          <a:bodyPr/>
          <a:lstStyle>
            <a:lvl1pPr>
              <a:defRPr sz="46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390351" y="4827452"/>
            <a:ext cx="5243092" cy="43801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344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38958" indent="0">
              <a:buNone/>
              <a:defRPr sz="1152"/>
            </a:lvl2pPr>
            <a:lvl3pPr marL="877915" indent="0">
              <a:buNone/>
              <a:defRPr sz="960"/>
            </a:lvl3pPr>
            <a:lvl4pPr marL="1316873" indent="0">
              <a:buNone/>
              <a:defRPr sz="864"/>
            </a:lvl4pPr>
            <a:lvl5pPr marL="1755831" indent="0">
              <a:buNone/>
              <a:defRPr sz="864"/>
            </a:lvl5pPr>
            <a:lvl6pPr marL="2194789" indent="0">
              <a:buNone/>
              <a:defRPr sz="864"/>
            </a:lvl6pPr>
            <a:lvl7pPr marL="2633746" indent="0">
              <a:buNone/>
              <a:defRPr sz="864"/>
            </a:lvl7pPr>
            <a:lvl8pPr marL="3072704" indent="0">
              <a:buNone/>
              <a:defRPr sz="864"/>
            </a:lvl8pPr>
            <a:lvl9pPr marL="3511662" indent="0">
              <a:buNone/>
              <a:defRPr sz="864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45" y="5569244"/>
            <a:ext cx="6356589" cy="2145947"/>
          </a:xfrm>
        </p:spPr>
        <p:txBody>
          <a:bodyPr anchor="ctr">
            <a:normAutofit/>
          </a:bodyPr>
          <a:lstStyle>
            <a:lvl1pPr marL="0" indent="0">
              <a:buNone/>
              <a:defRPr sz="1728"/>
            </a:lvl1pPr>
            <a:lvl2pPr marL="438958" indent="0">
              <a:buNone/>
              <a:defRPr sz="1152"/>
            </a:lvl2pPr>
            <a:lvl3pPr marL="877915" indent="0">
              <a:buNone/>
              <a:defRPr sz="960"/>
            </a:lvl3pPr>
            <a:lvl4pPr marL="1316873" indent="0">
              <a:buNone/>
              <a:defRPr sz="864"/>
            </a:lvl4pPr>
            <a:lvl5pPr marL="1755831" indent="0">
              <a:buNone/>
              <a:defRPr sz="864"/>
            </a:lvl5pPr>
            <a:lvl6pPr marL="2194789" indent="0">
              <a:buNone/>
              <a:defRPr sz="864"/>
            </a:lvl6pPr>
            <a:lvl7pPr marL="2633746" indent="0">
              <a:buNone/>
              <a:defRPr sz="864"/>
            </a:lvl7pPr>
            <a:lvl8pPr marL="3072704" indent="0">
              <a:buNone/>
              <a:defRPr sz="864"/>
            </a:lvl8pPr>
            <a:lvl9pPr marL="3511662" indent="0">
              <a:buNone/>
              <a:defRPr sz="8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8E2A-1772-4D11-B9AF-F3379CF75A9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576-AE1E-4CF9-AD79-2D1A0E197F1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988" y="1243294"/>
            <a:ext cx="577569" cy="1894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1713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20189" y="3345889"/>
            <a:ext cx="577569" cy="1894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1713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778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4" y="3999267"/>
            <a:ext cx="6356590" cy="2116223"/>
          </a:xfrm>
        </p:spPr>
        <p:txBody>
          <a:bodyPr anchor="b"/>
          <a:lstStyle>
            <a:lvl1pPr algn="l">
              <a:defRPr sz="38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5" y="6115490"/>
            <a:ext cx="6356589" cy="1101392"/>
          </a:xfrm>
        </p:spPr>
        <p:txBody>
          <a:bodyPr anchor="t"/>
          <a:lstStyle>
            <a:lvl1pPr marL="0" indent="0" algn="l">
              <a:buNone/>
              <a:defRPr sz="192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38958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2pPr>
            <a:lvl3pPr marL="877915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3pPr>
            <a:lvl4pPr marL="131687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755831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219478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63374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307270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51166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8E2A-1772-4D11-B9AF-F3379CF75A9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576-AE1E-4CF9-AD79-2D1A0E19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72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874" y="2536119"/>
            <a:ext cx="2122450" cy="737669"/>
          </a:xfrm>
        </p:spPr>
        <p:txBody>
          <a:bodyPr anchor="b">
            <a:noAutofit/>
          </a:bodyPr>
          <a:lstStyle>
            <a:lvl1pPr marL="0" indent="0">
              <a:buNone/>
              <a:defRPr sz="230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38958" indent="0">
              <a:buNone/>
              <a:defRPr sz="1920" b="1"/>
            </a:lvl2pPr>
            <a:lvl3pPr marL="877915" indent="0">
              <a:buNone/>
              <a:defRPr sz="1728" b="1"/>
            </a:lvl3pPr>
            <a:lvl4pPr marL="1316873" indent="0">
              <a:buNone/>
              <a:defRPr sz="1536" b="1"/>
            </a:lvl4pPr>
            <a:lvl5pPr marL="1755831" indent="0">
              <a:buNone/>
              <a:defRPr sz="1536" b="1"/>
            </a:lvl5pPr>
            <a:lvl6pPr marL="2194789" indent="0">
              <a:buNone/>
              <a:defRPr sz="1536" b="1"/>
            </a:lvl6pPr>
            <a:lvl7pPr marL="2633746" indent="0">
              <a:buNone/>
              <a:defRPr sz="1536" b="1"/>
            </a:lvl7pPr>
            <a:lvl8pPr marL="3072704" indent="0">
              <a:buNone/>
              <a:defRPr sz="1536" b="1"/>
            </a:lvl8pPr>
            <a:lvl9pPr marL="3511662" indent="0">
              <a:buNone/>
              <a:defRPr sz="15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9930" y="3414007"/>
            <a:ext cx="2108393" cy="4594685"/>
          </a:xfrm>
        </p:spPr>
        <p:txBody>
          <a:bodyPr anchor="t">
            <a:normAutofit/>
          </a:bodyPr>
          <a:lstStyle>
            <a:lvl1pPr marL="0" indent="0">
              <a:buNone/>
              <a:defRPr sz="1344"/>
            </a:lvl1pPr>
            <a:lvl2pPr marL="438958" indent="0">
              <a:buNone/>
              <a:defRPr sz="1152"/>
            </a:lvl2pPr>
            <a:lvl3pPr marL="877915" indent="0">
              <a:buNone/>
              <a:defRPr sz="960"/>
            </a:lvl3pPr>
            <a:lvl4pPr marL="1316873" indent="0">
              <a:buNone/>
              <a:defRPr sz="864"/>
            </a:lvl4pPr>
            <a:lvl5pPr marL="1755831" indent="0">
              <a:buNone/>
              <a:defRPr sz="864"/>
            </a:lvl5pPr>
            <a:lvl6pPr marL="2194789" indent="0">
              <a:buNone/>
              <a:defRPr sz="864"/>
            </a:lvl6pPr>
            <a:lvl7pPr marL="2633746" indent="0">
              <a:buNone/>
              <a:defRPr sz="864"/>
            </a:lvl7pPr>
            <a:lvl8pPr marL="3072704" indent="0">
              <a:buNone/>
              <a:defRPr sz="864"/>
            </a:lvl8pPr>
            <a:lvl9pPr marL="3511662" indent="0">
              <a:buNone/>
              <a:defRPr sz="8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97166" y="2536119"/>
            <a:ext cx="2114797" cy="737669"/>
          </a:xfrm>
        </p:spPr>
        <p:txBody>
          <a:bodyPr anchor="b">
            <a:noAutofit/>
          </a:bodyPr>
          <a:lstStyle>
            <a:lvl1pPr marL="0" indent="0">
              <a:buNone/>
              <a:defRPr sz="230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38958" indent="0">
              <a:buNone/>
              <a:defRPr sz="1920" b="1"/>
            </a:lvl2pPr>
            <a:lvl3pPr marL="877915" indent="0">
              <a:buNone/>
              <a:defRPr sz="1728" b="1"/>
            </a:lvl3pPr>
            <a:lvl4pPr marL="1316873" indent="0">
              <a:buNone/>
              <a:defRPr sz="1536" b="1"/>
            </a:lvl4pPr>
            <a:lvl5pPr marL="1755831" indent="0">
              <a:buNone/>
              <a:defRPr sz="1536" b="1"/>
            </a:lvl5pPr>
            <a:lvl6pPr marL="2194789" indent="0">
              <a:buNone/>
              <a:defRPr sz="1536" b="1"/>
            </a:lvl6pPr>
            <a:lvl7pPr marL="2633746" indent="0">
              <a:buNone/>
              <a:defRPr sz="1536" b="1"/>
            </a:lvl7pPr>
            <a:lvl8pPr marL="3072704" indent="0">
              <a:buNone/>
              <a:defRPr sz="1536" b="1"/>
            </a:lvl8pPr>
            <a:lvl9pPr marL="3511662" indent="0">
              <a:buNone/>
              <a:defRPr sz="15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789565" y="3414007"/>
            <a:ext cx="2122398" cy="4594685"/>
          </a:xfrm>
        </p:spPr>
        <p:txBody>
          <a:bodyPr anchor="t">
            <a:normAutofit/>
          </a:bodyPr>
          <a:lstStyle>
            <a:lvl1pPr marL="0" indent="0">
              <a:buNone/>
              <a:defRPr sz="1344"/>
            </a:lvl1pPr>
            <a:lvl2pPr marL="438958" indent="0">
              <a:buNone/>
              <a:defRPr sz="1152"/>
            </a:lvl2pPr>
            <a:lvl3pPr marL="877915" indent="0">
              <a:buNone/>
              <a:defRPr sz="960"/>
            </a:lvl3pPr>
            <a:lvl4pPr marL="1316873" indent="0">
              <a:buNone/>
              <a:defRPr sz="864"/>
            </a:lvl4pPr>
            <a:lvl5pPr marL="1755831" indent="0">
              <a:buNone/>
              <a:defRPr sz="864"/>
            </a:lvl5pPr>
            <a:lvl6pPr marL="2194789" indent="0">
              <a:buNone/>
              <a:defRPr sz="864"/>
            </a:lvl6pPr>
            <a:lvl7pPr marL="2633746" indent="0">
              <a:buNone/>
              <a:defRPr sz="864"/>
            </a:lvl7pPr>
            <a:lvl8pPr marL="3072704" indent="0">
              <a:buNone/>
              <a:defRPr sz="864"/>
            </a:lvl8pPr>
            <a:lvl9pPr marL="3511662" indent="0">
              <a:buNone/>
              <a:defRPr sz="8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31492" y="2536119"/>
            <a:ext cx="2111824" cy="737669"/>
          </a:xfrm>
        </p:spPr>
        <p:txBody>
          <a:bodyPr anchor="b">
            <a:noAutofit/>
          </a:bodyPr>
          <a:lstStyle>
            <a:lvl1pPr marL="0" indent="0">
              <a:buNone/>
              <a:defRPr sz="230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38958" indent="0">
              <a:buNone/>
              <a:defRPr sz="1920" b="1"/>
            </a:lvl2pPr>
            <a:lvl3pPr marL="877915" indent="0">
              <a:buNone/>
              <a:defRPr sz="1728" b="1"/>
            </a:lvl3pPr>
            <a:lvl4pPr marL="1316873" indent="0">
              <a:buNone/>
              <a:defRPr sz="1536" b="1"/>
            </a:lvl4pPr>
            <a:lvl5pPr marL="1755831" indent="0">
              <a:buNone/>
              <a:defRPr sz="1536" b="1"/>
            </a:lvl5pPr>
            <a:lvl6pPr marL="2194789" indent="0">
              <a:buNone/>
              <a:defRPr sz="1536" b="1"/>
            </a:lvl6pPr>
            <a:lvl7pPr marL="2633746" indent="0">
              <a:buNone/>
              <a:defRPr sz="1536" b="1"/>
            </a:lvl7pPr>
            <a:lvl8pPr marL="3072704" indent="0">
              <a:buNone/>
              <a:defRPr sz="1536" b="1"/>
            </a:lvl8pPr>
            <a:lvl9pPr marL="3511662" indent="0">
              <a:buNone/>
              <a:defRPr sz="15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131492" y="3414007"/>
            <a:ext cx="2111824" cy="4594685"/>
          </a:xfrm>
        </p:spPr>
        <p:txBody>
          <a:bodyPr anchor="t">
            <a:normAutofit/>
          </a:bodyPr>
          <a:lstStyle>
            <a:lvl1pPr marL="0" indent="0">
              <a:buNone/>
              <a:defRPr sz="1344"/>
            </a:lvl1pPr>
            <a:lvl2pPr marL="438958" indent="0">
              <a:buNone/>
              <a:defRPr sz="1152"/>
            </a:lvl2pPr>
            <a:lvl3pPr marL="877915" indent="0">
              <a:buNone/>
              <a:defRPr sz="960"/>
            </a:lvl3pPr>
            <a:lvl4pPr marL="1316873" indent="0">
              <a:buNone/>
              <a:defRPr sz="864"/>
            </a:lvl4pPr>
            <a:lvl5pPr marL="1755831" indent="0">
              <a:buNone/>
              <a:defRPr sz="864"/>
            </a:lvl5pPr>
            <a:lvl6pPr marL="2194789" indent="0">
              <a:buNone/>
              <a:defRPr sz="864"/>
            </a:lvl6pPr>
            <a:lvl7pPr marL="2633746" indent="0">
              <a:buNone/>
              <a:defRPr sz="864"/>
            </a:lvl7pPr>
            <a:lvl8pPr marL="3072704" indent="0">
              <a:buNone/>
              <a:defRPr sz="864"/>
            </a:lvl8pPr>
            <a:lvl9pPr marL="3511662" indent="0">
              <a:buNone/>
              <a:defRPr sz="8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683715" y="2731206"/>
            <a:ext cx="0" cy="507223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14472" y="2731206"/>
            <a:ext cx="0" cy="507797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8E2A-1772-4D11-B9AF-F3379CF75A9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576-AE1E-4CF9-AD79-2D1A0E19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38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930" y="5441608"/>
            <a:ext cx="2117541" cy="737669"/>
          </a:xfrm>
        </p:spPr>
        <p:txBody>
          <a:bodyPr anchor="b">
            <a:noAutofit/>
          </a:bodyPr>
          <a:lstStyle>
            <a:lvl1pPr marL="0" indent="0">
              <a:buNone/>
              <a:defRPr sz="230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38958" indent="0">
              <a:buNone/>
              <a:defRPr sz="1920" b="1"/>
            </a:lvl2pPr>
            <a:lvl3pPr marL="877915" indent="0">
              <a:buNone/>
              <a:defRPr sz="1728" b="1"/>
            </a:lvl3pPr>
            <a:lvl4pPr marL="1316873" indent="0">
              <a:buNone/>
              <a:defRPr sz="1536" b="1"/>
            </a:lvl4pPr>
            <a:lvl5pPr marL="1755831" indent="0">
              <a:buNone/>
              <a:defRPr sz="1536" b="1"/>
            </a:lvl5pPr>
            <a:lvl6pPr marL="2194789" indent="0">
              <a:buNone/>
              <a:defRPr sz="1536" b="1"/>
            </a:lvl6pPr>
            <a:lvl7pPr marL="2633746" indent="0">
              <a:buNone/>
              <a:defRPr sz="1536" b="1"/>
            </a:lvl7pPr>
            <a:lvl8pPr marL="3072704" indent="0">
              <a:buNone/>
              <a:defRPr sz="1536" b="1"/>
            </a:lvl8pPr>
            <a:lvl9pPr marL="3511662" indent="0">
              <a:buNone/>
              <a:defRPr sz="15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69930" y="2828749"/>
            <a:ext cx="2117541" cy="195086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36"/>
            </a:lvl1pPr>
            <a:lvl2pPr marL="438958" indent="0">
              <a:buNone/>
              <a:defRPr sz="1536"/>
            </a:lvl2pPr>
            <a:lvl3pPr marL="877915" indent="0">
              <a:buNone/>
              <a:defRPr sz="1536"/>
            </a:lvl3pPr>
            <a:lvl4pPr marL="1316873" indent="0">
              <a:buNone/>
              <a:defRPr sz="1536"/>
            </a:lvl4pPr>
            <a:lvl5pPr marL="1755831" indent="0">
              <a:buNone/>
              <a:defRPr sz="1536"/>
            </a:lvl5pPr>
            <a:lvl6pPr marL="2194789" indent="0">
              <a:buNone/>
              <a:defRPr sz="1536"/>
            </a:lvl6pPr>
            <a:lvl7pPr marL="2633746" indent="0">
              <a:buNone/>
              <a:defRPr sz="1536"/>
            </a:lvl7pPr>
            <a:lvl8pPr marL="3072704" indent="0">
              <a:buNone/>
              <a:defRPr sz="1536"/>
            </a:lvl8pPr>
            <a:lvl9pPr marL="3511662" indent="0">
              <a:buNone/>
              <a:defRPr sz="153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69930" y="6179279"/>
            <a:ext cx="2117541" cy="843823"/>
          </a:xfrm>
        </p:spPr>
        <p:txBody>
          <a:bodyPr anchor="t">
            <a:normAutofit/>
          </a:bodyPr>
          <a:lstStyle>
            <a:lvl1pPr marL="0" indent="0">
              <a:buNone/>
              <a:defRPr sz="1344"/>
            </a:lvl1pPr>
            <a:lvl2pPr marL="438958" indent="0">
              <a:buNone/>
              <a:defRPr sz="1152"/>
            </a:lvl2pPr>
            <a:lvl3pPr marL="877915" indent="0">
              <a:buNone/>
              <a:defRPr sz="960"/>
            </a:lvl3pPr>
            <a:lvl4pPr marL="1316873" indent="0">
              <a:buNone/>
              <a:defRPr sz="864"/>
            </a:lvl4pPr>
            <a:lvl5pPr marL="1755831" indent="0">
              <a:buNone/>
              <a:defRPr sz="864"/>
            </a:lvl5pPr>
            <a:lvl6pPr marL="2194789" indent="0">
              <a:buNone/>
              <a:defRPr sz="864"/>
            </a:lvl6pPr>
            <a:lvl7pPr marL="2633746" indent="0">
              <a:buNone/>
              <a:defRPr sz="864"/>
            </a:lvl7pPr>
            <a:lvl8pPr marL="3072704" indent="0">
              <a:buNone/>
              <a:defRPr sz="864"/>
            </a:lvl8pPr>
            <a:lvl9pPr marL="3511662" indent="0">
              <a:buNone/>
              <a:defRPr sz="8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01283" y="5441608"/>
            <a:ext cx="2110680" cy="737669"/>
          </a:xfrm>
        </p:spPr>
        <p:txBody>
          <a:bodyPr anchor="b">
            <a:noAutofit/>
          </a:bodyPr>
          <a:lstStyle>
            <a:lvl1pPr marL="0" indent="0">
              <a:buNone/>
              <a:defRPr sz="230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38958" indent="0">
              <a:buNone/>
              <a:defRPr sz="1920" b="1"/>
            </a:lvl2pPr>
            <a:lvl3pPr marL="877915" indent="0">
              <a:buNone/>
              <a:defRPr sz="1728" b="1"/>
            </a:lvl3pPr>
            <a:lvl4pPr marL="1316873" indent="0">
              <a:buNone/>
              <a:defRPr sz="1536" b="1"/>
            </a:lvl4pPr>
            <a:lvl5pPr marL="1755831" indent="0">
              <a:buNone/>
              <a:defRPr sz="1536" b="1"/>
            </a:lvl5pPr>
            <a:lvl6pPr marL="2194789" indent="0">
              <a:buNone/>
              <a:defRPr sz="1536" b="1"/>
            </a:lvl6pPr>
            <a:lvl7pPr marL="2633746" indent="0">
              <a:buNone/>
              <a:defRPr sz="1536" b="1"/>
            </a:lvl7pPr>
            <a:lvl8pPr marL="3072704" indent="0">
              <a:buNone/>
              <a:defRPr sz="1536" b="1"/>
            </a:lvl8pPr>
            <a:lvl9pPr marL="3511662" indent="0">
              <a:buNone/>
              <a:defRPr sz="15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01282" y="2828749"/>
            <a:ext cx="2110680" cy="195086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36"/>
            </a:lvl1pPr>
            <a:lvl2pPr marL="438958" indent="0">
              <a:buNone/>
              <a:defRPr sz="1536"/>
            </a:lvl2pPr>
            <a:lvl3pPr marL="877915" indent="0">
              <a:buNone/>
              <a:defRPr sz="1536"/>
            </a:lvl3pPr>
            <a:lvl4pPr marL="1316873" indent="0">
              <a:buNone/>
              <a:defRPr sz="1536"/>
            </a:lvl4pPr>
            <a:lvl5pPr marL="1755831" indent="0">
              <a:buNone/>
              <a:defRPr sz="1536"/>
            </a:lvl5pPr>
            <a:lvl6pPr marL="2194789" indent="0">
              <a:buNone/>
              <a:defRPr sz="1536"/>
            </a:lvl6pPr>
            <a:lvl7pPr marL="2633746" indent="0">
              <a:buNone/>
              <a:defRPr sz="1536"/>
            </a:lvl7pPr>
            <a:lvl8pPr marL="3072704" indent="0">
              <a:buNone/>
              <a:defRPr sz="1536"/>
            </a:lvl8pPr>
            <a:lvl9pPr marL="3511662" indent="0">
              <a:buNone/>
              <a:defRPr sz="153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00307" y="6179278"/>
            <a:ext cx="2113476" cy="843823"/>
          </a:xfrm>
        </p:spPr>
        <p:txBody>
          <a:bodyPr anchor="t">
            <a:normAutofit/>
          </a:bodyPr>
          <a:lstStyle>
            <a:lvl1pPr marL="0" indent="0">
              <a:buNone/>
              <a:defRPr sz="1344"/>
            </a:lvl1pPr>
            <a:lvl2pPr marL="438958" indent="0">
              <a:buNone/>
              <a:defRPr sz="1152"/>
            </a:lvl2pPr>
            <a:lvl3pPr marL="877915" indent="0">
              <a:buNone/>
              <a:defRPr sz="960"/>
            </a:lvl3pPr>
            <a:lvl4pPr marL="1316873" indent="0">
              <a:buNone/>
              <a:defRPr sz="864"/>
            </a:lvl4pPr>
            <a:lvl5pPr marL="1755831" indent="0">
              <a:buNone/>
              <a:defRPr sz="864"/>
            </a:lvl5pPr>
            <a:lvl6pPr marL="2194789" indent="0">
              <a:buNone/>
              <a:defRPr sz="864"/>
            </a:lvl6pPr>
            <a:lvl7pPr marL="2633746" indent="0">
              <a:buNone/>
              <a:defRPr sz="864"/>
            </a:lvl7pPr>
            <a:lvl8pPr marL="3072704" indent="0">
              <a:buNone/>
              <a:defRPr sz="864"/>
            </a:lvl8pPr>
            <a:lvl9pPr marL="3511662" indent="0">
              <a:buNone/>
              <a:defRPr sz="8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31492" y="5441608"/>
            <a:ext cx="2111824" cy="737669"/>
          </a:xfrm>
        </p:spPr>
        <p:txBody>
          <a:bodyPr anchor="b">
            <a:noAutofit/>
          </a:bodyPr>
          <a:lstStyle>
            <a:lvl1pPr marL="0" indent="0">
              <a:buNone/>
              <a:defRPr sz="230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38958" indent="0">
              <a:buNone/>
              <a:defRPr sz="1920" b="1"/>
            </a:lvl2pPr>
            <a:lvl3pPr marL="877915" indent="0">
              <a:buNone/>
              <a:defRPr sz="1728" b="1"/>
            </a:lvl3pPr>
            <a:lvl4pPr marL="1316873" indent="0">
              <a:buNone/>
              <a:defRPr sz="1536" b="1"/>
            </a:lvl4pPr>
            <a:lvl5pPr marL="1755831" indent="0">
              <a:buNone/>
              <a:defRPr sz="1536" b="1"/>
            </a:lvl5pPr>
            <a:lvl6pPr marL="2194789" indent="0">
              <a:buNone/>
              <a:defRPr sz="1536" b="1"/>
            </a:lvl6pPr>
            <a:lvl7pPr marL="2633746" indent="0">
              <a:buNone/>
              <a:defRPr sz="1536" b="1"/>
            </a:lvl7pPr>
            <a:lvl8pPr marL="3072704" indent="0">
              <a:buNone/>
              <a:defRPr sz="1536" b="1"/>
            </a:lvl8pPr>
            <a:lvl9pPr marL="3511662" indent="0">
              <a:buNone/>
              <a:defRPr sz="15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131491" y="2828749"/>
            <a:ext cx="2111824" cy="195086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36"/>
            </a:lvl1pPr>
            <a:lvl2pPr marL="438958" indent="0">
              <a:buNone/>
              <a:defRPr sz="1536"/>
            </a:lvl2pPr>
            <a:lvl3pPr marL="877915" indent="0">
              <a:buNone/>
              <a:defRPr sz="1536"/>
            </a:lvl3pPr>
            <a:lvl4pPr marL="1316873" indent="0">
              <a:buNone/>
              <a:defRPr sz="1536"/>
            </a:lvl4pPr>
            <a:lvl5pPr marL="1755831" indent="0">
              <a:buNone/>
              <a:defRPr sz="1536"/>
            </a:lvl5pPr>
            <a:lvl6pPr marL="2194789" indent="0">
              <a:buNone/>
              <a:defRPr sz="1536"/>
            </a:lvl6pPr>
            <a:lvl7pPr marL="2633746" indent="0">
              <a:buNone/>
              <a:defRPr sz="1536"/>
            </a:lvl7pPr>
            <a:lvl8pPr marL="3072704" indent="0">
              <a:buNone/>
              <a:defRPr sz="1536"/>
            </a:lvl8pPr>
            <a:lvl9pPr marL="3511662" indent="0">
              <a:buNone/>
              <a:defRPr sz="153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131403" y="6179275"/>
            <a:ext cx="2114621" cy="843823"/>
          </a:xfrm>
        </p:spPr>
        <p:txBody>
          <a:bodyPr anchor="t">
            <a:normAutofit/>
          </a:bodyPr>
          <a:lstStyle>
            <a:lvl1pPr marL="0" indent="0">
              <a:buNone/>
              <a:defRPr sz="1344"/>
            </a:lvl1pPr>
            <a:lvl2pPr marL="438958" indent="0">
              <a:buNone/>
              <a:defRPr sz="1152"/>
            </a:lvl2pPr>
            <a:lvl3pPr marL="877915" indent="0">
              <a:buNone/>
              <a:defRPr sz="960"/>
            </a:lvl3pPr>
            <a:lvl4pPr marL="1316873" indent="0">
              <a:buNone/>
              <a:defRPr sz="864"/>
            </a:lvl4pPr>
            <a:lvl5pPr marL="1755831" indent="0">
              <a:buNone/>
              <a:defRPr sz="864"/>
            </a:lvl5pPr>
            <a:lvl6pPr marL="2194789" indent="0">
              <a:buNone/>
              <a:defRPr sz="864"/>
            </a:lvl6pPr>
            <a:lvl7pPr marL="2633746" indent="0">
              <a:buNone/>
              <a:defRPr sz="864"/>
            </a:lvl7pPr>
            <a:lvl8pPr marL="3072704" indent="0">
              <a:buNone/>
              <a:defRPr sz="864"/>
            </a:lvl8pPr>
            <a:lvl9pPr marL="3511662" indent="0">
              <a:buNone/>
              <a:defRPr sz="8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683715" y="2731206"/>
            <a:ext cx="0" cy="507223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14472" y="2731206"/>
            <a:ext cx="0" cy="507797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8E2A-1772-4D11-B9AF-F3379CF75A9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576-AE1E-4CF9-AD79-2D1A0E19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3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8E2A-1772-4D11-B9AF-F3379CF75A9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576-AE1E-4CF9-AD79-2D1A0E19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26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81024" y="550715"/>
            <a:ext cx="1262293" cy="745797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30" y="989774"/>
            <a:ext cx="5346446" cy="70189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8E2A-1772-4D11-B9AF-F3379CF75A9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576-AE1E-4CF9-AD79-2D1A0E19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8E2A-1772-4D11-B9AF-F3379CF75A9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576-AE1E-4CF9-AD79-2D1A0E19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8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6" y="3663285"/>
            <a:ext cx="6356588" cy="2452206"/>
          </a:xfrm>
        </p:spPr>
        <p:txBody>
          <a:bodyPr anchor="b"/>
          <a:lstStyle>
            <a:lvl1pPr algn="l">
              <a:defRPr sz="38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5" y="6115490"/>
            <a:ext cx="6356589" cy="1101392"/>
          </a:xfrm>
        </p:spPr>
        <p:txBody>
          <a:bodyPr anchor="t"/>
          <a:lstStyle>
            <a:lvl1pPr marL="0" indent="0" algn="l">
              <a:buNone/>
              <a:defRPr sz="192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38958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2pPr>
            <a:lvl3pPr marL="877915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3pPr>
            <a:lvl4pPr marL="131687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755831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219478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63374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307270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51166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8E2A-1772-4D11-B9AF-F3379CF75A9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576-AE1E-4CF9-AD79-2D1A0E19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1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4650" y="2637729"/>
            <a:ext cx="3166418" cy="5370965"/>
          </a:xfrm>
        </p:spPr>
        <p:txBody>
          <a:bodyPr>
            <a:normAutofit/>
          </a:bodyPr>
          <a:lstStyle>
            <a:lvl1pPr>
              <a:defRPr sz="1728"/>
            </a:lvl1pPr>
            <a:lvl2pPr>
              <a:defRPr sz="1536"/>
            </a:lvl2pPr>
            <a:lvl3pPr>
              <a:defRPr sz="1344"/>
            </a:lvl3pPr>
            <a:lvl4pPr>
              <a:defRPr sz="1152"/>
            </a:lvl4pPr>
            <a:lvl5pPr>
              <a:defRPr sz="1152"/>
            </a:lvl5pPr>
            <a:lvl6pPr>
              <a:defRPr sz="1152"/>
            </a:lvl6pPr>
            <a:lvl7pPr>
              <a:defRPr sz="1152"/>
            </a:lvl7pPr>
            <a:lvl8pPr>
              <a:defRPr sz="1152"/>
            </a:lvl8pPr>
            <a:lvl9pPr>
              <a:defRPr sz="115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2591" y="2631990"/>
            <a:ext cx="3166419" cy="5376703"/>
          </a:xfrm>
        </p:spPr>
        <p:txBody>
          <a:bodyPr>
            <a:normAutofit/>
          </a:bodyPr>
          <a:lstStyle>
            <a:lvl1pPr>
              <a:defRPr sz="1728"/>
            </a:lvl1pPr>
            <a:lvl2pPr>
              <a:defRPr sz="1536"/>
            </a:lvl2pPr>
            <a:lvl3pPr>
              <a:defRPr sz="1344"/>
            </a:lvl3pPr>
            <a:lvl4pPr>
              <a:defRPr sz="1152"/>
            </a:lvl4pPr>
            <a:lvl5pPr>
              <a:defRPr sz="1152"/>
            </a:lvl5pPr>
            <a:lvl6pPr>
              <a:defRPr sz="1152"/>
            </a:lvl6pPr>
            <a:lvl7pPr>
              <a:defRPr sz="1152"/>
            </a:lvl7pPr>
            <a:lvl8pPr>
              <a:defRPr sz="1152"/>
            </a:lvl8pPr>
            <a:lvl9pPr>
              <a:defRPr sz="115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8E2A-1772-4D11-B9AF-F3379CF75A9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576-AE1E-4CF9-AD79-2D1A0E19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2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649" y="2438576"/>
            <a:ext cx="3166417" cy="737669"/>
          </a:xfrm>
        </p:spPr>
        <p:txBody>
          <a:bodyPr anchor="b">
            <a:noAutofit/>
          </a:bodyPr>
          <a:lstStyle>
            <a:lvl1pPr marL="0" indent="0">
              <a:buNone/>
              <a:defRPr sz="230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38958" indent="0">
              <a:buNone/>
              <a:defRPr sz="1920" b="1"/>
            </a:lvl2pPr>
            <a:lvl3pPr marL="877915" indent="0">
              <a:buNone/>
              <a:defRPr sz="1728" b="1"/>
            </a:lvl3pPr>
            <a:lvl4pPr marL="1316873" indent="0">
              <a:buNone/>
              <a:defRPr sz="1536" b="1"/>
            </a:lvl4pPr>
            <a:lvl5pPr marL="1755831" indent="0">
              <a:buNone/>
              <a:defRPr sz="1536" b="1"/>
            </a:lvl5pPr>
            <a:lvl6pPr marL="2194789" indent="0">
              <a:buNone/>
              <a:defRPr sz="1536" b="1"/>
            </a:lvl6pPr>
            <a:lvl7pPr marL="2633746" indent="0">
              <a:buNone/>
              <a:defRPr sz="1536" b="1"/>
            </a:lvl7pPr>
            <a:lvl8pPr marL="3072704" indent="0">
              <a:buNone/>
              <a:defRPr sz="1536" b="1"/>
            </a:lvl8pPr>
            <a:lvl9pPr marL="3511662" indent="0">
              <a:buNone/>
              <a:defRPr sz="15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4650" y="3218921"/>
            <a:ext cx="3166418" cy="4789771"/>
          </a:xfrm>
        </p:spPr>
        <p:txBody>
          <a:bodyPr>
            <a:normAutofit/>
          </a:bodyPr>
          <a:lstStyle>
            <a:lvl1pPr>
              <a:defRPr sz="1728"/>
            </a:lvl1pPr>
            <a:lvl2pPr>
              <a:defRPr sz="1536"/>
            </a:lvl2pPr>
            <a:lvl3pPr>
              <a:defRPr sz="1344"/>
            </a:lvl3pPr>
            <a:lvl4pPr>
              <a:defRPr sz="1152"/>
            </a:lvl4pPr>
            <a:lvl5pPr>
              <a:defRPr sz="1152"/>
            </a:lvl5pPr>
            <a:lvl6pPr>
              <a:defRPr sz="1152"/>
            </a:lvl6pPr>
            <a:lvl7pPr>
              <a:defRPr sz="1152"/>
            </a:lvl7pPr>
            <a:lvl8pPr>
              <a:defRPr sz="1152"/>
            </a:lvl8pPr>
            <a:lvl9pPr>
              <a:defRPr sz="115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72592" y="2438576"/>
            <a:ext cx="3166418" cy="737669"/>
          </a:xfrm>
        </p:spPr>
        <p:txBody>
          <a:bodyPr anchor="b">
            <a:noAutofit/>
          </a:bodyPr>
          <a:lstStyle>
            <a:lvl1pPr marL="0" indent="0">
              <a:buNone/>
              <a:defRPr sz="230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38958" indent="0">
              <a:buNone/>
              <a:defRPr sz="1920" b="1"/>
            </a:lvl2pPr>
            <a:lvl3pPr marL="877915" indent="0">
              <a:buNone/>
              <a:defRPr sz="1728" b="1"/>
            </a:lvl3pPr>
            <a:lvl4pPr marL="1316873" indent="0">
              <a:buNone/>
              <a:defRPr sz="1536" b="1"/>
            </a:lvl4pPr>
            <a:lvl5pPr marL="1755831" indent="0">
              <a:buNone/>
              <a:defRPr sz="1536" b="1"/>
            </a:lvl5pPr>
            <a:lvl6pPr marL="2194789" indent="0">
              <a:buNone/>
              <a:defRPr sz="1536" b="1"/>
            </a:lvl6pPr>
            <a:lvl7pPr marL="2633746" indent="0">
              <a:buNone/>
              <a:defRPr sz="1536" b="1"/>
            </a:lvl7pPr>
            <a:lvl8pPr marL="3072704" indent="0">
              <a:buNone/>
              <a:defRPr sz="1536" b="1"/>
            </a:lvl8pPr>
            <a:lvl9pPr marL="3511662" indent="0">
              <a:buNone/>
              <a:defRPr sz="15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72592" y="3218921"/>
            <a:ext cx="3166418" cy="4789771"/>
          </a:xfrm>
        </p:spPr>
        <p:txBody>
          <a:bodyPr>
            <a:normAutofit/>
          </a:bodyPr>
          <a:lstStyle>
            <a:lvl1pPr>
              <a:defRPr sz="1728"/>
            </a:lvl1pPr>
            <a:lvl2pPr>
              <a:defRPr sz="1536"/>
            </a:lvl2pPr>
            <a:lvl3pPr>
              <a:defRPr sz="1344"/>
            </a:lvl3pPr>
            <a:lvl4pPr>
              <a:defRPr sz="1152"/>
            </a:lvl4pPr>
            <a:lvl5pPr>
              <a:defRPr sz="1152"/>
            </a:lvl5pPr>
            <a:lvl6pPr>
              <a:defRPr sz="1152"/>
            </a:lvl6pPr>
            <a:lvl7pPr>
              <a:defRPr sz="1152"/>
            </a:lvl7pPr>
            <a:lvl8pPr>
              <a:defRPr sz="1152"/>
            </a:lvl8pPr>
            <a:lvl9pPr>
              <a:defRPr sz="115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8E2A-1772-4D11-B9AF-F3379CF75A9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576-AE1E-4CF9-AD79-2D1A0E19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1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8E2A-1772-4D11-B9AF-F3379CF75A9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576-AE1E-4CF9-AD79-2D1A0E19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5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8E2A-1772-4D11-B9AF-F3379CF75A9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576-AE1E-4CF9-AD79-2D1A0E19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1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3" y="1853318"/>
            <a:ext cx="2449581" cy="1853318"/>
          </a:xfrm>
        </p:spPr>
        <p:txBody>
          <a:bodyPr anchor="b"/>
          <a:lstStyle>
            <a:lvl1pPr algn="l">
              <a:defRPr sz="2304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6071" y="1853318"/>
            <a:ext cx="3742363" cy="5852583"/>
          </a:xfrm>
        </p:spPr>
        <p:txBody>
          <a:bodyPr anchor="ctr">
            <a:normAutofit/>
          </a:bodyPr>
          <a:lstStyle>
            <a:lvl1pPr>
              <a:defRPr sz="1920"/>
            </a:lvl1pPr>
            <a:lvl2pPr>
              <a:defRPr sz="1728"/>
            </a:lvl2pPr>
            <a:lvl3pPr>
              <a:defRPr sz="1536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43" y="4005770"/>
            <a:ext cx="2449581" cy="3706635"/>
          </a:xfrm>
        </p:spPr>
        <p:txBody>
          <a:bodyPr/>
          <a:lstStyle>
            <a:lvl1pPr marL="0" indent="0">
              <a:buNone/>
              <a:defRPr sz="1344"/>
            </a:lvl1pPr>
            <a:lvl2pPr marL="438958" indent="0">
              <a:buNone/>
              <a:defRPr sz="1152"/>
            </a:lvl2pPr>
            <a:lvl3pPr marL="877915" indent="0">
              <a:buNone/>
              <a:defRPr sz="960"/>
            </a:lvl3pPr>
            <a:lvl4pPr marL="1316873" indent="0">
              <a:buNone/>
              <a:defRPr sz="864"/>
            </a:lvl4pPr>
            <a:lvl5pPr marL="1755831" indent="0">
              <a:buNone/>
              <a:defRPr sz="864"/>
            </a:lvl5pPr>
            <a:lvl6pPr marL="2194789" indent="0">
              <a:buNone/>
              <a:defRPr sz="864"/>
            </a:lvl6pPr>
            <a:lvl7pPr marL="2633746" indent="0">
              <a:buNone/>
              <a:defRPr sz="864"/>
            </a:lvl7pPr>
            <a:lvl8pPr marL="3072704" indent="0">
              <a:buNone/>
              <a:defRPr sz="864"/>
            </a:lvl8pPr>
            <a:lvl9pPr marL="3511662" indent="0">
              <a:buNone/>
              <a:defRPr sz="8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8E2A-1772-4D11-B9AF-F3379CF75A9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576-AE1E-4CF9-AD79-2D1A0E19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2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090" y="2373537"/>
            <a:ext cx="3668112" cy="2015900"/>
          </a:xfrm>
        </p:spPr>
        <p:txBody>
          <a:bodyPr anchor="b">
            <a:normAutofit/>
          </a:bodyPr>
          <a:lstStyle>
            <a:lvl1pPr algn="l">
              <a:defRPr sz="345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5339" y="1463146"/>
            <a:ext cx="2305055" cy="58525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36"/>
            </a:lvl1pPr>
            <a:lvl2pPr marL="438958" indent="0">
              <a:buNone/>
              <a:defRPr sz="1536"/>
            </a:lvl2pPr>
            <a:lvl3pPr marL="877915" indent="0">
              <a:buNone/>
              <a:defRPr sz="1536"/>
            </a:lvl3pPr>
            <a:lvl4pPr marL="1316873" indent="0">
              <a:buNone/>
              <a:defRPr sz="1536"/>
            </a:lvl4pPr>
            <a:lvl5pPr marL="1755831" indent="0">
              <a:buNone/>
              <a:defRPr sz="1536"/>
            </a:lvl5pPr>
            <a:lvl6pPr marL="2194789" indent="0">
              <a:buNone/>
              <a:defRPr sz="1536"/>
            </a:lvl6pPr>
            <a:lvl7pPr marL="2633746" indent="0">
              <a:buNone/>
              <a:defRPr sz="1536"/>
            </a:lvl7pPr>
            <a:lvl8pPr marL="3072704" indent="0">
              <a:buNone/>
              <a:defRPr sz="1536"/>
            </a:lvl8pPr>
            <a:lvl9pPr marL="3511662" indent="0">
              <a:buNone/>
              <a:defRPr sz="153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43" y="4682067"/>
            <a:ext cx="3662404" cy="1755775"/>
          </a:xfrm>
        </p:spPr>
        <p:txBody>
          <a:bodyPr>
            <a:normAutofit/>
          </a:bodyPr>
          <a:lstStyle>
            <a:lvl1pPr marL="0" indent="0">
              <a:buNone/>
              <a:defRPr sz="1344"/>
            </a:lvl1pPr>
            <a:lvl2pPr marL="438958" indent="0">
              <a:buNone/>
              <a:defRPr sz="1152"/>
            </a:lvl2pPr>
            <a:lvl3pPr marL="877915" indent="0">
              <a:buNone/>
              <a:defRPr sz="960"/>
            </a:lvl3pPr>
            <a:lvl4pPr marL="1316873" indent="0">
              <a:buNone/>
              <a:defRPr sz="864"/>
            </a:lvl4pPr>
            <a:lvl5pPr marL="1755831" indent="0">
              <a:buNone/>
              <a:defRPr sz="864"/>
            </a:lvl5pPr>
            <a:lvl6pPr marL="2194789" indent="0">
              <a:buNone/>
              <a:defRPr sz="864"/>
            </a:lvl6pPr>
            <a:lvl7pPr marL="2633746" indent="0">
              <a:buNone/>
              <a:defRPr sz="864"/>
            </a:lvl7pPr>
            <a:lvl8pPr marL="3072704" indent="0">
              <a:buNone/>
              <a:defRPr sz="864"/>
            </a:lvl8pPr>
            <a:lvl9pPr marL="3511662" indent="0">
              <a:buNone/>
              <a:defRPr sz="8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8E2A-1772-4D11-B9AF-F3379CF75A9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576-AE1E-4CF9-AD79-2D1A0E19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2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047892" y="2145947"/>
            <a:ext cx="2706820" cy="360909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462634" y="-585258"/>
            <a:ext cx="1536303" cy="204840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047892" y="7803444"/>
            <a:ext cx="951045" cy="126806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47839" y="3414007"/>
            <a:ext cx="4023651" cy="5364868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06255" y="3706636"/>
            <a:ext cx="2267876" cy="3023835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436356" y="0"/>
            <a:ext cx="658416" cy="1407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355" y="579521"/>
            <a:ext cx="6773655" cy="17928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649" y="2627935"/>
            <a:ext cx="6443654" cy="5370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037203" y="2377585"/>
            <a:ext cx="1268058" cy="2195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5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1F8E2A-1772-4D11-B9AF-F3379CF75A9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5366823" y="4214006"/>
            <a:ext cx="4940895" cy="219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5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56314" y="378570"/>
            <a:ext cx="603704" cy="9827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68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C576-AE1E-4CF9-AD79-2D1A0E19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09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38964" rtl="0" eaLnBrk="1" latinLnBrk="0" hangingPunct="1">
        <a:spcBef>
          <a:spcPct val="0"/>
        </a:spcBef>
        <a:buNone/>
        <a:defRPr sz="4032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29224" indent="-329224" algn="l" defTabSz="438964" rtl="0" eaLnBrk="1" latinLnBrk="0" hangingPunct="1">
        <a:spcBef>
          <a:spcPts val="96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2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13318" indent="-274353" algn="l" defTabSz="438964" rtl="0" eaLnBrk="1" latinLnBrk="0" hangingPunct="1">
        <a:spcBef>
          <a:spcPts val="96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28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097414" indent="-219483" algn="l" defTabSz="438964" rtl="0" eaLnBrk="1" latinLnBrk="0" hangingPunct="1">
        <a:spcBef>
          <a:spcPts val="96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36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36378" indent="-219483" algn="l" defTabSz="438964" rtl="0" eaLnBrk="1" latinLnBrk="0" hangingPunct="1">
        <a:spcBef>
          <a:spcPts val="96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44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975342" indent="-219483" algn="l" defTabSz="438964" rtl="0" eaLnBrk="1" latinLnBrk="0" hangingPunct="1">
        <a:spcBef>
          <a:spcPts val="96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44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414308" indent="-219483" algn="l" defTabSz="438964" rtl="0" eaLnBrk="1" latinLnBrk="0" hangingPunct="1">
        <a:spcBef>
          <a:spcPts val="96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44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853272" indent="-219483" algn="l" defTabSz="438964" rtl="0" eaLnBrk="1" latinLnBrk="0" hangingPunct="1">
        <a:spcBef>
          <a:spcPts val="96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44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292238" indent="-219483" algn="l" defTabSz="438964" rtl="0" eaLnBrk="1" latinLnBrk="0" hangingPunct="1">
        <a:spcBef>
          <a:spcPts val="96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44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731202" indent="-219483" algn="l" defTabSz="438964" rtl="0" eaLnBrk="1" latinLnBrk="0" hangingPunct="1">
        <a:spcBef>
          <a:spcPts val="96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44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3896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1pPr>
      <a:lvl2pPr marL="438964" algn="l" defTabSz="43896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77930" algn="l" defTabSz="43896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3pPr>
      <a:lvl4pPr marL="1316894" algn="l" defTabSz="43896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755861" algn="l" defTabSz="43896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194825" algn="l" defTabSz="43896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633790" algn="l" defTabSz="43896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072755" algn="l" defTabSz="43896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511720" algn="l" defTabSz="43896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45" y="298840"/>
            <a:ext cx="6356589" cy="4262172"/>
          </a:xfrm>
        </p:spPr>
        <p:txBody>
          <a:bodyPr/>
          <a:lstStyle/>
          <a:p>
            <a:pPr algn="ctr"/>
            <a:r>
              <a:rPr lang="en-US" sz="11500" dirty="0" smtClean="0"/>
              <a:t>Data Analysis</a:t>
            </a:r>
            <a:endParaRPr lang="en-US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45" y="5231569"/>
            <a:ext cx="6356589" cy="1102697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Video game dataset analysis using STATA and PYTHON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877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10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Data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morgan</dc:creator>
  <cp:lastModifiedBy>morgan</cp:lastModifiedBy>
  <cp:revision>1</cp:revision>
  <dcterms:created xsi:type="dcterms:W3CDTF">2016-08-17T20:26:59Z</dcterms:created>
  <dcterms:modified xsi:type="dcterms:W3CDTF">2016-08-17T20:33:34Z</dcterms:modified>
</cp:coreProperties>
</file>