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D320-BE5E-9114-22DD-C998C584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EF004-0A60-9BBC-6213-262184C0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69E6-4AD0-FACF-1EEF-F2BF8D8C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C3F3-1E60-1E4A-C0C3-57BC807E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1691-AAFA-A87A-6309-EF42CB3B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31CF-A8D3-5FDD-E7C7-105D151A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7DF3A-CE32-7D69-5574-868962FCF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2AD0-0F3F-93EA-55C5-BF87DA96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51EE-69AF-4336-91C4-46A89128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363A-B8F7-C019-7D22-467A198C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CCDC1-EF11-FFCB-7369-60D9F7531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6EECE-5C37-6FB1-9B36-04F2A9B1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526B-29C1-4FFD-C919-E148D2F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8CDE-19C7-450E-72DC-5445F5C2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4244-A0AD-3099-06A9-6FB1A9E5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1A06-66E3-FCBE-FB17-816595B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C323-B927-01CD-A3B1-B5B30EB6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9FB8-5AA4-8859-1FF3-BB359E6F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F1B4-18C9-FCB3-0491-44EB3ED2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11F2-705A-3267-F277-E359A97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E9E-D752-C864-5838-55DF33E3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AF11-C650-8B4E-CA98-94D4A2F8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410C-A2C4-62CA-29FA-191384AD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9757-FCB8-A1C9-2DC9-4B3D6B3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ECF1-3D87-C2C0-0A3C-C81F12EB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2302-E1F8-39EA-40D8-AC9DBFAF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FF00-7DC4-EDF1-E241-BE3D56838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91EE-E9FA-7648-AD75-0F910539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69E6-4704-097A-5549-796E8F15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A76B7-D5D5-82F6-7B93-6856933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42873-67AC-1288-C1E8-7F6B6A87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2F5C-7E1A-E96C-5012-B66D1B0C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080D-42CC-AB05-300B-7BD7408C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28AE-95B0-10C0-A2E5-06B73E81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B1DAE-F9D9-918A-6E37-D3CE9B94F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4D91F-0CAC-43FF-A1E1-BB763ECE8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EB024-F9DC-711A-1229-75E348FE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9E080-6376-CB6F-E1CE-EE6555DB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1DFD4-E8DC-D8F6-BD3D-0CD619C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E19C-2AD6-806E-3C1F-58C2EC7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C4879-0D71-13A4-A2E6-24ADE1C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B2FCD-A55A-8C11-AA32-1140C6E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D37E7-0EB8-DD13-6AFF-E06EB798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DF099-BFA6-5578-6F21-70A005D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72D6F-2164-BABC-A4BE-EB690599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CB229-3C04-0D57-C268-F1F56F7E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E463-EB44-0AC3-F222-ED80F5E3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34B2-D8CC-A0B7-FC15-8AAAFBBE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59E4-9C4A-5C3F-59B4-21A9EBA6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7FEF-659B-6BA6-AA15-CD514FAB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4456-F9C3-3E02-5C50-CF4161E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B5C7-1C0F-55ED-2BA6-63A5F1C1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CD46-3139-052E-2444-2479FB5D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7D98C-3298-6307-A557-D2101F0E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6704D-150C-3128-6B59-C3A040CB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F79A-6110-5FC2-B2FE-E111B89F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A687-8737-96A5-1E88-BC3E7428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F27A-DA8A-696E-6A56-9F4A2D39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FB05-F19C-7ADE-D7A6-D44B3138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CFFD-44C3-D3DB-9303-FFF25EB7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BF6D-C92C-460A-48EB-64A77587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364A5-95DB-48B4-A782-F1F6ED7D1B6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FA-EEA1-047B-C4B7-00E587AD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2DF9-F725-7A0A-DA0E-98D1A7B2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20D19-2DB8-48D8-A290-55BEBADEE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4EC29B-D585-5346-8542-0942A794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27" y="1266825"/>
            <a:ext cx="5057775" cy="43243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DC6F40-A035-E507-7589-112DCAC572F2}"/>
              </a:ext>
            </a:extLst>
          </p:cNvPr>
          <p:cNvGrpSpPr/>
          <p:nvPr/>
        </p:nvGrpSpPr>
        <p:grpSpPr>
          <a:xfrm>
            <a:off x="2299316" y="2778711"/>
            <a:ext cx="161278" cy="346229"/>
            <a:chOff x="4412201" y="2778711"/>
            <a:chExt cx="161278" cy="3462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D1F35D-C38C-20BC-A3DE-552AA84509D7}"/>
                </a:ext>
              </a:extLst>
            </p:cNvPr>
            <p:cNvCxnSpPr/>
            <p:nvPr/>
          </p:nvCxnSpPr>
          <p:spPr>
            <a:xfrm>
              <a:off x="4492101" y="2778711"/>
              <a:ext cx="0" cy="3462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1279C3-CF8E-5F88-9655-6D819152006D}"/>
                </a:ext>
              </a:extLst>
            </p:cNvPr>
            <p:cNvCxnSpPr>
              <a:cxnSpLocks/>
            </p:cNvCxnSpPr>
            <p:nvPr/>
          </p:nvCxnSpPr>
          <p:spPr>
            <a:xfrm>
              <a:off x="4412201" y="2789068"/>
              <a:ext cx="152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B3331B-98D1-7412-7C63-DEF362166C59}"/>
                </a:ext>
              </a:extLst>
            </p:cNvPr>
            <p:cNvCxnSpPr>
              <a:cxnSpLocks/>
            </p:cNvCxnSpPr>
            <p:nvPr/>
          </p:nvCxnSpPr>
          <p:spPr>
            <a:xfrm>
              <a:off x="4421079" y="3124940"/>
              <a:ext cx="152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679F90-3A9C-A745-B106-A1175CCAA29D}"/>
              </a:ext>
            </a:extLst>
          </p:cNvPr>
          <p:cNvSpPr txBox="1"/>
          <p:nvPr/>
        </p:nvSpPr>
        <p:spPr>
          <a:xfrm>
            <a:off x="2056725" y="24145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 </a:t>
            </a:r>
            <a:r>
              <a:rPr lang="el-GR" b="1" dirty="0">
                <a:solidFill>
                  <a:schemeClr val="bg1"/>
                </a:solidFill>
              </a:rPr>
              <a:t>μ</a:t>
            </a:r>
            <a:r>
              <a:rPr lang="en-US" b="1" dirty="0">
                <a:solidFill>
                  <a:schemeClr val="bg1"/>
                </a:solidFill>
              </a:rPr>
              <a:t>m</a:t>
            </a:r>
          </a:p>
        </p:txBody>
      </p:sp>
      <p:pic>
        <p:nvPicPr>
          <p:cNvPr id="13" name="Picture 12" descr="A blue circle with white dots&#10;&#10;Description automatically generated">
            <a:extLst>
              <a:ext uri="{FF2B5EF4-FFF2-40B4-BE49-F238E27FC236}">
                <a16:creationId xmlns:a16="http://schemas.microsoft.com/office/drawing/2014/main" id="{E65848C4-6509-A8B6-C382-00CA9C82E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4" t="54422" r="53481" b="40957"/>
          <a:stretch/>
        </p:blipFill>
        <p:spPr>
          <a:xfrm>
            <a:off x="6499806" y="1557393"/>
            <a:ext cx="3709511" cy="36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Grace Blevins</dc:creator>
  <cp:lastModifiedBy>Morgan Grace Blevins</cp:lastModifiedBy>
  <cp:revision>1</cp:revision>
  <dcterms:created xsi:type="dcterms:W3CDTF">2024-03-01T16:50:42Z</dcterms:created>
  <dcterms:modified xsi:type="dcterms:W3CDTF">2024-03-01T16:59:00Z</dcterms:modified>
</cp:coreProperties>
</file>