
<file path=[Content_Types].xml><?xml version="1.0" encoding="utf-8"?>
<Types xmlns="http://schemas.openxmlformats.org/package/2006/content-types">
  <Default Extension="jpeg" ContentType="image/jpeg"/>
  <Default Extension="rels" ContentType="application/vnd.openxmlformats-package.relationships+xml"/>
  <Default Extension="tiff" ContentType="image/tiff"/>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9.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0.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1.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12.xml" ContentType="application/vnd.openxmlformats-officedocument.presentationml.notesSl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18"/>
  </p:notesMasterIdLst>
  <p:sldIdLst>
    <p:sldId id="256" r:id="rId2"/>
    <p:sldId id="263" r:id="rId3"/>
    <p:sldId id="273" r:id="rId4"/>
    <p:sldId id="262" r:id="rId5"/>
    <p:sldId id="264" r:id="rId6"/>
    <p:sldId id="259" r:id="rId7"/>
    <p:sldId id="265" r:id="rId8"/>
    <p:sldId id="266" r:id="rId9"/>
    <p:sldId id="267" r:id="rId10"/>
    <p:sldId id="260" r:id="rId11"/>
    <p:sldId id="268" r:id="rId12"/>
    <p:sldId id="269" r:id="rId13"/>
    <p:sldId id="270" r:id="rId14"/>
    <p:sldId id="271" r:id="rId15"/>
    <p:sldId id="261" r:id="rId16"/>
    <p:sldId id="27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116"/>
    <p:restoredTop sz="63353"/>
  </p:normalViewPr>
  <p:slideViewPr>
    <p:cSldViewPr snapToGrid="0" snapToObjects="1">
      <p:cViewPr varScale="1">
        <p:scale>
          <a:sx n="39" d="100"/>
          <a:sy n="39" d="100"/>
        </p:scale>
        <p:origin x="1926" y="4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7.xml"/><Relationship Id="rId1" Type="http://schemas.microsoft.com/office/2011/relationships/chartStyle" Target="style7.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Positive Affect*</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00370205914321"/>
          <c:y val="0.15663523944244501"/>
          <c:w val="0.86537734940018995"/>
          <c:h val="0.65799121394328997"/>
        </c:manualLayout>
      </c:layout>
      <c:barChart>
        <c:barDir val="col"/>
        <c:grouping val="clustered"/>
        <c:varyColors val="0"/>
        <c:ser>
          <c:idx val="0"/>
          <c:order val="0"/>
          <c:tx>
            <c:strRef>
              <c:f>Sheet1!$B$1</c:f>
              <c:strCache>
                <c:ptCount val="1"/>
                <c:pt idx="0">
                  <c:v>Pre</c:v>
                </c:pt>
              </c:strCache>
            </c:strRef>
          </c:tx>
          <c:spPr>
            <a:solidFill>
              <a:schemeClr val="accent1"/>
            </a:solidFill>
            <a:ln>
              <a:noFill/>
            </a:ln>
            <a:effectLst/>
          </c:spPr>
          <c:invertIfNegative val="0"/>
          <c:cat>
            <c:strRef>
              <c:f>Sheet1!$A$2:$A$3</c:f>
              <c:strCache>
                <c:ptCount val="2"/>
                <c:pt idx="0">
                  <c:v>Provocation</c:v>
                </c:pt>
                <c:pt idx="1">
                  <c:v>Neutral</c:v>
                </c:pt>
              </c:strCache>
            </c:strRef>
          </c:cat>
          <c:val>
            <c:numRef>
              <c:f>Sheet1!$B$2:$B$3</c:f>
              <c:numCache>
                <c:formatCode>General</c:formatCode>
                <c:ptCount val="2"/>
                <c:pt idx="0">
                  <c:v>32.03</c:v>
                </c:pt>
                <c:pt idx="1">
                  <c:v>32.979999999999997</c:v>
                </c:pt>
              </c:numCache>
            </c:numRef>
          </c:val>
          <c:extLst>
            <c:ext xmlns:c16="http://schemas.microsoft.com/office/drawing/2014/chart" uri="{C3380CC4-5D6E-409C-BE32-E72D297353CC}">
              <c16:uniqueId val="{00000000-447E-4292-B051-0BC4287EA65B}"/>
            </c:ext>
          </c:extLst>
        </c:ser>
        <c:ser>
          <c:idx val="1"/>
          <c:order val="1"/>
          <c:tx>
            <c:strRef>
              <c:f>Sheet1!$C$1</c:f>
              <c:strCache>
                <c:ptCount val="1"/>
                <c:pt idx="0">
                  <c:v>Post</c:v>
                </c:pt>
              </c:strCache>
            </c:strRef>
          </c:tx>
          <c:spPr>
            <a:solidFill>
              <a:srgbClr val="C00000"/>
            </a:solidFill>
            <a:ln>
              <a:noFill/>
            </a:ln>
            <a:effectLst/>
          </c:spPr>
          <c:invertIfNegative val="0"/>
          <c:cat>
            <c:strRef>
              <c:f>Sheet1!$A$2:$A$3</c:f>
              <c:strCache>
                <c:ptCount val="2"/>
                <c:pt idx="0">
                  <c:v>Provocation</c:v>
                </c:pt>
                <c:pt idx="1">
                  <c:v>Neutral</c:v>
                </c:pt>
              </c:strCache>
            </c:strRef>
          </c:cat>
          <c:val>
            <c:numRef>
              <c:f>Sheet1!$C$2:$C$3</c:f>
              <c:numCache>
                <c:formatCode>General</c:formatCode>
                <c:ptCount val="2"/>
                <c:pt idx="0">
                  <c:v>28.82</c:v>
                </c:pt>
                <c:pt idx="1">
                  <c:v>32.08</c:v>
                </c:pt>
              </c:numCache>
            </c:numRef>
          </c:val>
          <c:extLst>
            <c:ext xmlns:c16="http://schemas.microsoft.com/office/drawing/2014/chart" uri="{C3380CC4-5D6E-409C-BE32-E72D297353CC}">
              <c16:uniqueId val="{00000001-447E-4292-B051-0BC4287EA65B}"/>
            </c:ext>
          </c:extLst>
        </c:ser>
        <c:dLbls>
          <c:showLegendKey val="0"/>
          <c:showVal val="0"/>
          <c:showCatName val="0"/>
          <c:showSerName val="0"/>
          <c:showPercent val="0"/>
          <c:showBubbleSize val="0"/>
        </c:dLbls>
        <c:gapWidth val="219"/>
        <c:overlap val="-27"/>
        <c:axId val="-1080411952"/>
        <c:axId val="-1080412624"/>
      </c:barChart>
      <c:catAx>
        <c:axId val="-108041195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080412624"/>
        <c:crosses val="autoZero"/>
        <c:auto val="1"/>
        <c:lblAlgn val="ctr"/>
        <c:lblOffset val="100"/>
        <c:noMultiLvlLbl val="0"/>
      </c:catAx>
      <c:valAx>
        <c:axId val="-108041262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08041195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Negative</a:t>
            </a:r>
            <a:r>
              <a:rPr lang="en-US" baseline="0" dirty="0"/>
              <a:t> Affect</a:t>
            </a:r>
            <a:endParaRPr lang="en-US"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Pre</c:v>
                </c:pt>
              </c:strCache>
            </c:strRef>
          </c:tx>
          <c:spPr>
            <a:solidFill>
              <a:schemeClr val="accent1"/>
            </a:solidFill>
            <a:ln>
              <a:noFill/>
            </a:ln>
            <a:effectLst/>
          </c:spPr>
          <c:invertIfNegative val="0"/>
          <c:cat>
            <c:strRef>
              <c:f>Sheet1!$A$2:$A$3</c:f>
              <c:strCache>
                <c:ptCount val="2"/>
                <c:pt idx="0">
                  <c:v>Provocation</c:v>
                </c:pt>
                <c:pt idx="1">
                  <c:v>Neutral</c:v>
                </c:pt>
              </c:strCache>
            </c:strRef>
          </c:cat>
          <c:val>
            <c:numRef>
              <c:f>Sheet1!$B$2:$B$3</c:f>
              <c:numCache>
                <c:formatCode>General</c:formatCode>
                <c:ptCount val="2"/>
                <c:pt idx="0">
                  <c:v>17.059999999999999</c:v>
                </c:pt>
                <c:pt idx="1">
                  <c:v>20.03</c:v>
                </c:pt>
              </c:numCache>
            </c:numRef>
          </c:val>
          <c:extLst>
            <c:ext xmlns:c16="http://schemas.microsoft.com/office/drawing/2014/chart" uri="{C3380CC4-5D6E-409C-BE32-E72D297353CC}">
              <c16:uniqueId val="{00000000-0EFA-4B5B-80AA-B2C6D27D5BBE}"/>
            </c:ext>
          </c:extLst>
        </c:ser>
        <c:ser>
          <c:idx val="1"/>
          <c:order val="1"/>
          <c:tx>
            <c:strRef>
              <c:f>Sheet1!$C$1</c:f>
              <c:strCache>
                <c:ptCount val="1"/>
                <c:pt idx="0">
                  <c:v>Post</c:v>
                </c:pt>
              </c:strCache>
            </c:strRef>
          </c:tx>
          <c:spPr>
            <a:solidFill>
              <a:srgbClr val="C00000"/>
            </a:solidFill>
            <a:ln>
              <a:noFill/>
            </a:ln>
            <a:effectLst/>
          </c:spPr>
          <c:invertIfNegative val="0"/>
          <c:cat>
            <c:strRef>
              <c:f>Sheet1!$A$2:$A$3</c:f>
              <c:strCache>
                <c:ptCount val="2"/>
                <c:pt idx="0">
                  <c:v>Provocation</c:v>
                </c:pt>
                <c:pt idx="1">
                  <c:v>Neutral</c:v>
                </c:pt>
              </c:strCache>
            </c:strRef>
          </c:cat>
          <c:val>
            <c:numRef>
              <c:f>Sheet1!$C$2:$C$3</c:f>
              <c:numCache>
                <c:formatCode>General</c:formatCode>
                <c:ptCount val="2"/>
                <c:pt idx="0">
                  <c:v>15.18</c:v>
                </c:pt>
                <c:pt idx="1">
                  <c:v>18.440000000000001</c:v>
                </c:pt>
              </c:numCache>
            </c:numRef>
          </c:val>
          <c:extLst>
            <c:ext xmlns:c16="http://schemas.microsoft.com/office/drawing/2014/chart" uri="{C3380CC4-5D6E-409C-BE32-E72D297353CC}">
              <c16:uniqueId val="{00000001-0EFA-4B5B-80AA-B2C6D27D5BBE}"/>
            </c:ext>
          </c:extLst>
        </c:ser>
        <c:dLbls>
          <c:showLegendKey val="0"/>
          <c:showVal val="0"/>
          <c:showCatName val="0"/>
          <c:showSerName val="0"/>
          <c:showPercent val="0"/>
          <c:showBubbleSize val="0"/>
        </c:dLbls>
        <c:gapWidth val="219"/>
        <c:overlap val="-27"/>
        <c:axId val="-1080513696"/>
        <c:axId val="-1080563648"/>
      </c:barChart>
      <c:catAx>
        <c:axId val="-108051369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080563648"/>
        <c:crosses val="autoZero"/>
        <c:auto val="1"/>
        <c:lblAlgn val="ctr"/>
        <c:lblOffset val="100"/>
        <c:noMultiLvlLbl val="0"/>
      </c:catAx>
      <c:valAx>
        <c:axId val="-108056364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08051369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Anger</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Pre</c:v>
                </c:pt>
              </c:strCache>
            </c:strRef>
          </c:tx>
          <c:spPr>
            <a:solidFill>
              <a:schemeClr val="accent1"/>
            </a:solidFill>
            <a:ln>
              <a:noFill/>
            </a:ln>
            <a:effectLst/>
          </c:spPr>
          <c:invertIfNegative val="0"/>
          <c:cat>
            <c:strRef>
              <c:f>Sheet1!$A$2:$A$3</c:f>
              <c:strCache>
                <c:ptCount val="2"/>
                <c:pt idx="0">
                  <c:v>Provocation</c:v>
                </c:pt>
                <c:pt idx="1">
                  <c:v>Neutral</c:v>
                </c:pt>
              </c:strCache>
            </c:strRef>
          </c:cat>
          <c:val>
            <c:numRef>
              <c:f>Sheet1!$B$2:$B$3</c:f>
              <c:numCache>
                <c:formatCode>General</c:formatCode>
                <c:ptCount val="2"/>
                <c:pt idx="0">
                  <c:v>4.8499999999999996</c:v>
                </c:pt>
                <c:pt idx="1">
                  <c:v>5.8</c:v>
                </c:pt>
              </c:numCache>
            </c:numRef>
          </c:val>
          <c:extLst>
            <c:ext xmlns:c16="http://schemas.microsoft.com/office/drawing/2014/chart" uri="{C3380CC4-5D6E-409C-BE32-E72D297353CC}">
              <c16:uniqueId val="{00000000-16E8-402D-8DEA-534A94E208CD}"/>
            </c:ext>
          </c:extLst>
        </c:ser>
        <c:ser>
          <c:idx val="1"/>
          <c:order val="1"/>
          <c:tx>
            <c:strRef>
              <c:f>Sheet1!$C$1</c:f>
              <c:strCache>
                <c:ptCount val="1"/>
                <c:pt idx="0">
                  <c:v>Post</c:v>
                </c:pt>
              </c:strCache>
            </c:strRef>
          </c:tx>
          <c:spPr>
            <a:solidFill>
              <a:srgbClr val="C00000"/>
            </a:solidFill>
            <a:ln>
              <a:noFill/>
            </a:ln>
            <a:effectLst/>
          </c:spPr>
          <c:invertIfNegative val="0"/>
          <c:cat>
            <c:strRef>
              <c:f>Sheet1!$A$2:$A$3</c:f>
              <c:strCache>
                <c:ptCount val="2"/>
                <c:pt idx="0">
                  <c:v>Provocation</c:v>
                </c:pt>
                <c:pt idx="1">
                  <c:v>Neutral</c:v>
                </c:pt>
              </c:strCache>
            </c:strRef>
          </c:cat>
          <c:val>
            <c:numRef>
              <c:f>Sheet1!$C$2:$C$3</c:f>
              <c:numCache>
                <c:formatCode>General</c:formatCode>
                <c:ptCount val="2"/>
                <c:pt idx="0">
                  <c:v>4.5199999999999996</c:v>
                </c:pt>
                <c:pt idx="1">
                  <c:v>5.03</c:v>
                </c:pt>
              </c:numCache>
            </c:numRef>
          </c:val>
          <c:extLst>
            <c:ext xmlns:c16="http://schemas.microsoft.com/office/drawing/2014/chart" uri="{C3380CC4-5D6E-409C-BE32-E72D297353CC}">
              <c16:uniqueId val="{00000001-16E8-402D-8DEA-534A94E208CD}"/>
            </c:ext>
          </c:extLst>
        </c:ser>
        <c:dLbls>
          <c:showLegendKey val="0"/>
          <c:showVal val="0"/>
          <c:showCatName val="0"/>
          <c:showSerName val="0"/>
          <c:showPercent val="0"/>
          <c:showBubbleSize val="0"/>
        </c:dLbls>
        <c:gapWidth val="219"/>
        <c:overlap val="-27"/>
        <c:axId val="-935100800"/>
        <c:axId val="-1101028528"/>
      </c:barChart>
      <c:catAx>
        <c:axId val="-9351008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101028528"/>
        <c:crosses val="autoZero"/>
        <c:auto val="1"/>
        <c:lblAlgn val="ctr"/>
        <c:lblOffset val="100"/>
        <c:noMultiLvlLbl val="0"/>
      </c:catAx>
      <c:valAx>
        <c:axId val="-110102852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9351008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Sadness</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Pre</c:v>
                </c:pt>
              </c:strCache>
            </c:strRef>
          </c:tx>
          <c:spPr>
            <a:solidFill>
              <a:schemeClr val="accent1"/>
            </a:solidFill>
            <a:ln>
              <a:noFill/>
            </a:ln>
            <a:effectLst/>
          </c:spPr>
          <c:invertIfNegative val="0"/>
          <c:cat>
            <c:strRef>
              <c:f>Sheet1!$A$2:$A$3</c:f>
              <c:strCache>
                <c:ptCount val="2"/>
                <c:pt idx="0">
                  <c:v>Provocation</c:v>
                </c:pt>
                <c:pt idx="1">
                  <c:v>Neutral</c:v>
                </c:pt>
              </c:strCache>
            </c:strRef>
          </c:cat>
          <c:val>
            <c:numRef>
              <c:f>Sheet1!$B$2:$B$3</c:f>
              <c:numCache>
                <c:formatCode>General</c:formatCode>
                <c:ptCount val="2"/>
                <c:pt idx="0">
                  <c:v>7.1199999999999974</c:v>
                </c:pt>
                <c:pt idx="1">
                  <c:v>8.52</c:v>
                </c:pt>
              </c:numCache>
            </c:numRef>
          </c:val>
          <c:extLst>
            <c:ext xmlns:c16="http://schemas.microsoft.com/office/drawing/2014/chart" uri="{C3380CC4-5D6E-409C-BE32-E72D297353CC}">
              <c16:uniqueId val="{00000000-769D-428F-A159-DBD7473F016C}"/>
            </c:ext>
          </c:extLst>
        </c:ser>
        <c:ser>
          <c:idx val="1"/>
          <c:order val="1"/>
          <c:tx>
            <c:strRef>
              <c:f>Sheet1!$C$1</c:f>
              <c:strCache>
                <c:ptCount val="1"/>
                <c:pt idx="0">
                  <c:v>Post</c:v>
                </c:pt>
              </c:strCache>
            </c:strRef>
          </c:tx>
          <c:spPr>
            <a:solidFill>
              <a:srgbClr val="C00000"/>
            </a:solidFill>
            <a:ln>
              <a:noFill/>
            </a:ln>
            <a:effectLst/>
          </c:spPr>
          <c:invertIfNegative val="0"/>
          <c:cat>
            <c:strRef>
              <c:f>Sheet1!$A$2:$A$3</c:f>
              <c:strCache>
                <c:ptCount val="2"/>
                <c:pt idx="0">
                  <c:v>Provocation</c:v>
                </c:pt>
                <c:pt idx="1">
                  <c:v>Neutral</c:v>
                </c:pt>
              </c:strCache>
            </c:strRef>
          </c:cat>
          <c:val>
            <c:numRef>
              <c:f>Sheet1!$C$2:$C$3</c:f>
              <c:numCache>
                <c:formatCode>General</c:formatCode>
                <c:ptCount val="2"/>
                <c:pt idx="0">
                  <c:v>6.97</c:v>
                </c:pt>
                <c:pt idx="1">
                  <c:v>7.91</c:v>
                </c:pt>
              </c:numCache>
            </c:numRef>
          </c:val>
          <c:extLst>
            <c:ext xmlns:c16="http://schemas.microsoft.com/office/drawing/2014/chart" uri="{C3380CC4-5D6E-409C-BE32-E72D297353CC}">
              <c16:uniqueId val="{00000001-769D-428F-A159-DBD7473F016C}"/>
            </c:ext>
          </c:extLst>
        </c:ser>
        <c:dLbls>
          <c:showLegendKey val="0"/>
          <c:showVal val="0"/>
          <c:showCatName val="0"/>
          <c:showSerName val="0"/>
          <c:showPercent val="0"/>
          <c:showBubbleSize val="0"/>
        </c:dLbls>
        <c:gapWidth val="219"/>
        <c:overlap val="-27"/>
        <c:axId val="-1101377056"/>
        <c:axId val="-1101424656"/>
      </c:barChart>
      <c:catAx>
        <c:axId val="-110137705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101424656"/>
        <c:crosses val="autoZero"/>
        <c:auto val="1"/>
        <c:lblAlgn val="ctr"/>
        <c:lblOffset val="100"/>
        <c:noMultiLvlLbl val="0"/>
      </c:catAx>
      <c:valAx>
        <c:axId val="-110142465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10137705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Anxiety</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Pre</c:v>
                </c:pt>
              </c:strCache>
            </c:strRef>
          </c:tx>
          <c:spPr>
            <a:solidFill>
              <a:schemeClr val="accent1"/>
            </a:solidFill>
            <a:ln>
              <a:noFill/>
            </a:ln>
            <a:effectLst/>
          </c:spPr>
          <c:invertIfNegative val="0"/>
          <c:cat>
            <c:strRef>
              <c:f>Sheet1!$A$2:$A$3</c:f>
              <c:strCache>
                <c:ptCount val="2"/>
                <c:pt idx="0">
                  <c:v>Provocation</c:v>
                </c:pt>
                <c:pt idx="1">
                  <c:v>Neutral</c:v>
                </c:pt>
              </c:strCache>
            </c:strRef>
          </c:cat>
          <c:val>
            <c:numRef>
              <c:f>Sheet1!$B$2:$B$3</c:f>
              <c:numCache>
                <c:formatCode>General</c:formatCode>
                <c:ptCount val="2"/>
                <c:pt idx="0">
                  <c:v>9.2399999999999984</c:v>
                </c:pt>
                <c:pt idx="1">
                  <c:v>11.88</c:v>
                </c:pt>
              </c:numCache>
            </c:numRef>
          </c:val>
          <c:extLst>
            <c:ext xmlns:c16="http://schemas.microsoft.com/office/drawing/2014/chart" uri="{C3380CC4-5D6E-409C-BE32-E72D297353CC}">
              <c16:uniqueId val="{00000000-47C8-4E33-9306-9CB6430D92E9}"/>
            </c:ext>
          </c:extLst>
        </c:ser>
        <c:ser>
          <c:idx val="1"/>
          <c:order val="1"/>
          <c:tx>
            <c:strRef>
              <c:f>Sheet1!$C$1</c:f>
              <c:strCache>
                <c:ptCount val="1"/>
                <c:pt idx="0">
                  <c:v>Post</c:v>
                </c:pt>
              </c:strCache>
            </c:strRef>
          </c:tx>
          <c:spPr>
            <a:solidFill>
              <a:srgbClr val="C00000"/>
            </a:solidFill>
            <a:ln>
              <a:noFill/>
            </a:ln>
            <a:effectLst/>
          </c:spPr>
          <c:invertIfNegative val="0"/>
          <c:cat>
            <c:strRef>
              <c:f>Sheet1!$A$2:$A$3</c:f>
              <c:strCache>
                <c:ptCount val="2"/>
                <c:pt idx="0">
                  <c:v>Provocation</c:v>
                </c:pt>
                <c:pt idx="1">
                  <c:v>Neutral</c:v>
                </c:pt>
              </c:strCache>
            </c:strRef>
          </c:cat>
          <c:val>
            <c:numRef>
              <c:f>Sheet1!$C$2:$C$3</c:f>
              <c:numCache>
                <c:formatCode>General</c:formatCode>
                <c:ptCount val="2"/>
                <c:pt idx="0">
                  <c:v>8.18</c:v>
                </c:pt>
                <c:pt idx="1">
                  <c:v>11.27</c:v>
                </c:pt>
              </c:numCache>
            </c:numRef>
          </c:val>
          <c:extLst>
            <c:ext xmlns:c16="http://schemas.microsoft.com/office/drawing/2014/chart" uri="{C3380CC4-5D6E-409C-BE32-E72D297353CC}">
              <c16:uniqueId val="{00000001-47C8-4E33-9306-9CB6430D92E9}"/>
            </c:ext>
          </c:extLst>
        </c:ser>
        <c:dLbls>
          <c:showLegendKey val="0"/>
          <c:showVal val="0"/>
          <c:showCatName val="0"/>
          <c:showSerName val="0"/>
          <c:showPercent val="0"/>
          <c:showBubbleSize val="0"/>
        </c:dLbls>
        <c:gapWidth val="219"/>
        <c:overlap val="-27"/>
        <c:axId val="-1080474544"/>
        <c:axId val="-1080998176"/>
      </c:barChart>
      <c:catAx>
        <c:axId val="-10804745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080998176"/>
        <c:crosses val="autoZero"/>
        <c:auto val="1"/>
        <c:lblAlgn val="ctr"/>
        <c:lblOffset val="100"/>
        <c:noMultiLvlLbl val="0"/>
      </c:catAx>
      <c:valAx>
        <c:axId val="-108099817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08047454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2800" dirty="0"/>
              <a:t>Retaliation</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Provocation</c:v>
                </c:pt>
              </c:strCache>
            </c:strRef>
          </c:tx>
          <c:spPr>
            <a:solidFill>
              <a:schemeClr val="accent1"/>
            </a:solidFill>
            <a:ln>
              <a:noFill/>
            </a:ln>
            <a:effectLst/>
          </c:spPr>
          <c:invertIfNegative val="0"/>
          <c:cat>
            <c:strRef>
              <c:f>Sheet1!$A$2:$A$4</c:f>
              <c:strCache>
                <c:ptCount val="3"/>
                <c:pt idx="0">
                  <c:v>Own ability to communicate</c:v>
                </c:pt>
                <c:pt idx="1">
                  <c:v>Partner's communication of life goals</c:v>
                </c:pt>
                <c:pt idx="2">
                  <c:v>Partner's communication of feedback</c:v>
                </c:pt>
              </c:strCache>
            </c:strRef>
          </c:cat>
          <c:val>
            <c:numRef>
              <c:f>Sheet1!$B$2:$B$4</c:f>
              <c:numCache>
                <c:formatCode>General</c:formatCode>
                <c:ptCount val="3"/>
                <c:pt idx="0">
                  <c:v>6.09</c:v>
                </c:pt>
                <c:pt idx="1">
                  <c:v>3.85</c:v>
                </c:pt>
                <c:pt idx="2">
                  <c:v>5.03</c:v>
                </c:pt>
              </c:numCache>
            </c:numRef>
          </c:val>
          <c:extLst>
            <c:ext xmlns:c16="http://schemas.microsoft.com/office/drawing/2014/chart" uri="{C3380CC4-5D6E-409C-BE32-E72D297353CC}">
              <c16:uniqueId val="{00000000-D1C6-49CC-9CB4-E39063F0B270}"/>
            </c:ext>
          </c:extLst>
        </c:ser>
        <c:ser>
          <c:idx val="1"/>
          <c:order val="1"/>
          <c:tx>
            <c:strRef>
              <c:f>Sheet1!$C$1</c:f>
              <c:strCache>
                <c:ptCount val="1"/>
                <c:pt idx="0">
                  <c:v>Neutral</c:v>
                </c:pt>
              </c:strCache>
            </c:strRef>
          </c:tx>
          <c:spPr>
            <a:solidFill>
              <a:schemeClr val="accent3"/>
            </a:solidFill>
            <a:ln>
              <a:noFill/>
            </a:ln>
            <a:effectLst/>
          </c:spPr>
          <c:invertIfNegative val="0"/>
          <c:cat>
            <c:strRef>
              <c:f>Sheet1!$A$2:$A$4</c:f>
              <c:strCache>
                <c:ptCount val="3"/>
                <c:pt idx="0">
                  <c:v>Own ability to communicate</c:v>
                </c:pt>
                <c:pt idx="1">
                  <c:v>Partner's communication of life goals</c:v>
                </c:pt>
                <c:pt idx="2">
                  <c:v>Partner's communication of feedback</c:v>
                </c:pt>
              </c:strCache>
            </c:strRef>
          </c:cat>
          <c:val>
            <c:numRef>
              <c:f>Sheet1!$C$2:$C$4</c:f>
              <c:numCache>
                <c:formatCode>General</c:formatCode>
                <c:ptCount val="3"/>
                <c:pt idx="0">
                  <c:v>6.63</c:v>
                </c:pt>
                <c:pt idx="1">
                  <c:v>6.53</c:v>
                </c:pt>
                <c:pt idx="2">
                  <c:v>7.6099999999999977</c:v>
                </c:pt>
              </c:numCache>
            </c:numRef>
          </c:val>
          <c:extLst>
            <c:ext xmlns:c16="http://schemas.microsoft.com/office/drawing/2014/chart" uri="{C3380CC4-5D6E-409C-BE32-E72D297353CC}">
              <c16:uniqueId val="{00000001-D1C6-49CC-9CB4-E39063F0B270}"/>
            </c:ext>
          </c:extLst>
        </c:ser>
        <c:dLbls>
          <c:showLegendKey val="0"/>
          <c:showVal val="0"/>
          <c:showCatName val="0"/>
          <c:showSerName val="0"/>
          <c:showPercent val="0"/>
          <c:showBubbleSize val="0"/>
        </c:dLbls>
        <c:gapWidth val="219"/>
        <c:overlap val="-27"/>
        <c:axId val="-1080282800"/>
        <c:axId val="-1080347088"/>
      </c:barChart>
      <c:catAx>
        <c:axId val="-10802828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080347088"/>
        <c:crosses val="autoZero"/>
        <c:auto val="1"/>
        <c:lblAlgn val="ctr"/>
        <c:lblOffset val="100"/>
        <c:noMultiLvlLbl val="0"/>
      </c:catAx>
      <c:valAx>
        <c:axId val="-108034708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080282800"/>
        <c:crosses val="autoZero"/>
        <c:crossBetween val="between"/>
      </c:valAx>
      <c:spPr>
        <a:noFill/>
        <a:ln>
          <a:noFill/>
        </a:ln>
        <a:effectLst/>
      </c:spPr>
    </c:plotArea>
    <c:legend>
      <c:legendPos val="b"/>
      <c:layout>
        <c:manualLayout>
          <c:xMode val="edge"/>
          <c:yMode val="edge"/>
          <c:x val="0.34989779686630101"/>
          <c:y val="0.91013753115114804"/>
          <c:w val="0.30020430684800797"/>
          <c:h val="7.0920085265584895E-2"/>
        </c:manualLayout>
      </c:layout>
      <c:overlay val="0"/>
      <c:spPr>
        <a:noFill/>
        <a:ln>
          <a:noFill/>
        </a:ln>
        <a:effectLst/>
      </c:spPr>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2500" dirty="0"/>
              <a:t>Anxiety level</a:t>
            </a:r>
          </a:p>
        </c:rich>
      </c:tx>
      <c:layout>
        <c:manualLayout>
          <c:xMode val="edge"/>
          <c:yMode val="edge"/>
          <c:x val="0.40445572942776598"/>
          <c:y val="4.2879947850780503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9.9859574479508693E-3"/>
          <c:y val="9.57222886044755E-2"/>
          <c:w val="0.95937499999999998"/>
          <c:h val="0.75062353896262701"/>
        </c:manualLayout>
      </c:layout>
      <c:lineChart>
        <c:grouping val="standard"/>
        <c:varyColors val="0"/>
        <c:ser>
          <c:idx val="0"/>
          <c:order val="0"/>
          <c:tx>
            <c:strRef>
              <c:f>Sheet1!$B$1</c:f>
              <c:strCache>
                <c:ptCount val="1"/>
                <c:pt idx="0">
                  <c:v>Anxiety level</c:v>
                </c:pt>
              </c:strCache>
            </c:strRef>
          </c:tx>
          <c:spPr>
            <a:ln w="28575" cap="rnd">
              <a:solidFill>
                <a:schemeClr val="accent1"/>
              </a:solidFill>
              <a:round/>
            </a:ln>
            <a:effectLst/>
          </c:spPr>
          <c:marker>
            <c:symbol val="none"/>
          </c:marker>
          <c:cat>
            <c:strRef>
              <c:f>Sheet1!$A$2:$A$6</c:f>
              <c:strCache>
                <c:ptCount val="5"/>
                <c:pt idx="0">
                  <c:v>Affect level before informed</c:v>
                </c:pt>
                <c:pt idx="1">
                  <c:v>Informed of speech</c:v>
                </c:pt>
                <c:pt idx="2">
                  <c:v>Our initial measure of affect</c:v>
                </c:pt>
                <c:pt idx="3">
                  <c:v>After speech</c:v>
                </c:pt>
                <c:pt idx="4">
                  <c:v>After Feedback</c:v>
                </c:pt>
              </c:strCache>
            </c:strRef>
          </c:cat>
          <c:val>
            <c:numRef>
              <c:f>Sheet1!$B$2:$B$6</c:f>
              <c:numCache>
                <c:formatCode>General</c:formatCode>
                <c:ptCount val="5"/>
                <c:pt idx="0">
                  <c:v>3</c:v>
                </c:pt>
                <c:pt idx="1">
                  <c:v>10</c:v>
                </c:pt>
                <c:pt idx="2">
                  <c:v>10</c:v>
                </c:pt>
                <c:pt idx="3">
                  <c:v>3</c:v>
                </c:pt>
                <c:pt idx="4">
                  <c:v>5</c:v>
                </c:pt>
              </c:numCache>
            </c:numRef>
          </c:val>
          <c:smooth val="0"/>
          <c:extLst>
            <c:ext xmlns:c16="http://schemas.microsoft.com/office/drawing/2014/chart" uri="{C3380CC4-5D6E-409C-BE32-E72D297353CC}">
              <c16:uniqueId val="{00000000-4D47-4462-BC65-4D9E18A3FF42}"/>
            </c:ext>
          </c:extLst>
        </c:ser>
        <c:dLbls>
          <c:showLegendKey val="0"/>
          <c:showVal val="0"/>
          <c:showCatName val="0"/>
          <c:showSerName val="0"/>
          <c:showPercent val="0"/>
          <c:showBubbleSize val="0"/>
        </c:dLbls>
        <c:smooth val="0"/>
        <c:axId val="-1115709680"/>
        <c:axId val="-1115743344"/>
      </c:lineChart>
      <c:catAx>
        <c:axId val="-11157096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crossAx val="-1115743344"/>
        <c:crosses val="autoZero"/>
        <c:auto val="1"/>
        <c:lblAlgn val="ctr"/>
        <c:lblOffset val="100"/>
        <c:noMultiLvlLbl val="0"/>
      </c:catAx>
      <c:valAx>
        <c:axId val="-1115743344"/>
        <c:scaling>
          <c:orientation val="minMax"/>
        </c:scaling>
        <c:delete val="1"/>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crossAx val="-111570968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964CBB2-30E9-3F49-B50A-029A930ADE34}" type="doc">
      <dgm:prSet loTypeId="urn:microsoft.com/office/officeart/2005/8/layout/process1" loCatId="" qsTypeId="urn:microsoft.com/office/officeart/2005/8/quickstyle/simple4" qsCatId="simple" csTypeId="urn:microsoft.com/office/officeart/2005/8/colors/accent1_2" csCatId="accent1" phldr="1"/>
      <dgm:spPr/>
    </dgm:pt>
    <dgm:pt modelId="{6C017D00-01AA-3B4F-8B9E-262C38E18B85}">
      <dgm:prSet phldrT="[Text]"/>
      <dgm:spPr>
        <a:solidFill>
          <a:schemeClr val="accent1"/>
        </a:solidFill>
      </dgm:spPr>
      <dgm:t>
        <a:bodyPr/>
        <a:lstStyle/>
        <a:p>
          <a:r>
            <a:rPr lang="en-US" dirty="0"/>
            <a:t>Anger</a:t>
          </a:r>
        </a:p>
      </dgm:t>
    </dgm:pt>
    <dgm:pt modelId="{AEC610CF-EAA0-4844-9ABD-2155FEA4A8F2}" type="parTrans" cxnId="{55E5FE6C-57D4-BE4C-9AF0-EB2F00B00382}">
      <dgm:prSet/>
      <dgm:spPr/>
      <dgm:t>
        <a:bodyPr/>
        <a:lstStyle/>
        <a:p>
          <a:endParaRPr lang="en-US"/>
        </a:p>
      </dgm:t>
    </dgm:pt>
    <dgm:pt modelId="{92ABDE84-3B30-D64B-961B-88C141559749}" type="sibTrans" cxnId="{55E5FE6C-57D4-BE4C-9AF0-EB2F00B00382}">
      <dgm:prSet/>
      <dgm:spPr/>
      <dgm:t>
        <a:bodyPr/>
        <a:lstStyle/>
        <a:p>
          <a:endParaRPr lang="en-US"/>
        </a:p>
      </dgm:t>
    </dgm:pt>
    <dgm:pt modelId="{A0EAB1B2-C966-914F-A44F-64BEF8C2E2E7}">
      <dgm:prSet phldrT="[Text]"/>
      <dgm:spPr>
        <a:solidFill>
          <a:schemeClr val="accent2">
            <a:lumMod val="75000"/>
          </a:schemeClr>
        </a:solidFill>
      </dgm:spPr>
      <dgm:t>
        <a:bodyPr/>
        <a:lstStyle/>
        <a:p>
          <a:r>
            <a:rPr lang="en-US" dirty="0"/>
            <a:t>Aggression</a:t>
          </a:r>
        </a:p>
      </dgm:t>
    </dgm:pt>
    <dgm:pt modelId="{F2AEDDA5-EBE0-844A-97AC-7FD37DAB7639}" type="parTrans" cxnId="{34DEDE30-7EF1-2944-A164-1B1FEF7EC989}">
      <dgm:prSet/>
      <dgm:spPr/>
      <dgm:t>
        <a:bodyPr/>
        <a:lstStyle/>
        <a:p>
          <a:endParaRPr lang="en-US"/>
        </a:p>
      </dgm:t>
    </dgm:pt>
    <dgm:pt modelId="{A1E4C1D5-B66F-5E4A-9E02-EE60C7D6E98F}" type="sibTrans" cxnId="{34DEDE30-7EF1-2944-A164-1B1FEF7EC989}">
      <dgm:prSet/>
      <dgm:spPr/>
      <dgm:t>
        <a:bodyPr/>
        <a:lstStyle/>
        <a:p>
          <a:endParaRPr lang="en-US"/>
        </a:p>
      </dgm:t>
    </dgm:pt>
    <dgm:pt modelId="{999497A4-E742-7F4A-A56D-88E6AE798C10}" type="pres">
      <dgm:prSet presAssocID="{5964CBB2-30E9-3F49-B50A-029A930ADE34}" presName="Name0" presStyleCnt="0">
        <dgm:presLayoutVars>
          <dgm:dir/>
          <dgm:resizeHandles val="exact"/>
        </dgm:presLayoutVars>
      </dgm:prSet>
      <dgm:spPr/>
    </dgm:pt>
    <dgm:pt modelId="{9BEFED72-C7BC-8742-BE74-1842CA4E3C8C}" type="pres">
      <dgm:prSet presAssocID="{6C017D00-01AA-3B4F-8B9E-262C38E18B85}" presName="node" presStyleLbl="node1" presStyleIdx="0" presStyleCnt="2">
        <dgm:presLayoutVars>
          <dgm:bulletEnabled val="1"/>
        </dgm:presLayoutVars>
      </dgm:prSet>
      <dgm:spPr/>
    </dgm:pt>
    <dgm:pt modelId="{B4546A23-353F-C340-87AC-5811DEDA8097}" type="pres">
      <dgm:prSet presAssocID="{92ABDE84-3B30-D64B-961B-88C141559749}" presName="sibTrans" presStyleLbl="sibTrans2D1" presStyleIdx="0" presStyleCnt="1"/>
      <dgm:spPr/>
    </dgm:pt>
    <dgm:pt modelId="{E14EF9FE-B82C-1D4E-8D69-E8076F32CF7D}" type="pres">
      <dgm:prSet presAssocID="{92ABDE84-3B30-D64B-961B-88C141559749}" presName="connectorText" presStyleLbl="sibTrans2D1" presStyleIdx="0" presStyleCnt="1"/>
      <dgm:spPr/>
    </dgm:pt>
    <dgm:pt modelId="{6E8B8C66-137B-4441-A374-DBB7A2906D37}" type="pres">
      <dgm:prSet presAssocID="{A0EAB1B2-C966-914F-A44F-64BEF8C2E2E7}" presName="node" presStyleLbl="node1" presStyleIdx="1" presStyleCnt="2">
        <dgm:presLayoutVars>
          <dgm:bulletEnabled val="1"/>
        </dgm:presLayoutVars>
      </dgm:prSet>
      <dgm:spPr/>
    </dgm:pt>
  </dgm:ptLst>
  <dgm:cxnLst>
    <dgm:cxn modelId="{3792F522-17F0-3D4E-84B1-40234F2F2FAB}" type="presOf" srcId="{92ABDE84-3B30-D64B-961B-88C141559749}" destId="{E14EF9FE-B82C-1D4E-8D69-E8076F32CF7D}" srcOrd="1" destOrd="0" presId="urn:microsoft.com/office/officeart/2005/8/layout/process1"/>
    <dgm:cxn modelId="{34DEDE30-7EF1-2944-A164-1B1FEF7EC989}" srcId="{5964CBB2-30E9-3F49-B50A-029A930ADE34}" destId="{A0EAB1B2-C966-914F-A44F-64BEF8C2E2E7}" srcOrd="1" destOrd="0" parTransId="{F2AEDDA5-EBE0-844A-97AC-7FD37DAB7639}" sibTransId="{A1E4C1D5-B66F-5E4A-9E02-EE60C7D6E98F}"/>
    <dgm:cxn modelId="{55E5FE6C-57D4-BE4C-9AF0-EB2F00B00382}" srcId="{5964CBB2-30E9-3F49-B50A-029A930ADE34}" destId="{6C017D00-01AA-3B4F-8B9E-262C38E18B85}" srcOrd="0" destOrd="0" parTransId="{AEC610CF-EAA0-4844-9ABD-2155FEA4A8F2}" sibTransId="{92ABDE84-3B30-D64B-961B-88C141559749}"/>
    <dgm:cxn modelId="{36DA0699-5712-E742-A811-B53EDA212D03}" type="presOf" srcId="{A0EAB1B2-C966-914F-A44F-64BEF8C2E2E7}" destId="{6E8B8C66-137B-4441-A374-DBB7A2906D37}" srcOrd="0" destOrd="0" presId="urn:microsoft.com/office/officeart/2005/8/layout/process1"/>
    <dgm:cxn modelId="{1E0486A2-131A-3542-82CA-0D00656B6D3D}" type="presOf" srcId="{5964CBB2-30E9-3F49-B50A-029A930ADE34}" destId="{999497A4-E742-7F4A-A56D-88E6AE798C10}" srcOrd="0" destOrd="0" presId="urn:microsoft.com/office/officeart/2005/8/layout/process1"/>
    <dgm:cxn modelId="{02D144E3-0204-9D4A-A2BC-3FB094A06D6D}" type="presOf" srcId="{92ABDE84-3B30-D64B-961B-88C141559749}" destId="{B4546A23-353F-C340-87AC-5811DEDA8097}" srcOrd="0" destOrd="0" presId="urn:microsoft.com/office/officeart/2005/8/layout/process1"/>
    <dgm:cxn modelId="{675F50E4-A3A9-244A-A471-4F9ACDF21B09}" type="presOf" srcId="{6C017D00-01AA-3B4F-8B9E-262C38E18B85}" destId="{9BEFED72-C7BC-8742-BE74-1842CA4E3C8C}" srcOrd="0" destOrd="0" presId="urn:microsoft.com/office/officeart/2005/8/layout/process1"/>
    <dgm:cxn modelId="{133B11ED-E43F-F84D-9F60-F61FB71511B3}" type="presParOf" srcId="{999497A4-E742-7F4A-A56D-88E6AE798C10}" destId="{9BEFED72-C7BC-8742-BE74-1842CA4E3C8C}" srcOrd="0" destOrd="0" presId="urn:microsoft.com/office/officeart/2005/8/layout/process1"/>
    <dgm:cxn modelId="{F8239861-B3C1-6046-A11E-7673AFB6ABB4}" type="presParOf" srcId="{999497A4-E742-7F4A-A56D-88E6AE798C10}" destId="{B4546A23-353F-C340-87AC-5811DEDA8097}" srcOrd="1" destOrd="0" presId="urn:microsoft.com/office/officeart/2005/8/layout/process1"/>
    <dgm:cxn modelId="{21858901-8FB5-D349-98CC-821AFB6FB276}" type="presParOf" srcId="{B4546A23-353F-C340-87AC-5811DEDA8097}" destId="{E14EF9FE-B82C-1D4E-8D69-E8076F32CF7D}" srcOrd="0" destOrd="0" presId="urn:microsoft.com/office/officeart/2005/8/layout/process1"/>
    <dgm:cxn modelId="{7D078B5F-1318-C14A-A351-46E5D1EE6FFD}" type="presParOf" srcId="{999497A4-E742-7F4A-A56D-88E6AE798C10}" destId="{6E8B8C66-137B-4441-A374-DBB7A2906D37}" srcOrd="2"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B821918-CBF5-D446-A044-CA4499C6F715}" type="doc">
      <dgm:prSet loTypeId="urn:microsoft.com/office/officeart/2005/8/layout/hierarchy5" loCatId="" qsTypeId="urn:microsoft.com/office/officeart/2005/8/quickstyle/simple4" qsCatId="simple" csTypeId="urn:microsoft.com/office/officeart/2005/8/colors/accent1_2" csCatId="accent1" phldr="1"/>
      <dgm:spPr/>
      <dgm:t>
        <a:bodyPr/>
        <a:lstStyle/>
        <a:p>
          <a:endParaRPr lang="en-US"/>
        </a:p>
      </dgm:t>
    </dgm:pt>
    <dgm:pt modelId="{2A803C15-87F7-EE45-ABBC-5BCB75EB70D7}">
      <dgm:prSet phldrT="[Text]"/>
      <dgm:spPr>
        <a:solidFill>
          <a:schemeClr val="accent2"/>
        </a:solidFill>
      </dgm:spPr>
      <dgm:t>
        <a:bodyPr/>
        <a:lstStyle/>
        <a:p>
          <a:r>
            <a:rPr lang="en-US" b="1" dirty="0"/>
            <a:t>Questionnaires</a:t>
          </a:r>
        </a:p>
      </dgm:t>
    </dgm:pt>
    <dgm:pt modelId="{2B25E671-EBB8-0A47-B9B8-DA33A8B21D87}" type="parTrans" cxnId="{FC64DB51-EE6A-FF45-806E-AB1216601FF4}">
      <dgm:prSet/>
      <dgm:spPr/>
      <dgm:t>
        <a:bodyPr/>
        <a:lstStyle/>
        <a:p>
          <a:endParaRPr lang="en-US"/>
        </a:p>
      </dgm:t>
    </dgm:pt>
    <dgm:pt modelId="{5B768132-44EE-DA47-8910-5FFF29FA1506}" type="sibTrans" cxnId="{FC64DB51-EE6A-FF45-806E-AB1216601FF4}">
      <dgm:prSet/>
      <dgm:spPr/>
      <dgm:t>
        <a:bodyPr/>
        <a:lstStyle/>
        <a:p>
          <a:endParaRPr lang="en-US"/>
        </a:p>
      </dgm:t>
    </dgm:pt>
    <dgm:pt modelId="{6EF8A8B8-B6CF-7242-BB9C-F973BB865153}">
      <dgm:prSet phldrT="[Text]"/>
      <dgm:spPr>
        <a:solidFill>
          <a:schemeClr val="accent2"/>
        </a:solidFill>
      </dgm:spPr>
      <dgm:t>
        <a:bodyPr/>
        <a:lstStyle/>
        <a:p>
          <a:r>
            <a:rPr lang="en-US" dirty="0"/>
            <a:t>Mood (PANAS)</a:t>
          </a:r>
        </a:p>
      </dgm:t>
    </dgm:pt>
    <dgm:pt modelId="{B7F8543C-6EFD-2945-B4AC-9462997B0C4B}" type="parTrans" cxnId="{43C0B89D-5070-F545-9371-9460C0ECDA48}">
      <dgm:prSet/>
      <dgm:spPr/>
      <dgm:t>
        <a:bodyPr/>
        <a:lstStyle/>
        <a:p>
          <a:endParaRPr lang="en-US"/>
        </a:p>
      </dgm:t>
    </dgm:pt>
    <dgm:pt modelId="{4840B599-9B82-1D4D-ADF2-B3A8FF6DCA5E}" type="sibTrans" cxnId="{43C0B89D-5070-F545-9371-9460C0ECDA48}">
      <dgm:prSet/>
      <dgm:spPr/>
      <dgm:t>
        <a:bodyPr/>
        <a:lstStyle/>
        <a:p>
          <a:endParaRPr lang="en-US"/>
        </a:p>
      </dgm:t>
    </dgm:pt>
    <dgm:pt modelId="{793430E8-9991-8841-83CF-FEAD9ADAA5AE}">
      <dgm:prSet phldrT="[Text]"/>
      <dgm:spPr>
        <a:solidFill>
          <a:schemeClr val="accent2"/>
        </a:solidFill>
      </dgm:spPr>
      <dgm:t>
        <a:bodyPr/>
        <a:lstStyle/>
        <a:p>
          <a:r>
            <a:rPr lang="en-US" dirty="0"/>
            <a:t>Positive Affect</a:t>
          </a:r>
        </a:p>
      </dgm:t>
    </dgm:pt>
    <dgm:pt modelId="{AC170022-F4E6-9340-B260-387A6C563694}" type="parTrans" cxnId="{9C1BB2BF-6F88-804C-89D4-A6D87A2C57E9}">
      <dgm:prSet/>
      <dgm:spPr/>
      <dgm:t>
        <a:bodyPr/>
        <a:lstStyle/>
        <a:p>
          <a:endParaRPr lang="en-US"/>
        </a:p>
      </dgm:t>
    </dgm:pt>
    <dgm:pt modelId="{EEF61DF8-73D8-DA4F-985B-10602543BDFE}" type="sibTrans" cxnId="{9C1BB2BF-6F88-804C-89D4-A6D87A2C57E9}">
      <dgm:prSet/>
      <dgm:spPr/>
      <dgm:t>
        <a:bodyPr/>
        <a:lstStyle/>
        <a:p>
          <a:endParaRPr lang="en-US"/>
        </a:p>
      </dgm:t>
    </dgm:pt>
    <dgm:pt modelId="{74C6BE74-DF22-DC40-8515-C9A6215D0191}">
      <dgm:prSet phldrT="[Text]"/>
      <dgm:spPr>
        <a:solidFill>
          <a:schemeClr val="accent2"/>
        </a:solidFill>
      </dgm:spPr>
      <dgm:t>
        <a:bodyPr/>
        <a:lstStyle/>
        <a:p>
          <a:r>
            <a:rPr lang="en-US" dirty="0"/>
            <a:t>Negative Affect</a:t>
          </a:r>
        </a:p>
      </dgm:t>
    </dgm:pt>
    <dgm:pt modelId="{8271B00E-02A5-2E4E-AE57-109828A5ADC8}" type="parTrans" cxnId="{428DADFB-FB52-8740-ABCE-386F563E1C6C}">
      <dgm:prSet/>
      <dgm:spPr/>
      <dgm:t>
        <a:bodyPr/>
        <a:lstStyle/>
        <a:p>
          <a:endParaRPr lang="en-US"/>
        </a:p>
      </dgm:t>
    </dgm:pt>
    <dgm:pt modelId="{5224B9B7-B5BC-CA48-8D9A-58C706E6DAAB}" type="sibTrans" cxnId="{428DADFB-FB52-8740-ABCE-386F563E1C6C}">
      <dgm:prSet/>
      <dgm:spPr/>
      <dgm:t>
        <a:bodyPr/>
        <a:lstStyle/>
        <a:p>
          <a:endParaRPr lang="en-US"/>
        </a:p>
      </dgm:t>
    </dgm:pt>
    <dgm:pt modelId="{2F7B2CC8-2C2B-5949-907C-824A1CDBBA73}">
      <dgm:prSet phldrT="[Text]"/>
      <dgm:spPr>
        <a:solidFill>
          <a:schemeClr val="accent2"/>
        </a:solidFill>
      </dgm:spPr>
      <dgm:t>
        <a:bodyPr/>
        <a:lstStyle/>
        <a:p>
          <a:r>
            <a:rPr lang="en-US" dirty="0"/>
            <a:t>Tendency to Angry Ruminate (ARS)</a:t>
          </a:r>
        </a:p>
      </dgm:t>
    </dgm:pt>
    <dgm:pt modelId="{A207B553-3D0F-E242-97E9-4AEFE643C1AE}" type="parTrans" cxnId="{E0789A42-0F1D-4D4D-BF0F-A3BEBBD62E89}">
      <dgm:prSet/>
      <dgm:spPr/>
      <dgm:t>
        <a:bodyPr/>
        <a:lstStyle/>
        <a:p>
          <a:endParaRPr lang="en-US"/>
        </a:p>
      </dgm:t>
    </dgm:pt>
    <dgm:pt modelId="{3D6B1E1B-FF78-D644-9328-9E2501CE29DD}" type="sibTrans" cxnId="{E0789A42-0F1D-4D4D-BF0F-A3BEBBD62E89}">
      <dgm:prSet/>
      <dgm:spPr/>
      <dgm:t>
        <a:bodyPr/>
        <a:lstStyle/>
        <a:p>
          <a:endParaRPr lang="en-US"/>
        </a:p>
      </dgm:t>
    </dgm:pt>
    <dgm:pt modelId="{C347EF6F-DA2F-E342-A3B7-4A227962B956}">
      <dgm:prSet phldrT="[Text]"/>
      <dgm:spPr>
        <a:solidFill>
          <a:schemeClr val="accent2"/>
        </a:solidFill>
      </dgm:spPr>
      <dgm:t>
        <a:bodyPr/>
        <a:lstStyle/>
        <a:p>
          <a:r>
            <a:rPr lang="en-US" dirty="0"/>
            <a:t>Sadness</a:t>
          </a:r>
        </a:p>
      </dgm:t>
    </dgm:pt>
    <dgm:pt modelId="{0E2812E5-B7C2-604B-8859-3FB8EBDB9CBB}" type="parTrans" cxnId="{E75B8845-9CBB-4743-B837-986A613B4B46}">
      <dgm:prSet/>
      <dgm:spPr/>
      <dgm:t>
        <a:bodyPr/>
        <a:lstStyle/>
        <a:p>
          <a:endParaRPr lang="en-US"/>
        </a:p>
      </dgm:t>
    </dgm:pt>
    <dgm:pt modelId="{3C4973F2-B5DF-B549-B30C-3F26AF83ED1B}" type="sibTrans" cxnId="{E75B8845-9CBB-4743-B837-986A613B4B46}">
      <dgm:prSet/>
      <dgm:spPr/>
      <dgm:t>
        <a:bodyPr/>
        <a:lstStyle/>
        <a:p>
          <a:endParaRPr lang="en-US"/>
        </a:p>
      </dgm:t>
    </dgm:pt>
    <dgm:pt modelId="{597EC2DD-5459-A14A-A858-D4958D5B66EC}">
      <dgm:prSet phldrT="[Text]"/>
      <dgm:spPr>
        <a:solidFill>
          <a:schemeClr val="accent2"/>
        </a:solidFill>
      </dgm:spPr>
      <dgm:t>
        <a:bodyPr/>
        <a:lstStyle/>
        <a:p>
          <a:r>
            <a:rPr lang="en-US" dirty="0"/>
            <a:t>Anger</a:t>
          </a:r>
        </a:p>
      </dgm:t>
    </dgm:pt>
    <dgm:pt modelId="{F3C48841-E5B8-C84C-8462-15C7E3E22C82}" type="parTrans" cxnId="{9E9BE03D-A0CA-4E48-87C5-479E88E78584}">
      <dgm:prSet/>
      <dgm:spPr/>
      <dgm:t>
        <a:bodyPr/>
        <a:lstStyle/>
        <a:p>
          <a:endParaRPr lang="en-US"/>
        </a:p>
      </dgm:t>
    </dgm:pt>
    <dgm:pt modelId="{334BD600-AC26-D749-BF81-282ECD65C515}" type="sibTrans" cxnId="{9E9BE03D-A0CA-4E48-87C5-479E88E78584}">
      <dgm:prSet/>
      <dgm:spPr/>
      <dgm:t>
        <a:bodyPr/>
        <a:lstStyle/>
        <a:p>
          <a:endParaRPr lang="en-US"/>
        </a:p>
      </dgm:t>
    </dgm:pt>
    <dgm:pt modelId="{64F1E95C-A24B-CE4F-B085-21BDFA40466C}">
      <dgm:prSet phldrT="[Text]"/>
      <dgm:spPr>
        <a:solidFill>
          <a:schemeClr val="accent2"/>
        </a:solidFill>
      </dgm:spPr>
      <dgm:t>
        <a:bodyPr/>
        <a:lstStyle/>
        <a:p>
          <a:r>
            <a:rPr lang="en-US" dirty="0"/>
            <a:t>Anxiety</a:t>
          </a:r>
        </a:p>
      </dgm:t>
    </dgm:pt>
    <dgm:pt modelId="{D1324BE7-CAA0-D543-A6FD-0C39B97A312E}" type="parTrans" cxnId="{5BD960E1-F7CB-5343-A558-7660222BFDE6}">
      <dgm:prSet/>
      <dgm:spPr/>
      <dgm:t>
        <a:bodyPr/>
        <a:lstStyle/>
        <a:p>
          <a:endParaRPr lang="en-US"/>
        </a:p>
      </dgm:t>
    </dgm:pt>
    <dgm:pt modelId="{A05DABCB-2CD6-D846-ACCD-9C1B93A0B387}" type="sibTrans" cxnId="{5BD960E1-F7CB-5343-A558-7660222BFDE6}">
      <dgm:prSet/>
      <dgm:spPr/>
      <dgm:t>
        <a:bodyPr/>
        <a:lstStyle/>
        <a:p>
          <a:endParaRPr lang="en-US"/>
        </a:p>
      </dgm:t>
    </dgm:pt>
    <dgm:pt modelId="{160456CB-451E-4C45-9E5C-4707FCF7BB44}" type="pres">
      <dgm:prSet presAssocID="{0B821918-CBF5-D446-A044-CA4499C6F715}" presName="mainComposite" presStyleCnt="0">
        <dgm:presLayoutVars>
          <dgm:chPref val="1"/>
          <dgm:dir/>
          <dgm:animOne val="branch"/>
          <dgm:animLvl val="lvl"/>
          <dgm:resizeHandles val="exact"/>
        </dgm:presLayoutVars>
      </dgm:prSet>
      <dgm:spPr/>
    </dgm:pt>
    <dgm:pt modelId="{0953D252-2BC6-3D4C-949F-0FFD3E12E6E6}" type="pres">
      <dgm:prSet presAssocID="{0B821918-CBF5-D446-A044-CA4499C6F715}" presName="hierFlow" presStyleCnt="0"/>
      <dgm:spPr/>
    </dgm:pt>
    <dgm:pt modelId="{BA27C8C7-E34A-1740-B304-41DD012E6194}" type="pres">
      <dgm:prSet presAssocID="{0B821918-CBF5-D446-A044-CA4499C6F715}" presName="hierChild1" presStyleCnt="0">
        <dgm:presLayoutVars>
          <dgm:chPref val="1"/>
          <dgm:animOne val="branch"/>
          <dgm:animLvl val="lvl"/>
        </dgm:presLayoutVars>
      </dgm:prSet>
      <dgm:spPr/>
    </dgm:pt>
    <dgm:pt modelId="{F2296B78-AD3C-1148-A5F9-77FE2CB20764}" type="pres">
      <dgm:prSet presAssocID="{2A803C15-87F7-EE45-ABBC-5BCB75EB70D7}" presName="Name17" presStyleCnt="0"/>
      <dgm:spPr/>
    </dgm:pt>
    <dgm:pt modelId="{BBDC4804-05D1-3544-B8CB-3518B7DE1396}" type="pres">
      <dgm:prSet presAssocID="{2A803C15-87F7-EE45-ABBC-5BCB75EB70D7}" presName="level1Shape" presStyleLbl="node0" presStyleIdx="0" presStyleCnt="1">
        <dgm:presLayoutVars>
          <dgm:chPref val="3"/>
        </dgm:presLayoutVars>
      </dgm:prSet>
      <dgm:spPr/>
    </dgm:pt>
    <dgm:pt modelId="{55DAEFAD-7B63-0340-827D-3AE8D9A17DA8}" type="pres">
      <dgm:prSet presAssocID="{2A803C15-87F7-EE45-ABBC-5BCB75EB70D7}" presName="hierChild2" presStyleCnt="0"/>
      <dgm:spPr/>
    </dgm:pt>
    <dgm:pt modelId="{83580EEA-123C-7F4A-8A67-6FFDAAC375B2}" type="pres">
      <dgm:prSet presAssocID="{B7F8543C-6EFD-2945-B4AC-9462997B0C4B}" presName="Name25" presStyleLbl="parChTrans1D2" presStyleIdx="0" presStyleCnt="2"/>
      <dgm:spPr/>
    </dgm:pt>
    <dgm:pt modelId="{643E9405-7922-D447-879D-2E4825B06423}" type="pres">
      <dgm:prSet presAssocID="{B7F8543C-6EFD-2945-B4AC-9462997B0C4B}" presName="connTx" presStyleLbl="parChTrans1D2" presStyleIdx="0" presStyleCnt="2"/>
      <dgm:spPr/>
    </dgm:pt>
    <dgm:pt modelId="{0B0CDD49-3830-AA42-B430-A34C8B149DA8}" type="pres">
      <dgm:prSet presAssocID="{6EF8A8B8-B6CF-7242-BB9C-F973BB865153}" presName="Name30" presStyleCnt="0"/>
      <dgm:spPr/>
    </dgm:pt>
    <dgm:pt modelId="{2DF5875F-7E4C-6545-B470-B6A9910FE306}" type="pres">
      <dgm:prSet presAssocID="{6EF8A8B8-B6CF-7242-BB9C-F973BB865153}" presName="level2Shape" presStyleLbl="node2" presStyleIdx="0" presStyleCnt="2"/>
      <dgm:spPr/>
    </dgm:pt>
    <dgm:pt modelId="{5ADCD04A-0D05-944C-8212-A7753EE959DB}" type="pres">
      <dgm:prSet presAssocID="{6EF8A8B8-B6CF-7242-BB9C-F973BB865153}" presName="hierChild3" presStyleCnt="0"/>
      <dgm:spPr/>
    </dgm:pt>
    <dgm:pt modelId="{2228804E-D9EB-9944-B2B6-0D32A5C7600A}" type="pres">
      <dgm:prSet presAssocID="{AC170022-F4E6-9340-B260-387A6C563694}" presName="Name25" presStyleLbl="parChTrans1D3" presStyleIdx="0" presStyleCnt="2"/>
      <dgm:spPr/>
    </dgm:pt>
    <dgm:pt modelId="{F649B6B1-0BB6-BF4B-8DD1-3E2FFA4445FD}" type="pres">
      <dgm:prSet presAssocID="{AC170022-F4E6-9340-B260-387A6C563694}" presName="connTx" presStyleLbl="parChTrans1D3" presStyleIdx="0" presStyleCnt="2"/>
      <dgm:spPr/>
    </dgm:pt>
    <dgm:pt modelId="{F41D8EAF-5FD2-1B48-A070-61493DFC6B68}" type="pres">
      <dgm:prSet presAssocID="{793430E8-9991-8841-83CF-FEAD9ADAA5AE}" presName="Name30" presStyleCnt="0"/>
      <dgm:spPr/>
    </dgm:pt>
    <dgm:pt modelId="{BBFBFF5B-0EB9-084C-A4DB-7CD80D1EEC55}" type="pres">
      <dgm:prSet presAssocID="{793430E8-9991-8841-83CF-FEAD9ADAA5AE}" presName="level2Shape" presStyleLbl="node3" presStyleIdx="0" presStyleCnt="2"/>
      <dgm:spPr/>
    </dgm:pt>
    <dgm:pt modelId="{DB3F31CB-FB8A-DC47-B92B-F3802B65BF62}" type="pres">
      <dgm:prSet presAssocID="{793430E8-9991-8841-83CF-FEAD9ADAA5AE}" presName="hierChild3" presStyleCnt="0"/>
      <dgm:spPr/>
    </dgm:pt>
    <dgm:pt modelId="{84EFBBAF-3167-3E46-83A5-84CED42388D6}" type="pres">
      <dgm:prSet presAssocID="{8271B00E-02A5-2E4E-AE57-109828A5ADC8}" presName="Name25" presStyleLbl="parChTrans1D3" presStyleIdx="1" presStyleCnt="2"/>
      <dgm:spPr/>
    </dgm:pt>
    <dgm:pt modelId="{3D93CF5F-BC58-3F4B-86F2-77C1943C9EE1}" type="pres">
      <dgm:prSet presAssocID="{8271B00E-02A5-2E4E-AE57-109828A5ADC8}" presName="connTx" presStyleLbl="parChTrans1D3" presStyleIdx="1" presStyleCnt="2"/>
      <dgm:spPr/>
    </dgm:pt>
    <dgm:pt modelId="{6C7672AD-761E-3F44-9FEE-2A464AC485D6}" type="pres">
      <dgm:prSet presAssocID="{74C6BE74-DF22-DC40-8515-C9A6215D0191}" presName="Name30" presStyleCnt="0"/>
      <dgm:spPr/>
    </dgm:pt>
    <dgm:pt modelId="{72CC99C4-AE7D-984C-9DF2-ACD494EF8C9B}" type="pres">
      <dgm:prSet presAssocID="{74C6BE74-DF22-DC40-8515-C9A6215D0191}" presName="level2Shape" presStyleLbl="node3" presStyleIdx="1" presStyleCnt="2"/>
      <dgm:spPr/>
    </dgm:pt>
    <dgm:pt modelId="{1C5FDDF7-4339-FF48-96B5-87625388B849}" type="pres">
      <dgm:prSet presAssocID="{74C6BE74-DF22-DC40-8515-C9A6215D0191}" presName="hierChild3" presStyleCnt="0"/>
      <dgm:spPr/>
    </dgm:pt>
    <dgm:pt modelId="{FF6F5093-4519-F540-93B9-4328CF73DB80}" type="pres">
      <dgm:prSet presAssocID="{0E2812E5-B7C2-604B-8859-3FB8EBDB9CBB}" presName="Name25" presStyleLbl="parChTrans1D4" presStyleIdx="0" presStyleCnt="3"/>
      <dgm:spPr/>
    </dgm:pt>
    <dgm:pt modelId="{FFD7A0E9-5D54-6E4A-A9DA-B5D607D3544A}" type="pres">
      <dgm:prSet presAssocID="{0E2812E5-B7C2-604B-8859-3FB8EBDB9CBB}" presName="connTx" presStyleLbl="parChTrans1D4" presStyleIdx="0" presStyleCnt="3"/>
      <dgm:spPr/>
    </dgm:pt>
    <dgm:pt modelId="{E03BC4F2-2950-A442-8BE0-084319FE7AA1}" type="pres">
      <dgm:prSet presAssocID="{C347EF6F-DA2F-E342-A3B7-4A227962B956}" presName="Name30" presStyleCnt="0"/>
      <dgm:spPr/>
    </dgm:pt>
    <dgm:pt modelId="{E8532D0D-9787-7749-BB89-0AFC38913925}" type="pres">
      <dgm:prSet presAssocID="{C347EF6F-DA2F-E342-A3B7-4A227962B956}" presName="level2Shape" presStyleLbl="node4" presStyleIdx="0" presStyleCnt="3"/>
      <dgm:spPr/>
    </dgm:pt>
    <dgm:pt modelId="{88321797-9C81-2F45-BC47-5D0F9E4A19FE}" type="pres">
      <dgm:prSet presAssocID="{C347EF6F-DA2F-E342-A3B7-4A227962B956}" presName="hierChild3" presStyleCnt="0"/>
      <dgm:spPr/>
    </dgm:pt>
    <dgm:pt modelId="{5D4F9D2F-99AE-D24C-82B7-3DB0E31070D6}" type="pres">
      <dgm:prSet presAssocID="{F3C48841-E5B8-C84C-8462-15C7E3E22C82}" presName="Name25" presStyleLbl="parChTrans1D4" presStyleIdx="1" presStyleCnt="3"/>
      <dgm:spPr/>
    </dgm:pt>
    <dgm:pt modelId="{4B5BD1D8-9AF8-C74D-B2E2-ED9265870961}" type="pres">
      <dgm:prSet presAssocID="{F3C48841-E5B8-C84C-8462-15C7E3E22C82}" presName="connTx" presStyleLbl="parChTrans1D4" presStyleIdx="1" presStyleCnt="3"/>
      <dgm:spPr/>
    </dgm:pt>
    <dgm:pt modelId="{179070F4-B684-5C47-AF22-286A012AD38B}" type="pres">
      <dgm:prSet presAssocID="{597EC2DD-5459-A14A-A858-D4958D5B66EC}" presName="Name30" presStyleCnt="0"/>
      <dgm:spPr/>
    </dgm:pt>
    <dgm:pt modelId="{B03800BE-1123-0749-A886-C50D29D17841}" type="pres">
      <dgm:prSet presAssocID="{597EC2DD-5459-A14A-A858-D4958D5B66EC}" presName="level2Shape" presStyleLbl="node4" presStyleIdx="1" presStyleCnt="3"/>
      <dgm:spPr/>
    </dgm:pt>
    <dgm:pt modelId="{45192D5D-A3F6-1B48-B743-553C2922EF3E}" type="pres">
      <dgm:prSet presAssocID="{597EC2DD-5459-A14A-A858-D4958D5B66EC}" presName="hierChild3" presStyleCnt="0"/>
      <dgm:spPr/>
    </dgm:pt>
    <dgm:pt modelId="{B6FA6A12-4079-5842-916B-9F5555C0A372}" type="pres">
      <dgm:prSet presAssocID="{D1324BE7-CAA0-D543-A6FD-0C39B97A312E}" presName="Name25" presStyleLbl="parChTrans1D4" presStyleIdx="2" presStyleCnt="3"/>
      <dgm:spPr/>
    </dgm:pt>
    <dgm:pt modelId="{B807BCC7-904C-2344-B6EB-56B4816FE913}" type="pres">
      <dgm:prSet presAssocID="{D1324BE7-CAA0-D543-A6FD-0C39B97A312E}" presName="connTx" presStyleLbl="parChTrans1D4" presStyleIdx="2" presStyleCnt="3"/>
      <dgm:spPr/>
    </dgm:pt>
    <dgm:pt modelId="{F03506F5-4BA8-034F-8766-4FCE8505AFA7}" type="pres">
      <dgm:prSet presAssocID="{64F1E95C-A24B-CE4F-B085-21BDFA40466C}" presName="Name30" presStyleCnt="0"/>
      <dgm:spPr/>
    </dgm:pt>
    <dgm:pt modelId="{1C062E80-9E72-0244-AB5A-0559F58386A8}" type="pres">
      <dgm:prSet presAssocID="{64F1E95C-A24B-CE4F-B085-21BDFA40466C}" presName="level2Shape" presStyleLbl="node4" presStyleIdx="2" presStyleCnt="3"/>
      <dgm:spPr/>
    </dgm:pt>
    <dgm:pt modelId="{FC9667BC-50B7-114C-9A8D-221B8C87468E}" type="pres">
      <dgm:prSet presAssocID="{64F1E95C-A24B-CE4F-B085-21BDFA40466C}" presName="hierChild3" presStyleCnt="0"/>
      <dgm:spPr/>
    </dgm:pt>
    <dgm:pt modelId="{20189061-F15E-9945-91D5-411582D6359D}" type="pres">
      <dgm:prSet presAssocID="{A207B553-3D0F-E242-97E9-4AEFE643C1AE}" presName="Name25" presStyleLbl="parChTrans1D2" presStyleIdx="1" presStyleCnt="2"/>
      <dgm:spPr/>
    </dgm:pt>
    <dgm:pt modelId="{97E4247D-EA5C-A142-BC47-B73B6198A18D}" type="pres">
      <dgm:prSet presAssocID="{A207B553-3D0F-E242-97E9-4AEFE643C1AE}" presName="connTx" presStyleLbl="parChTrans1D2" presStyleIdx="1" presStyleCnt="2"/>
      <dgm:spPr/>
    </dgm:pt>
    <dgm:pt modelId="{B576D838-E136-434D-B15D-D0695F982D70}" type="pres">
      <dgm:prSet presAssocID="{2F7B2CC8-2C2B-5949-907C-824A1CDBBA73}" presName="Name30" presStyleCnt="0"/>
      <dgm:spPr/>
    </dgm:pt>
    <dgm:pt modelId="{C9CBE03F-93B0-F144-8155-EAF533897A08}" type="pres">
      <dgm:prSet presAssocID="{2F7B2CC8-2C2B-5949-907C-824A1CDBBA73}" presName="level2Shape" presStyleLbl="node2" presStyleIdx="1" presStyleCnt="2"/>
      <dgm:spPr/>
    </dgm:pt>
    <dgm:pt modelId="{6F01096E-59A5-8045-9804-84675980FAB0}" type="pres">
      <dgm:prSet presAssocID="{2F7B2CC8-2C2B-5949-907C-824A1CDBBA73}" presName="hierChild3" presStyleCnt="0"/>
      <dgm:spPr/>
    </dgm:pt>
    <dgm:pt modelId="{7F35E792-6947-DC41-AA34-63A1E646C40E}" type="pres">
      <dgm:prSet presAssocID="{0B821918-CBF5-D446-A044-CA4499C6F715}" presName="bgShapesFlow" presStyleCnt="0"/>
      <dgm:spPr/>
    </dgm:pt>
  </dgm:ptLst>
  <dgm:cxnLst>
    <dgm:cxn modelId="{9A4B1700-7D57-4F47-A1D1-6643803B3763}" type="presOf" srcId="{0E2812E5-B7C2-604B-8859-3FB8EBDB9CBB}" destId="{FF6F5093-4519-F540-93B9-4328CF73DB80}" srcOrd="0" destOrd="0" presId="urn:microsoft.com/office/officeart/2005/8/layout/hierarchy5"/>
    <dgm:cxn modelId="{D3847908-08EC-5A44-8969-7501B6524816}" type="presOf" srcId="{74C6BE74-DF22-DC40-8515-C9A6215D0191}" destId="{72CC99C4-AE7D-984C-9DF2-ACD494EF8C9B}" srcOrd="0" destOrd="0" presId="urn:microsoft.com/office/officeart/2005/8/layout/hierarchy5"/>
    <dgm:cxn modelId="{3B92D013-748C-244B-86CA-1B89FDF124CE}" type="presOf" srcId="{D1324BE7-CAA0-D543-A6FD-0C39B97A312E}" destId="{B807BCC7-904C-2344-B6EB-56B4816FE913}" srcOrd="1" destOrd="0" presId="urn:microsoft.com/office/officeart/2005/8/layout/hierarchy5"/>
    <dgm:cxn modelId="{CB7E4315-B7D1-104C-96DF-A4252D6F72A1}" type="presOf" srcId="{C347EF6F-DA2F-E342-A3B7-4A227962B956}" destId="{E8532D0D-9787-7749-BB89-0AFC38913925}" srcOrd="0" destOrd="0" presId="urn:microsoft.com/office/officeart/2005/8/layout/hierarchy5"/>
    <dgm:cxn modelId="{B415B21F-9A48-DF48-98CB-E2C39974A05D}" type="presOf" srcId="{AC170022-F4E6-9340-B260-387A6C563694}" destId="{F649B6B1-0BB6-BF4B-8DD1-3E2FFA4445FD}" srcOrd="1" destOrd="0" presId="urn:microsoft.com/office/officeart/2005/8/layout/hierarchy5"/>
    <dgm:cxn modelId="{C4037127-41C5-4D45-B4EB-3FC42CBB3226}" type="presOf" srcId="{F3C48841-E5B8-C84C-8462-15C7E3E22C82}" destId="{4B5BD1D8-9AF8-C74D-B2E2-ED9265870961}" srcOrd="1" destOrd="0" presId="urn:microsoft.com/office/officeart/2005/8/layout/hierarchy5"/>
    <dgm:cxn modelId="{FFED8A2C-6BD7-A94C-9DC3-D5EB58986900}" type="presOf" srcId="{B7F8543C-6EFD-2945-B4AC-9462997B0C4B}" destId="{643E9405-7922-D447-879D-2E4825B06423}" srcOrd="1" destOrd="0" presId="urn:microsoft.com/office/officeart/2005/8/layout/hierarchy5"/>
    <dgm:cxn modelId="{9E9BE03D-A0CA-4E48-87C5-479E88E78584}" srcId="{74C6BE74-DF22-DC40-8515-C9A6215D0191}" destId="{597EC2DD-5459-A14A-A858-D4958D5B66EC}" srcOrd="1" destOrd="0" parTransId="{F3C48841-E5B8-C84C-8462-15C7E3E22C82}" sibTransId="{334BD600-AC26-D749-BF81-282ECD65C515}"/>
    <dgm:cxn modelId="{E78F8C40-AF44-9B44-A23C-84F2AC3D53E7}" type="presOf" srcId="{0E2812E5-B7C2-604B-8859-3FB8EBDB9CBB}" destId="{FFD7A0E9-5D54-6E4A-A9DA-B5D607D3544A}" srcOrd="1" destOrd="0" presId="urn:microsoft.com/office/officeart/2005/8/layout/hierarchy5"/>
    <dgm:cxn modelId="{0E87BA5E-8BE5-F84A-AC33-6409EA2E5206}" type="presOf" srcId="{2A803C15-87F7-EE45-ABBC-5BCB75EB70D7}" destId="{BBDC4804-05D1-3544-B8CB-3518B7DE1396}" srcOrd="0" destOrd="0" presId="urn:microsoft.com/office/officeart/2005/8/layout/hierarchy5"/>
    <dgm:cxn modelId="{3B564641-FCAD-2845-B9D1-8EDA210A291D}" type="presOf" srcId="{8271B00E-02A5-2E4E-AE57-109828A5ADC8}" destId="{84EFBBAF-3167-3E46-83A5-84CED42388D6}" srcOrd="0" destOrd="0" presId="urn:microsoft.com/office/officeart/2005/8/layout/hierarchy5"/>
    <dgm:cxn modelId="{E0789A42-0F1D-4D4D-BF0F-A3BEBBD62E89}" srcId="{2A803C15-87F7-EE45-ABBC-5BCB75EB70D7}" destId="{2F7B2CC8-2C2B-5949-907C-824A1CDBBA73}" srcOrd="1" destOrd="0" parTransId="{A207B553-3D0F-E242-97E9-4AEFE643C1AE}" sibTransId="{3D6B1E1B-FF78-D644-9328-9E2501CE29DD}"/>
    <dgm:cxn modelId="{E329EF64-8807-B84B-AC47-45E307733DCC}" type="presOf" srcId="{B7F8543C-6EFD-2945-B4AC-9462997B0C4B}" destId="{83580EEA-123C-7F4A-8A67-6FFDAAC375B2}" srcOrd="0" destOrd="0" presId="urn:microsoft.com/office/officeart/2005/8/layout/hierarchy5"/>
    <dgm:cxn modelId="{E75B8845-9CBB-4743-B837-986A613B4B46}" srcId="{74C6BE74-DF22-DC40-8515-C9A6215D0191}" destId="{C347EF6F-DA2F-E342-A3B7-4A227962B956}" srcOrd="0" destOrd="0" parTransId="{0E2812E5-B7C2-604B-8859-3FB8EBDB9CBB}" sibTransId="{3C4973F2-B5DF-B549-B30C-3F26AF83ED1B}"/>
    <dgm:cxn modelId="{0A70A669-CB21-074C-A27B-456BC34A9E72}" type="presOf" srcId="{A207B553-3D0F-E242-97E9-4AEFE643C1AE}" destId="{20189061-F15E-9945-91D5-411582D6359D}" srcOrd="0" destOrd="0" presId="urn:microsoft.com/office/officeart/2005/8/layout/hierarchy5"/>
    <dgm:cxn modelId="{FC64DB51-EE6A-FF45-806E-AB1216601FF4}" srcId="{0B821918-CBF5-D446-A044-CA4499C6F715}" destId="{2A803C15-87F7-EE45-ABBC-5BCB75EB70D7}" srcOrd="0" destOrd="0" parTransId="{2B25E671-EBB8-0A47-B9B8-DA33A8B21D87}" sibTransId="{5B768132-44EE-DA47-8910-5FFF29FA1506}"/>
    <dgm:cxn modelId="{98E2FC79-6679-BD4D-848F-9BA6B1BB8FA9}" type="presOf" srcId="{6EF8A8B8-B6CF-7242-BB9C-F973BB865153}" destId="{2DF5875F-7E4C-6545-B470-B6A9910FE306}" srcOrd="0" destOrd="0" presId="urn:microsoft.com/office/officeart/2005/8/layout/hierarchy5"/>
    <dgm:cxn modelId="{B162407F-CEB0-FE4D-8AAF-9ACCFBF2B174}" type="presOf" srcId="{64F1E95C-A24B-CE4F-B085-21BDFA40466C}" destId="{1C062E80-9E72-0244-AB5A-0559F58386A8}" srcOrd="0" destOrd="0" presId="urn:microsoft.com/office/officeart/2005/8/layout/hierarchy5"/>
    <dgm:cxn modelId="{C6CD5780-4DBA-A84C-B2BC-7F544C14DCAB}" type="presOf" srcId="{597EC2DD-5459-A14A-A858-D4958D5B66EC}" destId="{B03800BE-1123-0749-A886-C50D29D17841}" srcOrd="0" destOrd="0" presId="urn:microsoft.com/office/officeart/2005/8/layout/hierarchy5"/>
    <dgm:cxn modelId="{924E2884-277A-B44E-B717-B3F5E07E4F55}" type="presOf" srcId="{D1324BE7-CAA0-D543-A6FD-0C39B97A312E}" destId="{B6FA6A12-4079-5842-916B-9F5555C0A372}" srcOrd="0" destOrd="0" presId="urn:microsoft.com/office/officeart/2005/8/layout/hierarchy5"/>
    <dgm:cxn modelId="{FC7D569A-AC04-074D-A828-F0228480DFFC}" type="presOf" srcId="{8271B00E-02A5-2E4E-AE57-109828A5ADC8}" destId="{3D93CF5F-BC58-3F4B-86F2-77C1943C9EE1}" srcOrd="1" destOrd="0" presId="urn:microsoft.com/office/officeart/2005/8/layout/hierarchy5"/>
    <dgm:cxn modelId="{FE05859C-6FC3-8F46-B5A1-3EE357513EFC}" type="presOf" srcId="{793430E8-9991-8841-83CF-FEAD9ADAA5AE}" destId="{BBFBFF5B-0EB9-084C-A4DB-7CD80D1EEC55}" srcOrd="0" destOrd="0" presId="urn:microsoft.com/office/officeart/2005/8/layout/hierarchy5"/>
    <dgm:cxn modelId="{43C0B89D-5070-F545-9371-9460C0ECDA48}" srcId="{2A803C15-87F7-EE45-ABBC-5BCB75EB70D7}" destId="{6EF8A8B8-B6CF-7242-BB9C-F973BB865153}" srcOrd="0" destOrd="0" parTransId="{B7F8543C-6EFD-2945-B4AC-9462997B0C4B}" sibTransId="{4840B599-9B82-1D4D-ADF2-B3A8FF6DCA5E}"/>
    <dgm:cxn modelId="{9D0283BD-B12A-A440-8074-360B3814C7E4}" type="presOf" srcId="{A207B553-3D0F-E242-97E9-4AEFE643C1AE}" destId="{97E4247D-EA5C-A142-BC47-B73B6198A18D}" srcOrd="1" destOrd="0" presId="urn:microsoft.com/office/officeart/2005/8/layout/hierarchy5"/>
    <dgm:cxn modelId="{9C1BB2BF-6F88-804C-89D4-A6D87A2C57E9}" srcId="{6EF8A8B8-B6CF-7242-BB9C-F973BB865153}" destId="{793430E8-9991-8841-83CF-FEAD9ADAA5AE}" srcOrd="0" destOrd="0" parTransId="{AC170022-F4E6-9340-B260-387A6C563694}" sibTransId="{EEF61DF8-73D8-DA4F-985B-10602543BDFE}"/>
    <dgm:cxn modelId="{6F41E7DB-73BB-7745-ACE5-3DB91DB6790F}" type="presOf" srcId="{2F7B2CC8-2C2B-5949-907C-824A1CDBBA73}" destId="{C9CBE03F-93B0-F144-8155-EAF533897A08}" srcOrd="0" destOrd="0" presId="urn:microsoft.com/office/officeart/2005/8/layout/hierarchy5"/>
    <dgm:cxn modelId="{5BD960E1-F7CB-5343-A558-7660222BFDE6}" srcId="{74C6BE74-DF22-DC40-8515-C9A6215D0191}" destId="{64F1E95C-A24B-CE4F-B085-21BDFA40466C}" srcOrd="2" destOrd="0" parTransId="{D1324BE7-CAA0-D543-A6FD-0C39B97A312E}" sibTransId="{A05DABCB-2CD6-D846-ACCD-9C1B93A0B387}"/>
    <dgm:cxn modelId="{034644E5-F152-C245-B347-F66EFFB77C73}" type="presOf" srcId="{AC170022-F4E6-9340-B260-387A6C563694}" destId="{2228804E-D9EB-9944-B2B6-0D32A5C7600A}" srcOrd="0" destOrd="0" presId="urn:microsoft.com/office/officeart/2005/8/layout/hierarchy5"/>
    <dgm:cxn modelId="{1C578AF6-2ED1-9A42-AEB2-C7C73D67F661}" type="presOf" srcId="{0B821918-CBF5-D446-A044-CA4499C6F715}" destId="{160456CB-451E-4C45-9E5C-4707FCF7BB44}" srcOrd="0" destOrd="0" presId="urn:microsoft.com/office/officeart/2005/8/layout/hierarchy5"/>
    <dgm:cxn modelId="{428DADFB-FB52-8740-ABCE-386F563E1C6C}" srcId="{6EF8A8B8-B6CF-7242-BB9C-F973BB865153}" destId="{74C6BE74-DF22-DC40-8515-C9A6215D0191}" srcOrd="1" destOrd="0" parTransId="{8271B00E-02A5-2E4E-AE57-109828A5ADC8}" sibTransId="{5224B9B7-B5BC-CA48-8D9A-58C706E6DAAB}"/>
    <dgm:cxn modelId="{BE5FE1FD-8A19-744D-86BF-04B953486C0A}" type="presOf" srcId="{F3C48841-E5B8-C84C-8462-15C7E3E22C82}" destId="{5D4F9D2F-99AE-D24C-82B7-3DB0E31070D6}" srcOrd="0" destOrd="0" presId="urn:microsoft.com/office/officeart/2005/8/layout/hierarchy5"/>
    <dgm:cxn modelId="{A546128D-ACDF-614A-96DE-5C5DCE7C2504}" type="presParOf" srcId="{160456CB-451E-4C45-9E5C-4707FCF7BB44}" destId="{0953D252-2BC6-3D4C-949F-0FFD3E12E6E6}" srcOrd="0" destOrd="0" presId="urn:microsoft.com/office/officeart/2005/8/layout/hierarchy5"/>
    <dgm:cxn modelId="{2E2655A2-4B26-C34D-8ECF-35A7B6B5D71B}" type="presParOf" srcId="{0953D252-2BC6-3D4C-949F-0FFD3E12E6E6}" destId="{BA27C8C7-E34A-1740-B304-41DD012E6194}" srcOrd="0" destOrd="0" presId="urn:microsoft.com/office/officeart/2005/8/layout/hierarchy5"/>
    <dgm:cxn modelId="{3F20630E-841B-7E46-98DB-C4359F689882}" type="presParOf" srcId="{BA27C8C7-E34A-1740-B304-41DD012E6194}" destId="{F2296B78-AD3C-1148-A5F9-77FE2CB20764}" srcOrd="0" destOrd="0" presId="urn:microsoft.com/office/officeart/2005/8/layout/hierarchy5"/>
    <dgm:cxn modelId="{2D253A35-30F4-C84C-8153-8A1146DE8338}" type="presParOf" srcId="{F2296B78-AD3C-1148-A5F9-77FE2CB20764}" destId="{BBDC4804-05D1-3544-B8CB-3518B7DE1396}" srcOrd="0" destOrd="0" presId="urn:microsoft.com/office/officeart/2005/8/layout/hierarchy5"/>
    <dgm:cxn modelId="{73E2F988-A522-8949-B360-92ECBFC32163}" type="presParOf" srcId="{F2296B78-AD3C-1148-A5F9-77FE2CB20764}" destId="{55DAEFAD-7B63-0340-827D-3AE8D9A17DA8}" srcOrd="1" destOrd="0" presId="urn:microsoft.com/office/officeart/2005/8/layout/hierarchy5"/>
    <dgm:cxn modelId="{9C50447D-BAC4-B64B-BFFF-47A7EFD03F7B}" type="presParOf" srcId="{55DAEFAD-7B63-0340-827D-3AE8D9A17DA8}" destId="{83580EEA-123C-7F4A-8A67-6FFDAAC375B2}" srcOrd="0" destOrd="0" presId="urn:microsoft.com/office/officeart/2005/8/layout/hierarchy5"/>
    <dgm:cxn modelId="{4113CC02-18A2-274C-A5FC-F3459EC3B142}" type="presParOf" srcId="{83580EEA-123C-7F4A-8A67-6FFDAAC375B2}" destId="{643E9405-7922-D447-879D-2E4825B06423}" srcOrd="0" destOrd="0" presId="urn:microsoft.com/office/officeart/2005/8/layout/hierarchy5"/>
    <dgm:cxn modelId="{8D1863D0-6B8F-D74F-8E45-51EFF85B1A0D}" type="presParOf" srcId="{55DAEFAD-7B63-0340-827D-3AE8D9A17DA8}" destId="{0B0CDD49-3830-AA42-B430-A34C8B149DA8}" srcOrd="1" destOrd="0" presId="urn:microsoft.com/office/officeart/2005/8/layout/hierarchy5"/>
    <dgm:cxn modelId="{B45FD7CC-533E-B446-81DA-FD4D5AF14F7C}" type="presParOf" srcId="{0B0CDD49-3830-AA42-B430-A34C8B149DA8}" destId="{2DF5875F-7E4C-6545-B470-B6A9910FE306}" srcOrd="0" destOrd="0" presId="urn:microsoft.com/office/officeart/2005/8/layout/hierarchy5"/>
    <dgm:cxn modelId="{9D9D34B0-FE06-9747-9A03-B782BF424C2B}" type="presParOf" srcId="{0B0CDD49-3830-AA42-B430-A34C8B149DA8}" destId="{5ADCD04A-0D05-944C-8212-A7753EE959DB}" srcOrd="1" destOrd="0" presId="urn:microsoft.com/office/officeart/2005/8/layout/hierarchy5"/>
    <dgm:cxn modelId="{12A8D217-CD88-8843-9794-E31CB6F60614}" type="presParOf" srcId="{5ADCD04A-0D05-944C-8212-A7753EE959DB}" destId="{2228804E-D9EB-9944-B2B6-0D32A5C7600A}" srcOrd="0" destOrd="0" presId="urn:microsoft.com/office/officeart/2005/8/layout/hierarchy5"/>
    <dgm:cxn modelId="{FFB17FCB-9828-FF45-AF43-66F88CA0E191}" type="presParOf" srcId="{2228804E-D9EB-9944-B2B6-0D32A5C7600A}" destId="{F649B6B1-0BB6-BF4B-8DD1-3E2FFA4445FD}" srcOrd="0" destOrd="0" presId="urn:microsoft.com/office/officeart/2005/8/layout/hierarchy5"/>
    <dgm:cxn modelId="{37642B7A-343A-A34B-BA51-005C46FE3953}" type="presParOf" srcId="{5ADCD04A-0D05-944C-8212-A7753EE959DB}" destId="{F41D8EAF-5FD2-1B48-A070-61493DFC6B68}" srcOrd="1" destOrd="0" presId="urn:microsoft.com/office/officeart/2005/8/layout/hierarchy5"/>
    <dgm:cxn modelId="{AC69D136-8617-CB4D-B2D7-B00D34B7E681}" type="presParOf" srcId="{F41D8EAF-5FD2-1B48-A070-61493DFC6B68}" destId="{BBFBFF5B-0EB9-084C-A4DB-7CD80D1EEC55}" srcOrd="0" destOrd="0" presId="urn:microsoft.com/office/officeart/2005/8/layout/hierarchy5"/>
    <dgm:cxn modelId="{6D092DD9-C5A8-A340-AB1F-87DCAEC2685C}" type="presParOf" srcId="{F41D8EAF-5FD2-1B48-A070-61493DFC6B68}" destId="{DB3F31CB-FB8A-DC47-B92B-F3802B65BF62}" srcOrd="1" destOrd="0" presId="urn:microsoft.com/office/officeart/2005/8/layout/hierarchy5"/>
    <dgm:cxn modelId="{4A648CC1-0777-AE41-B317-CF07E7C9B52E}" type="presParOf" srcId="{5ADCD04A-0D05-944C-8212-A7753EE959DB}" destId="{84EFBBAF-3167-3E46-83A5-84CED42388D6}" srcOrd="2" destOrd="0" presId="urn:microsoft.com/office/officeart/2005/8/layout/hierarchy5"/>
    <dgm:cxn modelId="{4F95477D-7671-4D4A-B2D4-107B4CEA483D}" type="presParOf" srcId="{84EFBBAF-3167-3E46-83A5-84CED42388D6}" destId="{3D93CF5F-BC58-3F4B-86F2-77C1943C9EE1}" srcOrd="0" destOrd="0" presId="urn:microsoft.com/office/officeart/2005/8/layout/hierarchy5"/>
    <dgm:cxn modelId="{D87C769E-913E-6844-B567-8C95A1C81D19}" type="presParOf" srcId="{5ADCD04A-0D05-944C-8212-A7753EE959DB}" destId="{6C7672AD-761E-3F44-9FEE-2A464AC485D6}" srcOrd="3" destOrd="0" presId="urn:microsoft.com/office/officeart/2005/8/layout/hierarchy5"/>
    <dgm:cxn modelId="{3CA4E872-B7BE-E34C-95F9-14F922FD6F83}" type="presParOf" srcId="{6C7672AD-761E-3F44-9FEE-2A464AC485D6}" destId="{72CC99C4-AE7D-984C-9DF2-ACD494EF8C9B}" srcOrd="0" destOrd="0" presId="urn:microsoft.com/office/officeart/2005/8/layout/hierarchy5"/>
    <dgm:cxn modelId="{39AAD3D3-A7F0-6F41-9D6B-465CCC10970F}" type="presParOf" srcId="{6C7672AD-761E-3F44-9FEE-2A464AC485D6}" destId="{1C5FDDF7-4339-FF48-96B5-87625388B849}" srcOrd="1" destOrd="0" presId="urn:microsoft.com/office/officeart/2005/8/layout/hierarchy5"/>
    <dgm:cxn modelId="{40AB946B-E11A-A14E-8837-6A6A66A11806}" type="presParOf" srcId="{1C5FDDF7-4339-FF48-96B5-87625388B849}" destId="{FF6F5093-4519-F540-93B9-4328CF73DB80}" srcOrd="0" destOrd="0" presId="urn:microsoft.com/office/officeart/2005/8/layout/hierarchy5"/>
    <dgm:cxn modelId="{F1D84A1A-CDC0-3F4E-8754-7499805CEAEB}" type="presParOf" srcId="{FF6F5093-4519-F540-93B9-4328CF73DB80}" destId="{FFD7A0E9-5D54-6E4A-A9DA-B5D607D3544A}" srcOrd="0" destOrd="0" presId="urn:microsoft.com/office/officeart/2005/8/layout/hierarchy5"/>
    <dgm:cxn modelId="{C82E9E16-B631-CB48-9C92-168C83374286}" type="presParOf" srcId="{1C5FDDF7-4339-FF48-96B5-87625388B849}" destId="{E03BC4F2-2950-A442-8BE0-084319FE7AA1}" srcOrd="1" destOrd="0" presId="urn:microsoft.com/office/officeart/2005/8/layout/hierarchy5"/>
    <dgm:cxn modelId="{AC985258-A1CA-ED45-8985-DB25ACEC23F4}" type="presParOf" srcId="{E03BC4F2-2950-A442-8BE0-084319FE7AA1}" destId="{E8532D0D-9787-7749-BB89-0AFC38913925}" srcOrd="0" destOrd="0" presId="urn:microsoft.com/office/officeart/2005/8/layout/hierarchy5"/>
    <dgm:cxn modelId="{963D4E25-125B-9649-965F-7C253FC10083}" type="presParOf" srcId="{E03BC4F2-2950-A442-8BE0-084319FE7AA1}" destId="{88321797-9C81-2F45-BC47-5D0F9E4A19FE}" srcOrd="1" destOrd="0" presId="urn:microsoft.com/office/officeart/2005/8/layout/hierarchy5"/>
    <dgm:cxn modelId="{8CFA9BD5-00E8-824C-9F24-81CFAEDFCF86}" type="presParOf" srcId="{1C5FDDF7-4339-FF48-96B5-87625388B849}" destId="{5D4F9D2F-99AE-D24C-82B7-3DB0E31070D6}" srcOrd="2" destOrd="0" presId="urn:microsoft.com/office/officeart/2005/8/layout/hierarchy5"/>
    <dgm:cxn modelId="{3591431A-747A-5347-BD78-1E45050E05C2}" type="presParOf" srcId="{5D4F9D2F-99AE-D24C-82B7-3DB0E31070D6}" destId="{4B5BD1D8-9AF8-C74D-B2E2-ED9265870961}" srcOrd="0" destOrd="0" presId="urn:microsoft.com/office/officeart/2005/8/layout/hierarchy5"/>
    <dgm:cxn modelId="{8247CC35-7978-2C45-8728-CD11552C2BE2}" type="presParOf" srcId="{1C5FDDF7-4339-FF48-96B5-87625388B849}" destId="{179070F4-B684-5C47-AF22-286A012AD38B}" srcOrd="3" destOrd="0" presId="urn:microsoft.com/office/officeart/2005/8/layout/hierarchy5"/>
    <dgm:cxn modelId="{9F47AC03-4CEE-F24E-926F-98EE6D5861DA}" type="presParOf" srcId="{179070F4-B684-5C47-AF22-286A012AD38B}" destId="{B03800BE-1123-0749-A886-C50D29D17841}" srcOrd="0" destOrd="0" presId="urn:microsoft.com/office/officeart/2005/8/layout/hierarchy5"/>
    <dgm:cxn modelId="{4B92B9A3-5B6E-D04B-9008-D9564E025F3D}" type="presParOf" srcId="{179070F4-B684-5C47-AF22-286A012AD38B}" destId="{45192D5D-A3F6-1B48-B743-553C2922EF3E}" srcOrd="1" destOrd="0" presId="urn:microsoft.com/office/officeart/2005/8/layout/hierarchy5"/>
    <dgm:cxn modelId="{E0245265-07B1-1D45-8AD3-CF1F58E94EC3}" type="presParOf" srcId="{1C5FDDF7-4339-FF48-96B5-87625388B849}" destId="{B6FA6A12-4079-5842-916B-9F5555C0A372}" srcOrd="4" destOrd="0" presId="urn:microsoft.com/office/officeart/2005/8/layout/hierarchy5"/>
    <dgm:cxn modelId="{44930105-3F76-F840-8D92-162FB171E9C5}" type="presParOf" srcId="{B6FA6A12-4079-5842-916B-9F5555C0A372}" destId="{B807BCC7-904C-2344-B6EB-56B4816FE913}" srcOrd="0" destOrd="0" presId="urn:microsoft.com/office/officeart/2005/8/layout/hierarchy5"/>
    <dgm:cxn modelId="{DFF1E253-613F-5941-98EE-BB24AAB7F94A}" type="presParOf" srcId="{1C5FDDF7-4339-FF48-96B5-87625388B849}" destId="{F03506F5-4BA8-034F-8766-4FCE8505AFA7}" srcOrd="5" destOrd="0" presId="urn:microsoft.com/office/officeart/2005/8/layout/hierarchy5"/>
    <dgm:cxn modelId="{314A8AE7-0680-854F-BA72-2DF23B30F7E6}" type="presParOf" srcId="{F03506F5-4BA8-034F-8766-4FCE8505AFA7}" destId="{1C062E80-9E72-0244-AB5A-0559F58386A8}" srcOrd="0" destOrd="0" presId="urn:microsoft.com/office/officeart/2005/8/layout/hierarchy5"/>
    <dgm:cxn modelId="{B983232E-050F-444D-855E-5FAFBF0AF8AC}" type="presParOf" srcId="{F03506F5-4BA8-034F-8766-4FCE8505AFA7}" destId="{FC9667BC-50B7-114C-9A8D-221B8C87468E}" srcOrd="1" destOrd="0" presId="urn:microsoft.com/office/officeart/2005/8/layout/hierarchy5"/>
    <dgm:cxn modelId="{1C2DFCDC-F4B8-A344-86B9-45CDCCE6D84A}" type="presParOf" srcId="{55DAEFAD-7B63-0340-827D-3AE8D9A17DA8}" destId="{20189061-F15E-9945-91D5-411582D6359D}" srcOrd="2" destOrd="0" presId="urn:microsoft.com/office/officeart/2005/8/layout/hierarchy5"/>
    <dgm:cxn modelId="{235857B9-181E-0A41-B6A0-94DC2D12673A}" type="presParOf" srcId="{20189061-F15E-9945-91D5-411582D6359D}" destId="{97E4247D-EA5C-A142-BC47-B73B6198A18D}" srcOrd="0" destOrd="0" presId="urn:microsoft.com/office/officeart/2005/8/layout/hierarchy5"/>
    <dgm:cxn modelId="{91F141B2-4C67-594C-8F0A-8CF8845673DD}" type="presParOf" srcId="{55DAEFAD-7B63-0340-827D-3AE8D9A17DA8}" destId="{B576D838-E136-434D-B15D-D0695F982D70}" srcOrd="3" destOrd="0" presId="urn:microsoft.com/office/officeart/2005/8/layout/hierarchy5"/>
    <dgm:cxn modelId="{CDDC4C0E-5EB2-334C-B3B0-4AEF26DCDC61}" type="presParOf" srcId="{B576D838-E136-434D-B15D-D0695F982D70}" destId="{C9CBE03F-93B0-F144-8155-EAF533897A08}" srcOrd="0" destOrd="0" presId="urn:microsoft.com/office/officeart/2005/8/layout/hierarchy5"/>
    <dgm:cxn modelId="{F01BCB6B-E912-0041-ADD2-38F01E68A34C}" type="presParOf" srcId="{B576D838-E136-434D-B15D-D0695F982D70}" destId="{6F01096E-59A5-8045-9804-84675980FAB0}" srcOrd="1" destOrd="0" presId="urn:microsoft.com/office/officeart/2005/8/layout/hierarchy5"/>
    <dgm:cxn modelId="{FDD25323-627D-4540-957D-98FA55F2A554}" type="presParOf" srcId="{160456CB-451E-4C45-9E5C-4707FCF7BB44}" destId="{7F35E792-6947-DC41-AA34-63A1E646C40E}" srcOrd="1" destOrd="0" presId="urn:microsoft.com/office/officeart/2005/8/layout/hierarchy5"/>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F4ED734-88E2-4043-9ABC-3B9DB7983F5A}" type="doc">
      <dgm:prSet loTypeId="urn:microsoft.com/office/officeart/2005/8/layout/matrix1" loCatId="" qsTypeId="urn:microsoft.com/office/officeart/2005/8/quickstyle/simple4" qsCatId="simple" csTypeId="urn:microsoft.com/office/officeart/2005/8/colors/accent1_2" csCatId="accent1" phldr="1"/>
      <dgm:spPr/>
      <dgm:t>
        <a:bodyPr/>
        <a:lstStyle/>
        <a:p>
          <a:endParaRPr lang="en-US"/>
        </a:p>
      </dgm:t>
    </dgm:pt>
    <dgm:pt modelId="{6B2650FC-1056-CE40-BD1D-881238776622}">
      <dgm:prSet phldrT="[Text]"/>
      <dgm:spPr/>
      <dgm:t>
        <a:bodyPr/>
        <a:lstStyle/>
        <a:p>
          <a:r>
            <a:rPr lang="en-US" b="1" dirty="0"/>
            <a:t>Speech/Feedback</a:t>
          </a:r>
        </a:p>
      </dgm:t>
    </dgm:pt>
    <dgm:pt modelId="{122FB35A-307B-7F45-804D-6C6164E61446}" type="parTrans" cxnId="{6979C89E-B645-6946-91AA-15DF9845F5AF}">
      <dgm:prSet/>
      <dgm:spPr/>
      <dgm:t>
        <a:bodyPr/>
        <a:lstStyle/>
        <a:p>
          <a:endParaRPr lang="en-US"/>
        </a:p>
      </dgm:t>
    </dgm:pt>
    <dgm:pt modelId="{3C0F9590-3D99-AB49-A172-8C450B5D84BB}" type="sibTrans" cxnId="{6979C89E-B645-6946-91AA-15DF9845F5AF}">
      <dgm:prSet/>
      <dgm:spPr/>
      <dgm:t>
        <a:bodyPr/>
        <a:lstStyle/>
        <a:p>
          <a:endParaRPr lang="en-US"/>
        </a:p>
      </dgm:t>
    </dgm:pt>
    <dgm:pt modelId="{E29A9536-96F1-2445-A5E8-E80C7DBEDD67}">
      <dgm:prSet phldrT="[Text]" custT="1"/>
      <dgm:spPr/>
      <dgm:t>
        <a:bodyPr anchor="t"/>
        <a:lstStyle/>
        <a:p>
          <a:pPr>
            <a:lnSpc>
              <a:spcPct val="100000"/>
            </a:lnSpc>
          </a:pPr>
          <a:r>
            <a:rPr lang="en-US" sz="3000" dirty="0"/>
            <a:t>Participant speech about life goals</a:t>
          </a:r>
        </a:p>
      </dgm:t>
    </dgm:pt>
    <dgm:pt modelId="{E60A4A30-020A-454F-8218-4A16463D8459}" type="parTrans" cxnId="{7D979094-0411-C94E-BFC3-1B2C0F1F46F6}">
      <dgm:prSet/>
      <dgm:spPr/>
      <dgm:t>
        <a:bodyPr/>
        <a:lstStyle/>
        <a:p>
          <a:endParaRPr lang="en-US"/>
        </a:p>
      </dgm:t>
    </dgm:pt>
    <dgm:pt modelId="{CBEF3F28-864E-3E44-B616-EB72AC2451F8}" type="sibTrans" cxnId="{7D979094-0411-C94E-BFC3-1B2C0F1F46F6}">
      <dgm:prSet/>
      <dgm:spPr/>
      <dgm:t>
        <a:bodyPr/>
        <a:lstStyle/>
        <a:p>
          <a:endParaRPr lang="en-US"/>
        </a:p>
      </dgm:t>
    </dgm:pt>
    <dgm:pt modelId="{40E8F883-C015-DD42-8F6C-0B1CFCA91052}">
      <dgm:prSet phldrT="[Text]" custT="1"/>
      <dgm:spPr>
        <a:solidFill>
          <a:srgbClr val="C00000"/>
        </a:solidFill>
      </dgm:spPr>
      <dgm:t>
        <a:bodyPr anchor="t"/>
        <a:lstStyle/>
        <a:p>
          <a:r>
            <a:rPr lang="en-US" sz="3000" dirty="0"/>
            <a:t>Prerecorded feedback: Provocative or Neutral</a:t>
          </a:r>
        </a:p>
      </dgm:t>
    </dgm:pt>
    <dgm:pt modelId="{4562105C-C18C-5D41-BF45-8244277AB4C5}" type="parTrans" cxnId="{9D0EEB3B-688F-B34C-AD8F-C96D40B9CE85}">
      <dgm:prSet/>
      <dgm:spPr/>
      <dgm:t>
        <a:bodyPr/>
        <a:lstStyle/>
        <a:p>
          <a:endParaRPr lang="en-US"/>
        </a:p>
      </dgm:t>
    </dgm:pt>
    <dgm:pt modelId="{B8F8BC28-0BBC-644A-8D6B-46E57AE2E5C7}" type="sibTrans" cxnId="{9D0EEB3B-688F-B34C-AD8F-C96D40B9CE85}">
      <dgm:prSet/>
      <dgm:spPr/>
      <dgm:t>
        <a:bodyPr/>
        <a:lstStyle/>
        <a:p>
          <a:endParaRPr lang="en-US"/>
        </a:p>
      </dgm:t>
    </dgm:pt>
    <dgm:pt modelId="{6F7F814C-1B25-D746-98B0-234C01911E5D}">
      <dgm:prSet phldrT="[Text]" custT="1"/>
      <dgm:spPr>
        <a:solidFill>
          <a:srgbClr val="C00000"/>
        </a:solidFill>
      </dgm:spPr>
      <dgm:t>
        <a:bodyPr anchor="t"/>
        <a:lstStyle/>
        <a:p>
          <a:r>
            <a:rPr lang="en-US" sz="3000" dirty="0"/>
            <a:t>Prerecorded Speech</a:t>
          </a:r>
        </a:p>
      </dgm:t>
    </dgm:pt>
    <dgm:pt modelId="{4E835F03-204E-EF4F-AB4C-4A3D3573DFEA}" type="parTrans" cxnId="{BD21896F-0CAA-9F4D-B102-06DCAA01BAB9}">
      <dgm:prSet/>
      <dgm:spPr/>
      <dgm:t>
        <a:bodyPr/>
        <a:lstStyle/>
        <a:p>
          <a:endParaRPr lang="en-US"/>
        </a:p>
      </dgm:t>
    </dgm:pt>
    <dgm:pt modelId="{32CDC38C-129B-D44C-8EB6-3809EBE3FF33}" type="sibTrans" cxnId="{BD21896F-0CAA-9F4D-B102-06DCAA01BAB9}">
      <dgm:prSet/>
      <dgm:spPr/>
      <dgm:t>
        <a:bodyPr/>
        <a:lstStyle/>
        <a:p>
          <a:endParaRPr lang="en-US"/>
        </a:p>
      </dgm:t>
    </dgm:pt>
    <dgm:pt modelId="{16483FB4-4496-5F4F-ABDC-431037C5510C}">
      <dgm:prSet phldrT="[Text]" custT="1"/>
      <dgm:spPr/>
      <dgm:t>
        <a:bodyPr anchor="t"/>
        <a:lstStyle/>
        <a:p>
          <a:r>
            <a:rPr lang="en-US" sz="3000" dirty="0"/>
            <a:t>Participant’s feedback</a:t>
          </a:r>
        </a:p>
      </dgm:t>
    </dgm:pt>
    <dgm:pt modelId="{B49D0852-99A3-5648-858E-B1F0C2839615}" type="parTrans" cxnId="{50E4D0E5-355A-134E-BD89-C5E4E5EECE4A}">
      <dgm:prSet/>
      <dgm:spPr/>
      <dgm:t>
        <a:bodyPr/>
        <a:lstStyle/>
        <a:p>
          <a:endParaRPr lang="en-US"/>
        </a:p>
      </dgm:t>
    </dgm:pt>
    <dgm:pt modelId="{2CFB39F5-EA63-6243-8E43-317872386964}" type="sibTrans" cxnId="{50E4D0E5-355A-134E-BD89-C5E4E5EECE4A}">
      <dgm:prSet/>
      <dgm:spPr/>
      <dgm:t>
        <a:bodyPr/>
        <a:lstStyle/>
        <a:p>
          <a:endParaRPr lang="en-US"/>
        </a:p>
      </dgm:t>
    </dgm:pt>
    <dgm:pt modelId="{2428D631-AB7B-BD4C-B093-08F0FC5105B5}" type="pres">
      <dgm:prSet presAssocID="{7F4ED734-88E2-4043-9ABC-3B9DB7983F5A}" presName="diagram" presStyleCnt="0">
        <dgm:presLayoutVars>
          <dgm:chMax val="1"/>
          <dgm:dir/>
          <dgm:animLvl val="ctr"/>
          <dgm:resizeHandles val="exact"/>
        </dgm:presLayoutVars>
      </dgm:prSet>
      <dgm:spPr/>
    </dgm:pt>
    <dgm:pt modelId="{4C9C0D1D-82FD-754E-988B-2B573259C41D}" type="pres">
      <dgm:prSet presAssocID="{7F4ED734-88E2-4043-9ABC-3B9DB7983F5A}" presName="matrix" presStyleCnt="0"/>
      <dgm:spPr/>
    </dgm:pt>
    <dgm:pt modelId="{292309D1-DD6A-C846-B536-E0C36C1F8E3A}" type="pres">
      <dgm:prSet presAssocID="{7F4ED734-88E2-4043-9ABC-3B9DB7983F5A}" presName="tile1" presStyleLbl="node1" presStyleIdx="0" presStyleCnt="4"/>
      <dgm:spPr/>
    </dgm:pt>
    <dgm:pt modelId="{26E6CDD6-E5E2-AF49-B36D-A194B988274C}" type="pres">
      <dgm:prSet presAssocID="{7F4ED734-88E2-4043-9ABC-3B9DB7983F5A}" presName="tile1text" presStyleLbl="node1" presStyleIdx="0" presStyleCnt="4">
        <dgm:presLayoutVars>
          <dgm:chMax val="0"/>
          <dgm:chPref val="0"/>
          <dgm:bulletEnabled val="1"/>
        </dgm:presLayoutVars>
      </dgm:prSet>
      <dgm:spPr/>
    </dgm:pt>
    <dgm:pt modelId="{9B6D0C7B-0A5D-ED45-A273-C31F5D10200E}" type="pres">
      <dgm:prSet presAssocID="{7F4ED734-88E2-4043-9ABC-3B9DB7983F5A}" presName="tile2" presStyleLbl="node1" presStyleIdx="1" presStyleCnt="4"/>
      <dgm:spPr/>
    </dgm:pt>
    <dgm:pt modelId="{5A1B0FA8-A27E-1340-A05F-5273EFECA840}" type="pres">
      <dgm:prSet presAssocID="{7F4ED734-88E2-4043-9ABC-3B9DB7983F5A}" presName="tile2text" presStyleLbl="node1" presStyleIdx="1" presStyleCnt="4">
        <dgm:presLayoutVars>
          <dgm:chMax val="0"/>
          <dgm:chPref val="0"/>
          <dgm:bulletEnabled val="1"/>
        </dgm:presLayoutVars>
      </dgm:prSet>
      <dgm:spPr/>
    </dgm:pt>
    <dgm:pt modelId="{1D55FDF8-7F64-414E-8E99-5B5866EF3455}" type="pres">
      <dgm:prSet presAssocID="{7F4ED734-88E2-4043-9ABC-3B9DB7983F5A}" presName="tile3" presStyleLbl="node1" presStyleIdx="2" presStyleCnt="4"/>
      <dgm:spPr/>
    </dgm:pt>
    <dgm:pt modelId="{34D7C3CE-3158-E546-AD6B-BFD93E12FFDB}" type="pres">
      <dgm:prSet presAssocID="{7F4ED734-88E2-4043-9ABC-3B9DB7983F5A}" presName="tile3text" presStyleLbl="node1" presStyleIdx="2" presStyleCnt="4">
        <dgm:presLayoutVars>
          <dgm:chMax val="0"/>
          <dgm:chPref val="0"/>
          <dgm:bulletEnabled val="1"/>
        </dgm:presLayoutVars>
      </dgm:prSet>
      <dgm:spPr/>
    </dgm:pt>
    <dgm:pt modelId="{C454B705-A433-AF47-AE4C-FADD3CA55242}" type="pres">
      <dgm:prSet presAssocID="{7F4ED734-88E2-4043-9ABC-3B9DB7983F5A}" presName="tile4" presStyleLbl="node1" presStyleIdx="3" presStyleCnt="4"/>
      <dgm:spPr/>
    </dgm:pt>
    <dgm:pt modelId="{486AF7AE-C2A0-804A-813E-0501BB55585B}" type="pres">
      <dgm:prSet presAssocID="{7F4ED734-88E2-4043-9ABC-3B9DB7983F5A}" presName="tile4text" presStyleLbl="node1" presStyleIdx="3" presStyleCnt="4">
        <dgm:presLayoutVars>
          <dgm:chMax val="0"/>
          <dgm:chPref val="0"/>
          <dgm:bulletEnabled val="1"/>
        </dgm:presLayoutVars>
      </dgm:prSet>
      <dgm:spPr/>
    </dgm:pt>
    <dgm:pt modelId="{0F95F3C5-D06E-7D48-869E-3A4523846634}" type="pres">
      <dgm:prSet presAssocID="{7F4ED734-88E2-4043-9ABC-3B9DB7983F5A}" presName="centerTile" presStyleLbl="fgShp" presStyleIdx="0" presStyleCnt="1">
        <dgm:presLayoutVars>
          <dgm:chMax val="0"/>
          <dgm:chPref val="0"/>
        </dgm:presLayoutVars>
      </dgm:prSet>
      <dgm:spPr/>
    </dgm:pt>
  </dgm:ptLst>
  <dgm:cxnLst>
    <dgm:cxn modelId="{80B7FE08-08AB-3B46-8AAB-F4B525A4770A}" type="presOf" srcId="{7F4ED734-88E2-4043-9ABC-3B9DB7983F5A}" destId="{2428D631-AB7B-BD4C-B093-08F0FC5105B5}" srcOrd="0" destOrd="0" presId="urn:microsoft.com/office/officeart/2005/8/layout/matrix1"/>
    <dgm:cxn modelId="{13292C0B-30C9-3849-B186-D66DF885BBCE}" type="presOf" srcId="{16483FB4-4496-5F4F-ABDC-431037C5510C}" destId="{C454B705-A433-AF47-AE4C-FADD3CA55242}" srcOrd="0" destOrd="0" presId="urn:microsoft.com/office/officeart/2005/8/layout/matrix1"/>
    <dgm:cxn modelId="{9D0EEB3B-688F-B34C-AD8F-C96D40B9CE85}" srcId="{6B2650FC-1056-CE40-BD1D-881238776622}" destId="{40E8F883-C015-DD42-8F6C-0B1CFCA91052}" srcOrd="1" destOrd="0" parTransId="{4562105C-C18C-5D41-BF45-8244277AB4C5}" sibTransId="{B8F8BC28-0BBC-644A-8D6B-46E57AE2E5C7}"/>
    <dgm:cxn modelId="{78235A64-6F14-3C47-A5C2-D519BF2E78BC}" type="presOf" srcId="{40E8F883-C015-DD42-8F6C-0B1CFCA91052}" destId="{5A1B0FA8-A27E-1340-A05F-5273EFECA840}" srcOrd="1" destOrd="0" presId="urn:microsoft.com/office/officeart/2005/8/layout/matrix1"/>
    <dgm:cxn modelId="{6450F666-0D3A-584D-A1F4-F63799D61149}" type="presOf" srcId="{E29A9536-96F1-2445-A5E8-E80C7DBEDD67}" destId="{292309D1-DD6A-C846-B536-E0C36C1F8E3A}" srcOrd="0" destOrd="0" presId="urn:microsoft.com/office/officeart/2005/8/layout/matrix1"/>
    <dgm:cxn modelId="{85359548-3FE9-C844-96D9-249FF200EFC5}" type="presOf" srcId="{E29A9536-96F1-2445-A5E8-E80C7DBEDD67}" destId="{26E6CDD6-E5E2-AF49-B36D-A194B988274C}" srcOrd="1" destOrd="0" presId="urn:microsoft.com/office/officeart/2005/8/layout/matrix1"/>
    <dgm:cxn modelId="{EF51D86E-18FA-8B4B-BA50-48BCB5D3A6F4}" type="presOf" srcId="{16483FB4-4496-5F4F-ABDC-431037C5510C}" destId="{486AF7AE-C2A0-804A-813E-0501BB55585B}" srcOrd="1" destOrd="0" presId="urn:microsoft.com/office/officeart/2005/8/layout/matrix1"/>
    <dgm:cxn modelId="{BD21896F-0CAA-9F4D-B102-06DCAA01BAB9}" srcId="{6B2650FC-1056-CE40-BD1D-881238776622}" destId="{6F7F814C-1B25-D746-98B0-234C01911E5D}" srcOrd="2" destOrd="0" parTransId="{4E835F03-204E-EF4F-AB4C-4A3D3573DFEA}" sibTransId="{32CDC38C-129B-D44C-8EB6-3809EBE3FF33}"/>
    <dgm:cxn modelId="{0DFBD387-5FFA-644F-B6A5-07099590C03C}" type="presOf" srcId="{6F7F814C-1B25-D746-98B0-234C01911E5D}" destId="{34D7C3CE-3158-E546-AD6B-BFD93E12FFDB}" srcOrd="1" destOrd="0" presId="urn:microsoft.com/office/officeart/2005/8/layout/matrix1"/>
    <dgm:cxn modelId="{34465A8B-A387-C04B-B0C0-E58D78EEA441}" type="presOf" srcId="{40E8F883-C015-DD42-8F6C-0B1CFCA91052}" destId="{9B6D0C7B-0A5D-ED45-A273-C31F5D10200E}" srcOrd="0" destOrd="0" presId="urn:microsoft.com/office/officeart/2005/8/layout/matrix1"/>
    <dgm:cxn modelId="{7D979094-0411-C94E-BFC3-1B2C0F1F46F6}" srcId="{6B2650FC-1056-CE40-BD1D-881238776622}" destId="{E29A9536-96F1-2445-A5E8-E80C7DBEDD67}" srcOrd="0" destOrd="0" parTransId="{E60A4A30-020A-454F-8218-4A16463D8459}" sibTransId="{CBEF3F28-864E-3E44-B616-EB72AC2451F8}"/>
    <dgm:cxn modelId="{6979C89E-B645-6946-91AA-15DF9845F5AF}" srcId="{7F4ED734-88E2-4043-9ABC-3B9DB7983F5A}" destId="{6B2650FC-1056-CE40-BD1D-881238776622}" srcOrd="0" destOrd="0" parTransId="{122FB35A-307B-7F45-804D-6C6164E61446}" sibTransId="{3C0F9590-3D99-AB49-A172-8C450B5D84BB}"/>
    <dgm:cxn modelId="{F96B38B8-7AC9-5D46-AF75-31B12193A346}" type="presOf" srcId="{6F7F814C-1B25-D746-98B0-234C01911E5D}" destId="{1D55FDF8-7F64-414E-8E99-5B5866EF3455}" srcOrd="0" destOrd="0" presId="urn:microsoft.com/office/officeart/2005/8/layout/matrix1"/>
    <dgm:cxn modelId="{0542D0BF-CC2A-0649-ACEE-7A2D4AC92028}" type="presOf" srcId="{6B2650FC-1056-CE40-BD1D-881238776622}" destId="{0F95F3C5-D06E-7D48-869E-3A4523846634}" srcOrd="0" destOrd="0" presId="urn:microsoft.com/office/officeart/2005/8/layout/matrix1"/>
    <dgm:cxn modelId="{50E4D0E5-355A-134E-BD89-C5E4E5EECE4A}" srcId="{6B2650FC-1056-CE40-BD1D-881238776622}" destId="{16483FB4-4496-5F4F-ABDC-431037C5510C}" srcOrd="3" destOrd="0" parTransId="{B49D0852-99A3-5648-858E-B1F0C2839615}" sibTransId="{2CFB39F5-EA63-6243-8E43-317872386964}"/>
    <dgm:cxn modelId="{C8014A17-4601-214E-836B-E3F557205C10}" type="presParOf" srcId="{2428D631-AB7B-BD4C-B093-08F0FC5105B5}" destId="{4C9C0D1D-82FD-754E-988B-2B573259C41D}" srcOrd="0" destOrd="0" presId="urn:microsoft.com/office/officeart/2005/8/layout/matrix1"/>
    <dgm:cxn modelId="{3384EF30-3906-3247-98CE-434F9D618940}" type="presParOf" srcId="{4C9C0D1D-82FD-754E-988B-2B573259C41D}" destId="{292309D1-DD6A-C846-B536-E0C36C1F8E3A}" srcOrd="0" destOrd="0" presId="urn:microsoft.com/office/officeart/2005/8/layout/matrix1"/>
    <dgm:cxn modelId="{95F135F8-9300-7C4F-92AA-71FE5AC82031}" type="presParOf" srcId="{4C9C0D1D-82FD-754E-988B-2B573259C41D}" destId="{26E6CDD6-E5E2-AF49-B36D-A194B988274C}" srcOrd="1" destOrd="0" presId="urn:microsoft.com/office/officeart/2005/8/layout/matrix1"/>
    <dgm:cxn modelId="{FA2DD3E9-59F5-6949-8A3C-0BEEDFBE7B5D}" type="presParOf" srcId="{4C9C0D1D-82FD-754E-988B-2B573259C41D}" destId="{9B6D0C7B-0A5D-ED45-A273-C31F5D10200E}" srcOrd="2" destOrd="0" presId="urn:microsoft.com/office/officeart/2005/8/layout/matrix1"/>
    <dgm:cxn modelId="{8E9F24FC-C660-5841-AC82-2E3A251F9580}" type="presParOf" srcId="{4C9C0D1D-82FD-754E-988B-2B573259C41D}" destId="{5A1B0FA8-A27E-1340-A05F-5273EFECA840}" srcOrd="3" destOrd="0" presId="urn:microsoft.com/office/officeart/2005/8/layout/matrix1"/>
    <dgm:cxn modelId="{85916A5A-A05B-2545-9A0E-FAAE9FB30D4A}" type="presParOf" srcId="{4C9C0D1D-82FD-754E-988B-2B573259C41D}" destId="{1D55FDF8-7F64-414E-8E99-5B5866EF3455}" srcOrd="4" destOrd="0" presId="urn:microsoft.com/office/officeart/2005/8/layout/matrix1"/>
    <dgm:cxn modelId="{16F0E0FF-5FF9-5141-9C00-F5FA1A6A260E}" type="presParOf" srcId="{4C9C0D1D-82FD-754E-988B-2B573259C41D}" destId="{34D7C3CE-3158-E546-AD6B-BFD93E12FFDB}" srcOrd="5" destOrd="0" presId="urn:microsoft.com/office/officeart/2005/8/layout/matrix1"/>
    <dgm:cxn modelId="{F8F90302-9ABA-3C42-BE36-F2CAA73EF49A}" type="presParOf" srcId="{4C9C0D1D-82FD-754E-988B-2B573259C41D}" destId="{C454B705-A433-AF47-AE4C-FADD3CA55242}" srcOrd="6" destOrd="0" presId="urn:microsoft.com/office/officeart/2005/8/layout/matrix1"/>
    <dgm:cxn modelId="{B369986A-076F-AD4B-B26E-DADBE426EF08}" type="presParOf" srcId="{4C9C0D1D-82FD-754E-988B-2B573259C41D}" destId="{486AF7AE-C2A0-804A-813E-0501BB55585B}" srcOrd="7" destOrd="0" presId="urn:microsoft.com/office/officeart/2005/8/layout/matrix1"/>
    <dgm:cxn modelId="{F37ED3EA-9EA6-614D-B4AC-8781A12A89DD}" type="presParOf" srcId="{2428D631-AB7B-BD4C-B093-08F0FC5105B5}" destId="{0F95F3C5-D06E-7D48-869E-3A4523846634}" srcOrd="1" destOrd="0" presId="urn:microsoft.com/office/officeart/2005/8/layout/matrix1"/>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917633E-DD10-8F45-832E-D80F61140F01}" type="doc">
      <dgm:prSet loTypeId="urn:microsoft.com/office/officeart/2005/8/layout/process1" loCatId="" qsTypeId="urn:microsoft.com/office/officeart/2005/8/quickstyle/simple4" qsCatId="simple" csTypeId="urn:microsoft.com/office/officeart/2005/8/colors/accent1_2" csCatId="accent1" phldr="1"/>
      <dgm:spPr/>
    </dgm:pt>
    <dgm:pt modelId="{E14D7C13-3427-A04B-8AA1-CA4DA40BFE4C}">
      <dgm:prSet phldrT="[Text]"/>
      <dgm:spPr/>
      <dgm:t>
        <a:bodyPr/>
        <a:lstStyle/>
        <a:p>
          <a:r>
            <a:rPr lang="en-US" dirty="0"/>
            <a:t>Questionnaires</a:t>
          </a:r>
        </a:p>
      </dgm:t>
    </dgm:pt>
    <dgm:pt modelId="{B02449A7-BC7C-5F4A-B814-2DA5FC256C87}" type="parTrans" cxnId="{06A3011B-DC2B-9C47-9BCC-4297B04B484B}">
      <dgm:prSet/>
      <dgm:spPr/>
      <dgm:t>
        <a:bodyPr/>
        <a:lstStyle/>
        <a:p>
          <a:endParaRPr lang="en-US"/>
        </a:p>
      </dgm:t>
    </dgm:pt>
    <dgm:pt modelId="{DB890F41-F6FE-814C-B781-77F55AED19F1}" type="sibTrans" cxnId="{06A3011B-DC2B-9C47-9BCC-4297B04B484B}">
      <dgm:prSet/>
      <dgm:spPr/>
      <dgm:t>
        <a:bodyPr/>
        <a:lstStyle/>
        <a:p>
          <a:endParaRPr lang="en-US"/>
        </a:p>
      </dgm:t>
    </dgm:pt>
    <dgm:pt modelId="{5024AF5F-BDF8-7F4B-92D1-8B51F88576F7}">
      <dgm:prSet phldrT="[Text]"/>
      <dgm:spPr/>
      <dgm:t>
        <a:bodyPr/>
        <a:lstStyle/>
        <a:p>
          <a:r>
            <a:rPr lang="en-US" dirty="0"/>
            <a:t>Speech about life goals</a:t>
          </a:r>
        </a:p>
      </dgm:t>
    </dgm:pt>
    <dgm:pt modelId="{711894DD-3515-0F41-953C-0156B7E4D1DB}" type="parTrans" cxnId="{C99677CD-2624-4E41-AFF5-8E985B6FE6CB}">
      <dgm:prSet/>
      <dgm:spPr/>
      <dgm:t>
        <a:bodyPr/>
        <a:lstStyle/>
        <a:p>
          <a:endParaRPr lang="en-US"/>
        </a:p>
      </dgm:t>
    </dgm:pt>
    <dgm:pt modelId="{7A4C2E6E-7164-B848-B447-1DA45C258DD8}" type="sibTrans" cxnId="{C99677CD-2624-4E41-AFF5-8E985B6FE6CB}">
      <dgm:prSet/>
      <dgm:spPr/>
      <dgm:t>
        <a:bodyPr/>
        <a:lstStyle/>
        <a:p>
          <a:endParaRPr lang="en-US"/>
        </a:p>
      </dgm:t>
    </dgm:pt>
    <dgm:pt modelId="{43BC39DE-8DE9-5C4F-9624-C9F794E227F5}">
      <dgm:prSet phldrT="[Text]"/>
      <dgm:spPr/>
      <dgm:t>
        <a:bodyPr/>
        <a:lstStyle/>
        <a:p>
          <a:r>
            <a:rPr lang="en-US" dirty="0"/>
            <a:t>Prerecorded feedback</a:t>
          </a:r>
        </a:p>
      </dgm:t>
    </dgm:pt>
    <dgm:pt modelId="{65CA70B1-F2B7-0841-A96E-18508DEA36F7}" type="parTrans" cxnId="{D9CFF153-D1C1-044C-A52B-9770D4752509}">
      <dgm:prSet/>
      <dgm:spPr/>
      <dgm:t>
        <a:bodyPr/>
        <a:lstStyle/>
        <a:p>
          <a:endParaRPr lang="en-US"/>
        </a:p>
      </dgm:t>
    </dgm:pt>
    <dgm:pt modelId="{1FE36C12-3ACA-8A46-8B86-660995754F42}" type="sibTrans" cxnId="{D9CFF153-D1C1-044C-A52B-9770D4752509}">
      <dgm:prSet/>
      <dgm:spPr/>
      <dgm:t>
        <a:bodyPr/>
        <a:lstStyle/>
        <a:p>
          <a:endParaRPr lang="en-US"/>
        </a:p>
      </dgm:t>
    </dgm:pt>
    <dgm:pt modelId="{EE6CF2C2-467C-D543-ABDB-A480945C18FD}">
      <dgm:prSet phldrT="[Text]"/>
      <dgm:spPr/>
      <dgm:t>
        <a:bodyPr/>
        <a:lstStyle/>
        <a:p>
          <a:r>
            <a:rPr lang="en-US" dirty="0"/>
            <a:t>Prerecorded speech</a:t>
          </a:r>
        </a:p>
      </dgm:t>
    </dgm:pt>
    <dgm:pt modelId="{5E07F46F-8FDE-424C-A4C9-63466CA64918}" type="parTrans" cxnId="{B3A7562A-EB59-8045-A967-03BCC641F438}">
      <dgm:prSet/>
      <dgm:spPr/>
      <dgm:t>
        <a:bodyPr/>
        <a:lstStyle/>
        <a:p>
          <a:endParaRPr lang="en-US"/>
        </a:p>
      </dgm:t>
    </dgm:pt>
    <dgm:pt modelId="{4098B56C-D7D8-6E49-B2F8-BA38974C30E2}" type="sibTrans" cxnId="{B3A7562A-EB59-8045-A967-03BCC641F438}">
      <dgm:prSet/>
      <dgm:spPr/>
      <dgm:t>
        <a:bodyPr/>
        <a:lstStyle/>
        <a:p>
          <a:endParaRPr lang="en-US"/>
        </a:p>
      </dgm:t>
    </dgm:pt>
    <dgm:pt modelId="{9BE535A4-6CE5-E04F-9878-3171C4BD4ADC}" type="pres">
      <dgm:prSet presAssocID="{6917633E-DD10-8F45-832E-D80F61140F01}" presName="Name0" presStyleCnt="0">
        <dgm:presLayoutVars>
          <dgm:dir/>
          <dgm:resizeHandles val="exact"/>
        </dgm:presLayoutVars>
      </dgm:prSet>
      <dgm:spPr/>
    </dgm:pt>
    <dgm:pt modelId="{05910490-DD06-AC47-982C-456B84E6DAA5}" type="pres">
      <dgm:prSet presAssocID="{E14D7C13-3427-A04B-8AA1-CA4DA40BFE4C}" presName="node" presStyleLbl="node1" presStyleIdx="0" presStyleCnt="4">
        <dgm:presLayoutVars>
          <dgm:bulletEnabled val="1"/>
        </dgm:presLayoutVars>
      </dgm:prSet>
      <dgm:spPr/>
    </dgm:pt>
    <dgm:pt modelId="{4F588D27-2CC4-7F42-B700-A884EA2AEC05}" type="pres">
      <dgm:prSet presAssocID="{DB890F41-F6FE-814C-B781-77F55AED19F1}" presName="sibTrans" presStyleLbl="sibTrans2D1" presStyleIdx="0" presStyleCnt="3"/>
      <dgm:spPr/>
    </dgm:pt>
    <dgm:pt modelId="{2DB287C9-C916-3F4C-86F7-175F56AE5F3C}" type="pres">
      <dgm:prSet presAssocID="{DB890F41-F6FE-814C-B781-77F55AED19F1}" presName="connectorText" presStyleLbl="sibTrans2D1" presStyleIdx="0" presStyleCnt="3"/>
      <dgm:spPr/>
    </dgm:pt>
    <dgm:pt modelId="{7962F637-683C-A84A-9795-FC8C4EE865E4}" type="pres">
      <dgm:prSet presAssocID="{5024AF5F-BDF8-7F4B-92D1-8B51F88576F7}" presName="node" presStyleLbl="node1" presStyleIdx="1" presStyleCnt="4">
        <dgm:presLayoutVars>
          <dgm:bulletEnabled val="1"/>
        </dgm:presLayoutVars>
      </dgm:prSet>
      <dgm:spPr/>
    </dgm:pt>
    <dgm:pt modelId="{9383593E-E82E-9448-8DA8-5C914428B0AA}" type="pres">
      <dgm:prSet presAssocID="{7A4C2E6E-7164-B848-B447-1DA45C258DD8}" presName="sibTrans" presStyleLbl="sibTrans2D1" presStyleIdx="1" presStyleCnt="3"/>
      <dgm:spPr/>
    </dgm:pt>
    <dgm:pt modelId="{19FA9F80-A527-514A-A098-773524CA2E56}" type="pres">
      <dgm:prSet presAssocID="{7A4C2E6E-7164-B848-B447-1DA45C258DD8}" presName="connectorText" presStyleLbl="sibTrans2D1" presStyleIdx="1" presStyleCnt="3"/>
      <dgm:spPr/>
    </dgm:pt>
    <dgm:pt modelId="{0C7CB044-6894-D64A-BFE2-F1528E1FD573}" type="pres">
      <dgm:prSet presAssocID="{43BC39DE-8DE9-5C4F-9624-C9F794E227F5}" presName="node" presStyleLbl="node1" presStyleIdx="2" presStyleCnt="4">
        <dgm:presLayoutVars>
          <dgm:bulletEnabled val="1"/>
        </dgm:presLayoutVars>
      </dgm:prSet>
      <dgm:spPr/>
    </dgm:pt>
    <dgm:pt modelId="{DB001840-476C-904D-B41B-8B6AAA78EEE3}" type="pres">
      <dgm:prSet presAssocID="{1FE36C12-3ACA-8A46-8B86-660995754F42}" presName="sibTrans" presStyleLbl="sibTrans2D1" presStyleIdx="2" presStyleCnt="3"/>
      <dgm:spPr/>
    </dgm:pt>
    <dgm:pt modelId="{F41F8385-500B-E645-8503-1C3FEA7B7D79}" type="pres">
      <dgm:prSet presAssocID="{1FE36C12-3ACA-8A46-8B86-660995754F42}" presName="connectorText" presStyleLbl="sibTrans2D1" presStyleIdx="2" presStyleCnt="3"/>
      <dgm:spPr/>
    </dgm:pt>
    <dgm:pt modelId="{E99E0647-5DA9-9D42-AA2F-A255E97D88DA}" type="pres">
      <dgm:prSet presAssocID="{EE6CF2C2-467C-D543-ABDB-A480945C18FD}" presName="node" presStyleLbl="node1" presStyleIdx="3" presStyleCnt="4">
        <dgm:presLayoutVars>
          <dgm:bulletEnabled val="1"/>
        </dgm:presLayoutVars>
      </dgm:prSet>
      <dgm:spPr/>
    </dgm:pt>
  </dgm:ptLst>
  <dgm:cxnLst>
    <dgm:cxn modelId="{44AAC915-F66B-644E-A431-70EFD2A801FA}" type="presOf" srcId="{43BC39DE-8DE9-5C4F-9624-C9F794E227F5}" destId="{0C7CB044-6894-D64A-BFE2-F1528E1FD573}" srcOrd="0" destOrd="0" presId="urn:microsoft.com/office/officeart/2005/8/layout/process1"/>
    <dgm:cxn modelId="{06A3011B-DC2B-9C47-9BCC-4297B04B484B}" srcId="{6917633E-DD10-8F45-832E-D80F61140F01}" destId="{E14D7C13-3427-A04B-8AA1-CA4DA40BFE4C}" srcOrd="0" destOrd="0" parTransId="{B02449A7-BC7C-5F4A-B814-2DA5FC256C87}" sibTransId="{DB890F41-F6FE-814C-B781-77F55AED19F1}"/>
    <dgm:cxn modelId="{B3A7562A-EB59-8045-A967-03BCC641F438}" srcId="{6917633E-DD10-8F45-832E-D80F61140F01}" destId="{EE6CF2C2-467C-D543-ABDB-A480945C18FD}" srcOrd="3" destOrd="0" parTransId="{5E07F46F-8FDE-424C-A4C9-63466CA64918}" sibTransId="{4098B56C-D7D8-6E49-B2F8-BA38974C30E2}"/>
    <dgm:cxn modelId="{3EF1C04C-2AB4-4249-A328-E929F09423A6}" type="presOf" srcId="{1FE36C12-3ACA-8A46-8B86-660995754F42}" destId="{F41F8385-500B-E645-8503-1C3FEA7B7D79}" srcOrd="1" destOrd="0" presId="urn:microsoft.com/office/officeart/2005/8/layout/process1"/>
    <dgm:cxn modelId="{F5AD9951-199C-7B4F-BD07-3F31710111C7}" type="presOf" srcId="{5024AF5F-BDF8-7F4B-92D1-8B51F88576F7}" destId="{7962F637-683C-A84A-9795-FC8C4EE865E4}" srcOrd="0" destOrd="0" presId="urn:microsoft.com/office/officeart/2005/8/layout/process1"/>
    <dgm:cxn modelId="{D9CFF153-D1C1-044C-A52B-9770D4752509}" srcId="{6917633E-DD10-8F45-832E-D80F61140F01}" destId="{43BC39DE-8DE9-5C4F-9624-C9F794E227F5}" srcOrd="2" destOrd="0" parTransId="{65CA70B1-F2B7-0841-A96E-18508DEA36F7}" sibTransId="{1FE36C12-3ACA-8A46-8B86-660995754F42}"/>
    <dgm:cxn modelId="{F357B275-FEF8-AF4B-B168-B54CE1C2085B}" type="presOf" srcId="{7A4C2E6E-7164-B848-B447-1DA45C258DD8}" destId="{19FA9F80-A527-514A-A098-773524CA2E56}" srcOrd="1" destOrd="0" presId="urn:microsoft.com/office/officeart/2005/8/layout/process1"/>
    <dgm:cxn modelId="{1B9EA59A-AB5B-3147-8E13-116504118EDB}" type="presOf" srcId="{DB890F41-F6FE-814C-B781-77F55AED19F1}" destId="{4F588D27-2CC4-7F42-B700-A884EA2AEC05}" srcOrd="0" destOrd="0" presId="urn:microsoft.com/office/officeart/2005/8/layout/process1"/>
    <dgm:cxn modelId="{97D93E9C-4BE3-1643-9822-F022F2793CC6}" type="presOf" srcId="{1FE36C12-3ACA-8A46-8B86-660995754F42}" destId="{DB001840-476C-904D-B41B-8B6AAA78EEE3}" srcOrd="0" destOrd="0" presId="urn:microsoft.com/office/officeart/2005/8/layout/process1"/>
    <dgm:cxn modelId="{6C1826AC-C292-B14C-8AB3-73B3BE139B9F}" type="presOf" srcId="{E14D7C13-3427-A04B-8AA1-CA4DA40BFE4C}" destId="{05910490-DD06-AC47-982C-456B84E6DAA5}" srcOrd="0" destOrd="0" presId="urn:microsoft.com/office/officeart/2005/8/layout/process1"/>
    <dgm:cxn modelId="{C99677CD-2624-4E41-AFF5-8E985B6FE6CB}" srcId="{6917633E-DD10-8F45-832E-D80F61140F01}" destId="{5024AF5F-BDF8-7F4B-92D1-8B51F88576F7}" srcOrd="1" destOrd="0" parTransId="{711894DD-3515-0F41-953C-0156B7E4D1DB}" sibTransId="{7A4C2E6E-7164-B848-B447-1DA45C258DD8}"/>
    <dgm:cxn modelId="{010B6FD8-C5CF-374A-ABAE-3540620F1D6C}" type="presOf" srcId="{EE6CF2C2-467C-D543-ABDB-A480945C18FD}" destId="{E99E0647-5DA9-9D42-AA2F-A255E97D88DA}" srcOrd="0" destOrd="0" presId="urn:microsoft.com/office/officeart/2005/8/layout/process1"/>
    <dgm:cxn modelId="{1694A3DB-A9C2-184B-BCF9-C7308F7ABD52}" type="presOf" srcId="{6917633E-DD10-8F45-832E-D80F61140F01}" destId="{9BE535A4-6CE5-E04F-9878-3171C4BD4ADC}" srcOrd="0" destOrd="0" presId="urn:microsoft.com/office/officeart/2005/8/layout/process1"/>
    <dgm:cxn modelId="{46F076E6-FF34-2E45-8EB8-59E60FADFA7C}" type="presOf" srcId="{DB890F41-F6FE-814C-B781-77F55AED19F1}" destId="{2DB287C9-C916-3F4C-86F7-175F56AE5F3C}" srcOrd="1" destOrd="0" presId="urn:microsoft.com/office/officeart/2005/8/layout/process1"/>
    <dgm:cxn modelId="{E68CC2FD-7EA7-F449-ACAB-86ECAD3A94D6}" type="presOf" srcId="{7A4C2E6E-7164-B848-B447-1DA45C258DD8}" destId="{9383593E-E82E-9448-8DA8-5C914428B0AA}" srcOrd="0" destOrd="0" presId="urn:microsoft.com/office/officeart/2005/8/layout/process1"/>
    <dgm:cxn modelId="{3AA1FA5B-7496-E84F-BF4D-94BBF67ED3D0}" type="presParOf" srcId="{9BE535A4-6CE5-E04F-9878-3171C4BD4ADC}" destId="{05910490-DD06-AC47-982C-456B84E6DAA5}" srcOrd="0" destOrd="0" presId="urn:microsoft.com/office/officeart/2005/8/layout/process1"/>
    <dgm:cxn modelId="{F6C9F90F-D554-C546-8A99-EFAEA6FFB937}" type="presParOf" srcId="{9BE535A4-6CE5-E04F-9878-3171C4BD4ADC}" destId="{4F588D27-2CC4-7F42-B700-A884EA2AEC05}" srcOrd="1" destOrd="0" presId="urn:microsoft.com/office/officeart/2005/8/layout/process1"/>
    <dgm:cxn modelId="{3E35E8A6-8EB7-FE4C-9422-1AB85C102403}" type="presParOf" srcId="{4F588D27-2CC4-7F42-B700-A884EA2AEC05}" destId="{2DB287C9-C916-3F4C-86F7-175F56AE5F3C}" srcOrd="0" destOrd="0" presId="urn:microsoft.com/office/officeart/2005/8/layout/process1"/>
    <dgm:cxn modelId="{E5F550AE-6392-A843-9A31-9F6BB66F75CC}" type="presParOf" srcId="{9BE535A4-6CE5-E04F-9878-3171C4BD4ADC}" destId="{7962F637-683C-A84A-9795-FC8C4EE865E4}" srcOrd="2" destOrd="0" presId="urn:microsoft.com/office/officeart/2005/8/layout/process1"/>
    <dgm:cxn modelId="{875CB893-278E-CE40-B5C5-DD41595F7C00}" type="presParOf" srcId="{9BE535A4-6CE5-E04F-9878-3171C4BD4ADC}" destId="{9383593E-E82E-9448-8DA8-5C914428B0AA}" srcOrd="3" destOrd="0" presId="urn:microsoft.com/office/officeart/2005/8/layout/process1"/>
    <dgm:cxn modelId="{0C62F4AA-9AEB-E847-9BD9-F26F42E8BC39}" type="presParOf" srcId="{9383593E-E82E-9448-8DA8-5C914428B0AA}" destId="{19FA9F80-A527-514A-A098-773524CA2E56}" srcOrd="0" destOrd="0" presId="urn:microsoft.com/office/officeart/2005/8/layout/process1"/>
    <dgm:cxn modelId="{8516E6ED-120D-D34E-9F1E-16C7FA6D4761}" type="presParOf" srcId="{9BE535A4-6CE5-E04F-9878-3171C4BD4ADC}" destId="{0C7CB044-6894-D64A-BFE2-F1528E1FD573}" srcOrd="4" destOrd="0" presId="urn:microsoft.com/office/officeart/2005/8/layout/process1"/>
    <dgm:cxn modelId="{1AD17C15-4C12-B441-8391-7B93B8A99F3F}" type="presParOf" srcId="{9BE535A4-6CE5-E04F-9878-3171C4BD4ADC}" destId="{DB001840-476C-904D-B41B-8B6AAA78EEE3}" srcOrd="5" destOrd="0" presId="urn:microsoft.com/office/officeart/2005/8/layout/process1"/>
    <dgm:cxn modelId="{47360F42-6AA0-3B4A-8EB8-6E2182C45F9E}" type="presParOf" srcId="{DB001840-476C-904D-B41B-8B6AAA78EEE3}" destId="{F41F8385-500B-E645-8503-1C3FEA7B7D79}" srcOrd="0" destOrd="0" presId="urn:microsoft.com/office/officeart/2005/8/layout/process1"/>
    <dgm:cxn modelId="{9C809930-D359-1748-BD53-75A0261C64BF}" type="presParOf" srcId="{9BE535A4-6CE5-E04F-9878-3171C4BD4ADC}" destId="{E99E0647-5DA9-9D42-AA2F-A255E97D88DA}" srcOrd="6"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B151115-ED48-D145-BD35-258DBA67536E}" type="doc">
      <dgm:prSet loTypeId="urn:microsoft.com/office/officeart/2005/8/layout/process1" loCatId="" qsTypeId="urn:microsoft.com/office/officeart/2005/8/quickstyle/simple4" qsCatId="simple" csTypeId="urn:microsoft.com/office/officeart/2005/8/colors/accent1_2" csCatId="accent1" phldr="1"/>
      <dgm:spPr/>
    </dgm:pt>
    <dgm:pt modelId="{38B57DEA-05BA-F24B-97AC-5D4DBE0876E3}">
      <dgm:prSet phldrT="[Text]"/>
      <dgm:spPr/>
      <dgm:t>
        <a:bodyPr/>
        <a:lstStyle/>
        <a:p>
          <a:r>
            <a:rPr lang="en-US" dirty="0"/>
            <a:t>Participant's Feedback</a:t>
          </a:r>
        </a:p>
      </dgm:t>
    </dgm:pt>
    <dgm:pt modelId="{B77EDF59-6684-FD42-ACFD-31C25B9508EC}" type="parTrans" cxnId="{A3EAA0B8-44AA-6841-B129-B50310863B5A}">
      <dgm:prSet/>
      <dgm:spPr/>
      <dgm:t>
        <a:bodyPr/>
        <a:lstStyle/>
        <a:p>
          <a:endParaRPr lang="en-US"/>
        </a:p>
      </dgm:t>
    </dgm:pt>
    <dgm:pt modelId="{65FC019B-FCE6-914E-A30B-A682DD7E7E23}" type="sibTrans" cxnId="{A3EAA0B8-44AA-6841-B129-B50310863B5A}">
      <dgm:prSet/>
      <dgm:spPr/>
      <dgm:t>
        <a:bodyPr/>
        <a:lstStyle/>
        <a:p>
          <a:endParaRPr lang="en-US"/>
        </a:p>
      </dgm:t>
    </dgm:pt>
    <dgm:pt modelId="{7648E3DB-E44C-5643-9752-7954A33D5061}">
      <dgm:prSet phldrT="[Text]"/>
      <dgm:spPr>
        <a:solidFill>
          <a:schemeClr val="accent2">
            <a:lumMod val="75000"/>
          </a:schemeClr>
        </a:solidFill>
      </dgm:spPr>
      <dgm:t>
        <a:bodyPr/>
        <a:lstStyle/>
        <a:p>
          <a:r>
            <a:rPr lang="en-US" dirty="0"/>
            <a:t>Questionnaires</a:t>
          </a:r>
        </a:p>
      </dgm:t>
    </dgm:pt>
    <dgm:pt modelId="{A28A6E65-7CBF-F94F-A056-D6327FA955DA}" type="parTrans" cxnId="{A90AADF6-49EF-3746-9A19-0D91681BB9C1}">
      <dgm:prSet/>
      <dgm:spPr/>
      <dgm:t>
        <a:bodyPr/>
        <a:lstStyle/>
        <a:p>
          <a:endParaRPr lang="en-US"/>
        </a:p>
      </dgm:t>
    </dgm:pt>
    <dgm:pt modelId="{22AC0BA3-7E1E-4048-BC10-7D006DFBCAA0}" type="sibTrans" cxnId="{A90AADF6-49EF-3746-9A19-0D91681BB9C1}">
      <dgm:prSet/>
      <dgm:spPr/>
      <dgm:t>
        <a:bodyPr/>
        <a:lstStyle/>
        <a:p>
          <a:endParaRPr lang="en-US"/>
        </a:p>
      </dgm:t>
    </dgm:pt>
    <dgm:pt modelId="{019EAA1F-930A-4D4C-AE4A-19C0E1E86278}">
      <dgm:prSet phldrT="[Text]"/>
      <dgm:spPr>
        <a:solidFill>
          <a:schemeClr val="accent2">
            <a:lumMod val="75000"/>
          </a:schemeClr>
        </a:solidFill>
      </dgm:spPr>
      <dgm:t>
        <a:bodyPr/>
        <a:lstStyle/>
        <a:p>
          <a:r>
            <a:rPr lang="en-US" dirty="0"/>
            <a:t>Last Questionnaire</a:t>
          </a:r>
        </a:p>
      </dgm:t>
    </dgm:pt>
    <dgm:pt modelId="{CE2AE5FD-675C-E443-A4DA-850EE3387D7F}" type="parTrans" cxnId="{110A7448-67A9-1A42-B999-E5FB63D30B94}">
      <dgm:prSet/>
      <dgm:spPr/>
      <dgm:t>
        <a:bodyPr/>
        <a:lstStyle/>
        <a:p>
          <a:endParaRPr lang="en-US"/>
        </a:p>
      </dgm:t>
    </dgm:pt>
    <dgm:pt modelId="{3E9E5151-882B-B949-A20F-96664AA74DAD}" type="sibTrans" cxnId="{110A7448-67A9-1A42-B999-E5FB63D30B94}">
      <dgm:prSet/>
      <dgm:spPr/>
      <dgm:t>
        <a:bodyPr/>
        <a:lstStyle/>
        <a:p>
          <a:endParaRPr lang="en-US"/>
        </a:p>
      </dgm:t>
    </dgm:pt>
    <dgm:pt modelId="{125FE646-7F6D-5E4F-8E3E-E7CE925BDA6B}" type="pres">
      <dgm:prSet presAssocID="{FB151115-ED48-D145-BD35-258DBA67536E}" presName="Name0" presStyleCnt="0">
        <dgm:presLayoutVars>
          <dgm:dir/>
          <dgm:resizeHandles val="exact"/>
        </dgm:presLayoutVars>
      </dgm:prSet>
      <dgm:spPr/>
    </dgm:pt>
    <dgm:pt modelId="{AFD6F5CF-D396-AD45-96B1-B17216985F36}" type="pres">
      <dgm:prSet presAssocID="{38B57DEA-05BA-F24B-97AC-5D4DBE0876E3}" presName="node" presStyleLbl="node1" presStyleIdx="0" presStyleCnt="3">
        <dgm:presLayoutVars>
          <dgm:bulletEnabled val="1"/>
        </dgm:presLayoutVars>
      </dgm:prSet>
      <dgm:spPr/>
    </dgm:pt>
    <dgm:pt modelId="{E7B002B4-0F78-2446-93F6-CAE68B9D1581}" type="pres">
      <dgm:prSet presAssocID="{65FC019B-FCE6-914E-A30B-A682DD7E7E23}" presName="sibTrans" presStyleLbl="sibTrans2D1" presStyleIdx="0" presStyleCnt="2"/>
      <dgm:spPr/>
    </dgm:pt>
    <dgm:pt modelId="{5EC00955-24A8-9C42-AA77-B629346BD2CE}" type="pres">
      <dgm:prSet presAssocID="{65FC019B-FCE6-914E-A30B-A682DD7E7E23}" presName="connectorText" presStyleLbl="sibTrans2D1" presStyleIdx="0" presStyleCnt="2"/>
      <dgm:spPr/>
    </dgm:pt>
    <dgm:pt modelId="{C12DEB8D-FFE1-A84A-9B64-1F01ABF308C5}" type="pres">
      <dgm:prSet presAssocID="{7648E3DB-E44C-5643-9752-7954A33D5061}" presName="node" presStyleLbl="node1" presStyleIdx="1" presStyleCnt="3">
        <dgm:presLayoutVars>
          <dgm:bulletEnabled val="1"/>
        </dgm:presLayoutVars>
      </dgm:prSet>
      <dgm:spPr/>
    </dgm:pt>
    <dgm:pt modelId="{15E132B5-A664-ED43-A5E5-7F2960BBFB6E}" type="pres">
      <dgm:prSet presAssocID="{22AC0BA3-7E1E-4048-BC10-7D006DFBCAA0}" presName="sibTrans" presStyleLbl="sibTrans2D1" presStyleIdx="1" presStyleCnt="2"/>
      <dgm:spPr/>
    </dgm:pt>
    <dgm:pt modelId="{1411AAD0-F196-1149-8C09-82A95B798420}" type="pres">
      <dgm:prSet presAssocID="{22AC0BA3-7E1E-4048-BC10-7D006DFBCAA0}" presName="connectorText" presStyleLbl="sibTrans2D1" presStyleIdx="1" presStyleCnt="2"/>
      <dgm:spPr/>
    </dgm:pt>
    <dgm:pt modelId="{96E04C75-1BB9-904E-BF05-F900A2436ECC}" type="pres">
      <dgm:prSet presAssocID="{019EAA1F-930A-4D4C-AE4A-19C0E1E86278}" presName="node" presStyleLbl="node1" presStyleIdx="2" presStyleCnt="3">
        <dgm:presLayoutVars>
          <dgm:bulletEnabled val="1"/>
        </dgm:presLayoutVars>
      </dgm:prSet>
      <dgm:spPr/>
    </dgm:pt>
  </dgm:ptLst>
  <dgm:cxnLst>
    <dgm:cxn modelId="{A91CA416-FB87-0B42-A61A-855F729D1E6C}" type="presOf" srcId="{65FC019B-FCE6-914E-A30B-A682DD7E7E23}" destId="{E7B002B4-0F78-2446-93F6-CAE68B9D1581}" srcOrd="0" destOrd="0" presId="urn:microsoft.com/office/officeart/2005/8/layout/process1"/>
    <dgm:cxn modelId="{3A2CD228-A3F2-0A4F-925E-793081F67441}" type="presOf" srcId="{019EAA1F-930A-4D4C-AE4A-19C0E1E86278}" destId="{96E04C75-1BB9-904E-BF05-F900A2436ECC}" srcOrd="0" destOrd="0" presId="urn:microsoft.com/office/officeart/2005/8/layout/process1"/>
    <dgm:cxn modelId="{02803436-AABE-A244-B948-A683F864EF69}" type="presOf" srcId="{7648E3DB-E44C-5643-9752-7954A33D5061}" destId="{C12DEB8D-FFE1-A84A-9B64-1F01ABF308C5}" srcOrd="0" destOrd="0" presId="urn:microsoft.com/office/officeart/2005/8/layout/process1"/>
    <dgm:cxn modelId="{5C409E38-20A7-BD4C-BA99-5BC63221BFB9}" type="presOf" srcId="{22AC0BA3-7E1E-4048-BC10-7D006DFBCAA0}" destId="{15E132B5-A664-ED43-A5E5-7F2960BBFB6E}" srcOrd="0" destOrd="0" presId="urn:microsoft.com/office/officeart/2005/8/layout/process1"/>
    <dgm:cxn modelId="{77E9A160-CDC3-074C-BC83-0203E60051FC}" type="presOf" srcId="{38B57DEA-05BA-F24B-97AC-5D4DBE0876E3}" destId="{AFD6F5CF-D396-AD45-96B1-B17216985F36}" srcOrd="0" destOrd="0" presId="urn:microsoft.com/office/officeart/2005/8/layout/process1"/>
    <dgm:cxn modelId="{49914B42-DA25-8841-B505-9AB5EFE9AA44}" type="presOf" srcId="{22AC0BA3-7E1E-4048-BC10-7D006DFBCAA0}" destId="{1411AAD0-F196-1149-8C09-82A95B798420}" srcOrd="1" destOrd="0" presId="urn:microsoft.com/office/officeart/2005/8/layout/process1"/>
    <dgm:cxn modelId="{110A7448-67A9-1A42-B999-E5FB63D30B94}" srcId="{FB151115-ED48-D145-BD35-258DBA67536E}" destId="{019EAA1F-930A-4D4C-AE4A-19C0E1E86278}" srcOrd="2" destOrd="0" parTransId="{CE2AE5FD-675C-E443-A4DA-850EE3387D7F}" sibTransId="{3E9E5151-882B-B949-A20F-96664AA74DAD}"/>
    <dgm:cxn modelId="{8C01EA4B-13CA-A547-9FC4-726ECA82B6B2}" type="presOf" srcId="{FB151115-ED48-D145-BD35-258DBA67536E}" destId="{125FE646-7F6D-5E4F-8E3E-E7CE925BDA6B}" srcOrd="0" destOrd="0" presId="urn:microsoft.com/office/officeart/2005/8/layout/process1"/>
    <dgm:cxn modelId="{A3EAA0B8-44AA-6841-B129-B50310863B5A}" srcId="{FB151115-ED48-D145-BD35-258DBA67536E}" destId="{38B57DEA-05BA-F24B-97AC-5D4DBE0876E3}" srcOrd="0" destOrd="0" parTransId="{B77EDF59-6684-FD42-ACFD-31C25B9508EC}" sibTransId="{65FC019B-FCE6-914E-A30B-A682DD7E7E23}"/>
    <dgm:cxn modelId="{5758E8F5-B8FF-1548-9B66-71989645A154}" type="presOf" srcId="{65FC019B-FCE6-914E-A30B-A682DD7E7E23}" destId="{5EC00955-24A8-9C42-AA77-B629346BD2CE}" srcOrd="1" destOrd="0" presId="urn:microsoft.com/office/officeart/2005/8/layout/process1"/>
    <dgm:cxn modelId="{A90AADF6-49EF-3746-9A19-0D91681BB9C1}" srcId="{FB151115-ED48-D145-BD35-258DBA67536E}" destId="{7648E3DB-E44C-5643-9752-7954A33D5061}" srcOrd="1" destOrd="0" parTransId="{A28A6E65-7CBF-F94F-A056-D6327FA955DA}" sibTransId="{22AC0BA3-7E1E-4048-BC10-7D006DFBCAA0}"/>
    <dgm:cxn modelId="{2CA74B3F-F309-BE4D-96D6-7EE167382176}" type="presParOf" srcId="{125FE646-7F6D-5E4F-8E3E-E7CE925BDA6B}" destId="{AFD6F5CF-D396-AD45-96B1-B17216985F36}" srcOrd="0" destOrd="0" presId="urn:microsoft.com/office/officeart/2005/8/layout/process1"/>
    <dgm:cxn modelId="{511BC27A-9064-2642-A317-5C4BCA0E5A69}" type="presParOf" srcId="{125FE646-7F6D-5E4F-8E3E-E7CE925BDA6B}" destId="{E7B002B4-0F78-2446-93F6-CAE68B9D1581}" srcOrd="1" destOrd="0" presId="urn:microsoft.com/office/officeart/2005/8/layout/process1"/>
    <dgm:cxn modelId="{66C31702-3434-9B4F-B1E4-38368CDC9749}" type="presParOf" srcId="{E7B002B4-0F78-2446-93F6-CAE68B9D1581}" destId="{5EC00955-24A8-9C42-AA77-B629346BD2CE}" srcOrd="0" destOrd="0" presId="urn:microsoft.com/office/officeart/2005/8/layout/process1"/>
    <dgm:cxn modelId="{D8BC1024-2590-6746-9E3B-739D635CA4E4}" type="presParOf" srcId="{125FE646-7F6D-5E4F-8E3E-E7CE925BDA6B}" destId="{C12DEB8D-FFE1-A84A-9B64-1F01ABF308C5}" srcOrd="2" destOrd="0" presId="urn:microsoft.com/office/officeart/2005/8/layout/process1"/>
    <dgm:cxn modelId="{7014F764-3833-5A43-B7DA-00361A0C67CE}" type="presParOf" srcId="{125FE646-7F6D-5E4F-8E3E-E7CE925BDA6B}" destId="{15E132B5-A664-ED43-A5E5-7F2960BBFB6E}" srcOrd="3" destOrd="0" presId="urn:microsoft.com/office/officeart/2005/8/layout/process1"/>
    <dgm:cxn modelId="{08892430-04B6-2441-9522-961087068D0F}" type="presParOf" srcId="{15E132B5-A664-ED43-A5E5-7F2960BBFB6E}" destId="{1411AAD0-F196-1149-8C09-82A95B798420}" srcOrd="0" destOrd="0" presId="urn:microsoft.com/office/officeart/2005/8/layout/process1"/>
    <dgm:cxn modelId="{6775C9CA-A2F9-4644-9254-ABACE32526FD}" type="presParOf" srcId="{125FE646-7F6D-5E4F-8E3E-E7CE925BDA6B}" destId="{96E04C75-1BB9-904E-BF05-F900A2436ECC}" srcOrd="4" destOrd="0" presId="urn:microsoft.com/office/officeart/2005/8/layout/process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EFED72-C7BC-8742-BE74-1842CA4E3C8C}">
      <dsp:nvSpPr>
        <dsp:cNvPr id="0" name=""/>
        <dsp:cNvSpPr/>
      </dsp:nvSpPr>
      <dsp:spPr>
        <a:xfrm>
          <a:off x="1587" y="1693730"/>
          <a:ext cx="3385343" cy="2031206"/>
        </a:xfrm>
        <a:prstGeom prst="roundRect">
          <a:avLst>
            <a:gd name="adj" fmla="val 10000"/>
          </a:avLst>
        </a:prstGeom>
        <a:solidFill>
          <a:schemeClr val="accent1"/>
        </a:soli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94310" tIns="194310" rIns="194310" bIns="194310" numCol="1" spcCol="1270" anchor="ctr" anchorCtr="0">
          <a:noAutofit/>
        </a:bodyPr>
        <a:lstStyle/>
        <a:p>
          <a:pPr marL="0" lvl="0" indent="0" algn="ctr" defTabSz="2266950">
            <a:lnSpc>
              <a:spcPct val="90000"/>
            </a:lnSpc>
            <a:spcBef>
              <a:spcPct val="0"/>
            </a:spcBef>
            <a:spcAft>
              <a:spcPct val="35000"/>
            </a:spcAft>
            <a:buNone/>
          </a:pPr>
          <a:r>
            <a:rPr lang="en-US" sz="5100" kern="1200" dirty="0"/>
            <a:t>Anger</a:t>
          </a:r>
        </a:p>
      </dsp:txBody>
      <dsp:txXfrm>
        <a:off x="61079" y="1753222"/>
        <a:ext cx="3266359" cy="1912222"/>
      </dsp:txXfrm>
    </dsp:sp>
    <dsp:sp modelId="{B4546A23-353F-C340-87AC-5811DEDA8097}">
      <dsp:nvSpPr>
        <dsp:cNvPr id="0" name=""/>
        <dsp:cNvSpPr/>
      </dsp:nvSpPr>
      <dsp:spPr>
        <a:xfrm>
          <a:off x="3725465" y="2289550"/>
          <a:ext cx="717692" cy="839565"/>
        </a:xfrm>
        <a:prstGeom prst="rightArrow">
          <a:avLst>
            <a:gd name="adj1" fmla="val 60000"/>
            <a:gd name="adj2" fmla="val 50000"/>
          </a:avLst>
        </a:prstGeom>
        <a:gradFill rotWithShape="0">
          <a:gsLst>
            <a:gs pos="0">
              <a:schemeClr val="accent1">
                <a:tint val="60000"/>
                <a:hueOff val="0"/>
                <a:satOff val="0"/>
                <a:lumOff val="0"/>
                <a:alphaOff val="0"/>
                <a:shade val="85000"/>
                <a:satMod val="130000"/>
              </a:schemeClr>
            </a:gs>
            <a:gs pos="34000">
              <a:schemeClr val="accent1">
                <a:tint val="60000"/>
                <a:hueOff val="0"/>
                <a:satOff val="0"/>
                <a:lumOff val="0"/>
                <a:alphaOff val="0"/>
                <a:shade val="87000"/>
                <a:satMod val="125000"/>
              </a:schemeClr>
            </a:gs>
            <a:gs pos="70000">
              <a:schemeClr val="accent1">
                <a:tint val="60000"/>
                <a:hueOff val="0"/>
                <a:satOff val="0"/>
                <a:lumOff val="0"/>
                <a:alphaOff val="0"/>
                <a:tint val="100000"/>
                <a:shade val="90000"/>
                <a:satMod val="130000"/>
              </a:schemeClr>
            </a:gs>
            <a:gs pos="100000">
              <a:schemeClr val="accent1">
                <a:tint val="60000"/>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3725465" y="2457463"/>
        <a:ext cx="502384" cy="503739"/>
      </dsp:txXfrm>
    </dsp:sp>
    <dsp:sp modelId="{6E8B8C66-137B-4441-A374-DBB7A2906D37}">
      <dsp:nvSpPr>
        <dsp:cNvPr id="0" name=""/>
        <dsp:cNvSpPr/>
      </dsp:nvSpPr>
      <dsp:spPr>
        <a:xfrm>
          <a:off x="4741068" y="1693730"/>
          <a:ext cx="3385343" cy="2031206"/>
        </a:xfrm>
        <a:prstGeom prst="roundRect">
          <a:avLst>
            <a:gd name="adj" fmla="val 10000"/>
          </a:avLst>
        </a:prstGeom>
        <a:solidFill>
          <a:schemeClr val="accent2">
            <a:lumMod val="75000"/>
          </a:schemeClr>
        </a:soli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94310" tIns="194310" rIns="194310" bIns="194310" numCol="1" spcCol="1270" anchor="ctr" anchorCtr="0">
          <a:noAutofit/>
        </a:bodyPr>
        <a:lstStyle/>
        <a:p>
          <a:pPr marL="0" lvl="0" indent="0" algn="ctr" defTabSz="2266950">
            <a:lnSpc>
              <a:spcPct val="90000"/>
            </a:lnSpc>
            <a:spcBef>
              <a:spcPct val="0"/>
            </a:spcBef>
            <a:spcAft>
              <a:spcPct val="35000"/>
            </a:spcAft>
            <a:buNone/>
          </a:pPr>
          <a:r>
            <a:rPr lang="en-US" sz="5100" kern="1200" dirty="0"/>
            <a:t>Aggression</a:t>
          </a:r>
        </a:p>
      </dsp:txBody>
      <dsp:txXfrm>
        <a:off x="4800560" y="1753222"/>
        <a:ext cx="3266359" cy="191222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BDC4804-05D1-3544-B8CB-3518B7DE1396}">
      <dsp:nvSpPr>
        <dsp:cNvPr id="0" name=""/>
        <dsp:cNvSpPr/>
      </dsp:nvSpPr>
      <dsp:spPr>
        <a:xfrm>
          <a:off x="7771" y="2636550"/>
          <a:ext cx="1913343" cy="956671"/>
        </a:xfrm>
        <a:prstGeom prst="roundRect">
          <a:avLst>
            <a:gd name="adj" fmla="val 10000"/>
          </a:avLst>
        </a:prstGeom>
        <a:solidFill>
          <a:schemeClr val="accent2"/>
        </a:soli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b="1" kern="1200" dirty="0"/>
            <a:t>Questionnaires</a:t>
          </a:r>
        </a:p>
      </dsp:txBody>
      <dsp:txXfrm>
        <a:off x="35791" y="2664570"/>
        <a:ext cx="1857303" cy="900631"/>
      </dsp:txXfrm>
    </dsp:sp>
    <dsp:sp modelId="{83580EEA-123C-7F4A-8A67-6FFDAAC375B2}">
      <dsp:nvSpPr>
        <dsp:cNvPr id="0" name=""/>
        <dsp:cNvSpPr/>
      </dsp:nvSpPr>
      <dsp:spPr>
        <a:xfrm rot="19457599">
          <a:off x="1832525" y="2826022"/>
          <a:ext cx="942515" cy="27641"/>
        </a:xfrm>
        <a:custGeom>
          <a:avLst/>
          <a:gdLst/>
          <a:ahLst/>
          <a:cxnLst/>
          <a:rect l="0" t="0" r="0" b="0"/>
          <a:pathLst>
            <a:path>
              <a:moveTo>
                <a:pt x="0" y="13820"/>
              </a:moveTo>
              <a:lnTo>
                <a:pt x="942515" y="13820"/>
              </a:lnTo>
            </a:path>
          </a:pathLst>
        </a:custGeom>
        <a:noFill/>
        <a:ln w="12700"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280220" y="2816280"/>
        <a:ext cx="47125" cy="47125"/>
      </dsp:txXfrm>
    </dsp:sp>
    <dsp:sp modelId="{2DF5875F-7E4C-6545-B470-B6A9910FE306}">
      <dsp:nvSpPr>
        <dsp:cNvPr id="0" name=""/>
        <dsp:cNvSpPr/>
      </dsp:nvSpPr>
      <dsp:spPr>
        <a:xfrm>
          <a:off x="2686451" y="2086464"/>
          <a:ext cx="1913343" cy="956671"/>
        </a:xfrm>
        <a:prstGeom prst="roundRect">
          <a:avLst>
            <a:gd name="adj" fmla="val 10000"/>
          </a:avLst>
        </a:prstGeom>
        <a:solidFill>
          <a:schemeClr val="accent2"/>
        </a:soli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a:t>Mood (PANAS)</a:t>
          </a:r>
        </a:p>
      </dsp:txBody>
      <dsp:txXfrm>
        <a:off x="2714471" y="2114484"/>
        <a:ext cx="1857303" cy="900631"/>
      </dsp:txXfrm>
    </dsp:sp>
    <dsp:sp modelId="{2228804E-D9EB-9944-B2B6-0D32A5C7600A}">
      <dsp:nvSpPr>
        <dsp:cNvPr id="0" name=""/>
        <dsp:cNvSpPr/>
      </dsp:nvSpPr>
      <dsp:spPr>
        <a:xfrm rot="19457599">
          <a:off x="4511206" y="2275936"/>
          <a:ext cx="942515" cy="27641"/>
        </a:xfrm>
        <a:custGeom>
          <a:avLst/>
          <a:gdLst/>
          <a:ahLst/>
          <a:cxnLst/>
          <a:rect l="0" t="0" r="0" b="0"/>
          <a:pathLst>
            <a:path>
              <a:moveTo>
                <a:pt x="0" y="13820"/>
              </a:moveTo>
              <a:lnTo>
                <a:pt x="942515" y="13820"/>
              </a:lnTo>
            </a:path>
          </a:pathLst>
        </a:custGeom>
        <a:noFill/>
        <a:ln w="12700"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958901" y="2266194"/>
        <a:ext cx="47125" cy="47125"/>
      </dsp:txXfrm>
    </dsp:sp>
    <dsp:sp modelId="{BBFBFF5B-0EB9-084C-A4DB-7CD80D1EEC55}">
      <dsp:nvSpPr>
        <dsp:cNvPr id="0" name=""/>
        <dsp:cNvSpPr/>
      </dsp:nvSpPr>
      <dsp:spPr>
        <a:xfrm>
          <a:off x="5365132" y="1536378"/>
          <a:ext cx="1913343" cy="956671"/>
        </a:xfrm>
        <a:prstGeom prst="roundRect">
          <a:avLst>
            <a:gd name="adj" fmla="val 10000"/>
          </a:avLst>
        </a:prstGeom>
        <a:solidFill>
          <a:schemeClr val="accent2"/>
        </a:soli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a:t>Positive Affect</a:t>
          </a:r>
        </a:p>
      </dsp:txBody>
      <dsp:txXfrm>
        <a:off x="5393152" y="1564398"/>
        <a:ext cx="1857303" cy="900631"/>
      </dsp:txXfrm>
    </dsp:sp>
    <dsp:sp modelId="{84EFBBAF-3167-3E46-83A5-84CED42388D6}">
      <dsp:nvSpPr>
        <dsp:cNvPr id="0" name=""/>
        <dsp:cNvSpPr/>
      </dsp:nvSpPr>
      <dsp:spPr>
        <a:xfrm rot="2142401">
          <a:off x="4511206" y="2826022"/>
          <a:ext cx="942515" cy="27641"/>
        </a:xfrm>
        <a:custGeom>
          <a:avLst/>
          <a:gdLst/>
          <a:ahLst/>
          <a:cxnLst/>
          <a:rect l="0" t="0" r="0" b="0"/>
          <a:pathLst>
            <a:path>
              <a:moveTo>
                <a:pt x="0" y="13820"/>
              </a:moveTo>
              <a:lnTo>
                <a:pt x="942515" y="13820"/>
              </a:lnTo>
            </a:path>
          </a:pathLst>
        </a:custGeom>
        <a:noFill/>
        <a:ln w="12700"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958901" y="2816280"/>
        <a:ext cx="47125" cy="47125"/>
      </dsp:txXfrm>
    </dsp:sp>
    <dsp:sp modelId="{72CC99C4-AE7D-984C-9DF2-ACD494EF8C9B}">
      <dsp:nvSpPr>
        <dsp:cNvPr id="0" name=""/>
        <dsp:cNvSpPr/>
      </dsp:nvSpPr>
      <dsp:spPr>
        <a:xfrm>
          <a:off x="5365132" y="2636550"/>
          <a:ext cx="1913343" cy="956671"/>
        </a:xfrm>
        <a:prstGeom prst="roundRect">
          <a:avLst>
            <a:gd name="adj" fmla="val 10000"/>
          </a:avLst>
        </a:prstGeom>
        <a:solidFill>
          <a:schemeClr val="accent2"/>
        </a:soli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a:t>Negative Affect</a:t>
          </a:r>
        </a:p>
      </dsp:txBody>
      <dsp:txXfrm>
        <a:off x="5393152" y="2664570"/>
        <a:ext cx="1857303" cy="900631"/>
      </dsp:txXfrm>
    </dsp:sp>
    <dsp:sp modelId="{FF6F5093-4519-F540-93B9-4328CF73DB80}">
      <dsp:nvSpPr>
        <dsp:cNvPr id="0" name=""/>
        <dsp:cNvSpPr/>
      </dsp:nvSpPr>
      <dsp:spPr>
        <a:xfrm rot="18289469">
          <a:off x="6991047" y="2550979"/>
          <a:ext cx="1340194" cy="27641"/>
        </a:xfrm>
        <a:custGeom>
          <a:avLst/>
          <a:gdLst/>
          <a:ahLst/>
          <a:cxnLst/>
          <a:rect l="0" t="0" r="0" b="0"/>
          <a:pathLst>
            <a:path>
              <a:moveTo>
                <a:pt x="0" y="13820"/>
              </a:moveTo>
              <a:lnTo>
                <a:pt x="1340194" y="13820"/>
              </a:lnTo>
            </a:path>
          </a:pathLst>
        </a:custGeom>
        <a:noFill/>
        <a:ln w="12700"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627639" y="2531295"/>
        <a:ext cx="67009" cy="67009"/>
      </dsp:txXfrm>
    </dsp:sp>
    <dsp:sp modelId="{E8532D0D-9787-7749-BB89-0AFC38913925}">
      <dsp:nvSpPr>
        <dsp:cNvPr id="0" name=""/>
        <dsp:cNvSpPr/>
      </dsp:nvSpPr>
      <dsp:spPr>
        <a:xfrm>
          <a:off x="8043813" y="1536378"/>
          <a:ext cx="1913343" cy="956671"/>
        </a:xfrm>
        <a:prstGeom prst="roundRect">
          <a:avLst>
            <a:gd name="adj" fmla="val 10000"/>
          </a:avLst>
        </a:prstGeom>
        <a:solidFill>
          <a:schemeClr val="accent2"/>
        </a:soli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a:t>Sadness</a:t>
          </a:r>
        </a:p>
      </dsp:txBody>
      <dsp:txXfrm>
        <a:off x="8071833" y="1564398"/>
        <a:ext cx="1857303" cy="900631"/>
      </dsp:txXfrm>
    </dsp:sp>
    <dsp:sp modelId="{5D4F9D2F-99AE-D24C-82B7-3DB0E31070D6}">
      <dsp:nvSpPr>
        <dsp:cNvPr id="0" name=""/>
        <dsp:cNvSpPr/>
      </dsp:nvSpPr>
      <dsp:spPr>
        <a:xfrm>
          <a:off x="7278476" y="3101065"/>
          <a:ext cx="765337" cy="27641"/>
        </a:xfrm>
        <a:custGeom>
          <a:avLst/>
          <a:gdLst/>
          <a:ahLst/>
          <a:cxnLst/>
          <a:rect l="0" t="0" r="0" b="0"/>
          <a:pathLst>
            <a:path>
              <a:moveTo>
                <a:pt x="0" y="13820"/>
              </a:moveTo>
              <a:lnTo>
                <a:pt x="765337" y="13820"/>
              </a:lnTo>
            </a:path>
          </a:pathLst>
        </a:custGeom>
        <a:noFill/>
        <a:ln w="12700"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642011" y="3095753"/>
        <a:ext cx="38266" cy="38266"/>
      </dsp:txXfrm>
    </dsp:sp>
    <dsp:sp modelId="{B03800BE-1123-0749-A886-C50D29D17841}">
      <dsp:nvSpPr>
        <dsp:cNvPr id="0" name=""/>
        <dsp:cNvSpPr/>
      </dsp:nvSpPr>
      <dsp:spPr>
        <a:xfrm>
          <a:off x="8043813" y="2636550"/>
          <a:ext cx="1913343" cy="956671"/>
        </a:xfrm>
        <a:prstGeom prst="roundRect">
          <a:avLst>
            <a:gd name="adj" fmla="val 10000"/>
          </a:avLst>
        </a:prstGeom>
        <a:solidFill>
          <a:schemeClr val="accent2"/>
        </a:soli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a:t>Anger</a:t>
          </a:r>
        </a:p>
      </dsp:txBody>
      <dsp:txXfrm>
        <a:off x="8071833" y="2664570"/>
        <a:ext cx="1857303" cy="900631"/>
      </dsp:txXfrm>
    </dsp:sp>
    <dsp:sp modelId="{B6FA6A12-4079-5842-916B-9F5555C0A372}">
      <dsp:nvSpPr>
        <dsp:cNvPr id="0" name=""/>
        <dsp:cNvSpPr/>
      </dsp:nvSpPr>
      <dsp:spPr>
        <a:xfrm rot="3310531">
          <a:off x="6991047" y="3651151"/>
          <a:ext cx="1340194" cy="27641"/>
        </a:xfrm>
        <a:custGeom>
          <a:avLst/>
          <a:gdLst/>
          <a:ahLst/>
          <a:cxnLst/>
          <a:rect l="0" t="0" r="0" b="0"/>
          <a:pathLst>
            <a:path>
              <a:moveTo>
                <a:pt x="0" y="13820"/>
              </a:moveTo>
              <a:lnTo>
                <a:pt x="1340194" y="13820"/>
              </a:lnTo>
            </a:path>
          </a:pathLst>
        </a:custGeom>
        <a:noFill/>
        <a:ln w="12700"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627639" y="3631467"/>
        <a:ext cx="67009" cy="67009"/>
      </dsp:txXfrm>
    </dsp:sp>
    <dsp:sp modelId="{1C062E80-9E72-0244-AB5A-0559F58386A8}">
      <dsp:nvSpPr>
        <dsp:cNvPr id="0" name=""/>
        <dsp:cNvSpPr/>
      </dsp:nvSpPr>
      <dsp:spPr>
        <a:xfrm>
          <a:off x="8043813" y="3736723"/>
          <a:ext cx="1913343" cy="956671"/>
        </a:xfrm>
        <a:prstGeom prst="roundRect">
          <a:avLst>
            <a:gd name="adj" fmla="val 10000"/>
          </a:avLst>
        </a:prstGeom>
        <a:solidFill>
          <a:schemeClr val="accent2"/>
        </a:soli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a:t>Anxiety</a:t>
          </a:r>
        </a:p>
      </dsp:txBody>
      <dsp:txXfrm>
        <a:off x="8071833" y="3764743"/>
        <a:ext cx="1857303" cy="900631"/>
      </dsp:txXfrm>
    </dsp:sp>
    <dsp:sp modelId="{20189061-F15E-9945-91D5-411582D6359D}">
      <dsp:nvSpPr>
        <dsp:cNvPr id="0" name=""/>
        <dsp:cNvSpPr/>
      </dsp:nvSpPr>
      <dsp:spPr>
        <a:xfrm rot="2142401">
          <a:off x="1832525" y="3376108"/>
          <a:ext cx="942515" cy="27641"/>
        </a:xfrm>
        <a:custGeom>
          <a:avLst/>
          <a:gdLst/>
          <a:ahLst/>
          <a:cxnLst/>
          <a:rect l="0" t="0" r="0" b="0"/>
          <a:pathLst>
            <a:path>
              <a:moveTo>
                <a:pt x="0" y="13820"/>
              </a:moveTo>
              <a:lnTo>
                <a:pt x="942515" y="13820"/>
              </a:lnTo>
            </a:path>
          </a:pathLst>
        </a:custGeom>
        <a:noFill/>
        <a:ln w="12700"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280220" y="3366366"/>
        <a:ext cx="47125" cy="47125"/>
      </dsp:txXfrm>
    </dsp:sp>
    <dsp:sp modelId="{C9CBE03F-93B0-F144-8155-EAF533897A08}">
      <dsp:nvSpPr>
        <dsp:cNvPr id="0" name=""/>
        <dsp:cNvSpPr/>
      </dsp:nvSpPr>
      <dsp:spPr>
        <a:xfrm>
          <a:off x="2686451" y="3186636"/>
          <a:ext cx="1913343" cy="956671"/>
        </a:xfrm>
        <a:prstGeom prst="roundRect">
          <a:avLst>
            <a:gd name="adj" fmla="val 10000"/>
          </a:avLst>
        </a:prstGeom>
        <a:solidFill>
          <a:schemeClr val="accent2"/>
        </a:soli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a:t>Tendency to Angry Ruminate (ARS)</a:t>
          </a:r>
        </a:p>
      </dsp:txBody>
      <dsp:txXfrm>
        <a:off x="2714471" y="3214656"/>
        <a:ext cx="1857303" cy="90063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92309D1-DD6A-C846-B536-E0C36C1F8E3A}">
      <dsp:nvSpPr>
        <dsp:cNvPr id="0" name=""/>
        <dsp:cNvSpPr/>
      </dsp:nvSpPr>
      <dsp:spPr>
        <a:xfrm rot="16200000">
          <a:off x="510271" y="-510271"/>
          <a:ext cx="2041086" cy="3061629"/>
        </a:xfrm>
        <a:prstGeom prst="round1Rect">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13360" tIns="213360" rIns="213360" bIns="213360" numCol="1" spcCol="1270" anchor="t" anchorCtr="0">
          <a:noAutofit/>
        </a:bodyPr>
        <a:lstStyle/>
        <a:p>
          <a:pPr marL="0" lvl="0" indent="0" algn="ctr" defTabSz="1333500">
            <a:lnSpc>
              <a:spcPct val="100000"/>
            </a:lnSpc>
            <a:spcBef>
              <a:spcPct val="0"/>
            </a:spcBef>
            <a:spcAft>
              <a:spcPct val="35000"/>
            </a:spcAft>
            <a:buNone/>
          </a:pPr>
          <a:r>
            <a:rPr lang="en-US" sz="3000" kern="1200" dirty="0"/>
            <a:t>Participant speech about life goals</a:t>
          </a:r>
        </a:p>
      </dsp:txBody>
      <dsp:txXfrm rot="5400000">
        <a:off x="0" y="0"/>
        <a:ext cx="3061629" cy="1530814"/>
      </dsp:txXfrm>
    </dsp:sp>
    <dsp:sp modelId="{9B6D0C7B-0A5D-ED45-A273-C31F5D10200E}">
      <dsp:nvSpPr>
        <dsp:cNvPr id="0" name=""/>
        <dsp:cNvSpPr/>
      </dsp:nvSpPr>
      <dsp:spPr>
        <a:xfrm>
          <a:off x="3061629" y="0"/>
          <a:ext cx="3061629" cy="2041086"/>
        </a:xfrm>
        <a:prstGeom prst="round1Rect">
          <a:avLst/>
        </a:prstGeom>
        <a:solidFill>
          <a:srgbClr val="C00000"/>
        </a:soli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13360" tIns="213360" rIns="213360" bIns="213360" numCol="1" spcCol="1270" anchor="t" anchorCtr="0">
          <a:noAutofit/>
        </a:bodyPr>
        <a:lstStyle/>
        <a:p>
          <a:pPr marL="0" lvl="0" indent="0" algn="ctr" defTabSz="1333500">
            <a:lnSpc>
              <a:spcPct val="90000"/>
            </a:lnSpc>
            <a:spcBef>
              <a:spcPct val="0"/>
            </a:spcBef>
            <a:spcAft>
              <a:spcPct val="35000"/>
            </a:spcAft>
            <a:buNone/>
          </a:pPr>
          <a:r>
            <a:rPr lang="en-US" sz="3000" kern="1200" dirty="0"/>
            <a:t>Prerecorded feedback: Provocative or Neutral</a:t>
          </a:r>
        </a:p>
      </dsp:txBody>
      <dsp:txXfrm>
        <a:off x="3061629" y="0"/>
        <a:ext cx="3061629" cy="1530814"/>
      </dsp:txXfrm>
    </dsp:sp>
    <dsp:sp modelId="{1D55FDF8-7F64-414E-8E99-5B5866EF3455}">
      <dsp:nvSpPr>
        <dsp:cNvPr id="0" name=""/>
        <dsp:cNvSpPr/>
      </dsp:nvSpPr>
      <dsp:spPr>
        <a:xfrm rot="10800000">
          <a:off x="0" y="2041086"/>
          <a:ext cx="3061629" cy="2041086"/>
        </a:xfrm>
        <a:prstGeom prst="round1Rect">
          <a:avLst/>
        </a:prstGeom>
        <a:solidFill>
          <a:srgbClr val="C00000"/>
        </a:soli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13360" tIns="213360" rIns="213360" bIns="213360" numCol="1" spcCol="1270" anchor="t" anchorCtr="0">
          <a:noAutofit/>
        </a:bodyPr>
        <a:lstStyle/>
        <a:p>
          <a:pPr marL="0" lvl="0" indent="0" algn="ctr" defTabSz="1333500">
            <a:lnSpc>
              <a:spcPct val="90000"/>
            </a:lnSpc>
            <a:spcBef>
              <a:spcPct val="0"/>
            </a:spcBef>
            <a:spcAft>
              <a:spcPct val="35000"/>
            </a:spcAft>
            <a:buNone/>
          </a:pPr>
          <a:r>
            <a:rPr lang="en-US" sz="3000" kern="1200" dirty="0"/>
            <a:t>Prerecorded Speech</a:t>
          </a:r>
        </a:p>
      </dsp:txBody>
      <dsp:txXfrm rot="10800000">
        <a:off x="0" y="2551358"/>
        <a:ext cx="3061629" cy="1530814"/>
      </dsp:txXfrm>
    </dsp:sp>
    <dsp:sp modelId="{C454B705-A433-AF47-AE4C-FADD3CA55242}">
      <dsp:nvSpPr>
        <dsp:cNvPr id="0" name=""/>
        <dsp:cNvSpPr/>
      </dsp:nvSpPr>
      <dsp:spPr>
        <a:xfrm rot="5400000">
          <a:off x="3571900" y="1530815"/>
          <a:ext cx="2041086" cy="3061629"/>
        </a:xfrm>
        <a:prstGeom prst="round1Rect">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13360" tIns="213360" rIns="213360" bIns="213360" numCol="1" spcCol="1270" anchor="t" anchorCtr="0">
          <a:noAutofit/>
        </a:bodyPr>
        <a:lstStyle/>
        <a:p>
          <a:pPr marL="0" lvl="0" indent="0" algn="ctr" defTabSz="1333500">
            <a:lnSpc>
              <a:spcPct val="90000"/>
            </a:lnSpc>
            <a:spcBef>
              <a:spcPct val="0"/>
            </a:spcBef>
            <a:spcAft>
              <a:spcPct val="35000"/>
            </a:spcAft>
            <a:buNone/>
          </a:pPr>
          <a:r>
            <a:rPr lang="en-US" sz="3000" kern="1200" dirty="0"/>
            <a:t>Participant’s feedback</a:t>
          </a:r>
        </a:p>
      </dsp:txBody>
      <dsp:txXfrm rot="-5400000">
        <a:off x="3061629" y="2551357"/>
        <a:ext cx="3061629" cy="1530814"/>
      </dsp:txXfrm>
    </dsp:sp>
    <dsp:sp modelId="{0F95F3C5-D06E-7D48-869E-3A4523846634}">
      <dsp:nvSpPr>
        <dsp:cNvPr id="0" name=""/>
        <dsp:cNvSpPr/>
      </dsp:nvSpPr>
      <dsp:spPr>
        <a:xfrm>
          <a:off x="2143140" y="1530814"/>
          <a:ext cx="1836977" cy="1020543"/>
        </a:xfrm>
        <a:prstGeom prst="roundRect">
          <a:avLst/>
        </a:prstGeom>
        <a:gradFill rotWithShape="0">
          <a:gsLst>
            <a:gs pos="0">
              <a:schemeClr val="accent1">
                <a:tint val="60000"/>
                <a:hueOff val="0"/>
                <a:satOff val="0"/>
                <a:lumOff val="0"/>
                <a:alphaOff val="0"/>
                <a:shade val="85000"/>
                <a:satMod val="130000"/>
              </a:schemeClr>
            </a:gs>
            <a:gs pos="34000">
              <a:schemeClr val="accent1">
                <a:tint val="60000"/>
                <a:hueOff val="0"/>
                <a:satOff val="0"/>
                <a:lumOff val="0"/>
                <a:alphaOff val="0"/>
                <a:shade val="87000"/>
                <a:satMod val="125000"/>
              </a:schemeClr>
            </a:gs>
            <a:gs pos="70000">
              <a:schemeClr val="accent1">
                <a:tint val="60000"/>
                <a:hueOff val="0"/>
                <a:satOff val="0"/>
                <a:lumOff val="0"/>
                <a:alphaOff val="0"/>
                <a:tint val="100000"/>
                <a:shade val="90000"/>
                <a:satMod val="130000"/>
              </a:schemeClr>
            </a:gs>
            <a:gs pos="100000">
              <a:schemeClr val="accent1">
                <a:tint val="60000"/>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1" kern="1200" dirty="0"/>
            <a:t>Speech/Feedback</a:t>
          </a:r>
        </a:p>
      </dsp:txBody>
      <dsp:txXfrm>
        <a:off x="2192959" y="1580633"/>
        <a:ext cx="1737339" cy="92090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5910490-DD06-AC47-982C-456B84E6DAA5}">
      <dsp:nvSpPr>
        <dsp:cNvPr id="0" name=""/>
        <dsp:cNvSpPr/>
      </dsp:nvSpPr>
      <dsp:spPr>
        <a:xfrm>
          <a:off x="4987" y="2204696"/>
          <a:ext cx="2180527" cy="1308316"/>
        </a:xfrm>
        <a:prstGeom prst="roundRect">
          <a:avLst>
            <a:gd name="adj" fmla="val 10000"/>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Questionnaires</a:t>
          </a:r>
        </a:p>
      </dsp:txBody>
      <dsp:txXfrm>
        <a:off x="43306" y="2243015"/>
        <a:ext cx="2103889" cy="1231678"/>
      </dsp:txXfrm>
    </dsp:sp>
    <dsp:sp modelId="{4F588D27-2CC4-7F42-B700-A884EA2AEC05}">
      <dsp:nvSpPr>
        <dsp:cNvPr id="0" name=""/>
        <dsp:cNvSpPr/>
      </dsp:nvSpPr>
      <dsp:spPr>
        <a:xfrm>
          <a:off x="2403568" y="2588469"/>
          <a:ext cx="462271" cy="540770"/>
        </a:xfrm>
        <a:prstGeom prst="rightArrow">
          <a:avLst>
            <a:gd name="adj1" fmla="val 60000"/>
            <a:gd name="adj2" fmla="val 50000"/>
          </a:avLst>
        </a:prstGeom>
        <a:gradFill rotWithShape="0">
          <a:gsLst>
            <a:gs pos="0">
              <a:schemeClr val="accent1">
                <a:tint val="60000"/>
                <a:hueOff val="0"/>
                <a:satOff val="0"/>
                <a:lumOff val="0"/>
                <a:alphaOff val="0"/>
                <a:shade val="85000"/>
                <a:satMod val="130000"/>
              </a:schemeClr>
            </a:gs>
            <a:gs pos="34000">
              <a:schemeClr val="accent1">
                <a:tint val="60000"/>
                <a:hueOff val="0"/>
                <a:satOff val="0"/>
                <a:lumOff val="0"/>
                <a:alphaOff val="0"/>
                <a:shade val="87000"/>
                <a:satMod val="125000"/>
              </a:schemeClr>
            </a:gs>
            <a:gs pos="70000">
              <a:schemeClr val="accent1">
                <a:tint val="60000"/>
                <a:hueOff val="0"/>
                <a:satOff val="0"/>
                <a:lumOff val="0"/>
                <a:alphaOff val="0"/>
                <a:tint val="100000"/>
                <a:shade val="90000"/>
                <a:satMod val="130000"/>
              </a:schemeClr>
            </a:gs>
            <a:gs pos="100000">
              <a:schemeClr val="accent1">
                <a:tint val="60000"/>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endParaRPr lang="en-US" sz="1900" kern="1200"/>
        </a:p>
      </dsp:txBody>
      <dsp:txXfrm>
        <a:off x="2403568" y="2696623"/>
        <a:ext cx="323590" cy="324462"/>
      </dsp:txXfrm>
    </dsp:sp>
    <dsp:sp modelId="{7962F637-683C-A84A-9795-FC8C4EE865E4}">
      <dsp:nvSpPr>
        <dsp:cNvPr id="0" name=""/>
        <dsp:cNvSpPr/>
      </dsp:nvSpPr>
      <dsp:spPr>
        <a:xfrm>
          <a:off x="3057726" y="2204696"/>
          <a:ext cx="2180527" cy="1308316"/>
        </a:xfrm>
        <a:prstGeom prst="roundRect">
          <a:avLst>
            <a:gd name="adj" fmla="val 10000"/>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Speech about life goals</a:t>
          </a:r>
        </a:p>
      </dsp:txBody>
      <dsp:txXfrm>
        <a:off x="3096045" y="2243015"/>
        <a:ext cx="2103889" cy="1231678"/>
      </dsp:txXfrm>
    </dsp:sp>
    <dsp:sp modelId="{9383593E-E82E-9448-8DA8-5C914428B0AA}">
      <dsp:nvSpPr>
        <dsp:cNvPr id="0" name=""/>
        <dsp:cNvSpPr/>
      </dsp:nvSpPr>
      <dsp:spPr>
        <a:xfrm>
          <a:off x="5456307" y="2588469"/>
          <a:ext cx="462271" cy="540770"/>
        </a:xfrm>
        <a:prstGeom prst="rightArrow">
          <a:avLst>
            <a:gd name="adj1" fmla="val 60000"/>
            <a:gd name="adj2" fmla="val 50000"/>
          </a:avLst>
        </a:prstGeom>
        <a:gradFill rotWithShape="0">
          <a:gsLst>
            <a:gs pos="0">
              <a:schemeClr val="accent1">
                <a:tint val="60000"/>
                <a:hueOff val="0"/>
                <a:satOff val="0"/>
                <a:lumOff val="0"/>
                <a:alphaOff val="0"/>
                <a:shade val="85000"/>
                <a:satMod val="130000"/>
              </a:schemeClr>
            </a:gs>
            <a:gs pos="34000">
              <a:schemeClr val="accent1">
                <a:tint val="60000"/>
                <a:hueOff val="0"/>
                <a:satOff val="0"/>
                <a:lumOff val="0"/>
                <a:alphaOff val="0"/>
                <a:shade val="87000"/>
                <a:satMod val="125000"/>
              </a:schemeClr>
            </a:gs>
            <a:gs pos="70000">
              <a:schemeClr val="accent1">
                <a:tint val="60000"/>
                <a:hueOff val="0"/>
                <a:satOff val="0"/>
                <a:lumOff val="0"/>
                <a:alphaOff val="0"/>
                <a:tint val="100000"/>
                <a:shade val="90000"/>
                <a:satMod val="130000"/>
              </a:schemeClr>
            </a:gs>
            <a:gs pos="100000">
              <a:schemeClr val="accent1">
                <a:tint val="60000"/>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endParaRPr lang="en-US" sz="1900" kern="1200"/>
        </a:p>
      </dsp:txBody>
      <dsp:txXfrm>
        <a:off x="5456307" y="2696623"/>
        <a:ext cx="323590" cy="324462"/>
      </dsp:txXfrm>
    </dsp:sp>
    <dsp:sp modelId="{0C7CB044-6894-D64A-BFE2-F1528E1FD573}">
      <dsp:nvSpPr>
        <dsp:cNvPr id="0" name=""/>
        <dsp:cNvSpPr/>
      </dsp:nvSpPr>
      <dsp:spPr>
        <a:xfrm>
          <a:off x="6110465" y="2204696"/>
          <a:ext cx="2180527" cy="1308316"/>
        </a:xfrm>
        <a:prstGeom prst="roundRect">
          <a:avLst>
            <a:gd name="adj" fmla="val 10000"/>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Prerecorded feedback</a:t>
          </a:r>
        </a:p>
      </dsp:txBody>
      <dsp:txXfrm>
        <a:off x="6148784" y="2243015"/>
        <a:ext cx="2103889" cy="1231678"/>
      </dsp:txXfrm>
    </dsp:sp>
    <dsp:sp modelId="{DB001840-476C-904D-B41B-8B6AAA78EEE3}">
      <dsp:nvSpPr>
        <dsp:cNvPr id="0" name=""/>
        <dsp:cNvSpPr/>
      </dsp:nvSpPr>
      <dsp:spPr>
        <a:xfrm>
          <a:off x="8509046" y="2588469"/>
          <a:ext cx="462271" cy="540770"/>
        </a:xfrm>
        <a:prstGeom prst="rightArrow">
          <a:avLst>
            <a:gd name="adj1" fmla="val 60000"/>
            <a:gd name="adj2" fmla="val 50000"/>
          </a:avLst>
        </a:prstGeom>
        <a:gradFill rotWithShape="0">
          <a:gsLst>
            <a:gs pos="0">
              <a:schemeClr val="accent1">
                <a:tint val="60000"/>
                <a:hueOff val="0"/>
                <a:satOff val="0"/>
                <a:lumOff val="0"/>
                <a:alphaOff val="0"/>
                <a:shade val="85000"/>
                <a:satMod val="130000"/>
              </a:schemeClr>
            </a:gs>
            <a:gs pos="34000">
              <a:schemeClr val="accent1">
                <a:tint val="60000"/>
                <a:hueOff val="0"/>
                <a:satOff val="0"/>
                <a:lumOff val="0"/>
                <a:alphaOff val="0"/>
                <a:shade val="87000"/>
                <a:satMod val="125000"/>
              </a:schemeClr>
            </a:gs>
            <a:gs pos="70000">
              <a:schemeClr val="accent1">
                <a:tint val="60000"/>
                <a:hueOff val="0"/>
                <a:satOff val="0"/>
                <a:lumOff val="0"/>
                <a:alphaOff val="0"/>
                <a:tint val="100000"/>
                <a:shade val="90000"/>
                <a:satMod val="130000"/>
              </a:schemeClr>
            </a:gs>
            <a:gs pos="100000">
              <a:schemeClr val="accent1">
                <a:tint val="60000"/>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endParaRPr lang="en-US" sz="1900" kern="1200"/>
        </a:p>
      </dsp:txBody>
      <dsp:txXfrm>
        <a:off x="8509046" y="2696623"/>
        <a:ext cx="323590" cy="324462"/>
      </dsp:txXfrm>
    </dsp:sp>
    <dsp:sp modelId="{E99E0647-5DA9-9D42-AA2F-A255E97D88DA}">
      <dsp:nvSpPr>
        <dsp:cNvPr id="0" name=""/>
        <dsp:cNvSpPr/>
      </dsp:nvSpPr>
      <dsp:spPr>
        <a:xfrm>
          <a:off x="9163204" y="2204696"/>
          <a:ext cx="2180527" cy="1308316"/>
        </a:xfrm>
        <a:prstGeom prst="roundRect">
          <a:avLst>
            <a:gd name="adj" fmla="val 10000"/>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Prerecorded speech</a:t>
          </a:r>
        </a:p>
      </dsp:txBody>
      <dsp:txXfrm>
        <a:off x="9201523" y="2243015"/>
        <a:ext cx="2103889" cy="123167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D6F5CF-D396-AD45-96B1-B17216985F36}">
      <dsp:nvSpPr>
        <dsp:cNvPr id="0" name=""/>
        <dsp:cNvSpPr/>
      </dsp:nvSpPr>
      <dsp:spPr>
        <a:xfrm>
          <a:off x="7143" y="2068777"/>
          <a:ext cx="2135187" cy="1281112"/>
        </a:xfrm>
        <a:prstGeom prst="roundRect">
          <a:avLst>
            <a:gd name="adj" fmla="val 10000"/>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Participant's Feedback</a:t>
          </a:r>
        </a:p>
      </dsp:txBody>
      <dsp:txXfrm>
        <a:off x="44665" y="2106299"/>
        <a:ext cx="2060143" cy="1206068"/>
      </dsp:txXfrm>
    </dsp:sp>
    <dsp:sp modelId="{E7B002B4-0F78-2446-93F6-CAE68B9D1581}">
      <dsp:nvSpPr>
        <dsp:cNvPr id="0" name=""/>
        <dsp:cNvSpPr/>
      </dsp:nvSpPr>
      <dsp:spPr>
        <a:xfrm>
          <a:off x="2355850" y="2444570"/>
          <a:ext cx="452659" cy="529526"/>
        </a:xfrm>
        <a:prstGeom prst="rightArrow">
          <a:avLst>
            <a:gd name="adj1" fmla="val 60000"/>
            <a:gd name="adj2" fmla="val 50000"/>
          </a:avLst>
        </a:prstGeom>
        <a:gradFill rotWithShape="0">
          <a:gsLst>
            <a:gs pos="0">
              <a:schemeClr val="accent1">
                <a:tint val="60000"/>
                <a:hueOff val="0"/>
                <a:satOff val="0"/>
                <a:lumOff val="0"/>
                <a:alphaOff val="0"/>
                <a:shade val="85000"/>
                <a:satMod val="130000"/>
              </a:schemeClr>
            </a:gs>
            <a:gs pos="34000">
              <a:schemeClr val="accent1">
                <a:tint val="60000"/>
                <a:hueOff val="0"/>
                <a:satOff val="0"/>
                <a:lumOff val="0"/>
                <a:alphaOff val="0"/>
                <a:shade val="87000"/>
                <a:satMod val="125000"/>
              </a:schemeClr>
            </a:gs>
            <a:gs pos="70000">
              <a:schemeClr val="accent1">
                <a:tint val="60000"/>
                <a:hueOff val="0"/>
                <a:satOff val="0"/>
                <a:lumOff val="0"/>
                <a:alphaOff val="0"/>
                <a:tint val="100000"/>
                <a:shade val="90000"/>
                <a:satMod val="130000"/>
              </a:schemeClr>
            </a:gs>
            <a:gs pos="100000">
              <a:schemeClr val="accent1">
                <a:tint val="60000"/>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a:off x="2355850" y="2550475"/>
        <a:ext cx="316861" cy="317716"/>
      </dsp:txXfrm>
    </dsp:sp>
    <dsp:sp modelId="{C12DEB8D-FFE1-A84A-9B64-1F01ABF308C5}">
      <dsp:nvSpPr>
        <dsp:cNvPr id="0" name=""/>
        <dsp:cNvSpPr/>
      </dsp:nvSpPr>
      <dsp:spPr>
        <a:xfrm>
          <a:off x="2996406" y="2068777"/>
          <a:ext cx="2135187" cy="1281112"/>
        </a:xfrm>
        <a:prstGeom prst="roundRect">
          <a:avLst>
            <a:gd name="adj" fmla="val 10000"/>
          </a:avLst>
        </a:prstGeom>
        <a:solidFill>
          <a:schemeClr val="accent2">
            <a:lumMod val="75000"/>
          </a:schemeClr>
        </a:soli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Questionnaires</a:t>
          </a:r>
        </a:p>
      </dsp:txBody>
      <dsp:txXfrm>
        <a:off x="3033928" y="2106299"/>
        <a:ext cx="2060143" cy="1206068"/>
      </dsp:txXfrm>
    </dsp:sp>
    <dsp:sp modelId="{15E132B5-A664-ED43-A5E5-7F2960BBFB6E}">
      <dsp:nvSpPr>
        <dsp:cNvPr id="0" name=""/>
        <dsp:cNvSpPr/>
      </dsp:nvSpPr>
      <dsp:spPr>
        <a:xfrm>
          <a:off x="5345112" y="2444570"/>
          <a:ext cx="452659" cy="529526"/>
        </a:xfrm>
        <a:prstGeom prst="rightArrow">
          <a:avLst>
            <a:gd name="adj1" fmla="val 60000"/>
            <a:gd name="adj2" fmla="val 50000"/>
          </a:avLst>
        </a:prstGeom>
        <a:gradFill rotWithShape="0">
          <a:gsLst>
            <a:gs pos="0">
              <a:schemeClr val="accent1">
                <a:tint val="60000"/>
                <a:hueOff val="0"/>
                <a:satOff val="0"/>
                <a:lumOff val="0"/>
                <a:alphaOff val="0"/>
                <a:shade val="85000"/>
                <a:satMod val="130000"/>
              </a:schemeClr>
            </a:gs>
            <a:gs pos="34000">
              <a:schemeClr val="accent1">
                <a:tint val="60000"/>
                <a:hueOff val="0"/>
                <a:satOff val="0"/>
                <a:lumOff val="0"/>
                <a:alphaOff val="0"/>
                <a:shade val="87000"/>
                <a:satMod val="125000"/>
              </a:schemeClr>
            </a:gs>
            <a:gs pos="70000">
              <a:schemeClr val="accent1">
                <a:tint val="60000"/>
                <a:hueOff val="0"/>
                <a:satOff val="0"/>
                <a:lumOff val="0"/>
                <a:alphaOff val="0"/>
                <a:tint val="100000"/>
                <a:shade val="90000"/>
                <a:satMod val="130000"/>
              </a:schemeClr>
            </a:gs>
            <a:gs pos="100000">
              <a:schemeClr val="accent1">
                <a:tint val="60000"/>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a:off x="5345112" y="2550475"/>
        <a:ext cx="316861" cy="317716"/>
      </dsp:txXfrm>
    </dsp:sp>
    <dsp:sp modelId="{96E04C75-1BB9-904E-BF05-F900A2436ECC}">
      <dsp:nvSpPr>
        <dsp:cNvPr id="0" name=""/>
        <dsp:cNvSpPr/>
      </dsp:nvSpPr>
      <dsp:spPr>
        <a:xfrm>
          <a:off x="5985668" y="2068777"/>
          <a:ext cx="2135187" cy="1281112"/>
        </a:xfrm>
        <a:prstGeom prst="roundRect">
          <a:avLst>
            <a:gd name="adj" fmla="val 10000"/>
          </a:avLst>
        </a:prstGeom>
        <a:solidFill>
          <a:schemeClr val="accent2">
            <a:lumMod val="75000"/>
          </a:schemeClr>
        </a:soli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Last Questionnaire</a:t>
          </a:r>
        </a:p>
      </dsp:txBody>
      <dsp:txXfrm>
        <a:off x="6023190" y="2106299"/>
        <a:ext cx="2060143" cy="1206068"/>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5">
  <dgm:title val=""/>
  <dgm:desc val=""/>
  <dgm:catLst>
    <dgm:cat type="hierarchy" pri="6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resOf/>
    <dgm:shape xmlns:r="http://schemas.openxmlformats.org/officeDocument/2006/relationships" r:blip="">
      <dgm:adjLst/>
    </dgm:shape>
    <dgm:choose name="Name0">
      <dgm:if name="Name1" axis="ch" ptType="node" func="cnt" op="gte" val="2">
        <dgm:choose name="Name2">
          <dgm:if name="Name3" func="var" arg="dir" op="equ" val="norm">
            <dgm:constrLst>
              <dgm:constr type="l" for="ch" forName="hierFlow"/>
              <dgm:constr type="t" for="ch" forName="hierFlow" refType="h" fact="0.3"/>
              <dgm:constr type="r" for="ch" forName="hierFlow" refType="w" fact="0.98"/>
              <dgm:constr type="b" for="ch" forName="hierFlow" refType="h" fact="0.96"/>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if>
          <dgm:else name="Name4">
            <dgm:constrLst>
              <dgm:constr type="l" for="ch" forName="hierFlow" refType="w" fact="0.02"/>
              <dgm:constr type="t" for="ch" forName="hierFlow" refType="h" fact="0.3"/>
              <dgm:constr type="r" for="ch" forName="hierFlow" refType="w"/>
              <dgm:constr type="b" for="ch" forName="hierFlow" refType="h" fact="0.96"/>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else>
    </dgm:choose>
    <dgm:ruleLst/>
    <dgm:layoutNode name="hierFlow">
      <dgm:choose name="Name6">
        <dgm:if name="Name7" func="var" arg="dir" op="equ" val="norm">
          <dgm:alg type="lin">
            <dgm:param type="linDir" val="fromL"/>
            <dgm:param type="nodeVertAlign" val="mid"/>
            <dgm:param type="vertAlign" val="mid"/>
            <dgm:param type="nodeHorzAlign" val="l"/>
            <dgm:param type="horzAlign" val="l"/>
            <dgm:param type="fallback" val="2D"/>
          </dgm:alg>
        </dgm:if>
        <dgm:else name="Name8">
          <dgm:alg type="lin">
            <dgm:param type="linDir" val="fromR"/>
            <dgm:param type="nodeVertAlign" val="mid"/>
            <dgm:param type="vertAlign" val="mid"/>
            <dgm:param type="nodeHorzAlign" val="r"/>
            <dgm:param type="horzAlign" val="r"/>
            <dgm:param type="fallback" val="2D"/>
          </dgm:alg>
        </dgm:else>
      </dgm:choose>
      <dgm:shape xmlns:r="http://schemas.openxmlformats.org/officeDocument/2006/relationships" r:blip="">
        <dgm:adjLst/>
      </dgm:shape>
      <dgm:presOf/>
      <dgm:constrLst>
        <dgm:constr type="primFontSz" for="des" ptType="node" op="equ" val="65"/>
        <dgm:constr type="primFontSz" for="des" forName="connTx" op="equ" val="55"/>
        <dgm:constr type="primFontSz" for="des" forName="connTx" refType="primFontSz" refFor="des" refPtType="node" op="lte" fact="0.8"/>
      </dgm:constrLst>
      <dgm:ruleLst/>
      <dgm:choose name="Name9">
        <dgm:if name="Name10" axis="ch" ptType="node" func="cnt" op="gte" val="2">
          <dgm:layoutNode name="firstBuf">
            <dgm:alg type="sp"/>
            <dgm:shape xmlns:r="http://schemas.openxmlformats.org/officeDocument/2006/relationships" r:blip="">
              <dgm:adjLst/>
            </dgm:shape>
            <dgm:presOf/>
            <dgm:constrLst/>
            <dgm:ruleLst/>
          </dgm:layoutNode>
        </dgm:if>
        <dgm:else name="Name11"/>
      </dgm:choose>
      <dgm:layoutNode name="hierChild1">
        <dgm:varLst>
          <dgm:chPref val="1"/>
          <dgm:animOne val="branch"/>
          <dgm:animLvl val="lvl"/>
        </dgm:varLst>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constrLst/>
        <dgm:ruleLst/>
        <dgm:forEach name="Name15" axis="ch" cnt="3">
          <dgm:forEach name="Name16" axis="self" ptType="node">
            <dgm:layoutNode name="Name17">
              <dgm:choose name="Name18">
                <dgm:if name="Name19" func="var" arg="dir" op="equ" val="norm">
                  <dgm:alg type="hierRoot">
                    <dgm:param type="hierAlign" val="lCtrCh"/>
                  </dgm:alg>
                </dgm:if>
                <dgm:else name="Name20">
                  <dgm:alg type="hierRoot">
                    <dgm:param type="hierAlign" val="rCtrCh"/>
                  </dgm:alg>
                </dgm:else>
              </dgm:choose>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hierChild2">
                <dgm:choose name="Name21">
                  <dgm:if name="Name22" func="var" arg="dir" op="equ" val="norm">
                    <dgm:alg type="hierChild">
                      <dgm:param type="linDir" val="fromT"/>
                      <dgm:param type="chAlign" val="l"/>
                    </dgm:alg>
                  </dgm:if>
                  <dgm:else name="Name23">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24" axis="self" ptType="parTrans" cnt="1">
                    <dgm:layoutNode name="Name25">
                      <dgm:choose name="Name26">
                        <dgm:if name="Name27" func="var" arg="dir" op="equ" val="norm">
                          <dgm:alg type="conn">
                            <dgm:param type="dim" val="1D"/>
                            <dgm:param type="begPts" val="midR"/>
                            <dgm:param type="endPts" val="midL"/>
                            <dgm:param type="endSty" val="noArr"/>
                          </dgm:alg>
                        </dgm:if>
                        <dgm:else name="Name28">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29" axis="self" ptType="node">
                    <dgm:layoutNode name="Name30">
                      <dgm:choose name="Name31">
                        <dgm:if name="Name32" func="var" arg="dir" op="equ" val="norm">
                          <dgm:alg type="hierRoot">
                            <dgm:param type="hierAlign" val="lCtrCh"/>
                          </dgm:alg>
                        </dgm:if>
                        <dgm:else name="Name33">
                          <dgm:alg type="hierRoot">
                            <dgm:param type="hierAlign" val="rCtrCh"/>
                          </dgm:alg>
                        </dgm:else>
                      </dgm:choose>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hierChild3">
                        <dgm:choose name="Name34">
                          <dgm:if name="Name35" func="var" arg="dir" op="equ" val="norm">
                            <dgm:alg type="hierChild">
                              <dgm:param type="linDir" val="fromT"/>
                              <dgm:param type="chAlign" val="l"/>
                            </dgm:alg>
                          </dgm:if>
                          <dgm:else name="Name36">
                            <dgm:alg type="hierChild">
                              <dgm:param type="linDir" val="fromT"/>
                              <dgm:param type="chAlign" val="r"/>
                            </dgm:alg>
                          </dgm:else>
                        </dgm:choose>
                        <dgm:shape xmlns:r="http://schemas.openxmlformats.org/officeDocument/2006/relationships" r:blip="">
                          <dgm:adjLst/>
                        </dgm:shape>
                        <dgm:presOf/>
                        <dgm:constrLst/>
                        <dgm:ruleLst/>
                        <dgm:forEach name="Name37" ref="repeat"/>
                      </dgm:layoutNode>
                    </dgm:layoutNode>
                  </dgm:forEach>
                </dgm:forEach>
              </dgm:layoutNode>
            </dgm:layoutNode>
          </dgm:forEach>
        </dgm:forEach>
      </dgm:layoutNode>
    </dgm:layoutNode>
    <dgm:layoutNode name="bgShapesFlow">
      <dgm:choose name="Name38">
        <dgm:if name="Name39" func="var" arg="dir" op="equ" val="norm">
          <dgm:alg type="lin">
            <dgm:param type="linDir" val="fromL"/>
            <dgm:param type="nodeVertAlign" val="mid"/>
            <dgm:param type="vertAlign" val="mid"/>
            <dgm:param type="nodeHorzAlign" val="l"/>
            <dgm:param type="horzAlign" val="l"/>
          </dgm:alg>
        </dgm:if>
        <dgm:else name="Name40">
          <dgm:alg type="lin">
            <dgm:param type="linDir" val="fromR"/>
            <dgm:param type="nodeVertAlign" val="mid"/>
            <dgm:param type="vertAlign" val="mid"/>
            <dgm:param type="nodeHorzAlign" val="r"/>
            <dgm:param type="horzAlign" val="r"/>
          </dgm:alg>
        </dgm:else>
      </dgm:choose>
      <dgm:shape xmlns:r="http://schemas.openxmlformats.org/officeDocument/2006/relationships" r:blip="">
        <dgm:adjLst/>
      </dgm:shape>
      <dgm:presOf/>
      <dgm:constrLst>
        <dgm:constr type="w" for="ch" forName="rectComp" refType="w"/>
        <dgm:constr type="h" for="ch" forName="rectComp" refType="h"/>
        <dgm:constr type="h" for="des" forName="bgRect" refType="h"/>
        <dgm:constr type="primFontSz" for="des" forName="bgRectTx" op="equ" val="65"/>
      </dgm:constrLst>
      <dgm:ruleLst/>
      <dgm:forEach name="Name41" axis="ch" ptType="node" st="2">
        <dgm:layoutNode name="rectComp">
          <dgm:alg type="composite"/>
          <dgm:shape xmlns:r="http://schemas.openxmlformats.org/officeDocument/2006/relationships" r:blip="">
            <dgm:adjLst/>
          </dgm:shape>
          <dgm:presOf/>
          <dgm:constrLst>
            <dgm:constr type="userA"/>
            <dgm:constr type="l" for="ch" forName="bgRect"/>
            <dgm:constr type="t" for="ch" forName="bgRect"/>
            <dgm:constr type="w" for="ch" forName="bgRect" refType="userA" fact="1.2"/>
            <dgm:constr type="l" for="ch" forName="bgRectTx"/>
            <dgm:constr type="t" for="ch" forName="bgRectTx"/>
            <dgm:constr type="h" for="ch" forName="bgRectTx" refType="h" refFor="ch" refForName="bgRect" fact="0.3"/>
            <dgm:constr type="w" for="ch" forName="bgRectTx" refType="w" refFor="ch" refForName="bgRect" op="equ"/>
          </dgm:constrLst>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shape xmlns:r="http://schemas.openxmlformats.org/officeDocument/2006/relationships" type="rect" r:blip="" zOrderOff="-999" hideGeom="1">
              <dgm:adjLst/>
            </dgm:shape>
            <dgm:presOf axis="desOrSelf" ptType="node"/>
            <dgm:constrLst/>
            <dgm:ruleLst>
              <dgm:rule type="primFontSz" val="5" fact="NaN" max="NaN"/>
            </dgm:ruleLst>
          </dgm:layoutNode>
        </dgm:layoutNode>
        <dgm:choose name="Name42">
          <dgm:if name="Name43" axis="self" ptType="node" func="revPos" op="gte" val="2">
            <dgm:layoutNode name="spComp">
              <dgm:alg type="composite"/>
              <dgm:shape xmlns:r="http://schemas.openxmlformats.org/officeDocument/2006/relationships" r:blip="">
                <dgm:adjLst/>
              </dgm:shape>
              <dgm:presOf/>
              <dgm:constrLst>
                <dgm:constr type="userA"/>
                <dgm:constr type="userB"/>
                <dgm:constr type="l" for="ch" forName="hSp"/>
                <dgm:constr type="t" for="ch" forName="hSp"/>
                <dgm:constr type="w" for="ch" forName="hSp" refType="userB"/>
                <dgm:constr type="wOff" for="ch" forName="hSp" refType="userA" fact="-0.2"/>
              </dgm:constrLst>
              <dgm:ruleLst/>
              <dgm:layoutNode name="hSp">
                <dgm:alg type="sp"/>
                <dgm:shape xmlns:r="http://schemas.openxmlformats.org/officeDocument/2006/relationships" r:blip="">
                  <dgm:adjLst/>
                </dgm:shape>
                <dgm:presOf/>
                <dgm:constrLst/>
                <dgm:ruleLst/>
              </dgm:layoutNode>
            </dgm:layoutNode>
          </dgm:if>
          <dgm:else name="Name44"/>
        </dgm:choose>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matrix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rot="270" type="round1Rect" r:blip="">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txAnchorVert" val="t"/>
                  <dgm:param type="parTxLTRAlign" val="l"/>
                  <dgm:param type="parTxRTLAlign" val="r"/>
                </dgm:alg>
              </dgm:if>
              <dgm:else name="Name7">
                <dgm:alg type="tx"/>
              </dgm:else>
            </dgm:choose>
            <dgm:shape xmlns:r="http://schemas.openxmlformats.org/officeDocument/2006/relationships" rot="270" type="rect" r:blip=""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txAnchorVert" val="t"/>
                  <dgm:param type="parTxLTRAlign" val="l"/>
                  <dgm:param type="parTxRTLAlign" val="r"/>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rot="180" type="round1Rect" r:blip="">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txAnchorVert" val="t"/>
                  <dgm:param type="parTxLTRAlign" val="l"/>
                  <dgm:param type="parTxRTLAlign" val="r"/>
                </dgm:alg>
              </dgm:if>
              <dgm:else name="Name25">
                <dgm:alg type="tx"/>
              </dgm:else>
            </dgm:choose>
            <dgm:shape xmlns:r="http://schemas.openxmlformats.org/officeDocument/2006/relationships" rot="180" type="rect" r:blip=""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rot="90" type="round1Rect" r:blip="">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txAnchorVert" val="t"/>
                  <dgm:param type="parTxLTRAlign" val="l"/>
                  <dgm:param type="parTxRTLAlign" val="r"/>
                </dgm:alg>
              </dgm:if>
              <dgm:else name="Name34">
                <dgm:alg type="tx"/>
              </dgm:else>
            </dgm:choose>
            <dgm:shape xmlns:r="http://schemas.openxmlformats.org/officeDocument/2006/relationships" rot="90" type="rect" r:blip=""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layout4.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B0AC703-D81E-264F-9B99-DE9B40280D21}" type="datetimeFigureOut">
              <a:rPr lang="en-US" smtClean="0"/>
              <a:t>7/8/2021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5F1B303-DB3B-F34F-BCF9-A3D2D7EB99F3}" type="slidenum">
              <a:rPr lang="en-US" smtClean="0"/>
              <a:t>‹#›</a:t>
            </a:fld>
            <a:endParaRPr lang="en-US"/>
          </a:p>
        </p:txBody>
      </p:sp>
    </p:spTree>
    <p:extLst>
      <p:ext uri="{BB962C8B-B14F-4D97-AF65-F5344CB8AC3E}">
        <p14:creationId xmlns:p14="http://schemas.microsoft.com/office/powerpoint/2010/main" val="17958566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5F1B303-DB3B-F34F-BCF9-A3D2D7EB99F3}" type="slidenum">
              <a:rPr lang="en-US" smtClean="0"/>
              <a:t>1</a:t>
            </a:fld>
            <a:endParaRPr lang="en-US"/>
          </a:p>
        </p:txBody>
      </p:sp>
    </p:spTree>
    <p:extLst>
      <p:ext uri="{BB962C8B-B14F-4D97-AF65-F5344CB8AC3E}">
        <p14:creationId xmlns:p14="http://schemas.microsoft.com/office/powerpoint/2010/main" val="6180125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first looked at whether our</a:t>
            </a:r>
            <a:r>
              <a:rPr lang="en-US" baseline="0" dirty="0"/>
              <a:t> provocation procedure produced a response. </a:t>
            </a:r>
            <a:r>
              <a:rPr lang="en-US" dirty="0"/>
              <a:t>As you can see from the chart, negative affect decreased</a:t>
            </a:r>
            <a:r>
              <a:rPr lang="en-US" baseline="0" dirty="0"/>
              <a:t> a bit after the provocation but this was insignificant. However, positive affect decreased significantly when participants were provoked vs. in the neutral condition.</a:t>
            </a:r>
          </a:p>
          <a:p>
            <a:endParaRPr lang="en-US" baseline="0" dirty="0"/>
          </a:p>
        </p:txBody>
      </p:sp>
      <p:sp>
        <p:nvSpPr>
          <p:cNvPr id="4" name="Slide Number Placeholder 3"/>
          <p:cNvSpPr>
            <a:spLocks noGrp="1"/>
          </p:cNvSpPr>
          <p:nvPr>
            <p:ph type="sldNum" sz="quarter" idx="10"/>
          </p:nvPr>
        </p:nvSpPr>
        <p:spPr/>
        <p:txBody>
          <a:bodyPr/>
          <a:lstStyle/>
          <a:p>
            <a:fld id="{35F1B303-DB3B-F34F-BCF9-A3D2D7EB99F3}" type="slidenum">
              <a:rPr lang="en-US" smtClean="0"/>
              <a:t>10</a:t>
            </a:fld>
            <a:endParaRPr lang="en-US"/>
          </a:p>
        </p:txBody>
      </p:sp>
    </p:spTree>
    <p:extLst>
      <p:ext uri="{BB962C8B-B14F-4D97-AF65-F5344CB8AC3E}">
        <p14:creationId xmlns:p14="http://schemas.microsoft.com/office/powerpoint/2010/main" val="4030503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also looked at whether</a:t>
            </a:r>
            <a:r>
              <a:rPr lang="en-US" baseline="0" dirty="0"/>
              <a:t> provocation affected anger, sadness or anxiety, but we found no differential effects between conditions for any as you can see above.</a:t>
            </a:r>
            <a:endParaRPr lang="en-US" dirty="0"/>
          </a:p>
        </p:txBody>
      </p:sp>
      <p:sp>
        <p:nvSpPr>
          <p:cNvPr id="4" name="Slide Number Placeholder 3"/>
          <p:cNvSpPr>
            <a:spLocks noGrp="1"/>
          </p:cNvSpPr>
          <p:nvPr>
            <p:ph type="sldNum" sz="quarter" idx="10"/>
          </p:nvPr>
        </p:nvSpPr>
        <p:spPr/>
        <p:txBody>
          <a:bodyPr/>
          <a:lstStyle/>
          <a:p>
            <a:fld id="{35F1B303-DB3B-F34F-BCF9-A3D2D7EB99F3}" type="slidenum">
              <a:rPr lang="en-US" smtClean="0"/>
              <a:t>11</a:t>
            </a:fld>
            <a:endParaRPr lang="en-US"/>
          </a:p>
        </p:txBody>
      </p:sp>
    </p:spTree>
    <p:extLst>
      <p:ext uri="{BB962C8B-B14F-4D97-AF65-F5344CB8AC3E}">
        <p14:creationId xmlns:p14="http://schemas.microsoft.com/office/powerpoint/2010/main" val="20174459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a:t>
            </a:r>
            <a:r>
              <a:rPr lang="en-US" baseline="0" dirty="0"/>
              <a:t> then looked at how effectively participants believed their partner was able to communicate as a measure of retaliation. As you can see, participants’ subjective ratings of their partner’s communication abilities were significantly lower when participants were provoked. They did not, however, rate their own ability to communicate as lower. </a:t>
            </a:r>
            <a:endParaRPr lang="en-US" dirty="0"/>
          </a:p>
        </p:txBody>
      </p:sp>
      <p:sp>
        <p:nvSpPr>
          <p:cNvPr id="4" name="Slide Number Placeholder 3"/>
          <p:cNvSpPr>
            <a:spLocks noGrp="1"/>
          </p:cNvSpPr>
          <p:nvPr>
            <p:ph type="sldNum" sz="quarter" idx="10"/>
          </p:nvPr>
        </p:nvSpPr>
        <p:spPr/>
        <p:txBody>
          <a:bodyPr/>
          <a:lstStyle/>
          <a:p>
            <a:fld id="{35F1B303-DB3B-F34F-BCF9-A3D2D7EB99F3}" type="slidenum">
              <a:rPr lang="en-US" smtClean="0"/>
              <a:t>12</a:t>
            </a:fld>
            <a:endParaRPr lang="en-US"/>
          </a:p>
        </p:txBody>
      </p:sp>
    </p:spTree>
    <p:extLst>
      <p:ext uri="{BB962C8B-B14F-4D97-AF65-F5344CB8AC3E}">
        <p14:creationId xmlns:p14="http://schemas.microsoft.com/office/powerpoint/2010/main" val="6624178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we looked at whether people who were more likely</a:t>
            </a:r>
            <a:r>
              <a:rPr lang="en-US" baseline="0" dirty="0"/>
              <a:t> to angrily ruminate differentially reacted to provocation. We found, however, that the tendency to angrily ruminate had no effect on positive affect</a:t>
            </a:r>
            <a:r>
              <a:rPr lang="is-IS" baseline="0" dirty="0"/>
              <a:t>…negative affect....anger....sadness... </a:t>
            </a:r>
            <a:r>
              <a:rPr lang="en-US" baseline="0" dirty="0"/>
              <a:t>o</a:t>
            </a:r>
            <a:r>
              <a:rPr lang="is-IS" baseline="0" dirty="0"/>
              <a:t>r on anxiety. Afterwards, we looked at whether high angry ruminators reacted differently to the provocation after 10 minutes of sitting. We found that the tendency to angrily ruminate had no effect on positive affect, but that there was a significant effect on negative affect such that participants who showed higher levels of trait anger rumination experienced more negative affect after the ten minute waiting period. However, this was not through the effect of any specific subset of negative affect such as anger....sadness... </a:t>
            </a:r>
            <a:r>
              <a:rPr lang="en-US" baseline="0" dirty="0"/>
              <a:t>o</a:t>
            </a:r>
            <a:r>
              <a:rPr lang="is-IS" baseline="0" dirty="0"/>
              <a:t>r anxiety.</a:t>
            </a:r>
            <a:endParaRPr lang="en-US" dirty="0"/>
          </a:p>
        </p:txBody>
      </p:sp>
      <p:sp>
        <p:nvSpPr>
          <p:cNvPr id="4" name="Slide Number Placeholder 3"/>
          <p:cNvSpPr>
            <a:spLocks noGrp="1"/>
          </p:cNvSpPr>
          <p:nvPr>
            <p:ph type="sldNum" sz="quarter" idx="10"/>
          </p:nvPr>
        </p:nvSpPr>
        <p:spPr/>
        <p:txBody>
          <a:bodyPr/>
          <a:lstStyle/>
          <a:p>
            <a:fld id="{35F1B303-DB3B-F34F-BCF9-A3D2D7EB99F3}" type="slidenum">
              <a:rPr lang="en-US" smtClean="0"/>
              <a:t>13</a:t>
            </a:fld>
            <a:endParaRPr lang="en-US"/>
          </a:p>
        </p:txBody>
      </p:sp>
    </p:spTree>
    <p:extLst>
      <p:ext uri="{BB962C8B-B14F-4D97-AF65-F5344CB8AC3E}">
        <p14:creationId xmlns:p14="http://schemas.microsoft.com/office/powerpoint/2010/main" val="13517902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Finally, we pulled</a:t>
            </a:r>
            <a:r>
              <a:rPr lang="en-US" baseline="0" dirty="0"/>
              <a:t> everything together to look at whether being high on angry rumination predicted the likelihood of retaliation after provocation and we found that it did not predict participants self-rated ability to communicate</a:t>
            </a:r>
            <a:r>
              <a:rPr lang="is-IS" baseline="0" dirty="0"/>
              <a:t>….</a:t>
            </a:r>
            <a:r>
              <a:rPr lang="en-US" baseline="0" dirty="0"/>
              <a:t> or ability of their partner to communicate their life goals</a:t>
            </a:r>
            <a:r>
              <a:rPr lang="is-IS" baseline="0" dirty="0"/>
              <a:t>…</a:t>
            </a:r>
            <a:r>
              <a:rPr lang="en-US" baseline="0" dirty="0"/>
              <a:t> or feedback effectively.</a:t>
            </a:r>
            <a:endParaRPr lang="en-US" dirty="0"/>
          </a:p>
        </p:txBody>
      </p:sp>
      <p:sp>
        <p:nvSpPr>
          <p:cNvPr id="4" name="Slide Number Placeholder 3"/>
          <p:cNvSpPr>
            <a:spLocks noGrp="1"/>
          </p:cNvSpPr>
          <p:nvPr>
            <p:ph type="sldNum" sz="quarter" idx="10"/>
          </p:nvPr>
        </p:nvSpPr>
        <p:spPr/>
        <p:txBody>
          <a:bodyPr/>
          <a:lstStyle/>
          <a:p>
            <a:fld id="{35F1B303-DB3B-F34F-BCF9-A3D2D7EB99F3}" type="slidenum">
              <a:rPr lang="en-US" smtClean="0"/>
              <a:t>14</a:t>
            </a:fld>
            <a:endParaRPr lang="en-US"/>
          </a:p>
        </p:txBody>
      </p:sp>
    </p:spTree>
    <p:extLst>
      <p:ext uri="{BB962C8B-B14F-4D97-AF65-F5344CB8AC3E}">
        <p14:creationId xmlns:p14="http://schemas.microsoft.com/office/powerpoint/2010/main" val="2360185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what does this all mean?</a:t>
            </a:r>
            <a:r>
              <a:rPr lang="en-US" baseline="0" dirty="0"/>
              <a:t> Unlike the study on which this was based off of, we found that participants didn’t get angry after being provoked, and only decreased in happiness. This may be due to the use of both sexes in our sample, whereas the other study was only done on females or due to an unsuccessful provocation procedure. </a:t>
            </a:r>
          </a:p>
          <a:p>
            <a:endParaRPr lang="en-US" baseline="0" dirty="0"/>
          </a:p>
          <a:p>
            <a:r>
              <a:rPr lang="en-US" baseline="0" dirty="0"/>
              <a:t>Some of the reasons we may have found null effects are because of the nature of the study design. We told participants that they would be doing something college students dread: giving a speech. This may have caused their anxiety levels to peak, so that once they were done with the speech their anxiety levels plummeted regardless of what kind of feedback they were getting because they felt done. Our observed response therefore, was a decrease in negative affect from the time we measured affect levels here (point) to after they received feedback here (point). Therefore, even if their negative affective levels increased from baseline, we may not have seen it. Participants did seem to be effected by the provocation, however, in that they did retaliate by rating their partners as less effective communicators. The only issue with this is that it is impossible to know whether they were rated lower because they wanted to “get back” at the other participant or if they just rated them as lower because they felt negative communication is not as effective as positive feedback.</a:t>
            </a:r>
          </a:p>
          <a:p>
            <a:endParaRPr lang="en-US" baseline="0" dirty="0"/>
          </a:p>
        </p:txBody>
      </p:sp>
      <p:sp>
        <p:nvSpPr>
          <p:cNvPr id="4" name="Slide Number Placeholder 3"/>
          <p:cNvSpPr>
            <a:spLocks noGrp="1"/>
          </p:cNvSpPr>
          <p:nvPr>
            <p:ph type="sldNum" sz="quarter" idx="10"/>
          </p:nvPr>
        </p:nvSpPr>
        <p:spPr/>
        <p:txBody>
          <a:bodyPr/>
          <a:lstStyle/>
          <a:p>
            <a:fld id="{35F1B303-DB3B-F34F-BCF9-A3D2D7EB99F3}" type="slidenum">
              <a:rPr lang="en-US" smtClean="0"/>
              <a:t>15</a:t>
            </a:fld>
            <a:endParaRPr lang="en-US"/>
          </a:p>
        </p:txBody>
      </p:sp>
    </p:spTree>
    <p:extLst>
      <p:ext uri="{BB962C8B-B14F-4D97-AF65-F5344CB8AC3E}">
        <p14:creationId xmlns:p14="http://schemas.microsoft.com/office/powerpoint/2010/main" val="19081672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Overall, more studies need to be conducted to determine the role of anger rumination in anger and aggression. These studies should take into account some of the limitations of this study and reformulate a design that will get rid of the potential increase in baseline anxiety levels and include a well-rounded measure of retaliation.</a:t>
            </a:r>
            <a:endParaRPr lang="en-US" dirty="0"/>
          </a:p>
        </p:txBody>
      </p:sp>
      <p:sp>
        <p:nvSpPr>
          <p:cNvPr id="4" name="Slide Number Placeholder 3"/>
          <p:cNvSpPr>
            <a:spLocks noGrp="1"/>
          </p:cNvSpPr>
          <p:nvPr>
            <p:ph type="sldNum" sz="quarter" idx="10"/>
          </p:nvPr>
        </p:nvSpPr>
        <p:spPr/>
        <p:txBody>
          <a:bodyPr/>
          <a:lstStyle/>
          <a:p>
            <a:fld id="{35F1B303-DB3B-F34F-BCF9-A3D2D7EB99F3}" type="slidenum">
              <a:rPr lang="en-US" smtClean="0"/>
              <a:t>16</a:t>
            </a:fld>
            <a:endParaRPr lang="en-US"/>
          </a:p>
        </p:txBody>
      </p:sp>
    </p:spTree>
    <p:extLst>
      <p:ext uri="{BB962C8B-B14F-4D97-AF65-F5344CB8AC3E}">
        <p14:creationId xmlns:p14="http://schemas.microsoft.com/office/powerpoint/2010/main" val="20366987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order to give you an idea</a:t>
            </a:r>
            <a:r>
              <a:rPr lang="en-US" baseline="0" dirty="0"/>
              <a:t> about how the concept of anger rumination works, I want you to </a:t>
            </a:r>
            <a:r>
              <a:rPr lang="en-US" dirty="0"/>
              <a:t>imagine that you are driving cross country and at the beginning</a:t>
            </a:r>
            <a:r>
              <a:rPr lang="en-US" baseline="0" dirty="0"/>
              <a:t> of your drive, you get cut off in traffic. There are two ways, or two paths that you can take in reacting to this incident. You can let it go and continue driving, essentially forgetting about the incident in a couple of minutes, or you can constantly think about it and how it might have ruined your whole drive. </a:t>
            </a:r>
            <a:r>
              <a:rPr lang="en-US" baseline="0" dirty="0">
                <a:solidFill>
                  <a:srgbClr val="FF0000"/>
                </a:solidFill>
              </a:rPr>
              <a:t>At the end of the long drive, you can imagine that two different people who have reacted in these two different ways will have experienced the long drive in very different ways.</a:t>
            </a:r>
          </a:p>
          <a:p>
            <a:endParaRPr lang="en-US" baseline="0" dirty="0">
              <a:solidFill>
                <a:srgbClr val="FF0000"/>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a:t>This is</a:t>
            </a:r>
            <a:r>
              <a:rPr lang="en-US" baseline="0" dirty="0"/>
              <a:t> really how the concept of anger rumination works. Continuously thinking about some anger-provoking event can lead to a variety of reactions. The driver that continuously thought about being cut off may be more likely to be angry, or to cut someone else off later. This is what leads to things like road rage or purposeful accidents. </a:t>
            </a:r>
          </a:p>
          <a:p>
            <a:endParaRPr lang="en-US" dirty="0"/>
          </a:p>
        </p:txBody>
      </p:sp>
      <p:sp>
        <p:nvSpPr>
          <p:cNvPr id="4" name="Slide Number Placeholder 3"/>
          <p:cNvSpPr>
            <a:spLocks noGrp="1"/>
          </p:cNvSpPr>
          <p:nvPr>
            <p:ph type="sldNum" sz="quarter" idx="10"/>
          </p:nvPr>
        </p:nvSpPr>
        <p:spPr/>
        <p:txBody>
          <a:bodyPr/>
          <a:lstStyle/>
          <a:p>
            <a:fld id="{35F1B303-DB3B-F34F-BCF9-A3D2D7EB99F3}" type="slidenum">
              <a:rPr lang="en-US" smtClean="0"/>
              <a:t>2</a:t>
            </a:fld>
            <a:endParaRPr lang="en-US"/>
          </a:p>
        </p:txBody>
      </p:sp>
    </p:spTree>
    <p:extLst>
      <p:ext uri="{BB962C8B-B14F-4D97-AF65-F5344CB8AC3E}">
        <p14:creationId xmlns:p14="http://schemas.microsoft.com/office/powerpoint/2010/main" val="17987177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a:t>
            </a:r>
            <a:r>
              <a:rPr lang="en-US" baseline="0" dirty="0"/>
              <a:t> a long time anger was viewed as a straight path that led to aggression. However, more recent literature has realized that the reality is more complicated. For instance, a person’s reaction to anger may depend on how it was activated</a:t>
            </a:r>
            <a:r>
              <a:rPr lang="is-IS" baseline="0" dirty="0"/>
              <a:t>….</a:t>
            </a:r>
            <a:r>
              <a:rPr lang="en-US" baseline="0" dirty="0"/>
              <a:t> and some people’s response may be to repress it or to express it. Therefore, it is only in certain circumstances that anger ever leads to an aggressive response.</a:t>
            </a:r>
          </a:p>
          <a:p>
            <a:endParaRPr lang="en-US" baseline="0" dirty="0"/>
          </a:p>
          <a:p>
            <a:r>
              <a:rPr lang="en-US" baseline="0" dirty="0"/>
              <a:t>One of the factors that determines how anger manifests is actually an intermediary and it involves the cognitions a person has while angry. These cognitions bring us back to our earlier example. Maybe someone lets go of anger activating event, or maybe they angrily ruminate about it. This, in turn, may lead to various responses: one of these being aggression.</a:t>
            </a:r>
            <a:endParaRPr lang="en-US" dirty="0"/>
          </a:p>
        </p:txBody>
      </p:sp>
      <p:sp>
        <p:nvSpPr>
          <p:cNvPr id="4" name="Slide Number Placeholder 3"/>
          <p:cNvSpPr>
            <a:spLocks noGrp="1"/>
          </p:cNvSpPr>
          <p:nvPr>
            <p:ph type="sldNum" sz="quarter" idx="10"/>
          </p:nvPr>
        </p:nvSpPr>
        <p:spPr/>
        <p:txBody>
          <a:bodyPr/>
          <a:lstStyle/>
          <a:p>
            <a:fld id="{35F1B303-DB3B-F34F-BCF9-A3D2D7EB99F3}" type="slidenum">
              <a:rPr lang="en-US" smtClean="0"/>
              <a:t>3</a:t>
            </a:fld>
            <a:endParaRPr lang="en-US"/>
          </a:p>
        </p:txBody>
      </p:sp>
    </p:spTree>
    <p:extLst>
      <p:ext uri="{BB962C8B-B14F-4D97-AF65-F5344CB8AC3E}">
        <p14:creationId xmlns:p14="http://schemas.microsoft.com/office/powerpoint/2010/main" val="15008194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Previous</a:t>
            </a:r>
            <a:r>
              <a:rPr lang="en-US" baseline="0" dirty="0"/>
              <a:t> r</a:t>
            </a:r>
            <a:r>
              <a:rPr lang="en-US" dirty="0"/>
              <a:t>esearch has found that without inducing</a:t>
            </a:r>
            <a:r>
              <a:rPr lang="en-US" baseline="0" dirty="0"/>
              <a:t> someone to ruminate, their </a:t>
            </a:r>
            <a:r>
              <a:rPr lang="en-US" dirty="0"/>
              <a:t>anger</a:t>
            </a:r>
            <a:r>
              <a:rPr lang="en-US" baseline="0" dirty="0"/>
              <a:t> usually dissipates within about 10 minutes after some sort of anger-provoking event. However, when we get into studies that encourage people to use anger rumination, after 10 minutes or some other long period of time there is still often an anger reaction being formed. This anger reaction may just be an increase in anger, but it can also take the form of aggression. </a:t>
            </a:r>
          </a:p>
        </p:txBody>
      </p:sp>
      <p:sp>
        <p:nvSpPr>
          <p:cNvPr id="4" name="Slide Number Placeholder 3"/>
          <p:cNvSpPr>
            <a:spLocks noGrp="1"/>
          </p:cNvSpPr>
          <p:nvPr>
            <p:ph type="sldNum" sz="quarter" idx="10"/>
          </p:nvPr>
        </p:nvSpPr>
        <p:spPr/>
        <p:txBody>
          <a:bodyPr/>
          <a:lstStyle/>
          <a:p>
            <a:fld id="{35F1B303-DB3B-F34F-BCF9-A3D2D7EB99F3}" type="slidenum">
              <a:rPr lang="en-US" smtClean="0"/>
              <a:t>4</a:t>
            </a:fld>
            <a:endParaRPr lang="en-US"/>
          </a:p>
        </p:txBody>
      </p:sp>
    </p:spTree>
    <p:extLst>
      <p:ext uri="{BB962C8B-B14F-4D97-AF65-F5344CB8AC3E}">
        <p14:creationId xmlns:p14="http://schemas.microsoft.com/office/powerpoint/2010/main" val="799739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particular study’s purpose was to use</a:t>
            </a:r>
            <a:r>
              <a:rPr lang="en-US" baseline="0" dirty="0"/>
              <a:t> whether a person is generally an anger ruminator or not to predict whether they would have some sort of anger reaction. We believed that angry ruminators would be more likely to get angrier after being provoked and therefore more likely to retaliate against the person who provoked them.</a:t>
            </a:r>
            <a:endParaRPr lang="en-US" dirty="0"/>
          </a:p>
        </p:txBody>
      </p:sp>
      <p:sp>
        <p:nvSpPr>
          <p:cNvPr id="4" name="Slide Number Placeholder 3"/>
          <p:cNvSpPr>
            <a:spLocks noGrp="1"/>
          </p:cNvSpPr>
          <p:nvPr>
            <p:ph type="sldNum" sz="quarter" idx="10"/>
          </p:nvPr>
        </p:nvSpPr>
        <p:spPr/>
        <p:txBody>
          <a:bodyPr/>
          <a:lstStyle/>
          <a:p>
            <a:fld id="{35F1B303-DB3B-F34F-BCF9-A3D2D7EB99F3}" type="slidenum">
              <a:rPr lang="en-US" smtClean="0"/>
              <a:t>5</a:t>
            </a:fld>
            <a:endParaRPr lang="en-US"/>
          </a:p>
        </p:txBody>
      </p:sp>
    </p:spTree>
    <p:extLst>
      <p:ext uri="{BB962C8B-B14F-4D97-AF65-F5344CB8AC3E}">
        <p14:creationId xmlns:p14="http://schemas.microsoft.com/office/powerpoint/2010/main" val="4242889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recruited 78 students,</a:t>
            </a:r>
            <a:r>
              <a:rPr lang="en-US" baseline="0" dirty="0"/>
              <a:t> majority female. Their mean age was 20. We excluded 6 participants because they weren’t deceived and 1 more because they had randomly responded on their questionnaires so we ended up using 71 participants for the final study.</a:t>
            </a:r>
            <a:endParaRPr lang="en-US" dirty="0"/>
          </a:p>
        </p:txBody>
      </p:sp>
      <p:sp>
        <p:nvSpPr>
          <p:cNvPr id="4" name="Slide Number Placeholder 3"/>
          <p:cNvSpPr>
            <a:spLocks noGrp="1"/>
          </p:cNvSpPr>
          <p:nvPr>
            <p:ph type="sldNum" sz="quarter" idx="10"/>
          </p:nvPr>
        </p:nvSpPr>
        <p:spPr/>
        <p:txBody>
          <a:bodyPr/>
          <a:lstStyle/>
          <a:p>
            <a:fld id="{35F1B303-DB3B-F34F-BCF9-A3D2D7EB99F3}" type="slidenum">
              <a:rPr lang="en-US" smtClean="0"/>
              <a:t>6</a:t>
            </a:fld>
            <a:endParaRPr lang="en-US"/>
          </a:p>
        </p:txBody>
      </p:sp>
    </p:spTree>
    <p:extLst>
      <p:ext uri="{BB962C8B-B14F-4D97-AF65-F5344CB8AC3E}">
        <p14:creationId xmlns:p14="http://schemas.microsoft.com/office/powerpoint/2010/main" val="12362198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participants first came</a:t>
            </a:r>
            <a:r>
              <a:rPr lang="en-US" baseline="0" dirty="0"/>
              <a:t> into the lab, we gave them a packet of questionnaires. In it was the PANAS which assesses mood states and the ARS which assesses tendency towards anger rumination. The PANAS specifically assesses positive and negative affect, and the subsets of negative affect, sadness, anger, and anxiety</a:t>
            </a:r>
            <a:endParaRPr lang="en-US" dirty="0"/>
          </a:p>
        </p:txBody>
      </p:sp>
      <p:sp>
        <p:nvSpPr>
          <p:cNvPr id="4" name="Slide Number Placeholder 3"/>
          <p:cNvSpPr>
            <a:spLocks noGrp="1"/>
          </p:cNvSpPr>
          <p:nvPr>
            <p:ph type="sldNum" sz="quarter" idx="10"/>
          </p:nvPr>
        </p:nvSpPr>
        <p:spPr/>
        <p:txBody>
          <a:bodyPr/>
          <a:lstStyle/>
          <a:p>
            <a:fld id="{35F1B303-DB3B-F34F-BCF9-A3D2D7EB99F3}" type="slidenum">
              <a:rPr lang="en-US" smtClean="0"/>
              <a:t>7</a:t>
            </a:fld>
            <a:endParaRPr lang="en-US"/>
          </a:p>
        </p:txBody>
      </p:sp>
    </p:spTree>
    <p:extLst>
      <p:ext uri="{BB962C8B-B14F-4D97-AF65-F5344CB8AC3E}">
        <p14:creationId xmlns:p14="http://schemas.microsoft.com/office/powerpoint/2010/main" val="10226764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Once participants finished their questionnaires we instructed them to formulate a speech about their life goals. They were</a:t>
            </a:r>
            <a:r>
              <a:rPr lang="en-US" baseline="0" dirty="0"/>
              <a:t> told that they would then give this speech and received feedback on it from another participant. They were told that this participant would then give their own speech and they would have an opportunity to give feedback on that speech.</a:t>
            </a:r>
          </a:p>
          <a:p>
            <a:r>
              <a:rPr lang="en-US" baseline="0" dirty="0"/>
              <a:t>However, there was only one participant in the study at all times.</a:t>
            </a:r>
            <a:r>
              <a:rPr lang="en-US" dirty="0"/>
              <a:t> Regardless</a:t>
            </a:r>
            <a:r>
              <a:rPr lang="en-US" baseline="0" dirty="0"/>
              <a:t> of the speech they gave, the participants received feedback that was either provocative or neutral from a video that was recorded prior to the study. The participants also heard a prerecorded speech from the same pretend participant. At the end, each real participant had the opportunity to give feedback on the fake participant’s speech.</a:t>
            </a:r>
          </a:p>
          <a:p>
            <a:endParaRPr lang="en-US" dirty="0"/>
          </a:p>
        </p:txBody>
      </p:sp>
      <p:sp>
        <p:nvSpPr>
          <p:cNvPr id="4" name="Slide Number Placeholder 3"/>
          <p:cNvSpPr>
            <a:spLocks noGrp="1"/>
          </p:cNvSpPr>
          <p:nvPr>
            <p:ph type="sldNum" sz="quarter" idx="10"/>
          </p:nvPr>
        </p:nvSpPr>
        <p:spPr/>
        <p:txBody>
          <a:bodyPr/>
          <a:lstStyle/>
          <a:p>
            <a:fld id="{35F1B303-DB3B-F34F-BCF9-A3D2D7EB99F3}" type="slidenum">
              <a:rPr lang="en-US" smtClean="0"/>
              <a:t>8</a:t>
            </a:fld>
            <a:endParaRPr lang="en-US"/>
          </a:p>
        </p:txBody>
      </p:sp>
    </p:spTree>
    <p:extLst>
      <p:ext uri="{BB962C8B-B14F-4D97-AF65-F5344CB8AC3E}">
        <p14:creationId xmlns:p14="http://schemas.microsoft.com/office/powerpoint/2010/main" val="5287744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the participant</a:t>
            </a:r>
            <a:r>
              <a:rPr lang="en-US" baseline="0" dirty="0"/>
              <a:t> gave their feedback, we handed them two more questionnaires. One asked about how effectively he or she believed they communicated with their partner and how effectively their partner communicated with them. The other was the second time they received the PANAS and rated their mood. Ten minutes after the provocation ended, participants were given the PANAS one last time and rated how they felt.</a:t>
            </a:r>
          </a:p>
          <a:p>
            <a:endParaRPr lang="en-US" baseline="0" dirty="0"/>
          </a:p>
        </p:txBody>
      </p:sp>
      <p:sp>
        <p:nvSpPr>
          <p:cNvPr id="4" name="Slide Number Placeholder 3"/>
          <p:cNvSpPr>
            <a:spLocks noGrp="1"/>
          </p:cNvSpPr>
          <p:nvPr>
            <p:ph type="sldNum" sz="quarter" idx="10"/>
          </p:nvPr>
        </p:nvSpPr>
        <p:spPr/>
        <p:txBody>
          <a:bodyPr/>
          <a:lstStyle/>
          <a:p>
            <a:fld id="{35F1B303-DB3B-F34F-BCF9-A3D2D7EB99F3}" type="slidenum">
              <a:rPr lang="en-US" smtClean="0"/>
              <a:t>9</a:t>
            </a:fld>
            <a:endParaRPr lang="en-US"/>
          </a:p>
        </p:txBody>
      </p:sp>
    </p:spTree>
    <p:extLst>
      <p:ext uri="{BB962C8B-B14F-4D97-AF65-F5344CB8AC3E}">
        <p14:creationId xmlns:p14="http://schemas.microsoft.com/office/powerpoint/2010/main" val="13653556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23A808A-CE6B-F54D-8EEB-6AA3A16AF166}" type="datetimeFigureOut">
              <a:rPr lang="en-US" smtClean="0"/>
              <a:t>7/8/2021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81D99B-33EF-8247-AEF0-C1ACF26F8AE2}"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3A808A-CE6B-F54D-8EEB-6AA3A16AF166}" type="datetimeFigureOut">
              <a:rPr lang="en-US" smtClean="0"/>
              <a:t>7/8/2021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81D99B-33EF-8247-AEF0-C1ACF26F8AE2}"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3A808A-CE6B-F54D-8EEB-6AA3A16AF166}" type="datetimeFigureOut">
              <a:rPr lang="en-US" smtClean="0"/>
              <a:t>7/8/2021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81D99B-33EF-8247-AEF0-C1ACF26F8AE2}"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3A808A-CE6B-F54D-8EEB-6AA3A16AF166}" type="datetimeFigureOut">
              <a:rPr lang="en-US" smtClean="0"/>
              <a:t>7/8/2021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81D99B-33EF-8247-AEF0-C1ACF26F8AE2}"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23A808A-CE6B-F54D-8EEB-6AA3A16AF166}" type="datetimeFigureOut">
              <a:rPr lang="en-US" smtClean="0"/>
              <a:t>7/8/2021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81D99B-33EF-8247-AEF0-C1ACF26F8AE2}"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23A808A-CE6B-F54D-8EEB-6AA3A16AF166}" type="datetimeFigureOut">
              <a:rPr lang="en-US" smtClean="0"/>
              <a:t>7/8/2021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81D99B-33EF-8247-AEF0-C1ACF26F8AE2}"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23A808A-CE6B-F54D-8EEB-6AA3A16AF166}" type="datetimeFigureOut">
              <a:rPr lang="en-US" smtClean="0"/>
              <a:t>7/8/2021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C81D99B-33EF-8247-AEF0-C1ACF26F8AE2}"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23A808A-CE6B-F54D-8EEB-6AA3A16AF166}" type="datetimeFigureOut">
              <a:rPr lang="en-US" smtClean="0"/>
              <a:t>7/8/2021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C81D99B-33EF-8247-AEF0-C1ACF26F8AE2}"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E23A808A-CE6B-F54D-8EEB-6AA3A16AF166}" type="datetimeFigureOut">
              <a:rPr lang="en-US" smtClean="0"/>
              <a:t>7/8/2021</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1C81D99B-33EF-8247-AEF0-C1ACF26F8AE2}"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E23A808A-CE6B-F54D-8EEB-6AA3A16AF166}" type="datetimeFigureOut">
              <a:rPr lang="en-US" smtClean="0"/>
              <a:t>7/8/2021</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1C81D99B-33EF-8247-AEF0-C1ACF26F8AE2}"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accent2"/>
          </a:solid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23A808A-CE6B-F54D-8EEB-6AA3A16AF166}" type="datetimeFigureOut">
              <a:rPr lang="en-US" smtClean="0"/>
              <a:t>7/8/2021</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C81D99B-33EF-8247-AEF0-C1ACF26F8AE2}"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E23A808A-CE6B-F54D-8EEB-6AA3A16AF166}" type="datetimeFigureOut">
              <a:rPr lang="en-US" smtClean="0"/>
              <a:t>7/8/2021</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1C81D99B-33EF-8247-AEF0-C1ACF26F8AE2}"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311372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chart" Target="../charts/chart2.xml"/></Relationships>
</file>

<file path=ppt/slides/_rels/slide11.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chart" Target="../charts/chart5.xml"/><Relationship Id="rId4" Type="http://schemas.openxmlformats.org/officeDocument/2006/relationships/chart" Target="../charts/chart4.xml"/></Relationships>
</file>

<file path=ppt/slides/_rels/slide12.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9.xml.rels><?xml version="1.0" encoding="UTF-8" standalone="yes"?>
<Relationships xmlns="http://schemas.openxmlformats.org/package/2006/relationships"><Relationship Id="rId8" Type="http://schemas.openxmlformats.org/officeDocument/2006/relationships/diagramData" Target="../diagrams/data5.xml"/><Relationship Id="rId3" Type="http://schemas.openxmlformats.org/officeDocument/2006/relationships/diagramData" Target="../diagrams/data4.xml"/><Relationship Id="rId7" Type="http://schemas.microsoft.com/office/2007/relationships/diagramDrawing" Target="../diagrams/drawing4.xml"/><Relationship Id="rId12" Type="http://schemas.microsoft.com/office/2007/relationships/diagramDrawing" Target="../diagrams/drawing5.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4.xml"/><Relationship Id="rId11" Type="http://schemas.openxmlformats.org/officeDocument/2006/relationships/diagramColors" Target="../diagrams/colors5.xml"/><Relationship Id="rId5" Type="http://schemas.openxmlformats.org/officeDocument/2006/relationships/diagramQuickStyle" Target="../diagrams/quickStyle4.xml"/><Relationship Id="rId10" Type="http://schemas.openxmlformats.org/officeDocument/2006/relationships/diagramQuickStyle" Target="../diagrams/quickStyle5.xml"/><Relationship Id="rId4" Type="http://schemas.openxmlformats.org/officeDocument/2006/relationships/diagramLayout" Target="../diagrams/layout4.xml"/><Relationship Id="rId9" Type="http://schemas.openxmlformats.org/officeDocument/2006/relationships/diagramLayout" Target="../diagrams/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Effect of Anger Rumination	</a:t>
            </a:r>
          </a:p>
        </p:txBody>
      </p:sp>
      <p:sp>
        <p:nvSpPr>
          <p:cNvPr id="3" name="Subtitle 2"/>
          <p:cNvSpPr>
            <a:spLocks noGrp="1"/>
          </p:cNvSpPr>
          <p:nvPr>
            <p:ph type="subTitle" idx="1"/>
          </p:nvPr>
        </p:nvSpPr>
        <p:spPr/>
        <p:txBody>
          <a:bodyPr/>
          <a:lstStyle/>
          <a:p>
            <a:r>
              <a:rPr lang="en-US" dirty="0"/>
              <a:t>Morgan Buerke</a:t>
            </a:r>
          </a:p>
        </p:txBody>
      </p:sp>
    </p:spTree>
    <p:extLst>
      <p:ext uri="{BB962C8B-B14F-4D97-AF65-F5344CB8AC3E}">
        <p14:creationId xmlns:p14="http://schemas.microsoft.com/office/powerpoint/2010/main" val="14740033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57213285"/>
              </p:ext>
            </p:extLst>
          </p:nvPr>
        </p:nvGraphicFramePr>
        <p:xfrm>
          <a:off x="6693091" y="1737359"/>
          <a:ext cx="4078541" cy="3951033"/>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Chart 5"/>
          <p:cNvGraphicFramePr/>
          <p:nvPr>
            <p:extLst>
              <p:ext uri="{D42A27DB-BD31-4B8C-83A1-F6EECF244321}">
                <p14:modId xmlns:p14="http://schemas.microsoft.com/office/powerpoint/2010/main" val="998678491"/>
              </p:ext>
            </p:extLst>
          </p:nvPr>
        </p:nvGraphicFramePr>
        <p:xfrm>
          <a:off x="1554163" y="1737359"/>
          <a:ext cx="4279709" cy="3951033"/>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6930537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064385889"/>
              </p:ext>
            </p:extLst>
          </p:nvPr>
        </p:nvGraphicFramePr>
        <p:xfrm>
          <a:off x="1096964" y="2072152"/>
          <a:ext cx="3484021" cy="3370438"/>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 name="Chart 4"/>
          <p:cNvGraphicFramePr>
            <a:graphicFrameLocks/>
          </p:cNvGraphicFramePr>
          <p:nvPr>
            <p:extLst>
              <p:ext uri="{D42A27DB-BD31-4B8C-83A1-F6EECF244321}">
                <p14:modId xmlns:p14="http://schemas.microsoft.com/office/powerpoint/2010/main" val="1183541217"/>
              </p:ext>
            </p:extLst>
          </p:nvPr>
        </p:nvGraphicFramePr>
        <p:xfrm>
          <a:off x="4480560" y="2072152"/>
          <a:ext cx="3484023" cy="3370438"/>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6" name="Chart 5"/>
          <p:cNvGraphicFramePr/>
          <p:nvPr>
            <p:extLst>
              <p:ext uri="{D42A27DB-BD31-4B8C-83A1-F6EECF244321}">
                <p14:modId xmlns:p14="http://schemas.microsoft.com/office/powerpoint/2010/main" val="1531207170"/>
              </p:ext>
            </p:extLst>
          </p:nvPr>
        </p:nvGraphicFramePr>
        <p:xfrm>
          <a:off x="8065006" y="2072152"/>
          <a:ext cx="3310130" cy="3370438"/>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7370554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608459882"/>
              </p:ext>
            </p:extLst>
          </p:nvPr>
        </p:nvGraphicFramePr>
        <p:xfrm>
          <a:off x="1096963" y="1846263"/>
          <a:ext cx="10058400" cy="402272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8321800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1"/>
          </p:nvPr>
        </p:nvSpPr>
        <p:spPr/>
        <p:txBody>
          <a:bodyPr/>
          <a:lstStyle/>
          <a:p>
            <a:r>
              <a:rPr lang="en-US" sz="2500" b="1" dirty="0"/>
              <a:t>Tendency to angrily ruminate and mood immediately after provocation</a:t>
            </a:r>
          </a:p>
          <a:p>
            <a:r>
              <a:rPr lang="en-US" sz="2500" dirty="0"/>
              <a:t>No effect on positive affect</a:t>
            </a:r>
          </a:p>
          <a:p>
            <a:r>
              <a:rPr lang="en-US" sz="2500" dirty="0"/>
              <a:t>No effect on negative affect</a:t>
            </a:r>
          </a:p>
          <a:p>
            <a:r>
              <a:rPr lang="en-US" sz="2500" dirty="0"/>
              <a:t>No effect on anger</a:t>
            </a:r>
          </a:p>
          <a:p>
            <a:r>
              <a:rPr lang="en-US" sz="2500" dirty="0"/>
              <a:t>No effect on sadness</a:t>
            </a:r>
          </a:p>
          <a:p>
            <a:r>
              <a:rPr lang="en-US" sz="2500" dirty="0"/>
              <a:t>No effect on anxiety</a:t>
            </a:r>
          </a:p>
          <a:p>
            <a:endParaRPr lang="en-US" dirty="0"/>
          </a:p>
        </p:txBody>
      </p:sp>
      <p:sp>
        <p:nvSpPr>
          <p:cNvPr id="6" name="Content Placeholder 5"/>
          <p:cNvSpPr>
            <a:spLocks noGrp="1"/>
          </p:cNvSpPr>
          <p:nvPr>
            <p:ph sz="half" idx="2"/>
          </p:nvPr>
        </p:nvSpPr>
        <p:spPr/>
        <p:txBody>
          <a:bodyPr>
            <a:normAutofit/>
          </a:bodyPr>
          <a:lstStyle/>
          <a:p>
            <a:r>
              <a:rPr lang="en-US" sz="2500" b="1" dirty="0"/>
              <a:t>Tendency to angrily ruminate and mood 10 minutes after provocation</a:t>
            </a:r>
          </a:p>
          <a:p>
            <a:r>
              <a:rPr lang="en-US" sz="2500" dirty="0"/>
              <a:t>No effect on positive affect</a:t>
            </a:r>
          </a:p>
          <a:p>
            <a:r>
              <a:rPr lang="en-US" sz="2500" dirty="0"/>
              <a:t>Significant effect on negative affect</a:t>
            </a:r>
          </a:p>
          <a:p>
            <a:r>
              <a:rPr lang="en-US" sz="2500" dirty="0"/>
              <a:t>No effect on anger</a:t>
            </a:r>
          </a:p>
          <a:p>
            <a:r>
              <a:rPr lang="en-US" sz="2500" dirty="0"/>
              <a:t>No effect on sadness</a:t>
            </a:r>
          </a:p>
          <a:p>
            <a:r>
              <a:rPr lang="en-US" sz="2500" dirty="0"/>
              <a:t>No effect on anxiety</a:t>
            </a:r>
          </a:p>
        </p:txBody>
      </p:sp>
      <p:sp>
        <p:nvSpPr>
          <p:cNvPr id="7" name="Title 1"/>
          <p:cNvSpPr>
            <a:spLocks noGrp="1"/>
          </p:cNvSpPr>
          <p:nvPr>
            <p:ph type="title"/>
          </p:nvPr>
        </p:nvSpPr>
        <p:spPr>
          <a:xfrm>
            <a:off x="1097280" y="286603"/>
            <a:ext cx="10058400" cy="1450757"/>
          </a:xfrm>
        </p:spPr>
        <p:txBody>
          <a:bodyPr/>
          <a:lstStyle/>
          <a:p>
            <a:r>
              <a:rPr lang="en-US" dirty="0"/>
              <a:t>Results</a:t>
            </a:r>
          </a:p>
        </p:txBody>
      </p:sp>
    </p:spTree>
    <p:extLst>
      <p:ext uri="{BB962C8B-B14F-4D97-AF65-F5344CB8AC3E}">
        <p14:creationId xmlns:p14="http://schemas.microsoft.com/office/powerpoint/2010/main" val="1844343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a:t>
            </a:r>
          </a:p>
        </p:txBody>
      </p:sp>
      <p:sp>
        <p:nvSpPr>
          <p:cNvPr id="3" name="Content Placeholder 2"/>
          <p:cNvSpPr>
            <a:spLocks noGrp="1"/>
          </p:cNvSpPr>
          <p:nvPr>
            <p:ph idx="1"/>
          </p:nvPr>
        </p:nvSpPr>
        <p:spPr/>
        <p:txBody>
          <a:bodyPr>
            <a:normAutofit/>
          </a:bodyPr>
          <a:lstStyle/>
          <a:p>
            <a:r>
              <a:rPr lang="en-US" sz="2500" b="1" dirty="0"/>
              <a:t>Tendency to angrily ruminate and retaliation</a:t>
            </a:r>
          </a:p>
          <a:p>
            <a:r>
              <a:rPr lang="en-US" sz="2500" dirty="0"/>
              <a:t>No effect on self-rated own ability to communicate</a:t>
            </a:r>
          </a:p>
          <a:p>
            <a:r>
              <a:rPr lang="en-US" sz="2500" dirty="0"/>
              <a:t>No effect on perceived ability of partner to communicate life goals</a:t>
            </a:r>
          </a:p>
          <a:p>
            <a:r>
              <a:rPr lang="en-US" sz="2500" dirty="0"/>
              <a:t>No effect on perceived ability of partner to communicate feedback</a:t>
            </a:r>
          </a:p>
        </p:txBody>
      </p:sp>
    </p:spTree>
    <p:extLst>
      <p:ext uri="{BB962C8B-B14F-4D97-AF65-F5344CB8AC3E}">
        <p14:creationId xmlns:p14="http://schemas.microsoft.com/office/powerpoint/2010/main" val="469592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Implications</a:t>
            </a:r>
          </a:p>
        </p:txBody>
      </p:sp>
      <p:graphicFrame>
        <p:nvGraphicFramePr>
          <p:cNvPr id="7" name="Chart 6"/>
          <p:cNvGraphicFramePr/>
          <p:nvPr>
            <p:extLst>
              <p:ext uri="{D42A27DB-BD31-4B8C-83A1-F6EECF244321}">
                <p14:modId xmlns:p14="http://schemas.microsoft.com/office/powerpoint/2010/main" val="830433745"/>
              </p:ext>
            </p:extLst>
          </p:nvPr>
        </p:nvGraphicFramePr>
        <p:xfrm>
          <a:off x="1351722" y="1737361"/>
          <a:ext cx="8567531" cy="4442636"/>
        </p:xfrm>
        <a:graphic>
          <a:graphicData uri="http://schemas.openxmlformats.org/drawingml/2006/chart">
            <c:chart xmlns:c="http://schemas.openxmlformats.org/drawingml/2006/chart" xmlns:r="http://schemas.openxmlformats.org/officeDocument/2006/relationships" r:id="rId3"/>
          </a:graphicData>
        </a:graphic>
      </p:graphicFrame>
      <p:cxnSp>
        <p:nvCxnSpPr>
          <p:cNvPr id="9" name="Straight Connector 8"/>
          <p:cNvCxnSpPr/>
          <p:nvPr/>
        </p:nvCxnSpPr>
        <p:spPr>
          <a:xfrm>
            <a:off x="5675243" y="2618243"/>
            <a:ext cx="3369365" cy="111887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Rounded Rectangle 3"/>
          <p:cNvSpPr/>
          <p:nvPr/>
        </p:nvSpPr>
        <p:spPr>
          <a:xfrm>
            <a:off x="1081377" y="1981175"/>
            <a:ext cx="2388870" cy="93524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We found no increase in anger or negative affect</a:t>
            </a:r>
          </a:p>
        </p:txBody>
      </p:sp>
    </p:spTree>
    <p:extLst>
      <p:ext uri="{BB962C8B-B14F-4D97-AF65-F5344CB8AC3E}">
        <p14:creationId xmlns:p14="http://schemas.microsoft.com/office/powerpoint/2010/main" val="996759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AsOne/>
      </p:bldGraphic>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Implications</a:t>
            </a:r>
          </a:p>
        </p:txBody>
      </p:sp>
      <p:sp>
        <p:nvSpPr>
          <p:cNvPr id="4" name="Rectangle 3"/>
          <p:cNvSpPr/>
          <p:nvPr/>
        </p:nvSpPr>
        <p:spPr>
          <a:xfrm>
            <a:off x="3754677" y="2927579"/>
            <a:ext cx="4743606"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Future Research</a:t>
            </a:r>
          </a:p>
        </p:txBody>
      </p:sp>
    </p:spTree>
    <p:extLst>
      <p:ext uri="{BB962C8B-B14F-4D97-AF65-F5344CB8AC3E}">
        <p14:creationId xmlns:p14="http://schemas.microsoft.com/office/powerpoint/2010/main" val="1940283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a:srcRect r="8979"/>
          <a:stretch/>
        </p:blipFill>
        <p:spPr>
          <a:xfrm>
            <a:off x="643467" y="643467"/>
            <a:ext cx="10905066" cy="5571066"/>
          </a:xfrm>
          <a:prstGeom prst="rect">
            <a:avLst/>
          </a:prstGeom>
        </p:spPr>
      </p:pic>
      <p:sp>
        <p:nvSpPr>
          <p:cNvPr id="2" name="TextBox 1"/>
          <p:cNvSpPr txBox="1"/>
          <p:nvPr/>
        </p:nvSpPr>
        <p:spPr>
          <a:xfrm>
            <a:off x="8835150" y="6409156"/>
            <a:ext cx="5426765" cy="369332"/>
          </a:xfrm>
          <a:prstGeom prst="rect">
            <a:avLst/>
          </a:prstGeom>
          <a:noFill/>
        </p:spPr>
        <p:txBody>
          <a:bodyPr wrap="square" rtlCol="0">
            <a:spAutoFit/>
          </a:bodyPr>
          <a:lstStyle/>
          <a:p>
            <a:r>
              <a:rPr lang="en-US" dirty="0">
                <a:solidFill>
                  <a:schemeClr val="bg1"/>
                </a:solidFill>
              </a:rPr>
              <a:t>Photo credit: </a:t>
            </a:r>
            <a:r>
              <a:rPr lang="en-US" dirty="0" err="1">
                <a:solidFill>
                  <a:schemeClr val="bg1"/>
                </a:solidFill>
              </a:rPr>
              <a:t>confused.com</a:t>
            </a:r>
            <a:endParaRPr lang="en-US" dirty="0">
              <a:solidFill>
                <a:schemeClr val="bg1"/>
              </a:solidFill>
            </a:endParaRPr>
          </a:p>
        </p:txBody>
      </p:sp>
    </p:spTree>
    <p:extLst>
      <p:ext uri="{BB962C8B-B14F-4D97-AF65-F5344CB8AC3E}">
        <p14:creationId xmlns:p14="http://schemas.microsoft.com/office/powerpoint/2010/main" val="17627636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Background</a:t>
            </a:r>
          </a:p>
        </p:txBody>
      </p:sp>
      <p:graphicFrame>
        <p:nvGraphicFramePr>
          <p:cNvPr id="6" name="Diagram 5"/>
          <p:cNvGraphicFramePr/>
          <p:nvPr>
            <p:extLst>
              <p:ext uri="{D42A27DB-BD31-4B8C-83A1-F6EECF244321}">
                <p14:modId xmlns:p14="http://schemas.microsoft.com/office/powerpoint/2010/main" val="982231776"/>
              </p:ext>
            </p:extLst>
          </p:nvPr>
        </p:nvGraphicFramePr>
        <p:xfrm>
          <a:off x="2009692" y="326151"/>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Rounded Rectangle 6"/>
          <p:cNvSpPr/>
          <p:nvPr/>
        </p:nvSpPr>
        <p:spPr>
          <a:xfrm>
            <a:off x="2009692" y="4142309"/>
            <a:ext cx="3415085" cy="991783"/>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t>How it was activated?</a:t>
            </a:r>
          </a:p>
        </p:txBody>
      </p:sp>
      <p:sp>
        <p:nvSpPr>
          <p:cNvPr id="8" name="Rounded Rectangle 7"/>
          <p:cNvSpPr/>
          <p:nvPr/>
        </p:nvSpPr>
        <p:spPr>
          <a:xfrm>
            <a:off x="6722607" y="4142309"/>
            <a:ext cx="3415085" cy="905526"/>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t>Repressed or expressed?</a:t>
            </a:r>
          </a:p>
        </p:txBody>
      </p:sp>
      <p:sp>
        <p:nvSpPr>
          <p:cNvPr id="11" name="Right Arrow 10"/>
          <p:cNvSpPr/>
          <p:nvPr/>
        </p:nvSpPr>
        <p:spPr>
          <a:xfrm rot="5400000">
            <a:off x="5326525" y="4220950"/>
            <a:ext cx="1494332" cy="549465"/>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p:cNvSpPr/>
          <p:nvPr/>
        </p:nvSpPr>
        <p:spPr>
          <a:xfrm>
            <a:off x="4418937" y="5342239"/>
            <a:ext cx="3415085" cy="905526"/>
          </a:xfrm>
          <a:prstGeom prst="round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t>Anger cognitions</a:t>
            </a:r>
          </a:p>
        </p:txBody>
      </p:sp>
    </p:spTree>
    <p:extLst>
      <p:ext uri="{BB962C8B-B14F-4D97-AF65-F5344CB8AC3E}">
        <p14:creationId xmlns:p14="http://schemas.microsoft.com/office/powerpoint/2010/main" val="1491962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1" grpId="0" animBg="1"/>
      <p:bldP spid="1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683602" y="568476"/>
            <a:ext cx="6097210" cy="630942"/>
          </a:xfrm>
          <a:prstGeom prst="rect">
            <a:avLst/>
          </a:prstGeom>
          <a:noFill/>
        </p:spPr>
        <p:txBody>
          <a:bodyPr wrap="square" rtlCol="0">
            <a:spAutoFit/>
          </a:bodyPr>
          <a:lstStyle/>
          <a:p>
            <a:r>
              <a:rPr lang="en-US" sz="3500" b="1" dirty="0">
                <a:solidFill>
                  <a:srgbClr val="C00000"/>
                </a:solidFill>
              </a:rPr>
              <a:t>Anger-provoking event</a:t>
            </a:r>
          </a:p>
        </p:txBody>
      </p:sp>
      <p:sp>
        <p:nvSpPr>
          <p:cNvPr id="5" name="TextBox 4"/>
          <p:cNvSpPr txBox="1"/>
          <p:nvPr/>
        </p:nvSpPr>
        <p:spPr>
          <a:xfrm>
            <a:off x="7135280" y="1712763"/>
            <a:ext cx="3766459" cy="553998"/>
          </a:xfrm>
          <a:prstGeom prst="rect">
            <a:avLst/>
          </a:prstGeom>
          <a:noFill/>
        </p:spPr>
        <p:txBody>
          <a:bodyPr wrap="square" rtlCol="0">
            <a:spAutoFit/>
          </a:bodyPr>
          <a:lstStyle/>
          <a:p>
            <a:r>
              <a:rPr lang="en-US" sz="3000" b="1" dirty="0">
                <a:solidFill>
                  <a:srgbClr val="C00000"/>
                </a:solidFill>
              </a:rPr>
              <a:t>Anger rumination</a:t>
            </a:r>
          </a:p>
        </p:txBody>
      </p:sp>
      <p:sp>
        <p:nvSpPr>
          <p:cNvPr id="7" name="TextBox 6"/>
          <p:cNvSpPr txBox="1"/>
          <p:nvPr/>
        </p:nvSpPr>
        <p:spPr>
          <a:xfrm>
            <a:off x="1091476" y="1712763"/>
            <a:ext cx="5640731" cy="553998"/>
          </a:xfrm>
          <a:prstGeom prst="rect">
            <a:avLst/>
          </a:prstGeom>
          <a:noFill/>
        </p:spPr>
        <p:txBody>
          <a:bodyPr wrap="square" rtlCol="0">
            <a:spAutoFit/>
          </a:bodyPr>
          <a:lstStyle/>
          <a:p>
            <a:r>
              <a:rPr lang="en-US" sz="3000" b="1" dirty="0">
                <a:solidFill>
                  <a:srgbClr val="C00000"/>
                </a:solidFill>
              </a:rPr>
              <a:t>Distraction/ No rumination</a:t>
            </a:r>
          </a:p>
        </p:txBody>
      </p:sp>
      <p:sp>
        <p:nvSpPr>
          <p:cNvPr id="8" name="TextBox 7"/>
          <p:cNvSpPr txBox="1"/>
          <p:nvPr/>
        </p:nvSpPr>
        <p:spPr>
          <a:xfrm>
            <a:off x="7324874" y="4522088"/>
            <a:ext cx="3576865" cy="553998"/>
          </a:xfrm>
          <a:prstGeom prst="rect">
            <a:avLst/>
          </a:prstGeom>
          <a:noFill/>
        </p:spPr>
        <p:txBody>
          <a:bodyPr wrap="square" rtlCol="0">
            <a:spAutoFit/>
          </a:bodyPr>
          <a:lstStyle/>
          <a:p>
            <a:r>
              <a:rPr lang="en-US" sz="3000" b="1" dirty="0">
                <a:solidFill>
                  <a:srgbClr val="C00000"/>
                </a:solidFill>
              </a:rPr>
              <a:t>Anger reaction</a:t>
            </a:r>
          </a:p>
        </p:txBody>
      </p:sp>
      <p:sp>
        <p:nvSpPr>
          <p:cNvPr id="9" name="TextBox 8"/>
          <p:cNvSpPr txBox="1"/>
          <p:nvPr/>
        </p:nvSpPr>
        <p:spPr>
          <a:xfrm>
            <a:off x="1568446" y="4536969"/>
            <a:ext cx="3392660" cy="553998"/>
          </a:xfrm>
          <a:prstGeom prst="rect">
            <a:avLst/>
          </a:prstGeom>
          <a:noFill/>
        </p:spPr>
        <p:txBody>
          <a:bodyPr wrap="square" rtlCol="0">
            <a:spAutoFit/>
          </a:bodyPr>
          <a:lstStyle/>
          <a:p>
            <a:r>
              <a:rPr lang="en-US" sz="3000" b="1" dirty="0">
                <a:solidFill>
                  <a:srgbClr val="C00000"/>
                </a:solidFill>
              </a:rPr>
              <a:t>Anger dissipates</a:t>
            </a:r>
          </a:p>
        </p:txBody>
      </p:sp>
      <p:sp>
        <p:nvSpPr>
          <p:cNvPr id="12" name="Down Arrow 11"/>
          <p:cNvSpPr/>
          <p:nvPr/>
        </p:nvSpPr>
        <p:spPr>
          <a:xfrm>
            <a:off x="2683325" y="2577150"/>
            <a:ext cx="660400" cy="1624390"/>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3" name="Down Arrow 12"/>
          <p:cNvSpPr/>
          <p:nvPr/>
        </p:nvSpPr>
        <p:spPr>
          <a:xfrm>
            <a:off x="8358110" y="2577150"/>
            <a:ext cx="660400" cy="1624390"/>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4" name="TextBox 13"/>
          <p:cNvSpPr txBox="1"/>
          <p:nvPr/>
        </p:nvSpPr>
        <p:spPr>
          <a:xfrm>
            <a:off x="4628777" y="3020120"/>
            <a:ext cx="2922510" cy="707886"/>
          </a:xfrm>
          <a:prstGeom prst="rect">
            <a:avLst/>
          </a:prstGeom>
          <a:noFill/>
        </p:spPr>
        <p:txBody>
          <a:bodyPr wrap="square" rtlCol="0">
            <a:spAutoFit/>
          </a:bodyPr>
          <a:lstStyle/>
          <a:p>
            <a:r>
              <a:rPr lang="en-US" sz="4000" b="1"/>
              <a:t>10 minutes</a:t>
            </a:r>
            <a:endParaRPr lang="en-US" sz="4000" b="1" dirty="0"/>
          </a:p>
        </p:txBody>
      </p:sp>
    </p:spTree>
    <p:extLst>
      <p:ext uri="{BB962C8B-B14F-4D97-AF65-F5344CB8AC3E}">
        <p14:creationId xmlns:p14="http://schemas.microsoft.com/office/powerpoint/2010/main" val="18793067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683602" y="568476"/>
            <a:ext cx="6097210" cy="630942"/>
          </a:xfrm>
          <a:prstGeom prst="rect">
            <a:avLst/>
          </a:prstGeom>
          <a:noFill/>
        </p:spPr>
        <p:txBody>
          <a:bodyPr wrap="square" rtlCol="0">
            <a:spAutoFit/>
          </a:bodyPr>
          <a:lstStyle/>
          <a:p>
            <a:r>
              <a:rPr lang="en-US" sz="3500" b="1" dirty="0">
                <a:solidFill>
                  <a:srgbClr val="C00000"/>
                </a:solidFill>
              </a:rPr>
              <a:t>Anger-provoking event</a:t>
            </a:r>
          </a:p>
        </p:txBody>
      </p:sp>
      <p:sp>
        <p:nvSpPr>
          <p:cNvPr id="5" name="TextBox 4"/>
          <p:cNvSpPr txBox="1"/>
          <p:nvPr/>
        </p:nvSpPr>
        <p:spPr>
          <a:xfrm>
            <a:off x="7135280" y="1712763"/>
            <a:ext cx="3766459" cy="553998"/>
          </a:xfrm>
          <a:prstGeom prst="rect">
            <a:avLst/>
          </a:prstGeom>
          <a:noFill/>
        </p:spPr>
        <p:txBody>
          <a:bodyPr wrap="square" rtlCol="0">
            <a:spAutoFit/>
          </a:bodyPr>
          <a:lstStyle/>
          <a:p>
            <a:r>
              <a:rPr lang="en-US" sz="3000" b="1" dirty="0">
                <a:solidFill>
                  <a:srgbClr val="C00000"/>
                </a:solidFill>
              </a:rPr>
              <a:t>Angry ruminators</a:t>
            </a:r>
          </a:p>
        </p:txBody>
      </p:sp>
      <p:sp>
        <p:nvSpPr>
          <p:cNvPr id="6" name="TextBox 5"/>
          <p:cNvSpPr txBox="1"/>
          <p:nvPr/>
        </p:nvSpPr>
        <p:spPr>
          <a:xfrm>
            <a:off x="1413930" y="1712763"/>
            <a:ext cx="4539344" cy="553998"/>
          </a:xfrm>
          <a:prstGeom prst="rect">
            <a:avLst/>
          </a:prstGeom>
          <a:noFill/>
        </p:spPr>
        <p:txBody>
          <a:bodyPr wrap="square" rtlCol="0">
            <a:spAutoFit/>
          </a:bodyPr>
          <a:lstStyle/>
          <a:p>
            <a:r>
              <a:rPr lang="en-US" sz="3000" b="1" dirty="0">
                <a:solidFill>
                  <a:srgbClr val="C00000"/>
                </a:solidFill>
              </a:rPr>
              <a:t>Not angry ruminators</a:t>
            </a:r>
          </a:p>
        </p:txBody>
      </p:sp>
      <p:sp>
        <p:nvSpPr>
          <p:cNvPr id="7" name="TextBox 6"/>
          <p:cNvSpPr txBox="1"/>
          <p:nvPr/>
        </p:nvSpPr>
        <p:spPr>
          <a:xfrm>
            <a:off x="7324874" y="4522088"/>
            <a:ext cx="3122632" cy="553998"/>
          </a:xfrm>
          <a:prstGeom prst="rect">
            <a:avLst/>
          </a:prstGeom>
          <a:noFill/>
        </p:spPr>
        <p:txBody>
          <a:bodyPr wrap="square" rtlCol="0">
            <a:spAutoFit/>
          </a:bodyPr>
          <a:lstStyle/>
          <a:p>
            <a:r>
              <a:rPr lang="en-US" sz="3000" b="1" dirty="0">
                <a:solidFill>
                  <a:srgbClr val="C00000"/>
                </a:solidFill>
              </a:rPr>
              <a:t>Anger reaction</a:t>
            </a:r>
          </a:p>
        </p:txBody>
      </p:sp>
      <p:sp>
        <p:nvSpPr>
          <p:cNvPr id="8" name="TextBox 7"/>
          <p:cNvSpPr txBox="1"/>
          <p:nvPr/>
        </p:nvSpPr>
        <p:spPr>
          <a:xfrm>
            <a:off x="1568446" y="4536969"/>
            <a:ext cx="3606669" cy="553998"/>
          </a:xfrm>
          <a:prstGeom prst="rect">
            <a:avLst/>
          </a:prstGeom>
          <a:noFill/>
        </p:spPr>
        <p:txBody>
          <a:bodyPr wrap="square" rtlCol="0">
            <a:spAutoFit/>
          </a:bodyPr>
          <a:lstStyle/>
          <a:p>
            <a:r>
              <a:rPr lang="en-US" sz="3000" b="1" dirty="0">
                <a:solidFill>
                  <a:srgbClr val="C00000"/>
                </a:solidFill>
              </a:rPr>
              <a:t>Anger dissipates</a:t>
            </a:r>
          </a:p>
        </p:txBody>
      </p:sp>
      <p:sp>
        <p:nvSpPr>
          <p:cNvPr id="9" name="Down Arrow 8"/>
          <p:cNvSpPr/>
          <p:nvPr/>
        </p:nvSpPr>
        <p:spPr>
          <a:xfrm>
            <a:off x="2683325" y="2577150"/>
            <a:ext cx="660400" cy="1624390"/>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0" name="Down Arrow 9"/>
          <p:cNvSpPr/>
          <p:nvPr/>
        </p:nvSpPr>
        <p:spPr>
          <a:xfrm>
            <a:off x="8358110" y="2577150"/>
            <a:ext cx="660400" cy="1624390"/>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 name="TextBox 10"/>
          <p:cNvSpPr txBox="1"/>
          <p:nvPr/>
        </p:nvSpPr>
        <p:spPr>
          <a:xfrm>
            <a:off x="4628777" y="3020120"/>
            <a:ext cx="2922510" cy="707886"/>
          </a:xfrm>
          <a:prstGeom prst="rect">
            <a:avLst/>
          </a:prstGeom>
          <a:noFill/>
        </p:spPr>
        <p:txBody>
          <a:bodyPr wrap="square" rtlCol="0">
            <a:spAutoFit/>
          </a:bodyPr>
          <a:lstStyle/>
          <a:p>
            <a:r>
              <a:rPr lang="en-US" sz="4000" b="1"/>
              <a:t>10 minutes</a:t>
            </a:r>
            <a:endParaRPr lang="en-US" sz="4000" b="1" dirty="0"/>
          </a:p>
        </p:txBody>
      </p:sp>
    </p:spTree>
    <p:extLst>
      <p:ext uri="{BB962C8B-B14F-4D97-AF65-F5344CB8AC3E}">
        <p14:creationId xmlns:p14="http://schemas.microsoft.com/office/powerpoint/2010/main" val="5132053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Participants</a:t>
            </a:r>
          </a:p>
        </p:txBody>
      </p:sp>
      <p:sp>
        <p:nvSpPr>
          <p:cNvPr id="3" name="Content Placeholder 2"/>
          <p:cNvSpPr>
            <a:spLocks noGrp="1"/>
          </p:cNvSpPr>
          <p:nvPr>
            <p:ph idx="1"/>
          </p:nvPr>
        </p:nvSpPr>
        <p:spPr/>
        <p:txBody>
          <a:bodyPr>
            <a:normAutofit/>
          </a:bodyPr>
          <a:lstStyle/>
          <a:p>
            <a:r>
              <a:rPr lang="en-US" sz="3500" dirty="0"/>
              <a:t>78 Students</a:t>
            </a:r>
          </a:p>
          <a:p>
            <a:r>
              <a:rPr lang="en-US" sz="3500" dirty="0"/>
              <a:t>79% female, 21% male</a:t>
            </a:r>
          </a:p>
          <a:p>
            <a:r>
              <a:rPr lang="en-US" sz="3500" dirty="0"/>
              <a:t>Mean age: 20 years old</a:t>
            </a:r>
          </a:p>
          <a:p>
            <a:r>
              <a:rPr lang="en-US" sz="3500" dirty="0"/>
              <a:t>6 participants not deceived</a:t>
            </a:r>
          </a:p>
          <a:p>
            <a:r>
              <a:rPr lang="en-US" sz="3500" dirty="0"/>
              <a:t>1 participant randomly responded</a:t>
            </a:r>
          </a:p>
          <a:p>
            <a:r>
              <a:rPr lang="en-US" sz="3500" dirty="0"/>
              <a:t>71 participants data was used in analyses</a:t>
            </a:r>
          </a:p>
        </p:txBody>
      </p:sp>
    </p:spTree>
    <p:extLst>
      <p:ext uri="{BB962C8B-B14F-4D97-AF65-F5344CB8AC3E}">
        <p14:creationId xmlns:p14="http://schemas.microsoft.com/office/powerpoint/2010/main" val="2340534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a:t>
            </a:r>
          </a:p>
        </p:txBody>
      </p:sp>
      <p:graphicFrame>
        <p:nvGraphicFramePr>
          <p:cNvPr id="10" name="Diagram 9"/>
          <p:cNvGraphicFramePr/>
          <p:nvPr>
            <p:extLst>
              <p:ext uri="{D42A27DB-BD31-4B8C-83A1-F6EECF244321}">
                <p14:modId xmlns:p14="http://schemas.microsoft.com/office/powerpoint/2010/main" val="928215694"/>
              </p:ext>
            </p:extLst>
          </p:nvPr>
        </p:nvGraphicFramePr>
        <p:xfrm>
          <a:off x="1099312" y="658368"/>
          <a:ext cx="9964928" cy="622977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912781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a:t>
            </a:r>
          </a:p>
        </p:txBody>
      </p:sp>
      <p:graphicFrame>
        <p:nvGraphicFramePr>
          <p:cNvPr id="8" name="Diagram 7"/>
          <p:cNvGraphicFramePr/>
          <p:nvPr>
            <p:extLst>
              <p:ext uri="{D42A27DB-BD31-4B8C-83A1-F6EECF244321}">
                <p14:modId xmlns:p14="http://schemas.microsoft.com/office/powerpoint/2010/main" val="2054945633"/>
              </p:ext>
            </p:extLst>
          </p:nvPr>
        </p:nvGraphicFramePr>
        <p:xfrm>
          <a:off x="2743198" y="1900043"/>
          <a:ext cx="6123259" cy="408217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3" name="Bent-Up Arrow 12"/>
          <p:cNvSpPr/>
          <p:nvPr/>
        </p:nvSpPr>
        <p:spPr>
          <a:xfrm rot="10800000">
            <a:off x="3949511" y="3907195"/>
            <a:ext cx="4353937" cy="885170"/>
          </a:xfrm>
          <a:prstGeom prst="ben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 name="Right Arrow 8"/>
          <p:cNvSpPr/>
          <p:nvPr/>
        </p:nvSpPr>
        <p:spPr>
          <a:xfrm>
            <a:off x="5314172" y="2197100"/>
            <a:ext cx="981307" cy="401444"/>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Arrow 9"/>
          <p:cNvSpPr/>
          <p:nvPr/>
        </p:nvSpPr>
        <p:spPr>
          <a:xfrm>
            <a:off x="5314172" y="5371170"/>
            <a:ext cx="981307" cy="401444"/>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p:cNvSpPr/>
          <p:nvPr/>
        </p:nvSpPr>
        <p:spPr>
          <a:xfrm>
            <a:off x="4884234" y="3437426"/>
            <a:ext cx="1851103" cy="105025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500" dirty="0"/>
              <a:t>Speech/</a:t>
            </a:r>
          </a:p>
          <a:p>
            <a:pPr algn="ctr"/>
            <a:r>
              <a:rPr lang="en-US" sz="2500" dirty="0"/>
              <a:t>Feedback</a:t>
            </a:r>
          </a:p>
        </p:txBody>
      </p:sp>
      <p:sp>
        <p:nvSpPr>
          <p:cNvPr id="17" name="Rectangle 16"/>
          <p:cNvSpPr/>
          <p:nvPr/>
        </p:nvSpPr>
        <p:spPr>
          <a:xfrm>
            <a:off x="8051801" y="3437426"/>
            <a:ext cx="251648" cy="46976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017424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extLst>
              <p:ext uri="{D42A27DB-BD31-4B8C-83A1-F6EECF244321}">
                <p14:modId xmlns:p14="http://schemas.microsoft.com/office/powerpoint/2010/main" val="1075579766"/>
              </p:ext>
            </p:extLst>
          </p:nvPr>
        </p:nvGraphicFramePr>
        <p:xfrm>
          <a:off x="843280" y="-231310"/>
          <a:ext cx="11348720" cy="571771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21" name="Diagram 20"/>
          <p:cNvGraphicFramePr/>
          <p:nvPr>
            <p:extLst>
              <p:ext uri="{D42A27DB-BD31-4B8C-83A1-F6EECF244321}">
                <p14:modId xmlns:p14="http://schemas.microsoft.com/office/powerpoint/2010/main" val="1116296814"/>
              </p:ext>
            </p:extLst>
          </p:nvPr>
        </p:nvGraphicFramePr>
        <p:xfrm>
          <a:off x="1983232" y="1735526"/>
          <a:ext cx="8128000" cy="5418667"/>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22" name="Title 1"/>
          <p:cNvSpPr>
            <a:spLocks noGrp="1"/>
          </p:cNvSpPr>
          <p:nvPr>
            <p:ph type="title"/>
          </p:nvPr>
        </p:nvSpPr>
        <p:spPr>
          <a:xfrm>
            <a:off x="1097280" y="286603"/>
            <a:ext cx="10058400" cy="1450757"/>
          </a:xfrm>
        </p:spPr>
        <p:txBody>
          <a:bodyPr/>
          <a:lstStyle/>
          <a:p>
            <a:r>
              <a:rPr lang="en-US" dirty="0"/>
              <a:t>Method</a:t>
            </a:r>
          </a:p>
        </p:txBody>
      </p:sp>
      <p:sp>
        <p:nvSpPr>
          <p:cNvPr id="23" name="Rounded Rectangle 22"/>
          <p:cNvSpPr/>
          <p:nvPr/>
        </p:nvSpPr>
        <p:spPr>
          <a:xfrm>
            <a:off x="5638292" y="4704588"/>
            <a:ext cx="2359152" cy="1243584"/>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Effectiveness of Video Communication</a:t>
            </a:r>
          </a:p>
        </p:txBody>
      </p:sp>
      <p:sp>
        <p:nvSpPr>
          <p:cNvPr id="24" name="Rounded Rectangle 23"/>
          <p:cNvSpPr/>
          <p:nvPr/>
        </p:nvSpPr>
        <p:spPr>
          <a:xfrm>
            <a:off x="6224016" y="5157216"/>
            <a:ext cx="2359152" cy="1243584"/>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PANAS #2</a:t>
            </a:r>
          </a:p>
        </p:txBody>
      </p:sp>
      <p:sp>
        <p:nvSpPr>
          <p:cNvPr id="25" name="Rounded Rectangle 24"/>
          <p:cNvSpPr/>
          <p:nvPr/>
        </p:nvSpPr>
        <p:spPr>
          <a:xfrm>
            <a:off x="9168892" y="4864608"/>
            <a:ext cx="2359152" cy="1243584"/>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PANAS #3</a:t>
            </a:r>
          </a:p>
        </p:txBody>
      </p:sp>
    </p:spTree>
    <p:extLst>
      <p:ext uri="{BB962C8B-B14F-4D97-AF65-F5344CB8AC3E}">
        <p14:creationId xmlns:p14="http://schemas.microsoft.com/office/powerpoint/2010/main" val="2062868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animBg="1"/>
      <p:bldP spid="25" grpId="0" animBg="1"/>
    </p:bld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5027</TotalTime>
  <Words>1735</Words>
  <Application>Microsoft Office PowerPoint</Application>
  <PresentationFormat>Widescreen</PresentationFormat>
  <Paragraphs>126</Paragraphs>
  <Slides>16</Slides>
  <Notes>16</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Calibri</vt:lpstr>
      <vt:lpstr>Calibri Light</vt:lpstr>
      <vt:lpstr>Retrospect</vt:lpstr>
      <vt:lpstr>Effect of Anger Rumination </vt:lpstr>
      <vt:lpstr>PowerPoint Presentation</vt:lpstr>
      <vt:lpstr>Background</vt:lpstr>
      <vt:lpstr>PowerPoint Presentation</vt:lpstr>
      <vt:lpstr>PowerPoint Presentation</vt:lpstr>
      <vt:lpstr>Participants</vt:lpstr>
      <vt:lpstr>Method</vt:lpstr>
      <vt:lpstr>Method</vt:lpstr>
      <vt:lpstr>Method</vt:lpstr>
      <vt:lpstr>Results</vt:lpstr>
      <vt:lpstr>Results</vt:lpstr>
      <vt:lpstr>Results</vt:lpstr>
      <vt:lpstr>Results</vt:lpstr>
      <vt:lpstr>Results</vt:lpstr>
      <vt:lpstr>Implications</vt:lpstr>
      <vt:lpstr>Implications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Effect of Anger Rumination</dc:title>
  <dc:creator>Buerke, Morgan</dc:creator>
  <cp:lastModifiedBy>Morgan Buerke</cp:lastModifiedBy>
  <cp:revision>42</cp:revision>
  <cp:lastPrinted>2017-11-16T02:09:29Z</cp:lastPrinted>
  <dcterms:created xsi:type="dcterms:W3CDTF">2017-11-12T15:52:55Z</dcterms:created>
  <dcterms:modified xsi:type="dcterms:W3CDTF">2021-07-08T16:31:58Z</dcterms:modified>
</cp:coreProperties>
</file>