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70" r:id="rId3"/>
    <p:sldId id="283" r:id="rId4"/>
    <p:sldId id="273" r:id="rId5"/>
    <p:sldId id="276" r:id="rId6"/>
    <p:sldId id="275" r:id="rId7"/>
    <p:sldId id="282" r:id="rId8"/>
    <p:sldId id="274" r:id="rId9"/>
    <p:sldId id="277" r:id="rId10"/>
    <p:sldId id="272"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7D69AA-511E-7D43-9007-0CA9B01F1367}" v="863" dt="2023-04-24T23:11:17.379"/>
    <p1510:client id="{A7B06239-7E61-4A92-A37D-046B20A56BAD}" v="1" dt="2023-04-24T21:50:05.230"/>
    <p1510:client id="{F0573E47-0CDF-4181-BF46-35074E8174C8}" v="203" dt="2023-04-24T22:58:10.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86881-73E6-4F5F-B3ED-9C7292E0B45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CFE06BB-89C0-4847-B774-2FDD75AD250A}">
      <dgm:prSet/>
      <dgm:spPr/>
      <dgm:t>
        <a:bodyPr/>
        <a:lstStyle/>
        <a:p>
          <a:pPr>
            <a:lnSpc>
              <a:spcPct val="100000"/>
            </a:lnSpc>
            <a:defRPr cap="all"/>
          </a:pPr>
          <a:r>
            <a:rPr lang="en-US"/>
            <a:t>Previous Capstone</a:t>
          </a:r>
        </a:p>
      </dgm:t>
    </dgm:pt>
    <dgm:pt modelId="{51B750D3-AF5C-4A35-A2FD-04FC4F1743FB}" type="parTrans" cxnId="{33D89C44-8EB7-4F00-9D00-03E7BE8C9530}">
      <dgm:prSet/>
      <dgm:spPr/>
      <dgm:t>
        <a:bodyPr/>
        <a:lstStyle/>
        <a:p>
          <a:endParaRPr lang="en-US"/>
        </a:p>
      </dgm:t>
    </dgm:pt>
    <dgm:pt modelId="{0CEA1B01-A784-4B67-9620-A019A2B2F008}" type="sibTrans" cxnId="{33D89C44-8EB7-4F00-9D00-03E7BE8C9530}">
      <dgm:prSet/>
      <dgm:spPr/>
      <dgm:t>
        <a:bodyPr/>
        <a:lstStyle/>
        <a:p>
          <a:endParaRPr lang="en-US"/>
        </a:p>
      </dgm:t>
    </dgm:pt>
    <dgm:pt modelId="{94142C04-F38B-4CED-B903-683ACB460F4B}">
      <dgm:prSet/>
      <dgm:spPr/>
      <dgm:t>
        <a:bodyPr/>
        <a:lstStyle/>
        <a:p>
          <a:pPr>
            <a:lnSpc>
              <a:spcPct val="100000"/>
            </a:lnSpc>
            <a:defRPr cap="all"/>
          </a:pPr>
          <a:r>
            <a:rPr lang="en-US"/>
            <a:t>OUR Goal</a:t>
          </a:r>
        </a:p>
      </dgm:t>
    </dgm:pt>
    <dgm:pt modelId="{AF62BD30-55C4-4C52-A78A-C4B6543AA6EA}" type="parTrans" cxnId="{F66DE040-79F7-4E4C-9E13-3468D8C71C31}">
      <dgm:prSet/>
      <dgm:spPr/>
      <dgm:t>
        <a:bodyPr/>
        <a:lstStyle/>
        <a:p>
          <a:endParaRPr lang="en-US"/>
        </a:p>
      </dgm:t>
    </dgm:pt>
    <dgm:pt modelId="{263B0F97-2856-4B49-8CEB-9ABCCE96E002}" type="sibTrans" cxnId="{F66DE040-79F7-4E4C-9E13-3468D8C71C31}">
      <dgm:prSet/>
      <dgm:spPr/>
      <dgm:t>
        <a:bodyPr/>
        <a:lstStyle/>
        <a:p>
          <a:endParaRPr lang="en-US"/>
        </a:p>
      </dgm:t>
    </dgm:pt>
    <dgm:pt modelId="{C267BB02-FBB0-41F7-89F3-51A15DB4C12A}">
      <dgm:prSet/>
      <dgm:spPr/>
      <dgm:t>
        <a:bodyPr/>
        <a:lstStyle/>
        <a:p>
          <a:pPr>
            <a:lnSpc>
              <a:spcPct val="100000"/>
            </a:lnSpc>
            <a:defRPr cap="all"/>
          </a:pPr>
          <a:r>
            <a:rPr lang="en-US"/>
            <a:t>Challenges</a:t>
          </a:r>
        </a:p>
      </dgm:t>
    </dgm:pt>
    <dgm:pt modelId="{22D4082A-8F12-4A43-A0B6-E302A03D3620}" type="parTrans" cxnId="{6708779C-1A11-40AB-9DC6-033BA2AC3F94}">
      <dgm:prSet/>
      <dgm:spPr/>
      <dgm:t>
        <a:bodyPr/>
        <a:lstStyle/>
        <a:p>
          <a:endParaRPr lang="en-US"/>
        </a:p>
      </dgm:t>
    </dgm:pt>
    <dgm:pt modelId="{2800847D-EB40-44DD-900B-591CA02BF4A4}" type="sibTrans" cxnId="{6708779C-1A11-40AB-9DC6-033BA2AC3F94}">
      <dgm:prSet/>
      <dgm:spPr/>
      <dgm:t>
        <a:bodyPr/>
        <a:lstStyle/>
        <a:p>
          <a:endParaRPr lang="en-US"/>
        </a:p>
      </dgm:t>
    </dgm:pt>
    <dgm:pt modelId="{35492ABB-B80A-4331-B66C-54C2AF7F89AD}">
      <dgm:prSet/>
      <dgm:spPr/>
      <dgm:t>
        <a:bodyPr/>
        <a:lstStyle/>
        <a:p>
          <a:pPr>
            <a:lnSpc>
              <a:spcPct val="100000"/>
            </a:lnSpc>
            <a:defRPr cap="all"/>
          </a:pPr>
          <a:r>
            <a:rPr lang="en-US"/>
            <a:t>Where we are now</a:t>
          </a:r>
        </a:p>
      </dgm:t>
    </dgm:pt>
    <dgm:pt modelId="{8F080A6D-C1DB-42EB-8DD5-E5A8D2C4791E}" type="parTrans" cxnId="{C4A7BCA8-47E2-432F-8FC2-EEA71F090DA8}">
      <dgm:prSet/>
      <dgm:spPr/>
      <dgm:t>
        <a:bodyPr/>
        <a:lstStyle/>
        <a:p>
          <a:endParaRPr lang="en-US"/>
        </a:p>
      </dgm:t>
    </dgm:pt>
    <dgm:pt modelId="{69465E78-33C6-401B-81B4-AC60D980B747}" type="sibTrans" cxnId="{C4A7BCA8-47E2-432F-8FC2-EEA71F090DA8}">
      <dgm:prSet/>
      <dgm:spPr/>
      <dgm:t>
        <a:bodyPr/>
        <a:lstStyle/>
        <a:p>
          <a:endParaRPr lang="en-US"/>
        </a:p>
      </dgm:t>
    </dgm:pt>
    <dgm:pt modelId="{CFA63EFB-9168-435F-8D96-C7E4F928D998}">
      <dgm:prSet/>
      <dgm:spPr/>
      <dgm:t>
        <a:bodyPr/>
        <a:lstStyle/>
        <a:p>
          <a:pPr>
            <a:lnSpc>
              <a:spcPct val="100000"/>
            </a:lnSpc>
            <a:defRPr cap="all"/>
          </a:pPr>
          <a:r>
            <a:rPr lang="en-US"/>
            <a:t>Next Steps</a:t>
          </a:r>
        </a:p>
      </dgm:t>
    </dgm:pt>
    <dgm:pt modelId="{4880DD45-D401-4085-A2B9-4494546ECA7F}" type="parTrans" cxnId="{3FDFA192-19D7-4728-9788-E0FFDA5B5642}">
      <dgm:prSet/>
      <dgm:spPr/>
      <dgm:t>
        <a:bodyPr/>
        <a:lstStyle/>
        <a:p>
          <a:endParaRPr lang="en-US"/>
        </a:p>
      </dgm:t>
    </dgm:pt>
    <dgm:pt modelId="{D7A461CC-0194-47C7-AA7A-AF189D7DF47D}" type="sibTrans" cxnId="{3FDFA192-19D7-4728-9788-E0FFDA5B5642}">
      <dgm:prSet/>
      <dgm:spPr/>
      <dgm:t>
        <a:bodyPr/>
        <a:lstStyle/>
        <a:p>
          <a:endParaRPr lang="en-US"/>
        </a:p>
      </dgm:t>
    </dgm:pt>
    <dgm:pt modelId="{E147C0A5-E479-40EC-8184-7D76ABED986A}" type="pres">
      <dgm:prSet presAssocID="{60F86881-73E6-4F5F-B3ED-9C7292E0B453}" presName="root" presStyleCnt="0">
        <dgm:presLayoutVars>
          <dgm:dir/>
          <dgm:resizeHandles val="exact"/>
        </dgm:presLayoutVars>
      </dgm:prSet>
      <dgm:spPr/>
    </dgm:pt>
    <dgm:pt modelId="{5734AD26-54DF-43AD-9C00-C6A7CB646AD6}" type="pres">
      <dgm:prSet presAssocID="{DCFE06BB-89C0-4847-B774-2FDD75AD250A}" presName="compNode" presStyleCnt="0"/>
      <dgm:spPr/>
    </dgm:pt>
    <dgm:pt modelId="{72AB78CC-6779-4E6D-BC3D-B635DF69E131}" type="pres">
      <dgm:prSet presAssocID="{DCFE06BB-89C0-4847-B774-2FDD75AD250A}" presName="iconBgRect" presStyleLbl="bgShp" presStyleIdx="0" presStyleCnt="5"/>
      <dgm:spPr/>
    </dgm:pt>
    <dgm:pt modelId="{3B25403F-A795-4C3F-BA11-A5311E792862}" type="pres">
      <dgm:prSet presAssocID="{DCFE06BB-89C0-4847-B774-2FDD75AD25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9408AD2-D9B1-4917-8D37-D1FB3CCDC6C9}" type="pres">
      <dgm:prSet presAssocID="{DCFE06BB-89C0-4847-B774-2FDD75AD250A}" presName="spaceRect" presStyleCnt="0"/>
      <dgm:spPr/>
    </dgm:pt>
    <dgm:pt modelId="{FBB797A4-B1C2-480E-984C-83793674A3BC}" type="pres">
      <dgm:prSet presAssocID="{DCFE06BB-89C0-4847-B774-2FDD75AD250A}" presName="textRect" presStyleLbl="revTx" presStyleIdx="0" presStyleCnt="5">
        <dgm:presLayoutVars>
          <dgm:chMax val="1"/>
          <dgm:chPref val="1"/>
        </dgm:presLayoutVars>
      </dgm:prSet>
      <dgm:spPr/>
    </dgm:pt>
    <dgm:pt modelId="{0D0C8D54-71D4-45BE-8C4C-9F6CB5457755}" type="pres">
      <dgm:prSet presAssocID="{0CEA1B01-A784-4B67-9620-A019A2B2F008}" presName="sibTrans" presStyleCnt="0"/>
      <dgm:spPr/>
    </dgm:pt>
    <dgm:pt modelId="{1B3FA16D-578E-48CB-9F7D-D8C5270CB833}" type="pres">
      <dgm:prSet presAssocID="{94142C04-F38B-4CED-B903-683ACB460F4B}" presName="compNode" presStyleCnt="0"/>
      <dgm:spPr/>
    </dgm:pt>
    <dgm:pt modelId="{314FBC00-8357-415E-811E-D5E474C0C4E1}" type="pres">
      <dgm:prSet presAssocID="{94142C04-F38B-4CED-B903-683ACB460F4B}" presName="iconBgRect" presStyleLbl="bgShp" presStyleIdx="1" presStyleCnt="5"/>
      <dgm:spPr/>
    </dgm:pt>
    <dgm:pt modelId="{ED3A240B-77CA-47FF-BA64-36B9C18C7CC6}" type="pres">
      <dgm:prSet presAssocID="{94142C04-F38B-4CED-B903-683ACB460F4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3A29DB2B-999A-4F9A-BD68-8F05EDEBA10F}" type="pres">
      <dgm:prSet presAssocID="{94142C04-F38B-4CED-B903-683ACB460F4B}" presName="spaceRect" presStyleCnt="0"/>
      <dgm:spPr/>
    </dgm:pt>
    <dgm:pt modelId="{133272E9-BA01-423B-A149-BAD9C59F4B2E}" type="pres">
      <dgm:prSet presAssocID="{94142C04-F38B-4CED-B903-683ACB460F4B}" presName="textRect" presStyleLbl="revTx" presStyleIdx="1" presStyleCnt="5">
        <dgm:presLayoutVars>
          <dgm:chMax val="1"/>
          <dgm:chPref val="1"/>
        </dgm:presLayoutVars>
      </dgm:prSet>
      <dgm:spPr/>
    </dgm:pt>
    <dgm:pt modelId="{A5BCFDFA-0A21-4A5A-BE28-20A3049602E4}" type="pres">
      <dgm:prSet presAssocID="{263B0F97-2856-4B49-8CEB-9ABCCE96E002}" presName="sibTrans" presStyleCnt="0"/>
      <dgm:spPr/>
    </dgm:pt>
    <dgm:pt modelId="{0CBD5DE2-10EA-4D52-931E-0BBB601C69A6}" type="pres">
      <dgm:prSet presAssocID="{C267BB02-FBB0-41F7-89F3-51A15DB4C12A}" presName="compNode" presStyleCnt="0"/>
      <dgm:spPr/>
    </dgm:pt>
    <dgm:pt modelId="{E89ACD9E-15A9-4B8B-9940-9B483677119F}" type="pres">
      <dgm:prSet presAssocID="{C267BB02-FBB0-41F7-89F3-51A15DB4C12A}" presName="iconBgRect" presStyleLbl="bgShp" presStyleIdx="2" presStyleCnt="5"/>
      <dgm:spPr/>
    </dgm:pt>
    <dgm:pt modelId="{82E98EC7-873F-47F4-9B6A-2682E63AC7EB}" type="pres">
      <dgm:prSet presAssocID="{C267BB02-FBB0-41F7-89F3-51A15DB4C1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DD8A55CA-2A78-40A1-8D9C-3071D0B460E6}" type="pres">
      <dgm:prSet presAssocID="{C267BB02-FBB0-41F7-89F3-51A15DB4C12A}" presName="spaceRect" presStyleCnt="0"/>
      <dgm:spPr/>
    </dgm:pt>
    <dgm:pt modelId="{18E67C2A-BA98-4388-AF73-426BB99A8813}" type="pres">
      <dgm:prSet presAssocID="{C267BB02-FBB0-41F7-89F3-51A15DB4C12A}" presName="textRect" presStyleLbl="revTx" presStyleIdx="2" presStyleCnt="5">
        <dgm:presLayoutVars>
          <dgm:chMax val="1"/>
          <dgm:chPref val="1"/>
        </dgm:presLayoutVars>
      </dgm:prSet>
      <dgm:spPr/>
    </dgm:pt>
    <dgm:pt modelId="{5E494F64-5CB2-432A-B48B-E10BBA6733EB}" type="pres">
      <dgm:prSet presAssocID="{2800847D-EB40-44DD-900B-591CA02BF4A4}" presName="sibTrans" presStyleCnt="0"/>
      <dgm:spPr/>
    </dgm:pt>
    <dgm:pt modelId="{CEE9B0B6-E8DA-4E06-A26E-5D0D8011957A}" type="pres">
      <dgm:prSet presAssocID="{35492ABB-B80A-4331-B66C-54C2AF7F89AD}" presName="compNode" presStyleCnt="0"/>
      <dgm:spPr/>
    </dgm:pt>
    <dgm:pt modelId="{EF26A627-1FDA-4455-838F-EBB304783EA5}" type="pres">
      <dgm:prSet presAssocID="{35492ABB-B80A-4331-B66C-54C2AF7F89AD}" presName="iconBgRect" presStyleLbl="bgShp" presStyleIdx="3" presStyleCnt="5"/>
      <dgm:spPr/>
    </dgm:pt>
    <dgm:pt modelId="{11C8C6A3-3ECC-42DA-8C20-38F858C60D2A}" type="pres">
      <dgm:prSet presAssocID="{35492ABB-B80A-4331-B66C-54C2AF7F89A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45FE85D2-3D44-4F22-9787-129B0D29502E}" type="pres">
      <dgm:prSet presAssocID="{35492ABB-B80A-4331-B66C-54C2AF7F89AD}" presName="spaceRect" presStyleCnt="0"/>
      <dgm:spPr/>
    </dgm:pt>
    <dgm:pt modelId="{36F6DCAC-DD1C-4AD8-B5EC-F56B4A8E464B}" type="pres">
      <dgm:prSet presAssocID="{35492ABB-B80A-4331-B66C-54C2AF7F89AD}" presName="textRect" presStyleLbl="revTx" presStyleIdx="3" presStyleCnt="5">
        <dgm:presLayoutVars>
          <dgm:chMax val="1"/>
          <dgm:chPref val="1"/>
        </dgm:presLayoutVars>
      </dgm:prSet>
      <dgm:spPr/>
    </dgm:pt>
    <dgm:pt modelId="{5E077AE3-D13C-44AF-BB8F-273A5D16743C}" type="pres">
      <dgm:prSet presAssocID="{69465E78-33C6-401B-81B4-AC60D980B747}" presName="sibTrans" presStyleCnt="0"/>
      <dgm:spPr/>
    </dgm:pt>
    <dgm:pt modelId="{47264105-3BB8-49F2-A822-379E6C548EB1}" type="pres">
      <dgm:prSet presAssocID="{CFA63EFB-9168-435F-8D96-C7E4F928D998}" presName="compNode" presStyleCnt="0"/>
      <dgm:spPr/>
    </dgm:pt>
    <dgm:pt modelId="{70C8167C-3F75-4F66-A581-0DF209AAE063}" type="pres">
      <dgm:prSet presAssocID="{CFA63EFB-9168-435F-8D96-C7E4F928D998}" presName="iconBgRect" presStyleLbl="bgShp" presStyleIdx="4" presStyleCnt="5"/>
      <dgm:spPr/>
    </dgm:pt>
    <dgm:pt modelId="{37A3620A-1FB7-4E92-B691-518C4AD8A341}" type="pres">
      <dgm:prSet presAssocID="{CFA63EFB-9168-435F-8D96-C7E4F928D99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39DF343-2731-4E70-96BC-C323E0E3A389}" type="pres">
      <dgm:prSet presAssocID="{CFA63EFB-9168-435F-8D96-C7E4F928D998}" presName="spaceRect" presStyleCnt="0"/>
      <dgm:spPr/>
    </dgm:pt>
    <dgm:pt modelId="{AEC3D285-A6CB-4311-B9CC-ED60FBBE0BB2}" type="pres">
      <dgm:prSet presAssocID="{CFA63EFB-9168-435F-8D96-C7E4F928D998}" presName="textRect" presStyleLbl="revTx" presStyleIdx="4" presStyleCnt="5">
        <dgm:presLayoutVars>
          <dgm:chMax val="1"/>
          <dgm:chPref val="1"/>
        </dgm:presLayoutVars>
      </dgm:prSet>
      <dgm:spPr/>
    </dgm:pt>
  </dgm:ptLst>
  <dgm:cxnLst>
    <dgm:cxn modelId="{0990E828-B181-4113-9C9E-99A83FBF6DF4}" type="presOf" srcId="{35492ABB-B80A-4331-B66C-54C2AF7F89AD}" destId="{36F6DCAC-DD1C-4AD8-B5EC-F56B4A8E464B}" srcOrd="0" destOrd="0" presId="urn:microsoft.com/office/officeart/2018/5/layout/IconCircleLabelList"/>
    <dgm:cxn modelId="{F66DE040-79F7-4E4C-9E13-3468D8C71C31}" srcId="{60F86881-73E6-4F5F-B3ED-9C7292E0B453}" destId="{94142C04-F38B-4CED-B903-683ACB460F4B}" srcOrd="1" destOrd="0" parTransId="{AF62BD30-55C4-4C52-A78A-C4B6543AA6EA}" sibTransId="{263B0F97-2856-4B49-8CEB-9ABCCE96E002}"/>
    <dgm:cxn modelId="{33D89C44-8EB7-4F00-9D00-03E7BE8C9530}" srcId="{60F86881-73E6-4F5F-B3ED-9C7292E0B453}" destId="{DCFE06BB-89C0-4847-B774-2FDD75AD250A}" srcOrd="0" destOrd="0" parTransId="{51B750D3-AF5C-4A35-A2FD-04FC4F1743FB}" sibTransId="{0CEA1B01-A784-4B67-9620-A019A2B2F008}"/>
    <dgm:cxn modelId="{16CBA958-2537-4D3D-95EF-2346E5410BC6}" type="presOf" srcId="{94142C04-F38B-4CED-B903-683ACB460F4B}" destId="{133272E9-BA01-423B-A149-BAD9C59F4B2E}" srcOrd="0" destOrd="0" presId="urn:microsoft.com/office/officeart/2018/5/layout/IconCircleLabelList"/>
    <dgm:cxn modelId="{3FDFA192-19D7-4728-9788-E0FFDA5B5642}" srcId="{60F86881-73E6-4F5F-B3ED-9C7292E0B453}" destId="{CFA63EFB-9168-435F-8D96-C7E4F928D998}" srcOrd="4" destOrd="0" parTransId="{4880DD45-D401-4085-A2B9-4494546ECA7F}" sibTransId="{D7A461CC-0194-47C7-AA7A-AF189D7DF47D}"/>
    <dgm:cxn modelId="{94A07897-0A85-4E91-B212-C87555ABC3D5}" type="presOf" srcId="{DCFE06BB-89C0-4847-B774-2FDD75AD250A}" destId="{FBB797A4-B1C2-480E-984C-83793674A3BC}" srcOrd="0" destOrd="0" presId="urn:microsoft.com/office/officeart/2018/5/layout/IconCircleLabelList"/>
    <dgm:cxn modelId="{6708779C-1A11-40AB-9DC6-033BA2AC3F94}" srcId="{60F86881-73E6-4F5F-B3ED-9C7292E0B453}" destId="{C267BB02-FBB0-41F7-89F3-51A15DB4C12A}" srcOrd="2" destOrd="0" parTransId="{22D4082A-8F12-4A43-A0B6-E302A03D3620}" sibTransId="{2800847D-EB40-44DD-900B-591CA02BF4A4}"/>
    <dgm:cxn modelId="{C4A7BCA8-47E2-432F-8FC2-EEA71F090DA8}" srcId="{60F86881-73E6-4F5F-B3ED-9C7292E0B453}" destId="{35492ABB-B80A-4331-B66C-54C2AF7F89AD}" srcOrd="3" destOrd="0" parTransId="{8F080A6D-C1DB-42EB-8DD5-E5A8D2C4791E}" sibTransId="{69465E78-33C6-401B-81B4-AC60D980B747}"/>
    <dgm:cxn modelId="{A110C5A9-964F-4B6D-8FC4-BCF974194588}" type="presOf" srcId="{CFA63EFB-9168-435F-8D96-C7E4F928D998}" destId="{AEC3D285-A6CB-4311-B9CC-ED60FBBE0BB2}" srcOrd="0" destOrd="0" presId="urn:microsoft.com/office/officeart/2018/5/layout/IconCircleLabelList"/>
    <dgm:cxn modelId="{EBC7AFAB-9A37-4547-A4A9-C46749564C90}" type="presOf" srcId="{60F86881-73E6-4F5F-B3ED-9C7292E0B453}" destId="{E147C0A5-E479-40EC-8184-7D76ABED986A}" srcOrd="0" destOrd="0" presId="urn:microsoft.com/office/officeart/2018/5/layout/IconCircleLabelList"/>
    <dgm:cxn modelId="{79665BC6-88FB-4C15-B6C7-A7E9D06A5473}" type="presOf" srcId="{C267BB02-FBB0-41F7-89F3-51A15DB4C12A}" destId="{18E67C2A-BA98-4388-AF73-426BB99A8813}" srcOrd="0" destOrd="0" presId="urn:microsoft.com/office/officeart/2018/5/layout/IconCircleLabelList"/>
    <dgm:cxn modelId="{C0CF9AC4-1DBA-4485-85FC-E64A44B5FB57}" type="presParOf" srcId="{E147C0A5-E479-40EC-8184-7D76ABED986A}" destId="{5734AD26-54DF-43AD-9C00-C6A7CB646AD6}" srcOrd="0" destOrd="0" presId="urn:microsoft.com/office/officeart/2018/5/layout/IconCircleLabelList"/>
    <dgm:cxn modelId="{80C0EF77-1606-4D68-A80B-B09848FF19B7}" type="presParOf" srcId="{5734AD26-54DF-43AD-9C00-C6A7CB646AD6}" destId="{72AB78CC-6779-4E6D-BC3D-B635DF69E131}" srcOrd="0" destOrd="0" presId="urn:microsoft.com/office/officeart/2018/5/layout/IconCircleLabelList"/>
    <dgm:cxn modelId="{ECB80880-6DD0-45CA-A6B2-FD5C5AFB0087}" type="presParOf" srcId="{5734AD26-54DF-43AD-9C00-C6A7CB646AD6}" destId="{3B25403F-A795-4C3F-BA11-A5311E792862}" srcOrd="1" destOrd="0" presId="urn:microsoft.com/office/officeart/2018/5/layout/IconCircleLabelList"/>
    <dgm:cxn modelId="{2E6597E2-0770-4121-8C52-941715EAB58E}" type="presParOf" srcId="{5734AD26-54DF-43AD-9C00-C6A7CB646AD6}" destId="{09408AD2-D9B1-4917-8D37-D1FB3CCDC6C9}" srcOrd="2" destOrd="0" presId="urn:microsoft.com/office/officeart/2018/5/layout/IconCircleLabelList"/>
    <dgm:cxn modelId="{4AC5B0C0-E217-46F1-A641-FF668C098BA9}" type="presParOf" srcId="{5734AD26-54DF-43AD-9C00-C6A7CB646AD6}" destId="{FBB797A4-B1C2-480E-984C-83793674A3BC}" srcOrd="3" destOrd="0" presId="urn:microsoft.com/office/officeart/2018/5/layout/IconCircleLabelList"/>
    <dgm:cxn modelId="{188167AE-0D51-4CAC-A0CB-A8E6739AD588}" type="presParOf" srcId="{E147C0A5-E479-40EC-8184-7D76ABED986A}" destId="{0D0C8D54-71D4-45BE-8C4C-9F6CB5457755}" srcOrd="1" destOrd="0" presId="urn:microsoft.com/office/officeart/2018/5/layout/IconCircleLabelList"/>
    <dgm:cxn modelId="{51C6DC89-D404-4B7B-95AB-E4AED216E841}" type="presParOf" srcId="{E147C0A5-E479-40EC-8184-7D76ABED986A}" destId="{1B3FA16D-578E-48CB-9F7D-D8C5270CB833}" srcOrd="2" destOrd="0" presId="urn:microsoft.com/office/officeart/2018/5/layout/IconCircleLabelList"/>
    <dgm:cxn modelId="{7AFDC137-5677-42DD-91C5-987B84E20644}" type="presParOf" srcId="{1B3FA16D-578E-48CB-9F7D-D8C5270CB833}" destId="{314FBC00-8357-415E-811E-D5E474C0C4E1}" srcOrd="0" destOrd="0" presId="urn:microsoft.com/office/officeart/2018/5/layout/IconCircleLabelList"/>
    <dgm:cxn modelId="{347472E6-1A00-4591-AB52-293F646283A9}" type="presParOf" srcId="{1B3FA16D-578E-48CB-9F7D-D8C5270CB833}" destId="{ED3A240B-77CA-47FF-BA64-36B9C18C7CC6}" srcOrd="1" destOrd="0" presId="urn:microsoft.com/office/officeart/2018/5/layout/IconCircleLabelList"/>
    <dgm:cxn modelId="{5E66728D-F889-4D6F-9E10-2A74F8AD8FEE}" type="presParOf" srcId="{1B3FA16D-578E-48CB-9F7D-D8C5270CB833}" destId="{3A29DB2B-999A-4F9A-BD68-8F05EDEBA10F}" srcOrd="2" destOrd="0" presId="urn:microsoft.com/office/officeart/2018/5/layout/IconCircleLabelList"/>
    <dgm:cxn modelId="{643F88AC-74E8-47B6-A545-243C9DE40649}" type="presParOf" srcId="{1B3FA16D-578E-48CB-9F7D-D8C5270CB833}" destId="{133272E9-BA01-423B-A149-BAD9C59F4B2E}" srcOrd="3" destOrd="0" presId="urn:microsoft.com/office/officeart/2018/5/layout/IconCircleLabelList"/>
    <dgm:cxn modelId="{2E67CB3C-0BBE-4AB2-8846-74A7CD8F6D31}" type="presParOf" srcId="{E147C0A5-E479-40EC-8184-7D76ABED986A}" destId="{A5BCFDFA-0A21-4A5A-BE28-20A3049602E4}" srcOrd="3" destOrd="0" presId="urn:microsoft.com/office/officeart/2018/5/layout/IconCircleLabelList"/>
    <dgm:cxn modelId="{652DC023-B7C3-4E25-95D3-5FBECF7C0C59}" type="presParOf" srcId="{E147C0A5-E479-40EC-8184-7D76ABED986A}" destId="{0CBD5DE2-10EA-4D52-931E-0BBB601C69A6}" srcOrd="4" destOrd="0" presId="urn:microsoft.com/office/officeart/2018/5/layout/IconCircleLabelList"/>
    <dgm:cxn modelId="{E2097FC9-EFD3-47C7-A30B-A576778978BD}" type="presParOf" srcId="{0CBD5DE2-10EA-4D52-931E-0BBB601C69A6}" destId="{E89ACD9E-15A9-4B8B-9940-9B483677119F}" srcOrd="0" destOrd="0" presId="urn:microsoft.com/office/officeart/2018/5/layout/IconCircleLabelList"/>
    <dgm:cxn modelId="{49821A52-6A57-4218-A2EA-0271A2D498FB}" type="presParOf" srcId="{0CBD5DE2-10EA-4D52-931E-0BBB601C69A6}" destId="{82E98EC7-873F-47F4-9B6A-2682E63AC7EB}" srcOrd="1" destOrd="0" presId="urn:microsoft.com/office/officeart/2018/5/layout/IconCircleLabelList"/>
    <dgm:cxn modelId="{44EBD588-0175-458B-98B1-67806D9B573C}" type="presParOf" srcId="{0CBD5DE2-10EA-4D52-931E-0BBB601C69A6}" destId="{DD8A55CA-2A78-40A1-8D9C-3071D0B460E6}" srcOrd="2" destOrd="0" presId="urn:microsoft.com/office/officeart/2018/5/layout/IconCircleLabelList"/>
    <dgm:cxn modelId="{34604740-7444-4D43-B08C-21ECBAD26138}" type="presParOf" srcId="{0CBD5DE2-10EA-4D52-931E-0BBB601C69A6}" destId="{18E67C2A-BA98-4388-AF73-426BB99A8813}" srcOrd="3" destOrd="0" presId="urn:microsoft.com/office/officeart/2018/5/layout/IconCircleLabelList"/>
    <dgm:cxn modelId="{4BD832F0-313B-45C3-AD3F-E73CA570DA22}" type="presParOf" srcId="{E147C0A5-E479-40EC-8184-7D76ABED986A}" destId="{5E494F64-5CB2-432A-B48B-E10BBA6733EB}" srcOrd="5" destOrd="0" presId="urn:microsoft.com/office/officeart/2018/5/layout/IconCircleLabelList"/>
    <dgm:cxn modelId="{55A57B0B-45DC-4561-B810-E2D0F6B46E0A}" type="presParOf" srcId="{E147C0A5-E479-40EC-8184-7D76ABED986A}" destId="{CEE9B0B6-E8DA-4E06-A26E-5D0D8011957A}" srcOrd="6" destOrd="0" presId="urn:microsoft.com/office/officeart/2018/5/layout/IconCircleLabelList"/>
    <dgm:cxn modelId="{0CE97D29-86C3-426A-829F-2A1D9307EFC3}" type="presParOf" srcId="{CEE9B0B6-E8DA-4E06-A26E-5D0D8011957A}" destId="{EF26A627-1FDA-4455-838F-EBB304783EA5}" srcOrd="0" destOrd="0" presId="urn:microsoft.com/office/officeart/2018/5/layout/IconCircleLabelList"/>
    <dgm:cxn modelId="{CBB35A23-DD7C-472B-B56F-EA7FCB0CC894}" type="presParOf" srcId="{CEE9B0B6-E8DA-4E06-A26E-5D0D8011957A}" destId="{11C8C6A3-3ECC-42DA-8C20-38F858C60D2A}" srcOrd="1" destOrd="0" presId="urn:microsoft.com/office/officeart/2018/5/layout/IconCircleLabelList"/>
    <dgm:cxn modelId="{36F35B33-851D-416F-8237-C51AF3C28CA0}" type="presParOf" srcId="{CEE9B0B6-E8DA-4E06-A26E-5D0D8011957A}" destId="{45FE85D2-3D44-4F22-9787-129B0D29502E}" srcOrd="2" destOrd="0" presId="urn:microsoft.com/office/officeart/2018/5/layout/IconCircleLabelList"/>
    <dgm:cxn modelId="{884475A7-82FD-4788-AEBB-E9357900A482}" type="presParOf" srcId="{CEE9B0B6-E8DA-4E06-A26E-5D0D8011957A}" destId="{36F6DCAC-DD1C-4AD8-B5EC-F56B4A8E464B}" srcOrd="3" destOrd="0" presId="urn:microsoft.com/office/officeart/2018/5/layout/IconCircleLabelList"/>
    <dgm:cxn modelId="{A3DEC6DB-99CC-4AE3-84EC-8F44C1B22E63}" type="presParOf" srcId="{E147C0A5-E479-40EC-8184-7D76ABED986A}" destId="{5E077AE3-D13C-44AF-BB8F-273A5D16743C}" srcOrd="7" destOrd="0" presId="urn:microsoft.com/office/officeart/2018/5/layout/IconCircleLabelList"/>
    <dgm:cxn modelId="{9987677A-52B3-4CF6-B8F9-319283AEBE05}" type="presParOf" srcId="{E147C0A5-E479-40EC-8184-7D76ABED986A}" destId="{47264105-3BB8-49F2-A822-379E6C548EB1}" srcOrd="8" destOrd="0" presId="urn:microsoft.com/office/officeart/2018/5/layout/IconCircleLabelList"/>
    <dgm:cxn modelId="{3B65171E-11DA-4261-B222-070C4C5836A5}" type="presParOf" srcId="{47264105-3BB8-49F2-A822-379E6C548EB1}" destId="{70C8167C-3F75-4F66-A581-0DF209AAE063}" srcOrd="0" destOrd="0" presId="urn:microsoft.com/office/officeart/2018/5/layout/IconCircleLabelList"/>
    <dgm:cxn modelId="{6C8CF78B-50CE-467D-B3B5-8331FECBEE9E}" type="presParOf" srcId="{47264105-3BB8-49F2-A822-379E6C548EB1}" destId="{37A3620A-1FB7-4E92-B691-518C4AD8A341}" srcOrd="1" destOrd="0" presId="urn:microsoft.com/office/officeart/2018/5/layout/IconCircleLabelList"/>
    <dgm:cxn modelId="{F46764AA-72D3-496F-A8D4-F49C51345E0C}" type="presParOf" srcId="{47264105-3BB8-49F2-A822-379E6C548EB1}" destId="{339DF343-2731-4E70-96BC-C323E0E3A389}" srcOrd="2" destOrd="0" presId="urn:microsoft.com/office/officeart/2018/5/layout/IconCircleLabelList"/>
    <dgm:cxn modelId="{A400E21D-F604-48BA-92D8-CC821437119F}" type="presParOf" srcId="{47264105-3BB8-49F2-A822-379E6C548EB1}" destId="{AEC3D285-A6CB-4311-B9CC-ED60FBBE0BB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EC02C-9DD6-4FB6-919E-57BB3E077CF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46FB351-EB56-42AD-A49E-64FBDF8947A5}">
      <dgm:prSet/>
      <dgm:spPr/>
      <dgm:t>
        <a:bodyPr/>
        <a:lstStyle/>
        <a:p>
          <a:r>
            <a:rPr lang="en-US" b="1"/>
            <a:t>Tektronix Clients:</a:t>
          </a:r>
          <a:endParaRPr lang="en-US"/>
        </a:p>
      </dgm:t>
    </dgm:pt>
    <dgm:pt modelId="{3C647CDE-C8F0-44F0-A6BE-7976540CDA47}" type="parTrans" cxnId="{93F59F05-0880-43D1-80EE-011DAEAB6465}">
      <dgm:prSet/>
      <dgm:spPr/>
      <dgm:t>
        <a:bodyPr/>
        <a:lstStyle/>
        <a:p>
          <a:endParaRPr lang="en-US"/>
        </a:p>
      </dgm:t>
    </dgm:pt>
    <dgm:pt modelId="{B9079BEB-ECA6-46F5-9DBD-E32378BE1D2B}" type="sibTrans" cxnId="{93F59F05-0880-43D1-80EE-011DAEAB6465}">
      <dgm:prSet/>
      <dgm:spPr/>
      <dgm:t>
        <a:bodyPr/>
        <a:lstStyle/>
        <a:p>
          <a:endParaRPr lang="en-US"/>
        </a:p>
      </dgm:t>
    </dgm:pt>
    <dgm:pt modelId="{708A70D9-483D-4223-A4C3-BFD66FE0883F}">
      <dgm:prSet/>
      <dgm:spPr/>
      <dgm:t>
        <a:bodyPr/>
        <a:lstStyle/>
        <a:p>
          <a:r>
            <a:rPr lang="en-US"/>
            <a:t>David Huddleson</a:t>
          </a:r>
        </a:p>
      </dgm:t>
    </dgm:pt>
    <dgm:pt modelId="{E87C8D92-408B-4EC2-A9D7-C07262160118}" type="parTrans" cxnId="{5B62962B-E4A7-4D0B-B9C0-B074B73B7F66}">
      <dgm:prSet/>
      <dgm:spPr/>
      <dgm:t>
        <a:bodyPr/>
        <a:lstStyle/>
        <a:p>
          <a:endParaRPr lang="en-US"/>
        </a:p>
      </dgm:t>
    </dgm:pt>
    <dgm:pt modelId="{6B5B21F2-7196-4970-96D3-DC4C82721866}" type="sibTrans" cxnId="{5B62962B-E4A7-4D0B-B9C0-B074B73B7F66}">
      <dgm:prSet/>
      <dgm:spPr/>
      <dgm:t>
        <a:bodyPr/>
        <a:lstStyle/>
        <a:p>
          <a:endParaRPr lang="en-US"/>
        </a:p>
      </dgm:t>
    </dgm:pt>
    <dgm:pt modelId="{F09A646A-AE84-4AB4-AF71-28649B45A078}">
      <dgm:prSet/>
      <dgm:spPr/>
      <dgm:t>
        <a:bodyPr/>
        <a:lstStyle/>
        <a:p>
          <a:r>
            <a:rPr lang="en-US"/>
            <a:t>Keith Tinsley</a:t>
          </a:r>
        </a:p>
      </dgm:t>
    </dgm:pt>
    <dgm:pt modelId="{5F389CF7-A3EF-46B6-8008-EA4858F140AA}" type="parTrans" cxnId="{7616261C-62AF-473C-A497-42307CA27014}">
      <dgm:prSet/>
      <dgm:spPr/>
      <dgm:t>
        <a:bodyPr/>
        <a:lstStyle/>
        <a:p>
          <a:endParaRPr lang="en-US"/>
        </a:p>
      </dgm:t>
    </dgm:pt>
    <dgm:pt modelId="{A82D9093-8DB1-4FED-9FC8-AAD838F9541D}" type="sibTrans" cxnId="{7616261C-62AF-473C-A497-42307CA27014}">
      <dgm:prSet/>
      <dgm:spPr/>
      <dgm:t>
        <a:bodyPr/>
        <a:lstStyle/>
        <a:p>
          <a:endParaRPr lang="en-US"/>
        </a:p>
      </dgm:t>
    </dgm:pt>
    <dgm:pt modelId="{44AD61D9-6859-4D31-8208-5D29F13E7579}">
      <dgm:prSet/>
      <dgm:spPr/>
      <dgm:t>
        <a:bodyPr/>
        <a:lstStyle/>
        <a:p>
          <a:r>
            <a:rPr lang="en-US" b="1"/>
            <a:t>Faculty Advisor:</a:t>
          </a:r>
          <a:endParaRPr lang="en-US"/>
        </a:p>
      </dgm:t>
    </dgm:pt>
    <dgm:pt modelId="{143D9176-C927-48B4-B2C8-131827B4449A}" type="parTrans" cxnId="{B6420F0B-BC98-4049-A292-FCE74CB5DF89}">
      <dgm:prSet/>
      <dgm:spPr/>
      <dgm:t>
        <a:bodyPr/>
        <a:lstStyle/>
        <a:p>
          <a:endParaRPr lang="en-US"/>
        </a:p>
      </dgm:t>
    </dgm:pt>
    <dgm:pt modelId="{F2AD1D42-5834-4E22-A2C4-5A7C4ACAB9EE}" type="sibTrans" cxnId="{B6420F0B-BC98-4049-A292-FCE74CB5DF89}">
      <dgm:prSet/>
      <dgm:spPr/>
      <dgm:t>
        <a:bodyPr/>
        <a:lstStyle/>
        <a:p>
          <a:endParaRPr lang="en-US"/>
        </a:p>
      </dgm:t>
    </dgm:pt>
    <dgm:pt modelId="{A73D6EA5-60AC-46FB-9E69-D6423AD0401B}">
      <dgm:prSet/>
      <dgm:spPr/>
      <dgm:t>
        <a:bodyPr/>
        <a:lstStyle/>
        <a:p>
          <a:r>
            <a:rPr lang="en-US"/>
            <a:t>Kyle Bernard</a:t>
          </a:r>
        </a:p>
      </dgm:t>
    </dgm:pt>
    <dgm:pt modelId="{9ED79F44-5280-49BB-BD13-57B83C67C875}" type="parTrans" cxnId="{E78B9D5B-C4F6-4EB0-A6AA-9FC2D565D524}">
      <dgm:prSet/>
      <dgm:spPr/>
      <dgm:t>
        <a:bodyPr/>
        <a:lstStyle/>
        <a:p>
          <a:endParaRPr lang="en-US"/>
        </a:p>
      </dgm:t>
    </dgm:pt>
    <dgm:pt modelId="{511DCB69-3F70-41B1-B74A-C819EDFEB04D}" type="sibTrans" cxnId="{E78B9D5B-C4F6-4EB0-A6AA-9FC2D565D524}">
      <dgm:prSet/>
      <dgm:spPr/>
      <dgm:t>
        <a:bodyPr/>
        <a:lstStyle/>
        <a:p>
          <a:endParaRPr lang="en-US"/>
        </a:p>
      </dgm:t>
    </dgm:pt>
    <dgm:pt modelId="{B62A1312-7E97-40E1-BA36-03A8B106C87E}">
      <dgm:prSet/>
      <dgm:spPr/>
      <dgm:t>
        <a:bodyPr/>
        <a:lstStyle/>
        <a:p>
          <a:r>
            <a:rPr lang="en-US"/>
            <a:t>Surj Patel</a:t>
          </a:r>
        </a:p>
      </dgm:t>
    </dgm:pt>
    <dgm:pt modelId="{B5673B84-B257-49D5-9AF7-F0C218FC5524}" type="parTrans" cxnId="{2706FAE0-3699-44C7-A38A-4503B8D7C182}">
      <dgm:prSet/>
      <dgm:spPr/>
      <dgm:t>
        <a:bodyPr/>
        <a:lstStyle/>
        <a:p>
          <a:endParaRPr lang="en-US"/>
        </a:p>
      </dgm:t>
    </dgm:pt>
    <dgm:pt modelId="{92ACBE54-FD80-48C4-AB8F-5173A11DFDC6}" type="sibTrans" cxnId="{2706FAE0-3699-44C7-A38A-4503B8D7C182}">
      <dgm:prSet/>
      <dgm:spPr/>
      <dgm:t>
        <a:bodyPr/>
        <a:lstStyle/>
        <a:p>
          <a:endParaRPr lang="en-US"/>
        </a:p>
      </dgm:t>
    </dgm:pt>
    <dgm:pt modelId="{354F8FE2-9D8C-4549-B02A-AB3AEFB95C73}">
      <dgm:prSet/>
      <dgm:spPr/>
      <dgm:t>
        <a:bodyPr/>
        <a:lstStyle/>
        <a:p>
          <a:r>
            <a:rPr lang="en-US" b="1"/>
            <a:t>Peers:</a:t>
          </a:r>
          <a:endParaRPr lang="en-US"/>
        </a:p>
      </dgm:t>
    </dgm:pt>
    <dgm:pt modelId="{C084F883-5EEB-4FF7-9CE2-6E779994458F}" type="parTrans" cxnId="{F4E471FC-42DA-4DD9-8483-5B12254F9DE8}">
      <dgm:prSet/>
      <dgm:spPr/>
      <dgm:t>
        <a:bodyPr/>
        <a:lstStyle/>
        <a:p>
          <a:endParaRPr lang="en-US"/>
        </a:p>
      </dgm:t>
    </dgm:pt>
    <dgm:pt modelId="{18761287-0D99-4C92-AB26-28763859D45C}" type="sibTrans" cxnId="{F4E471FC-42DA-4DD9-8483-5B12254F9DE8}">
      <dgm:prSet/>
      <dgm:spPr/>
      <dgm:t>
        <a:bodyPr/>
        <a:lstStyle/>
        <a:p>
          <a:endParaRPr lang="en-US"/>
        </a:p>
      </dgm:t>
    </dgm:pt>
    <dgm:pt modelId="{2E8D99BF-92DC-4CBD-AEC2-FC48CB891AA0}">
      <dgm:prSet/>
      <dgm:spPr/>
      <dgm:t>
        <a:bodyPr/>
        <a:lstStyle/>
        <a:p>
          <a:r>
            <a:rPr lang="en-US"/>
            <a:t>Kyle Sanchez</a:t>
          </a:r>
        </a:p>
      </dgm:t>
    </dgm:pt>
    <dgm:pt modelId="{AD6872D9-9CFE-4247-AB8E-8893B0266480}" type="parTrans" cxnId="{CD691BF1-B139-4605-BF62-3274B93EBA5C}">
      <dgm:prSet/>
      <dgm:spPr/>
      <dgm:t>
        <a:bodyPr/>
        <a:lstStyle/>
        <a:p>
          <a:endParaRPr lang="en-US"/>
        </a:p>
      </dgm:t>
    </dgm:pt>
    <dgm:pt modelId="{F0729963-5ABA-42EA-B1D6-0FC4A018A2C4}" type="sibTrans" cxnId="{CD691BF1-B139-4605-BF62-3274B93EBA5C}">
      <dgm:prSet/>
      <dgm:spPr/>
      <dgm:t>
        <a:bodyPr/>
        <a:lstStyle/>
        <a:p>
          <a:endParaRPr lang="en-US"/>
        </a:p>
      </dgm:t>
    </dgm:pt>
    <dgm:pt modelId="{BACCF441-17F9-4BB8-A5A1-B4345AF823F2}">
      <dgm:prSet/>
      <dgm:spPr/>
      <dgm:t>
        <a:bodyPr/>
        <a:lstStyle/>
        <a:p>
          <a:r>
            <a:rPr lang="en-US"/>
            <a:t>Zach Mader</a:t>
          </a:r>
        </a:p>
      </dgm:t>
    </dgm:pt>
    <dgm:pt modelId="{788AD6F4-E7AB-4ED4-ADB0-B762E2B9114F}" type="parTrans" cxnId="{8F4EDDF2-E6F2-4C7C-969C-DA4F19B85103}">
      <dgm:prSet/>
      <dgm:spPr/>
      <dgm:t>
        <a:bodyPr/>
        <a:lstStyle/>
        <a:p>
          <a:endParaRPr lang="en-US"/>
        </a:p>
      </dgm:t>
    </dgm:pt>
    <dgm:pt modelId="{6108087C-C4D3-4F98-9291-620CEB21F202}" type="sibTrans" cxnId="{8F4EDDF2-E6F2-4C7C-969C-DA4F19B85103}">
      <dgm:prSet/>
      <dgm:spPr/>
      <dgm:t>
        <a:bodyPr/>
        <a:lstStyle/>
        <a:p>
          <a:endParaRPr lang="en-US"/>
        </a:p>
      </dgm:t>
    </dgm:pt>
    <dgm:pt modelId="{D4668B30-F92B-1D47-A182-3891BB9CBE7F}" type="pres">
      <dgm:prSet presAssocID="{E3BEC02C-9DD6-4FB6-919E-57BB3E077CF7}" presName="vert0" presStyleCnt="0">
        <dgm:presLayoutVars>
          <dgm:dir/>
          <dgm:animOne val="branch"/>
          <dgm:animLvl val="lvl"/>
        </dgm:presLayoutVars>
      </dgm:prSet>
      <dgm:spPr/>
    </dgm:pt>
    <dgm:pt modelId="{53FDB49E-935F-984F-B244-BC3548A238D2}" type="pres">
      <dgm:prSet presAssocID="{646FB351-EB56-42AD-A49E-64FBDF8947A5}" presName="thickLine" presStyleLbl="alignNode1" presStyleIdx="0" presStyleCnt="3"/>
      <dgm:spPr/>
    </dgm:pt>
    <dgm:pt modelId="{BAE2E323-4122-F947-8933-EB8EDD16A079}" type="pres">
      <dgm:prSet presAssocID="{646FB351-EB56-42AD-A49E-64FBDF8947A5}" presName="horz1" presStyleCnt="0"/>
      <dgm:spPr/>
    </dgm:pt>
    <dgm:pt modelId="{5E0A3243-A930-B046-BBEB-2BD468A0E41D}" type="pres">
      <dgm:prSet presAssocID="{646FB351-EB56-42AD-A49E-64FBDF8947A5}" presName="tx1" presStyleLbl="revTx" presStyleIdx="0" presStyleCnt="9"/>
      <dgm:spPr/>
    </dgm:pt>
    <dgm:pt modelId="{77906FD8-B79B-CA41-AF9C-CACD78BD0132}" type="pres">
      <dgm:prSet presAssocID="{646FB351-EB56-42AD-A49E-64FBDF8947A5}" presName="vert1" presStyleCnt="0"/>
      <dgm:spPr/>
    </dgm:pt>
    <dgm:pt modelId="{39ADED21-AC06-D24E-B12D-EEE28E285F37}" type="pres">
      <dgm:prSet presAssocID="{708A70D9-483D-4223-A4C3-BFD66FE0883F}" presName="vertSpace2a" presStyleCnt="0"/>
      <dgm:spPr/>
    </dgm:pt>
    <dgm:pt modelId="{88A76D61-A070-B542-9962-D44533ED04EE}" type="pres">
      <dgm:prSet presAssocID="{708A70D9-483D-4223-A4C3-BFD66FE0883F}" presName="horz2" presStyleCnt="0"/>
      <dgm:spPr/>
    </dgm:pt>
    <dgm:pt modelId="{895379B9-E185-CE44-8882-B9BB1C1B6F76}" type="pres">
      <dgm:prSet presAssocID="{708A70D9-483D-4223-A4C3-BFD66FE0883F}" presName="horzSpace2" presStyleCnt="0"/>
      <dgm:spPr/>
    </dgm:pt>
    <dgm:pt modelId="{B894A399-F10E-FE43-9382-6A6866AAEB7F}" type="pres">
      <dgm:prSet presAssocID="{708A70D9-483D-4223-A4C3-BFD66FE0883F}" presName="tx2" presStyleLbl="revTx" presStyleIdx="1" presStyleCnt="9"/>
      <dgm:spPr/>
    </dgm:pt>
    <dgm:pt modelId="{43CCADBA-4A39-E44E-A06C-53AFC7F7244C}" type="pres">
      <dgm:prSet presAssocID="{708A70D9-483D-4223-A4C3-BFD66FE0883F}" presName="vert2" presStyleCnt="0"/>
      <dgm:spPr/>
    </dgm:pt>
    <dgm:pt modelId="{5FD3D1FC-1E7F-214D-8F69-BB0D8CD2AA07}" type="pres">
      <dgm:prSet presAssocID="{708A70D9-483D-4223-A4C3-BFD66FE0883F}" presName="thinLine2b" presStyleLbl="callout" presStyleIdx="0" presStyleCnt="6"/>
      <dgm:spPr/>
    </dgm:pt>
    <dgm:pt modelId="{6502788B-9D72-554C-AA24-B7D9D3C7908F}" type="pres">
      <dgm:prSet presAssocID="{708A70D9-483D-4223-A4C3-BFD66FE0883F}" presName="vertSpace2b" presStyleCnt="0"/>
      <dgm:spPr/>
    </dgm:pt>
    <dgm:pt modelId="{E6D5FA4E-F62C-2343-B486-4C86F02CBEEE}" type="pres">
      <dgm:prSet presAssocID="{F09A646A-AE84-4AB4-AF71-28649B45A078}" presName="horz2" presStyleCnt="0"/>
      <dgm:spPr/>
    </dgm:pt>
    <dgm:pt modelId="{F7C255ED-4B61-D949-9050-B21256425D3E}" type="pres">
      <dgm:prSet presAssocID="{F09A646A-AE84-4AB4-AF71-28649B45A078}" presName="horzSpace2" presStyleCnt="0"/>
      <dgm:spPr/>
    </dgm:pt>
    <dgm:pt modelId="{F7FBB12A-8AAD-DF43-81EA-C4B558F21AA0}" type="pres">
      <dgm:prSet presAssocID="{F09A646A-AE84-4AB4-AF71-28649B45A078}" presName="tx2" presStyleLbl="revTx" presStyleIdx="2" presStyleCnt="9"/>
      <dgm:spPr/>
    </dgm:pt>
    <dgm:pt modelId="{64641B63-A965-0744-B8B8-9523F0CA46B4}" type="pres">
      <dgm:prSet presAssocID="{F09A646A-AE84-4AB4-AF71-28649B45A078}" presName="vert2" presStyleCnt="0"/>
      <dgm:spPr/>
    </dgm:pt>
    <dgm:pt modelId="{1BE3780A-176D-6348-B6AB-5B9BF5E6069C}" type="pres">
      <dgm:prSet presAssocID="{F09A646A-AE84-4AB4-AF71-28649B45A078}" presName="thinLine2b" presStyleLbl="callout" presStyleIdx="1" presStyleCnt="6"/>
      <dgm:spPr/>
    </dgm:pt>
    <dgm:pt modelId="{AB0B7C0B-8151-2948-BB65-F273B845B51D}" type="pres">
      <dgm:prSet presAssocID="{F09A646A-AE84-4AB4-AF71-28649B45A078}" presName="vertSpace2b" presStyleCnt="0"/>
      <dgm:spPr/>
    </dgm:pt>
    <dgm:pt modelId="{86260A3A-C53A-3A4A-9C4D-39A77A339C74}" type="pres">
      <dgm:prSet presAssocID="{44AD61D9-6859-4D31-8208-5D29F13E7579}" presName="thickLine" presStyleLbl="alignNode1" presStyleIdx="1" presStyleCnt="3"/>
      <dgm:spPr/>
    </dgm:pt>
    <dgm:pt modelId="{4A3ADFA0-E378-9B48-A149-1E68CA0EBB4F}" type="pres">
      <dgm:prSet presAssocID="{44AD61D9-6859-4D31-8208-5D29F13E7579}" presName="horz1" presStyleCnt="0"/>
      <dgm:spPr/>
    </dgm:pt>
    <dgm:pt modelId="{EBA60B7A-1862-EB4C-8203-7744AAD85EA9}" type="pres">
      <dgm:prSet presAssocID="{44AD61D9-6859-4D31-8208-5D29F13E7579}" presName="tx1" presStyleLbl="revTx" presStyleIdx="3" presStyleCnt="9"/>
      <dgm:spPr/>
    </dgm:pt>
    <dgm:pt modelId="{4475B612-7DE3-4E4C-92C1-A3005415E109}" type="pres">
      <dgm:prSet presAssocID="{44AD61D9-6859-4D31-8208-5D29F13E7579}" presName="vert1" presStyleCnt="0"/>
      <dgm:spPr/>
    </dgm:pt>
    <dgm:pt modelId="{822D0F7F-DEA1-CB4B-9EC9-F191B7795FBB}" type="pres">
      <dgm:prSet presAssocID="{A73D6EA5-60AC-46FB-9E69-D6423AD0401B}" presName="vertSpace2a" presStyleCnt="0"/>
      <dgm:spPr/>
    </dgm:pt>
    <dgm:pt modelId="{6FCFA18B-7B73-AB46-B9E6-7C4B38F94C18}" type="pres">
      <dgm:prSet presAssocID="{A73D6EA5-60AC-46FB-9E69-D6423AD0401B}" presName="horz2" presStyleCnt="0"/>
      <dgm:spPr/>
    </dgm:pt>
    <dgm:pt modelId="{0A2AC328-480A-1D43-BB3C-16F9A3116FCE}" type="pres">
      <dgm:prSet presAssocID="{A73D6EA5-60AC-46FB-9E69-D6423AD0401B}" presName="horzSpace2" presStyleCnt="0"/>
      <dgm:spPr/>
    </dgm:pt>
    <dgm:pt modelId="{32768C35-7B57-3944-B678-40C2F58387FA}" type="pres">
      <dgm:prSet presAssocID="{A73D6EA5-60AC-46FB-9E69-D6423AD0401B}" presName="tx2" presStyleLbl="revTx" presStyleIdx="4" presStyleCnt="9"/>
      <dgm:spPr/>
    </dgm:pt>
    <dgm:pt modelId="{DD8E1647-5D20-D341-857C-FA05E53851C8}" type="pres">
      <dgm:prSet presAssocID="{A73D6EA5-60AC-46FB-9E69-D6423AD0401B}" presName="vert2" presStyleCnt="0"/>
      <dgm:spPr/>
    </dgm:pt>
    <dgm:pt modelId="{5ADD3958-A54E-9148-9833-FC8A6CADD129}" type="pres">
      <dgm:prSet presAssocID="{A73D6EA5-60AC-46FB-9E69-D6423AD0401B}" presName="thinLine2b" presStyleLbl="callout" presStyleIdx="2" presStyleCnt="6"/>
      <dgm:spPr/>
    </dgm:pt>
    <dgm:pt modelId="{292191D5-E3A1-1C48-862C-6F642A723658}" type="pres">
      <dgm:prSet presAssocID="{A73D6EA5-60AC-46FB-9E69-D6423AD0401B}" presName="vertSpace2b" presStyleCnt="0"/>
      <dgm:spPr/>
    </dgm:pt>
    <dgm:pt modelId="{69954C92-50AC-F04D-A2D9-80F747B94643}" type="pres">
      <dgm:prSet presAssocID="{B62A1312-7E97-40E1-BA36-03A8B106C87E}" presName="horz2" presStyleCnt="0"/>
      <dgm:spPr/>
    </dgm:pt>
    <dgm:pt modelId="{42AC06DE-6BA8-A24B-997D-587377757AFD}" type="pres">
      <dgm:prSet presAssocID="{B62A1312-7E97-40E1-BA36-03A8B106C87E}" presName="horzSpace2" presStyleCnt="0"/>
      <dgm:spPr/>
    </dgm:pt>
    <dgm:pt modelId="{0A647AF6-E497-EC4A-B5B1-6989459BD197}" type="pres">
      <dgm:prSet presAssocID="{B62A1312-7E97-40E1-BA36-03A8B106C87E}" presName="tx2" presStyleLbl="revTx" presStyleIdx="5" presStyleCnt="9"/>
      <dgm:spPr/>
    </dgm:pt>
    <dgm:pt modelId="{7419F6C5-939D-C04A-91C2-27D1182485E1}" type="pres">
      <dgm:prSet presAssocID="{B62A1312-7E97-40E1-BA36-03A8B106C87E}" presName="vert2" presStyleCnt="0"/>
      <dgm:spPr/>
    </dgm:pt>
    <dgm:pt modelId="{9C959934-C459-804E-949A-A63AEFCCD09A}" type="pres">
      <dgm:prSet presAssocID="{B62A1312-7E97-40E1-BA36-03A8B106C87E}" presName="thinLine2b" presStyleLbl="callout" presStyleIdx="3" presStyleCnt="6"/>
      <dgm:spPr/>
    </dgm:pt>
    <dgm:pt modelId="{9345C288-4827-CB4E-9DB4-5038E54605C3}" type="pres">
      <dgm:prSet presAssocID="{B62A1312-7E97-40E1-BA36-03A8B106C87E}" presName="vertSpace2b" presStyleCnt="0"/>
      <dgm:spPr/>
    </dgm:pt>
    <dgm:pt modelId="{3A149445-7330-A644-984B-34300C551AD6}" type="pres">
      <dgm:prSet presAssocID="{354F8FE2-9D8C-4549-B02A-AB3AEFB95C73}" presName="thickLine" presStyleLbl="alignNode1" presStyleIdx="2" presStyleCnt="3"/>
      <dgm:spPr/>
    </dgm:pt>
    <dgm:pt modelId="{25A2CD14-25DE-C749-A4EB-BAE2D3EA9662}" type="pres">
      <dgm:prSet presAssocID="{354F8FE2-9D8C-4549-B02A-AB3AEFB95C73}" presName="horz1" presStyleCnt="0"/>
      <dgm:spPr/>
    </dgm:pt>
    <dgm:pt modelId="{02405547-B67C-4E4F-9C0B-A0196F7CF24F}" type="pres">
      <dgm:prSet presAssocID="{354F8FE2-9D8C-4549-B02A-AB3AEFB95C73}" presName="tx1" presStyleLbl="revTx" presStyleIdx="6" presStyleCnt="9"/>
      <dgm:spPr/>
    </dgm:pt>
    <dgm:pt modelId="{FE2CBFEA-4C83-6046-9FFB-08F0B6B664D2}" type="pres">
      <dgm:prSet presAssocID="{354F8FE2-9D8C-4549-B02A-AB3AEFB95C73}" presName="vert1" presStyleCnt="0"/>
      <dgm:spPr/>
    </dgm:pt>
    <dgm:pt modelId="{4AD73BEC-1E4E-2E4C-8298-9EC9BE13AEAA}" type="pres">
      <dgm:prSet presAssocID="{2E8D99BF-92DC-4CBD-AEC2-FC48CB891AA0}" presName="vertSpace2a" presStyleCnt="0"/>
      <dgm:spPr/>
    </dgm:pt>
    <dgm:pt modelId="{B69E9F4E-A796-0040-AD03-5D7FB4131D4B}" type="pres">
      <dgm:prSet presAssocID="{2E8D99BF-92DC-4CBD-AEC2-FC48CB891AA0}" presName="horz2" presStyleCnt="0"/>
      <dgm:spPr/>
    </dgm:pt>
    <dgm:pt modelId="{13B2C5F0-0352-AE4A-9A3D-B0DFC8FA0CC5}" type="pres">
      <dgm:prSet presAssocID="{2E8D99BF-92DC-4CBD-AEC2-FC48CB891AA0}" presName="horzSpace2" presStyleCnt="0"/>
      <dgm:spPr/>
    </dgm:pt>
    <dgm:pt modelId="{B7312757-E6EF-694A-A5FE-2518BBBE14BD}" type="pres">
      <dgm:prSet presAssocID="{2E8D99BF-92DC-4CBD-AEC2-FC48CB891AA0}" presName="tx2" presStyleLbl="revTx" presStyleIdx="7" presStyleCnt="9"/>
      <dgm:spPr/>
    </dgm:pt>
    <dgm:pt modelId="{6A2191AD-CB9F-C646-8B39-1A66E5C05E5E}" type="pres">
      <dgm:prSet presAssocID="{2E8D99BF-92DC-4CBD-AEC2-FC48CB891AA0}" presName="vert2" presStyleCnt="0"/>
      <dgm:spPr/>
    </dgm:pt>
    <dgm:pt modelId="{66199140-CC96-7045-97CA-7997D4E785D2}" type="pres">
      <dgm:prSet presAssocID="{2E8D99BF-92DC-4CBD-AEC2-FC48CB891AA0}" presName="thinLine2b" presStyleLbl="callout" presStyleIdx="4" presStyleCnt="6"/>
      <dgm:spPr/>
    </dgm:pt>
    <dgm:pt modelId="{F2EAD613-AD62-BE4B-BA01-D538AD4A2670}" type="pres">
      <dgm:prSet presAssocID="{2E8D99BF-92DC-4CBD-AEC2-FC48CB891AA0}" presName="vertSpace2b" presStyleCnt="0"/>
      <dgm:spPr/>
    </dgm:pt>
    <dgm:pt modelId="{8B66F094-06C1-C744-B817-1ABB3A663208}" type="pres">
      <dgm:prSet presAssocID="{BACCF441-17F9-4BB8-A5A1-B4345AF823F2}" presName="horz2" presStyleCnt="0"/>
      <dgm:spPr/>
    </dgm:pt>
    <dgm:pt modelId="{92FB745B-7BAF-3A4D-A97F-6345AF17D7F8}" type="pres">
      <dgm:prSet presAssocID="{BACCF441-17F9-4BB8-A5A1-B4345AF823F2}" presName="horzSpace2" presStyleCnt="0"/>
      <dgm:spPr/>
    </dgm:pt>
    <dgm:pt modelId="{C8EB5D41-C8ED-D04C-9AD9-CCEAD9556B7D}" type="pres">
      <dgm:prSet presAssocID="{BACCF441-17F9-4BB8-A5A1-B4345AF823F2}" presName="tx2" presStyleLbl="revTx" presStyleIdx="8" presStyleCnt="9"/>
      <dgm:spPr/>
    </dgm:pt>
    <dgm:pt modelId="{753C0D3D-1B13-CE49-AC5A-4F3E14EC5D59}" type="pres">
      <dgm:prSet presAssocID="{BACCF441-17F9-4BB8-A5A1-B4345AF823F2}" presName="vert2" presStyleCnt="0"/>
      <dgm:spPr/>
    </dgm:pt>
    <dgm:pt modelId="{38276ACB-2702-8742-8BB0-BC5FFF88A1AB}" type="pres">
      <dgm:prSet presAssocID="{BACCF441-17F9-4BB8-A5A1-B4345AF823F2}" presName="thinLine2b" presStyleLbl="callout" presStyleIdx="5" presStyleCnt="6"/>
      <dgm:spPr/>
    </dgm:pt>
    <dgm:pt modelId="{8E00474B-2339-6D4A-ACF2-653726A3163A}" type="pres">
      <dgm:prSet presAssocID="{BACCF441-17F9-4BB8-A5A1-B4345AF823F2}" presName="vertSpace2b" presStyleCnt="0"/>
      <dgm:spPr/>
    </dgm:pt>
  </dgm:ptLst>
  <dgm:cxnLst>
    <dgm:cxn modelId="{93F59F05-0880-43D1-80EE-011DAEAB6465}" srcId="{E3BEC02C-9DD6-4FB6-919E-57BB3E077CF7}" destId="{646FB351-EB56-42AD-A49E-64FBDF8947A5}" srcOrd="0" destOrd="0" parTransId="{3C647CDE-C8F0-44F0-A6BE-7976540CDA47}" sibTransId="{B9079BEB-ECA6-46F5-9DBD-E32378BE1D2B}"/>
    <dgm:cxn modelId="{B6420F0B-BC98-4049-A292-FCE74CB5DF89}" srcId="{E3BEC02C-9DD6-4FB6-919E-57BB3E077CF7}" destId="{44AD61D9-6859-4D31-8208-5D29F13E7579}" srcOrd="1" destOrd="0" parTransId="{143D9176-C927-48B4-B2C8-131827B4449A}" sibTransId="{F2AD1D42-5834-4E22-A2C4-5A7C4ACAB9EE}"/>
    <dgm:cxn modelId="{7616261C-62AF-473C-A497-42307CA27014}" srcId="{646FB351-EB56-42AD-A49E-64FBDF8947A5}" destId="{F09A646A-AE84-4AB4-AF71-28649B45A078}" srcOrd="1" destOrd="0" parTransId="{5F389CF7-A3EF-46B6-8008-EA4858F140AA}" sibTransId="{A82D9093-8DB1-4FED-9FC8-AAD838F9541D}"/>
    <dgm:cxn modelId="{5B62962B-E4A7-4D0B-B9C0-B074B73B7F66}" srcId="{646FB351-EB56-42AD-A49E-64FBDF8947A5}" destId="{708A70D9-483D-4223-A4C3-BFD66FE0883F}" srcOrd="0" destOrd="0" parTransId="{E87C8D92-408B-4EC2-A9D7-C07262160118}" sibTransId="{6B5B21F2-7196-4970-96D3-DC4C82721866}"/>
    <dgm:cxn modelId="{2CB2CC2D-DD18-6D40-A266-01FC20F51E2E}" type="presOf" srcId="{44AD61D9-6859-4D31-8208-5D29F13E7579}" destId="{EBA60B7A-1862-EB4C-8203-7744AAD85EA9}" srcOrd="0" destOrd="0" presId="urn:microsoft.com/office/officeart/2008/layout/LinedList"/>
    <dgm:cxn modelId="{E96AC43D-50B8-B442-9268-08975184D9BC}" type="presOf" srcId="{BACCF441-17F9-4BB8-A5A1-B4345AF823F2}" destId="{C8EB5D41-C8ED-D04C-9AD9-CCEAD9556B7D}" srcOrd="0" destOrd="0" presId="urn:microsoft.com/office/officeart/2008/layout/LinedList"/>
    <dgm:cxn modelId="{E78B9D5B-C4F6-4EB0-A6AA-9FC2D565D524}" srcId="{44AD61D9-6859-4D31-8208-5D29F13E7579}" destId="{A73D6EA5-60AC-46FB-9E69-D6423AD0401B}" srcOrd="0" destOrd="0" parTransId="{9ED79F44-5280-49BB-BD13-57B83C67C875}" sibTransId="{511DCB69-3F70-41B1-B74A-C819EDFEB04D}"/>
    <dgm:cxn modelId="{33325A8C-C735-F145-B42D-3CD9556AF7DE}" type="presOf" srcId="{E3BEC02C-9DD6-4FB6-919E-57BB3E077CF7}" destId="{D4668B30-F92B-1D47-A182-3891BB9CBE7F}" srcOrd="0" destOrd="0" presId="urn:microsoft.com/office/officeart/2008/layout/LinedList"/>
    <dgm:cxn modelId="{21A4D2A3-2A31-BE46-9009-69BF3EFB5B65}" type="presOf" srcId="{A73D6EA5-60AC-46FB-9E69-D6423AD0401B}" destId="{32768C35-7B57-3944-B678-40C2F58387FA}" srcOrd="0" destOrd="0" presId="urn:microsoft.com/office/officeart/2008/layout/LinedList"/>
    <dgm:cxn modelId="{4224EAA5-3473-2741-82DB-12A4182243AB}" type="presOf" srcId="{F09A646A-AE84-4AB4-AF71-28649B45A078}" destId="{F7FBB12A-8AAD-DF43-81EA-C4B558F21AA0}" srcOrd="0" destOrd="0" presId="urn:microsoft.com/office/officeart/2008/layout/LinedList"/>
    <dgm:cxn modelId="{D9702CA9-66AE-2F41-997B-3CD114FEE5A5}" type="presOf" srcId="{354F8FE2-9D8C-4549-B02A-AB3AEFB95C73}" destId="{02405547-B67C-4E4F-9C0B-A0196F7CF24F}" srcOrd="0" destOrd="0" presId="urn:microsoft.com/office/officeart/2008/layout/LinedList"/>
    <dgm:cxn modelId="{74799CB7-B41B-E04C-81D4-4DACAA1CCA1C}" type="presOf" srcId="{708A70D9-483D-4223-A4C3-BFD66FE0883F}" destId="{B894A399-F10E-FE43-9382-6A6866AAEB7F}" srcOrd="0" destOrd="0" presId="urn:microsoft.com/office/officeart/2008/layout/LinedList"/>
    <dgm:cxn modelId="{43E051BC-14F2-E348-A031-9929D47D8E13}" type="presOf" srcId="{2E8D99BF-92DC-4CBD-AEC2-FC48CB891AA0}" destId="{B7312757-E6EF-694A-A5FE-2518BBBE14BD}" srcOrd="0" destOrd="0" presId="urn:microsoft.com/office/officeart/2008/layout/LinedList"/>
    <dgm:cxn modelId="{3E7EBDDC-E331-0B47-8F7D-5479E97CEB87}" type="presOf" srcId="{646FB351-EB56-42AD-A49E-64FBDF8947A5}" destId="{5E0A3243-A930-B046-BBEB-2BD468A0E41D}" srcOrd="0" destOrd="0" presId="urn:microsoft.com/office/officeart/2008/layout/LinedList"/>
    <dgm:cxn modelId="{2706FAE0-3699-44C7-A38A-4503B8D7C182}" srcId="{44AD61D9-6859-4D31-8208-5D29F13E7579}" destId="{B62A1312-7E97-40E1-BA36-03A8B106C87E}" srcOrd="1" destOrd="0" parTransId="{B5673B84-B257-49D5-9AF7-F0C218FC5524}" sibTransId="{92ACBE54-FD80-48C4-AB8F-5173A11DFDC6}"/>
    <dgm:cxn modelId="{CD691BF1-B139-4605-BF62-3274B93EBA5C}" srcId="{354F8FE2-9D8C-4549-B02A-AB3AEFB95C73}" destId="{2E8D99BF-92DC-4CBD-AEC2-FC48CB891AA0}" srcOrd="0" destOrd="0" parTransId="{AD6872D9-9CFE-4247-AB8E-8893B0266480}" sibTransId="{F0729963-5ABA-42EA-B1D6-0FC4A018A2C4}"/>
    <dgm:cxn modelId="{8F4EDDF2-E6F2-4C7C-969C-DA4F19B85103}" srcId="{354F8FE2-9D8C-4549-B02A-AB3AEFB95C73}" destId="{BACCF441-17F9-4BB8-A5A1-B4345AF823F2}" srcOrd="1" destOrd="0" parTransId="{788AD6F4-E7AB-4ED4-ADB0-B762E2B9114F}" sibTransId="{6108087C-C4D3-4F98-9291-620CEB21F202}"/>
    <dgm:cxn modelId="{DD2CDDF3-ED6E-0342-9A80-057E0DFC2D5F}" type="presOf" srcId="{B62A1312-7E97-40E1-BA36-03A8B106C87E}" destId="{0A647AF6-E497-EC4A-B5B1-6989459BD197}" srcOrd="0" destOrd="0" presId="urn:microsoft.com/office/officeart/2008/layout/LinedList"/>
    <dgm:cxn modelId="{F4E471FC-42DA-4DD9-8483-5B12254F9DE8}" srcId="{E3BEC02C-9DD6-4FB6-919E-57BB3E077CF7}" destId="{354F8FE2-9D8C-4549-B02A-AB3AEFB95C73}" srcOrd="2" destOrd="0" parTransId="{C084F883-5EEB-4FF7-9CE2-6E779994458F}" sibTransId="{18761287-0D99-4C92-AB26-28763859D45C}"/>
    <dgm:cxn modelId="{F9B3A3DD-00C9-7246-AD24-157FE0AFD35F}" type="presParOf" srcId="{D4668B30-F92B-1D47-A182-3891BB9CBE7F}" destId="{53FDB49E-935F-984F-B244-BC3548A238D2}" srcOrd="0" destOrd="0" presId="urn:microsoft.com/office/officeart/2008/layout/LinedList"/>
    <dgm:cxn modelId="{1BCF8C56-235A-FD4E-9B3D-B7433AF971B7}" type="presParOf" srcId="{D4668B30-F92B-1D47-A182-3891BB9CBE7F}" destId="{BAE2E323-4122-F947-8933-EB8EDD16A079}" srcOrd="1" destOrd="0" presId="urn:microsoft.com/office/officeart/2008/layout/LinedList"/>
    <dgm:cxn modelId="{A0D97350-B5A7-EE44-B030-F0E4CC66E6D1}" type="presParOf" srcId="{BAE2E323-4122-F947-8933-EB8EDD16A079}" destId="{5E0A3243-A930-B046-BBEB-2BD468A0E41D}" srcOrd="0" destOrd="0" presId="urn:microsoft.com/office/officeart/2008/layout/LinedList"/>
    <dgm:cxn modelId="{5DAD1C3A-A738-C046-9B38-F97E7C0B3B67}" type="presParOf" srcId="{BAE2E323-4122-F947-8933-EB8EDD16A079}" destId="{77906FD8-B79B-CA41-AF9C-CACD78BD0132}" srcOrd="1" destOrd="0" presId="urn:microsoft.com/office/officeart/2008/layout/LinedList"/>
    <dgm:cxn modelId="{F6A4199D-189A-224D-AC9D-7D2363B8CA9D}" type="presParOf" srcId="{77906FD8-B79B-CA41-AF9C-CACD78BD0132}" destId="{39ADED21-AC06-D24E-B12D-EEE28E285F37}" srcOrd="0" destOrd="0" presId="urn:microsoft.com/office/officeart/2008/layout/LinedList"/>
    <dgm:cxn modelId="{79CAD096-7ED5-AF41-B751-641EC4E51A88}" type="presParOf" srcId="{77906FD8-B79B-CA41-AF9C-CACD78BD0132}" destId="{88A76D61-A070-B542-9962-D44533ED04EE}" srcOrd="1" destOrd="0" presId="urn:microsoft.com/office/officeart/2008/layout/LinedList"/>
    <dgm:cxn modelId="{A15230F8-15DF-134B-AE6F-C8DB3AEF4302}" type="presParOf" srcId="{88A76D61-A070-B542-9962-D44533ED04EE}" destId="{895379B9-E185-CE44-8882-B9BB1C1B6F76}" srcOrd="0" destOrd="0" presId="urn:microsoft.com/office/officeart/2008/layout/LinedList"/>
    <dgm:cxn modelId="{116F34BE-D0BC-D74B-A174-0F6DFF254DA2}" type="presParOf" srcId="{88A76D61-A070-B542-9962-D44533ED04EE}" destId="{B894A399-F10E-FE43-9382-6A6866AAEB7F}" srcOrd="1" destOrd="0" presId="urn:microsoft.com/office/officeart/2008/layout/LinedList"/>
    <dgm:cxn modelId="{3DFA31B7-0756-2D4A-98F7-DEE818B6BD4A}" type="presParOf" srcId="{88A76D61-A070-B542-9962-D44533ED04EE}" destId="{43CCADBA-4A39-E44E-A06C-53AFC7F7244C}" srcOrd="2" destOrd="0" presId="urn:microsoft.com/office/officeart/2008/layout/LinedList"/>
    <dgm:cxn modelId="{CC65E3B4-F4B7-4246-8E57-0C402B5A6CBC}" type="presParOf" srcId="{77906FD8-B79B-CA41-AF9C-CACD78BD0132}" destId="{5FD3D1FC-1E7F-214D-8F69-BB0D8CD2AA07}" srcOrd="2" destOrd="0" presId="urn:microsoft.com/office/officeart/2008/layout/LinedList"/>
    <dgm:cxn modelId="{A2CB0F8F-DDEF-B543-BDB6-7B13C2490C47}" type="presParOf" srcId="{77906FD8-B79B-CA41-AF9C-CACD78BD0132}" destId="{6502788B-9D72-554C-AA24-B7D9D3C7908F}" srcOrd="3" destOrd="0" presId="urn:microsoft.com/office/officeart/2008/layout/LinedList"/>
    <dgm:cxn modelId="{DB108397-10AA-4B4C-84F1-7202C050E000}" type="presParOf" srcId="{77906FD8-B79B-CA41-AF9C-CACD78BD0132}" destId="{E6D5FA4E-F62C-2343-B486-4C86F02CBEEE}" srcOrd="4" destOrd="0" presId="urn:microsoft.com/office/officeart/2008/layout/LinedList"/>
    <dgm:cxn modelId="{2B072293-50B3-C34D-BE9A-2AE1FC43F978}" type="presParOf" srcId="{E6D5FA4E-F62C-2343-B486-4C86F02CBEEE}" destId="{F7C255ED-4B61-D949-9050-B21256425D3E}" srcOrd="0" destOrd="0" presId="urn:microsoft.com/office/officeart/2008/layout/LinedList"/>
    <dgm:cxn modelId="{105A7759-BD28-1545-8BBD-45CACA14DEEF}" type="presParOf" srcId="{E6D5FA4E-F62C-2343-B486-4C86F02CBEEE}" destId="{F7FBB12A-8AAD-DF43-81EA-C4B558F21AA0}" srcOrd="1" destOrd="0" presId="urn:microsoft.com/office/officeart/2008/layout/LinedList"/>
    <dgm:cxn modelId="{DBE73EC9-C1E8-5449-A6FD-43AA8D0EA0D2}" type="presParOf" srcId="{E6D5FA4E-F62C-2343-B486-4C86F02CBEEE}" destId="{64641B63-A965-0744-B8B8-9523F0CA46B4}" srcOrd="2" destOrd="0" presId="urn:microsoft.com/office/officeart/2008/layout/LinedList"/>
    <dgm:cxn modelId="{F73AEBF0-EB97-A84D-B5E6-74F19061C29B}" type="presParOf" srcId="{77906FD8-B79B-CA41-AF9C-CACD78BD0132}" destId="{1BE3780A-176D-6348-B6AB-5B9BF5E6069C}" srcOrd="5" destOrd="0" presId="urn:microsoft.com/office/officeart/2008/layout/LinedList"/>
    <dgm:cxn modelId="{540C68F1-C446-0C46-8C86-E90637963A16}" type="presParOf" srcId="{77906FD8-B79B-CA41-AF9C-CACD78BD0132}" destId="{AB0B7C0B-8151-2948-BB65-F273B845B51D}" srcOrd="6" destOrd="0" presId="urn:microsoft.com/office/officeart/2008/layout/LinedList"/>
    <dgm:cxn modelId="{D30535C9-ABB2-C240-B0B7-4754D3226B34}" type="presParOf" srcId="{D4668B30-F92B-1D47-A182-3891BB9CBE7F}" destId="{86260A3A-C53A-3A4A-9C4D-39A77A339C74}" srcOrd="2" destOrd="0" presId="urn:microsoft.com/office/officeart/2008/layout/LinedList"/>
    <dgm:cxn modelId="{944E8058-6D2F-354F-B65E-B8EF20B7A130}" type="presParOf" srcId="{D4668B30-F92B-1D47-A182-3891BB9CBE7F}" destId="{4A3ADFA0-E378-9B48-A149-1E68CA0EBB4F}" srcOrd="3" destOrd="0" presId="urn:microsoft.com/office/officeart/2008/layout/LinedList"/>
    <dgm:cxn modelId="{65E11F37-164B-D84E-A478-98F0D5FCBCB6}" type="presParOf" srcId="{4A3ADFA0-E378-9B48-A149-1E68CA0EBB4F}" destId="{EBA60B7A-1862-EB4C-8203-7744AAD85EA9}" srcOrd="0" destOrd="0" presId="urn:microsoft.com/office/officeart/2008/layout/LinedList"/>
    <dgm:cxn modelId="{FCEA8769-4918-0D4B-B134-0B51DD383B7C}" type="presParOf" srcId="{4A3ADFA0-E378-9B48-A149-1E68CA0EBB4F}" destId="{4475B612-7DE3-4E4C-92C1-A3005415E109}" srcOrd="1" destOrd="0" presId="urn:microsoft.com/office/officeart/2008/layout/LinedList"/>
    <dgm:cxn modelId="{260D7166-B06F-434E-8EF4-132444712EAF}" type="presParOf" srcId="{4475B612-7DE3-4E4C-92C1-A3005415E109}" destId="{822D0F7F-DEA1-CB4B-9EC9-F191B7795FBB}" srcOrd="0" destOrd="0" presId="urn:microsoft.com/office/officeart/2008/layout/LinedList"/>
    <dgm:cxn modelId="{B4816BAE-5EC4-5642-9B70-187A97DF7DDC}" type="presParOf" srcId="{4475B612-7DE3-4E4C-92C1-A3005415E109}" destId="{6FCFA18B-7B73-AB46-B9E6-7C4B38F94C18}" srcOrd="1" destOrd="0" presId="urn:microsoft.com/office/officeart/2008/layout/LinedList"/>
    <dgm:cxn modelId="{24A3EA7E-89C8-1D44-9B7B-20DA5E11B60C}" type="presParOf" srcId="{6FCFA18B-7B73-AB46-B9E6-7C4B38F94C18}" destId="{0A2AC328-480A-1D43-BB3C-16F9A3116FCE}" srcOrd="0" destOrd="0" presId="urn:microsoft.com/office/officeart/2008/layout/LinedList"/>
    <dgm:cxn modelId="{FE9C310A-1721-A14E-8CFB-30E59185C7EF}" type="presParOf" srcId="{6FCFA18B-7B73-AB46-B9E6-7C4B38F94C18}" destId="{32768C35-7B57-3944-B678-40C2F58387FA}" srcOrd="1" destOrd="0" presId="urn:microsoft.com/office/officeart/2008/layout/LinedList"/>
    <dgm:cxn modelId="{15FD048F-BE05-CA44-81A5-F8E5B2AF7DD9}" type="presParOf" srcId="{6FCFA18B-7B73-AB46-B9E6-7C4B38F94C18}" destId="{DD8E1647-5D20-D341-857C-FA05E53851C8}" srcOrd="2" destOrd="0" presId="urn:microsoft.com/office/officeart/2008/layout/LinedList"/>
    <dgm:cxn modelId="{DE937008-B7E8-0B46-B962-6B352250B1E2}" type="presParOf" srcId="{4475B612-7DE3-4E4C-92C1-A3005415E109}" destId="{5ADD3958-A54E-9148-9833-FC8A6CADD129}" srcOrd="2" destOrd="0" presId="urn:microsoft.com/office/officeart/2008/layout/LinedList"/>
    <dgm:cxn modelId="{2E36279D-991A-754A-A9F3-7A8811D6030C}" type="presParOf" srcId="{4475B612-7DE3-4E4C-92C1-A3005415E109}" destId="{292191D5-E3A1-1C48-862C-6F642A723658}" srcOrd="3" destOrd="0" presId="urn:microsoft.com/office/officeart/2008/layout/LinedList"/>
    <dgm:cxn modelId="{ECBCB530-F79A-684D-9BE7-FBB351B5893C}" type="presParOf" srcId="{4475B612-7DE3-4E4C-92C1-A3005415E109}" destId="{69954C92-50AC-F04D-A2D9-80F747B94643}" srcOrd="4" destOrd="0" presId="urn:microsoft.com/office/officeart/2008/layout/LinedList"/>
    <dgm:cxn modelId="{F0B2578F-39D8-B44D-A1DE-89AF56FA7275}" type="presParOf" srcId="{69954C92-50AC-F04D-A2D9-80F747B94643}" destId="{42AC06DE-6BA8-A24B-997D-587377757AFD}" srcOrd="0" destOrd="0" presId="urn:microsoft.com/office/officeart/2008/layout/LinedList"/>
    <dgm:cxn modelId="{25738491-F38D-5948-96D0-3DE940A718AD}" type="presParOf" srcId="{69954C92-50AC-F04D-A2D9-80F747B94643}" destId="{0A647AF6-E497-EC4A-B5B1-6989459BD197}" srcOrd="1" destOrd="0" presId="urn:microsoft.com/office/officeart/2008/layout/LinedList"/>
    <dgm:cxn modelId="{4E7D30AD-4B17-4A49-930F-1468B97B4CF6}" type="presParOf" srcId="{69954C92-50AC-F04D-A2D9-80F747B94643}" destId="{7419F6C5-939D-C04A-91C2-27D1182485E1}" srcOrd="2" destOrd="0" presId="urn:microsoft.com/office/officeart/2008/layout/LinedList"/>
    <dgm:cxn modelId="{4540B4E6-CAA2-5647-8902-5D5EEA453C78}" type="presParOf" srcId="{4475B612-7DE3-4E4C-92C1-A3005415E109}" destId="{9C959934-C459-804E-949A-A63AEFCCD09A}" srcOrd="5" destOrd="0" presId="urn:microsoft.com/office/officeart/2008/layout/LinedList"/>
    <dgm:cxn modelId="{B89A4FD1-9487-5443-B582-A2756FC75410}" type="presParOf" srcId="{4475B612-7DE3-4E4C-92C1-A3005415E109}" destId="{9345C288-4827-CB4E-9DB4-5038E54605C3}" srcOrd="6" destOrd="0" presId="urn:microsoft.com/office/officeart/2008/layout/LinedList"/>
    <dgm:cxn modelId="{FEE71BA7-4112-0744-9500-7E9A34F72780}" type="presParOf" srcId="{D4668B30-F92B-1D47-A182-3891BB9CBE7F}" destId="{3A149445-7330-A644-984B-34300C551AD6}" srcOrd="4" destOrd="0" presId="urn:microsoft.com/office/officeart/2008/layout/LinedList"/>
    <dgm:cxn modelId="{3799EB96-C1F6-5E47-A216-0D969ACAFB4F}" type="presParOf" srcId="{D4668B30-F92B-1D47-A182-3891BB9CBE7F}" destId="{25A2CD14-25DE-C749-A4EB-BAE2D3EA9662}" srcOrd="5" destOrd="0" presId="urn:microsoft.com/office/officeart/2008/layout/LinedList"/>
    <dgm:cxn modelId="{E5E9B8A7-9301-F049-8E92-E922A2EB62EF}" type="presParOf" srcId="{25A2CD14-25DE-C749-A4EB-BAE2D3EA9662}" destId="{02405547-B67C-4E4F-9C0B-A0196F7CF24F}" srcOrd="0" destOrd="0" presId="urn:microsoft.com/office/officeart/2008/layout/LinedList"/>
    <dgm:cxn modelId="{41126358-A35F-974C-A22F-4BAC16670611}" type="presParOf" srcId="{25A2CD14-25DE-C749-A4EB-BAE2D3EA9662}" destId="{FE2CBFEA-4C83-6046-9FFB-08F0B6B664D2}" srcOrd="1" destOrd="0" presId="urn:microsoft.com/office/officeart/2008/layout/LinedList"/>
    <dgm:cxn modelId="{45CD636B-F887-804B-BF02-CD9278E313A2}" type="presParOf" srcId="{FE2CBFEA-4C83-6046-9FFB-08F0B6B664D2}" destId="{4AD73BEC-1E4E-2E4C-8298-9EC9BE13AEAA}" srcOrd="0" destOrd="0" presId="urn:microsoft.com/office/officeart/2008/layout/LinedList"/>
    <dgm:cxn modelId="{94ABEE16-D071-F747-9423-DDFD4F0C3DDB}" type="presParOf" srcId="{FE2CBFEA-4C83-6046-9FFB-08F0B6B664D2}" destId="{B69E9F4E-A796-0040-AD03-5D7FB4131D4B}" srcOrd="1" destOrd="0" presId="urn:microsoft.com/office/officeart/2008/layout/LinedList"/>
    <dgm:cxn modelId="{F6F9845B-B0EF-DE4B-B3B9-04DA49E110EB}" type="presParOf" srcId="{B69E9F4E-A796-0040-AD03-5D7FB4131D4B}" destId="{13B2C5F0-0352-AE4A-9A3D-B0DFC8FA0CC5}" srcOrd="0" destOrd="0" presId="urn:microsoft.com/office/officeart/2008/layout/LinedList"/>
    <dgm:cxn modelId="{D0DEF644-348E-9747-A0FA-B63DD98E9113}" type="presParOf" srcId="{B69E9F4E-A796-0040-AD03-5D7FB4131D4B}" destId="{B7312757-E6EF-694A-A5FE-2518BBBE14BD}" srcOrd="1" destOrd="0" presId="urn:microsoft.com/office/officeart/2008/layout/LinedList"/>
    <dgm:cxn modelId="{AFDF4BA3-E2E3-6244-BE2E-26DC4712A2E8}" type="presParOf" srcId="{B69E9F4E-A796-0040-AD03-5D7FB4131D4B}" destId="{6A2191AD-CB9F-C646-8B39-1A66E5C05E5E}" srcOrd="2" destOrd="0" presId="urn:microsoft.com/office/officeart/2008/layout/LinedList"/>
    <dgm:cxn modelId="{FD6197C1-7BA4-664F-914D-921B352298FF}" type="presParOf" srcId="{FE2CBFEA-4C83-6046-9FFB-08F0B6B664D2}" destId="{66199140-CC96-7045-97CA-7997D4E785D2}" srcOrd="2" destOrd="0" presId="urn:microsoft.com/office/officeart/2008/layout/LinedList"/>
    <dgm:cxn modelId="{B7FD7A70-61EB-BA48-82D6-03163B103ADC}" type="presParOf" srcId="{FE2CBFEA-4C83-6046-9FFB-08F0B6B664D2}" destId="{F2EAD613-AD62-BE4B-BA01-D538AD4A2670}" srcOrd="3" destOrd="0" presId="urn:microsoft.com/office/officeart/2008/layout/LinedList"/>
    <dgm:cxn modelId="{5B1FA17A-66F3-3F41-8067-8CDF1BBA7B0E}" type="presParOf" srcId="{FE2CBFEA-4C83-6046-9FFB-08F0B6B664D2}" destId="{8B66F094-06C1-C744-B817-1ABB3A663208}" srcOrd="4" destOrd="0" presId="urn:microsoft.com/office/officeart/2008/layout/LinedList"/>
    <dgm:cxn modelId="{67D4C5D5-43F5-7B4A-9432-D19AD309818F}" type="presParOf" srcId="{8B66F094-06C1-C744-B817-1ABB3A663208}" destId="{92FB745B-7BAF-3A4D-A97F-6345AF17D7F8}" srcOrd="0" destOrd="0" presId="urn:microsoft.com/office/officeart/2008/layout/LinedList"/>
    <dgm:cxn modelId="{D5176832-C60A-BE4A-8082-9385F52C947A}" type="presParOf" srcId="{8B66F094-06C1-C744-B817-1ABB3A663208}" destId="{C8EB5D41-C8ED-D04C-9AD9-CCEAD9556B7D}" srcOrd="1" destOrd="0" presId="urn:microsoft.com/office/officeart/2008/layout/LinedList"/>
    <dgm:cxn modelId="{A31CB80B-0242-CA4C-A854-326B73751A8D}" type="presParOf" srcId="{8B66F094-06C1-C744-B817-1ABB3A663208}" destId="{753C0D3D-1B13-CE49-AC5A-4F3E14EC5D59}" srcOrd="2" destOrd="0" presId="urn:microsoft.com/office/officeart/2008/layout/LinedList"/>
    <dgm:cxn modelId="{FF9EC483-3AAD-9D42-81E2-9A0FC97A0554}" type="presParOf" srcId="{FE2CBFEA-4C83-6046-9FFB-08F0B6B664D2}" destId="{38276ACB-2702-8742-8BB0-BC5FFF88A1AB}" srcOrd="5" destOrd="0" presId="urn:microsoft.com/office/officeart/2008/layout/LinedList"/>
    <dgm:cxn modelId="{A1A4FD35-98DF-E64A-B884-5ED89D39C2B2}" type="presParOf" srcId="{FE2CBFEA-4C83-6046-9FFB-08F0B6B664D2}" destId="{8E00474B-2339-6D4A-ACF2-653726A3163A}"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B78CC-6779-4E6D-BC3D-B635DF69E131}">
      <dsp:nvSpPr>
        <dsp:cNvPr id="0" name=""/>
        <dsp:cNvSpPr/>
      </dsp:nvSpPr>
      <dsp:spPr>
        <a:xfrm>
          <a:off x="798839" y="67882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5403F-A795-4C3F-BA11-A5311E792862}">
      <dsp:nvSpPr>
        <dsp:cNvPr id="0" name=""/>
        <dsp:cNvSpPr/>
      </dsp:nvSpPr>
      <dsp:spPr>
        <a:xfrm>
          <a:off x="1032840" y="91282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797A4-B1C2-480E-984C-83793674A3BC}">
      <dsp:nvSpPr>
        <dsp:cNvPr id="0" name=""/>
        <dsp:cNvSpPr/>
      </dsp:nvSpPr>
      <dsp:spPr>
        <a:xfrm>
          <a:off x="447839" y="21188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Previous Capstone</a:t>
          </a:r>
        </a:p>
      </dsp:txBody>
      <dsp:txXfrm>
        <a:off x="447839" y="2118821"/>
        <a:ext cx="1800000" cy="720000"/>
      </dsp:txXfrm>
    </dsp:sp>
    <dsp:sp modelId="{314FBC00-8357-415E-811E-D5E474C0C4E1}">
      <dsp:nvSpPr>
        <dsp:cNvPr id="0" name=""/>
        <dsp:cNvSpPr/>
      </dsp:nvSpPr>
      <dsp:spPr>
        <a:xfrm>
          <a:off x="2913840" y="67882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A240B-77CA-47FF-BA64-36B9C18C7CC6}">
      <dsp:nvSpPr>
        <dsp:cNvPr id="0" name=""/>
        <dsp:cNvSpPr/>
      </dsp:nvSpPr>
      <dsp:spPr>
        <a:xfrm>
          <a:off x="3147840" y="91282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3272E9-BA01-423B-A149-BAD9C59F4B2E}">
      <dsp:nvSpPr>
        <dsp:cNvPr id="0" name=""/>
        <dsp:cNvSpPr/>
      </dsp:nvSpPr>
      <dsp:spPr>
        <a:xfrm>
          <a:off x="2562840" y="21188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OUR Goal</a:t>
          </a:r>
        </a:p>
      </dsp:txBody>
      <dsp:txXfrm>
        <a:off x="2562840" y="2118821"/>
        <a:ext cx="1800000" cy="720000"/>
      </dsp:txXfrm>
    </dsp:sp>
    <dsp:sp modelId="{E89ACD9E-15A9-4B8B-9940-9B483677119F}">
      <dsp:nvSpPr>
        <dsp:cNvPr id="0" name=""/>
        <dsp:cNvSpPr/>
      </dsp:nvSpPr>
      <dsp:spPr>
        <a:xfrm>
          <a:off x="5028840" y="67882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98EC7-873F-47F4-9B6A-2682E63AC7EB}">
      <dsp:nvSpPr>
        <dsp:cNvPr id="0" name=""/>
        <dsp:cNvSpPr/>
      </dsp:nvSpPr>
      <dsp:spPr>
        <a:xfrm>
          <a:off x="5262840" y="91282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E67C2A-BA98-4388-AF73-426BB99A8813}">
      <dsp:nvSpPr>
        <dsp:cNvPr id="0" name=""/>
        <dsp:cNvSpPr/>
      </dsp:nvSpPr>
      <dsp:spPr>
        <a:xfrm>
          <a:off x="4677840" y="21188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Challenges</a:t>
          </a:r>
        </a:p>
      </dsp:txBody>
      <dsp:txXfrm>
        <a:off x="4677840" y="2118821"/>
        <a:ext cx="1800000" cy="720000"/>
      </dsp:txXfrm>
    </dsp:sp>
    <dsp:sp modelId="{EF26A627-1FDA-4455-838F-EBB304783EA5}">
      <dsp:nvSpPr>
        <dsp:cNvPr id="0" name=""/>
        <dsp:cNvSpPr/>
      </dsp:nvSpPr>
      <dsp:spPr>
        <a:xfrm>
          <a:off x="7143840" y="67882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8C6A3-3ECC-42DA-8C20-38F858C60D2A}">
      <dsp:nvSpPr>
        <dsp:cNvPr id="0" name=""/>
        <dsp:cNvSpPr/>
      </dsp:nvSpPr>
      <dsp:spPr>
        <a:xfrm>
          <a:off x="7377840" y="91282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6DCAC-DD1C-4AD8-B5EC-F56B4A8E464B}">
      <dsp:nvSpPr>
        <dsp:cNvPr id="0" name=""/>
        <dsp:cNvSpPr/>
      </dsp:nvSpPr>
      <dsp:spPr>
        <a:xfrm>
          <a:off x="6792840" y="21188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Where we are now</a:t>
          </a:r>
        </a:p>
      </dsp:txBody>
      <dsp:txXfrm>
        <a:off x="6792840" y="2118821"/>
        <a:ext cx="1800000" cy="720000"/>
      </dsp:txXfrm>
    </dsp:sp>
    <dsp:sp modelId="{70C8167C-3F75-4F66-A581-0DF209AAE063}">
      <dsp:nvSpPr>
        <dsp:cNvPr id="0" name=""/>
        <dsp:cNvSpPr/>
      </dsp:nvSpPr>
      <dsp:spPr>
        <a:xfrm>
          <a:off x="9258840" y="67882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3620A-1FB7-4E92-B691-518C4AD8A341}">
      <dsp:nvSpPr>
        <dsp:cNvPr id="0" name=""/>
        <dsp:cNvSpPr/>
      </dsp:nvSpPr>
      <dsp:spPr>
        <a:xfrm>
          <a:off x="9492840" y="91282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C3D285-A6CB-4311-B9CC-ED60FBBE0BB2}">
      <dsp:nvSpPr>
        <dsp:cNvPr id="0" name=""/>
        <dsp:cNvSpPr/>
      </dsp:nvSpPr>
      <dsp:spPr>
        <a:xfrm>
          <a:off x="8907840" y="211882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Next Steps</a:t>
          </a:r>
        </a:p>
      </dsp:txBody>
      <dsp:txXfrm>
        <a:off x="8907840" y="2118821"/>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DB49E-935F-984F-B244-BC3548A238D2}">
      <dsp:nvSpPr>
        <dsp:cNvPr id="0" name=""/>
        <dsp:cNvSpPr/>
      </dsp:nvSpPr>
      <dsp:spPr>
        <a:xfrm>
          <a:off x="0" y="2378"/>
          <a:ext cx="50212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0A3243-A930-B046-BBEB-2BD468A0E41D}">
      <dsp:nvSpPr>
        <dsp:cNvPr id="0" name=""/>
        <dsp:cNvSpPr/>
      </dsp:nvSpPr>
      <dsp:spPr>
        <a:xfrm>
          <a:off x="0" y="2378"/>
          <a:ext cx="1004252" cy="1621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Tektronix Clients:</a:t>
          </a:r>
          <a:endParaRPr lang="en-US" sz="1600" kern="1200"/>
        </a:p>
      </dsp:txBody>
      <dsp:txXfrm>
        <a:off x="0" y="2378"/>
        <a:ext cx="1004252" cy="1621897"/>
      </dsp:txXfrm>
    </dsp:sp>
    <dsp:sp modelId="{B894A399-F10E-FE43-9382-6A6866AAEB7F}">
      <dsp:nvSpPr>
        <dsp:cNvPr id="0" name=""/>
        <dsp:cNvSpPr/>
      </dsp:nvSpPr>
      <dsp:spPr>
        <a:xfrm>
          <a:off x="1079571" y="40074"/>
          <a:ext cx="3941690" cy="753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David Huddleson</a:t>
          </a:r>
        </a:p>
      </dsp:txBody>
      <dsp:txXfrm>
        <a:off x="1079571" y="40074"/>
        <a:ext cx="3941690" cy="753929"/>
      </dsp:txXfrm>
    </dsp:sp>
    <dsp:sp modelId="{5FD3D1FC-1E7F-214D-8F69-BB0D8CD2AA07}">
      <dsp:nvSpPr>
        <dsp:cNvPr id="0" name=""/>
        <dsp:cNvSpPr/>
      </dsp:nvSpPr>
      <dsp:spPr>
        <a:xfrm>
          <a:off x="1004252" y="794003"/>
          <a:ext cx="40170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FBB12A-8AAD-DF43-81EA-C4B558F21AA0}">
      <dsp:nvSpPr>
        <dsp:cNvPr id="0" name=""/>
        <dsp:cNvSpPr/>
      </dsp:nvSpPr>
      <dsp:spPr>
        <a:xfrm>
          <a:off x="1079571" y="831700"/>
          <a:ext cx="3941690" cy="753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Keith Tinsley</a:t>
          </a:r>
        </a:p>
      </dsp:txBody>
      <dsp:txXfrm>
        <a:off x="1079571" y="831700"/>
        <a:ext cx="3941690" cy="753929"/>
      </dsp:txXfrm>
    </dsp:sp>
    <dsp:sp modelId="{1BE3780A-176D-6348-B6AB-5B9BF5E6069C}">
      <dsp:nvSpPr>
        <dsp:cNvPr id="0" name=""/>
        <dsp:cNvSpPr/>
      </dsp:nvSpPr>
      <dsp:spPr>
        <a:xfrm>
          <a:off x="1004252" y="1585629"/>
          <a:ext cx="40170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260A3A-C53A-3A4A-9C4D-39A77A339C74}">
      <dsp:nvSpPr>
        <dsp:cNvPr id="0" name=""/>
        <dsp:cNvSpPr/>
      </dsp:nvSpPr>
      <dsp:spPr>
        <a:xfrm>
          <a:off x="0" y="1624276"/>
          <a:ext cx="5021262" cy="0"/>
        </a:xfrm>
        <a:prstGeom prst="line">
          <a:avLst/>
        </a:prstGeom>
        <a:solidFill>
          <a:schemeClr val="accent2">
            <a:hueOff val="748454"/>
            <a:satOff val="-337"/>
            <a:lumOff val="3529"/>
            <a:alphaOff val="0"/>
          </a:schemeClr>
        </a:solidFill>
        <a:ln w="12700" cap="flat" cmpd="sng" algn="ctr">
          <a:solidFill>
            <a:schemeClr val="accent2">
              <a:hueOff val="748454"/>
              <a:satOff val="-337"/>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A60B7A-1862-EB4C-8203-7744AAD85EA9}">
      <dsp:nvSpPr>
        <dsp:cNvPr id="0" name=""/>
        <dsp:cNvSpPr/>
      </dsp:nvSpPr>
      <dsp:spPr>
        <a:xfrm>
          <a:off x="0" y="1624276"/>
          <a:ext cx="1004252" cy="1621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Faculty Advisor:</a:t>
          </a:r>
          <a:endParaRPr lang="en-US" sz="1600" kern="1200"/>
        </a:p>
      </dsp:txBody>
      <dsp:txXfrm>
        <a:off x="0" y="1624276"/>
        <a:ext cx="1004252" cy="1621897"/>
      </dsp:txXfrm>
    </dsp:sp>
    <dsp:sp modelId="{32768C35-7B57-3944-B678-40C2F58387FA}">
      <dsp:nvSpPr>
        <dsp:cNvPr id="0" name=""/>
        <dsp:cNvSpPr/>
      </dsp:nvSpPr>
      <dsp:spPr>
        <a:xfrm>
          <a:off x="1079571" y="1661972"/>
          <a:ext cx="3941690" cy="753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Kyle Bernard</a:t>
          </a:r>
        </a:p>
      </dsp:txBody>
      <dsp:txXfrm>
        <a:off x="1079571" y="1661972"/>
        <a:ext cx="3941690" cy="753929"/>
      </dsp:txXfrm>
    </dsp:sp>
    <dsp:sp modelId="{5ADD3958-A54E-9148-9833-FC8A6CADD129}">
      <dsp:nvSpPr>
        <dsp:cNvPr id="0" name=""/>
        <dsp:cNvSpPr/>
      </dsp:nvSpPr>
      <dsp:spPr>
        <a:xfrm>
          <a:off x="1004252" y="2415901"/>
          <a:ext cx="40170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647AF6-E497-EC4A-B5B1-6989459BD197}">
      <dsp:nvSpPr>
        <dsp:cNvPr id="0" name=""/>
        <dsp:cNvSpPr/>
      </dsp:nvSpPr>
      <dsp:spPr>
        <a:xfrm>
          <a:off x="1079571" y="2453598"/>
          <a:ext cx="3941690" cy="753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Surj Patel</a:t>
          </a:r>
        </a:p>
      </dsp:txBody>
      <dsp:txXfrm>
        <a:off x="1079571" y="2453598"/>
        <a:ext cx="3941690" cy="753929"/>
      </dsp:txXfrm>
    </dsp:sp>
    <dsp:sp modelId="{9C959934-C459-804E-949A-A63AEFCCD09A}">
      <dsp:nvSpPr>
        <dsp:cNvPr id="0" name=""/>
        <dsp:cNvSpPr/>
      </dsp:nvSpPr>
      <dsp:spPr>
        <a:xfrm>
          <a:off x="1004252" y="3207527"/>
          <a:ext cx="40170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149445-7330-A644-984B-34300C551AD6}">
      <dsp:nvSpPr>
        <dsp:cNvPr id="0" name=""/>
        <dsp:cNvSpPr/>
      </dsp:nvSpPr>
      <dsp:spPr>
        <a:xfrm>
          <a:off x="0" y="3246173"/>
          <a:ext cx="5021262" cy="0"/>
        </a:xfrm>
        <a:prstGeom prst="line">
          <a:avLst/>
        </a:prstGeom>
        <a:solidFill>
          <a:schemeClr val="accent2">
            <a:hueOff val="1496908"/>
            <a:satOff val="-674"/>
            <a:lumOff val="7057"/>
            <a:alphaOff val="0"/>
          </a:schemeClr>
        </a:solidFill>
        <a:ln w="12700" cap="flat" cmpd="sng" algn="ctr">
          <a:solidFill>
            <a:schemeClr val="accent2">
              <a:hueOff val="1496908"/>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05547-B67C-4E4F-9C0B-A0196F7CF24F}">
      <dsp:nvSpPr>
        <dsp:cNvPr id="0" name=""/>
        <dsp:cNvSpPr/>
      </dsp:nvSpPr>
      <dsp:spPr>
        <a:xfrm>
          <a:off x="0" y="3246173"/>
          <a:ext cx="1004252" cy="1621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Peers:</a:t>
          </a:r>
          <a:endParaRPr lang="en-US" sz="1600" kern="1200"/>
        </a:p>
      </dsp:txBody>
      <dsp:txXfrm>
        <a:off x="0" y="3246173"/>
        <a:ext cx="1004252" cy="1621897"/>
      </dsp:txXfrm>
    </dsp:sp>
    <dsp:sp modelId="{B7312757-E6EF-694A-A5FE-2518BBBE14BD}">
      <dsp:nvSpPr>
        <dsp:cNvPr id="0" name=""/>
        <dsp:cNvSpPr/>
      </dsp:nvSpPr>
      <dsp:spPr>
        <a:xfrm>
          <a:off x="1079571" y="3283870"/>
          <a:ext cx="3941690" cy="753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Kyle Sanchez</a:t>
          </a:r>
        </a:p>
      </dsp:txBody>
      <dsp:txXfrm>
        <a:off x="1079571" y="3283870"/>
        <a:ext cx="3941690" cy="753929"/>
      </dsp:txXfrm>
    </dsp:sp>
    <dsp:sp modelId="{66199140-CC96-7045-97CA-7997D4E785D2}">
      <dsp:nvSpPr>
        <dsp:cNvPr id="0" name=""/>
        <dsp:cNvSpPr/>
      </dsp:nvSpPr>
      <dsp:spPr>
        <a:xfrm>
          <a:off x="1004252" y="4037799"/>
          <a:ext cx="40170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EB5D41-C8ED-D04C-9AD9-CCEAD9556B7D}">
      <dsp:nvSpPr>
        <dsp:cNvPr id="0" name=""/>
        <dsp:cNvSpPr/>
      </dsp:nvSpPr>
      <dsp:spPr>
        <a:xfrm>
          <a:off x="1079571" y="4075495"/>
          <a:ext cx="3941690" cy="753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Zach Mader</a:t>
          </a:r>
        </a:p>
      </dsp:txBody>
      <dsp:txXfrm>
        <a:off x="1079571" y="4075495"/>
        <a:ext cx="3941690" cy="753929"/>
      </dsp:txXfrm>
    </dsp:sp>
    <dsp:sp modelId="{38276ACB-2702-8742-8BB0-BC5FFF88A1AB}">
      <dsp:nvSpPr>
        <dsp:cNvPr id="0" name=""/>
        <dsp:cNvSpPr/>
      </dsp:nvSpPr>
      <dsp:spPr>
        <a:xfrm>
          <a:off x="1004252" y="4829425"/>
          <a:ext cx="40170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4/24/23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53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4/24/23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7969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4/24/23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98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4/24/23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4119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4/24/23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9525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4/24/23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1505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4/24/23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9744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4/24/23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6810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4/24/23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260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4/24/23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1588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4/24/23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49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4/24/23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98847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61CB0-3B2D-E2D8-247D-F5B4224EC93F}"/>
              </a:ext>
            </a:extLst>
          </p:cNvPr>
          <p:cNvSpPr>
            <a:spLocks noGrp="1"/>
          </p:cNvSpPr>
          <p:nvPr>
            <p:ph type="title"/>
          </p:nvPr>
        </p:nvSpPr>
        <p:spPr>
          <a:xfrm>
            <a:off x="991134" y="1306333"/>
            <a:ext cx="10206681" cy="2529855"/>
          </a:xfrm>
        </p:spPr>
        <p:txBody>
          <a:bodyPr>
            <a:noAutofit/>
          </a:bodyPr>
          <a:lstStyle/>
          <a:p>
            <a:pPr algn="ctr"/>
            <a:r>
              <a:rPr lang="en-US" sz="8800" dirty="0"/>
              <a:t>Tektronix Capstone</a:t>
            </a:r>
            <a:br>
              <a:rPr lang="en-US" sz="8800" dirty="0"/>
            </a:br>
            <a:r>
              <a:rPr lang="en-US" sz="6000" dirty="0"/>
              <a:t>2022-23</a:t>
            </a:r>
            <a:br>
              <a:rPr lang="en-US" sz="8800" dirty="0"/>
            </a:br>
            <a:endParaRPr lang="en-US" sz="8800" dirty="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with medium confidence">
            <a:extLst>
              <a:ext uri="{FF2B5EF4-FFF2-40B4-BE49-F238E27FC236}">
                <a16:creationId xmlns:a16="http://schemas.microsoft.com/office/drawing/2014/main" id="{61F28392-B288-CEBE-AF69-79E29FCBE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392" y="5413257"/>
            <a:ext cx="5080157" cy="936653"/>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897F4897-175E-6DCD-8098-CB7A7464B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9" y="5408945"/>
            <a:ext cx="3106847" cy="936653"/>
          </a:xfrm>
          <a:prstGeom prst="rect">
            <a:avLst/>
          </a:prstGeom>
        </p:spPr>
      </p:pic>
      <p:sp>
        <p:nvSpPr>
          <p:cNvPr id="8" name="Title 1">
            <a:extLst>
              <a:ext uri="{FF2B5EF4-FFF2-40B4-BE49-F238E27FC236}">
                <a16:creationId xmlns:a16="http://schemas.microsoft.com/office/drawing/2014/main" id="{4E8A9F28-AE55-955D-56F1-60EB05AE405A}"/>
              </a:ext>
            </a:extLst>
          </p:cNvPr>
          <p:cNvSpPr txBox="1">
            <a:spLocks/>
          </p:cNvSpPr>
          <p:nvPr/>
        </p:nvSpPr>
        <p:spPr>
          <a:xfrm>
            <a:off x="1822105" y="4339961"/>
            <a:ext cx="8544741" cy="565211"/>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US" sz="2000" b="0" dirty="0">
                <a:latin typeface="+mn-lt"/>
              </a:rPr>
              <a:t>Aashish Anand, Alec </a:t>
            </a:r>
            <a:r>
              <a:rPr lang="en-US" sz="2000" b="0" dirty="0" err="1">
                <a:latin typeface="+mn-lt"/>
              </a:rPr>
              <a:t>Uyematsu</a:t>
            </a:r>
            <a:r>
              <a:rPr lang="en-US" sz="2000" b="0" dirty="0">
                <a:latin typeface="+mn-lt"/>
              </a:rPr>
              <a:t>, Connor Morgan, Devam Patel, Tony Hayden</a:t>
            </a:r>
          </a:p>
        </p:txBody>
      </p:sp>
    </p:spTree>
    <p:extLst>
      <p:ext uri="{BB962C8B-B14F-4D97-AF65-F5344CB8AC3E}">
        <p14:creationId xmlns:p14="http://schemas.microsoft.com/office/powerpoint/2010/main" val="398681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E4DDC-8AA5-E6B9-2066-B11A7DE551BB}"/>
              </a:ext>
            </a:extLst>
          </p:cNvPr>
          <p:cNvSpPr>
            <a:spLocks noGrp="1"/>
          </p:cNvSpPr>
          <p:nvPr>
            <p:ph type="title"/>
          </p:nvPr>
        </p:nvSpPr>
        <p:spPr>
          <a:xfrm>
            <a:off x="517870" y="3014378"/>
            <a:ext cx="5021183" cy="781619"/>
          </a:xfrm>
        </p:spPr>
        <p:txBody>
          <a:bodyPr vert="horz" lIns="91440" tIns="45720" rIns="91440" bIns="45720" rtlCol="0" anchor="t">
            <a:normAutofit/>
          </a:bodyPr>
          <a:lstStyle/>
          <a:p>
            <a:r>
              <a:rPr lang="en-US" sz="4200"/>
              <a:t>Acknowledgements</a:t>
            </a:r>
          </a:p>
        </p:txBody>
      </p:sp>
      <p:sp>
        <p:nvSpPr>
          <p:cNvPr id="19" name="Rectangle 1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with medium confidence">
            <a:extLst>
              <a:ext uri="{FF2B5EF4-FFF2-40B4-BE49-F238E27FC236}">
                <a16:creationId xmlns:a16="http://schemas.microsoft.com/office/drawing/2014/main" id="{3247011A-D421-69B4-6F2A-8DF694B0D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graphicFrame>
        <p:nvGraphicFramePr>
          <p:cNvPr id="9" name="Content Placeholder 3">
            <a:extLst>
              <a:ext uri="{FF2B5EF4-FFF2-40B4-BE49-F238E27FC236}">
                <a16:creationId xmlns:a16="http://schemas.microsoft.com/office/drawing/2014/main" id="{AF7EBB34-D9D0-BC27-4821-F5B6928EBB55}"/>
              </a:ext>
            </a:extLst>
          </p:cNvPr>
          <p:cNvGraphicFramePr>
            <a:graphicFrameLocks noGrp="1"/>
          </p:cNvGraphicFramePr>
          <p:nvPr>
            <p:ph sz="half" idx="2"/>
            <p:extLst>
              <p:ext uri="{D42A27DB-BD31-4B8C-83A1-F6EECF244321}">
                <p14:modId xmlns:p14="http://schemas.microsoft.com/office/powerpoint/2010/main" val="1541344755"/>
              </p:ext>
            </p:extLst>
          </p:nvPr>
        </p:nvGraphicFramePr>
        <p:xfrm>
          <a:off x="6662738" y="969963"/>
          <a:ext cx="5021262" cy="487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Text&#10;&#10;Description automatically generated with medium confidence">
            <a:extLst>
              <a:ext uri="{FF2B5EF4-FFF2-40B4-BE49-F238E27FC236}">
                <a16:creationId xmlns:a16="http://schemas.microsoft.com/office/drawing/2014/main" id="{6A8A8C7C-B0E0-E6EF-4BBA-B1E18EA2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72782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61CB0-3B2D-E2D8-247D-F5B4224EC93F}"/>
              </a:ext>
            </a:extLst>
          </p:cNvPr>
          <p:cNvSpPr>
            <a:spLocks noGrp="1"/>
          </p:cNvSpPr>
          <p:nvPr>
            <p:ph type="title"/>
          </p:nvPr>
        </p:nvSpPr>
        <p:spPr>
          <a:xfrm>
            <a:off x="991134" y="2823144"/>
            <a:ext cx="10206681" cy="1211706"/>
          </a:xfrm>
        </p:spPr>
        <p:txBody>
          <a:bodyPr>
            <a:noAutofit/>
          </a:bodyPr>
          <a:lstStyle/>
          <a:p>
            <a:pPr algn="ctr"/>
            <a:r>
              <a:rPr lang="en-US" sz="8800" dirty="0"/>
              <a:t>Live Demo</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E8A9F28-AE55-955D-56F1-60EB05AE405A}"/>
              </a:ext>
            </a:extLst>
          </p:cNvPr>
          <p:cNvSpPr txBox="1">
            <a:spLocks/>
          </p:cNvSpPr>
          <p:nvPr/>
        </p:nvSpPr>
        <p:spPr>
          <a:xfrm>
            <a:off x="1822105" y="4339961"/>
            <a:ext cx="8544741" cy="565211"/>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endParaRPr lang="en-US" sz="2000" b="0" dirty="0">
              <a:latin typeface="+mn-lt"/>
            </a:endParaRPr>
          </a:p>
        </p:txBody>
      </p:sp>
    </p:spTree>
    <p:extLst>
      <p:ext uri="{BB962C8B-B14F-4D97-AF65-F5344CB8AC3E}">
        <p14:creationId xmlns:p14="http://schemas.microsoft.com/office/powerpoint/2010/main" val="294913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E4433A-B2F9-DF44-58BE-1CF9362EE14B}"/>
              </a:ext>
            </a:extLst>
          </p:cNvPr>
          <p:cNvSpPr>
            <a:spLocks noGrp="1"/>
          </p:cNvSpPr>
          <p:nvPr>
            <p:ph type="title"/>
          </p:nvPr>
        </p:nvSpPr>
        <p:spPr>
          <a:xfrm>
            <a:off x="515112" y="657369"/>
            <a:ext cx="11155680" cy="1636411"/>
          </a:xfrm>
        </p:spPr>
        <p:txBody>
          <a:bodyPr>
            <a:normAutofit/>
          </a:bodyPr>
          <a:lstStyle/>
          <a:p>
            <a:r>
              <a:rPr lang="en-US"/>
              <a:t>Overview</a:t>
            </a:r>
          </a:p>
        </p:txBody>
      </p:sp>
      <p:graphicFrame>
        <p:nvGraphicFramePr>
          <p:cNvPr id="9" name="Content Placeholder 2">
            <a:extLst>
              <a:ext uri="{FF2B5EF4-FFF2-40B4-BE49-F238E27FC236}">
                <a16:creationId xmlns:a16="http://schemas.microsoft.com/office/drawing/2014/main" id="{14F739CA-7763-4CB2-7367-F50B9CD2E025}"/>
              </a:ext>
            </a:extLst>
          </p:cNvPr>
          <p:cNvGraphicFramePr>
            <a:graphicFrameLocks/>
          </p:cNvGraphicFramePr>
          <p:nvPr/>
        </p:nvGraphicFramePr>
        <p:xfrm>
          <a:off x="515112" y="199886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Icon&#10;&#10;Description automatically generated with medium confidence">
            <a:extLst>
              <a:ext uri="{FF2B5EF4-FFF2-40B4-BE49-F238E27FC236}">
                <a16:creationId xmlns:a16="http://schemas.microsoft.com/office/drawing/2014/main" id="{124E683F-2A66-2320-642E-A600525D63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8335E576-EA6C-A1EC-BE85-68D3CC8D25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76377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1B60-6819-3562-2802-C83B44CE3D07}"/>
              </a:ext>
            </a:extLst>
          </p:cNvPr>
          <p:cNvSpPr>
            <a:spLocks noGrp="1"/>
          </p:cNvSpPr>
          <p:nvPr>
            <p:ph type="title"/>
          </p:nvPr>
        </p:nvSpPr>
        <p:spPr>
          <a:xfrm>
            <a:off x="405449" y="774938"/>
            <a:ext cx="6266695" cy="690005"/>
          </a:xfrm>
        </p:spPr>
        <p:txBody>
          <a:bodyPr>
            <a:normAutofit fontScale="90000"/>
          </a:bodyPr>
          <a:lstStyle/>
          <a:p>
            <a:r>
              <a:rPr lang="en-US"/>
              <a:t>Previous Capstone</a:t>
            </a:r>
          </a:p>
        </p:txBody>
      </p:sp>
      <p:sp>
        <p:nvSpPr>
          <p:cNvPr id="3" name="Oval 2">
            <a:extLst>
              <a:ext uri="{FF2B5EF4-FFF2-40B4-BE49-F238E27FC236}">
                <a16:creationId xmlns:a16="http://schemas.microsoft.com/office/drawing/2014/main" id="{CC94CCA4-47EB-7EF0-86D7-360A75337A9A}"/>
              </a:ext>
            </a:extLst>
          </p:cNvPr>
          <p:cNvSpPr/>
          <p:nvPr/>
        </p:nvSpPr>
        <p:spPr>
          <a:xfrm>
            <a:off x="8708064" y="1901251"/>
            <a:ext cx="2983683" cy="2992767"/>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4" name="Rectangle 3" descr="Books">
            <a:extLst>
              <a:ext uri="{FF2B5EF4-FFF2-40B4-BE49-F238E27FC236}">
                <a16:creationId xmlns:a16="http://schemas.microsoft.com/office/drawing/2014/main" id="{F08A14CC-3979-4850-34D1-EFB5D9D86F0B}"/>
              </a:ext>
            </a:extLst>
          </p:cNvPr>
          <p:cNvSpPr/>
          <p:nvPr/>
        </p:nvSpPr>
        <p:spPr>
          <a:xfrm>
            <a:off x="9343930" y="2539053"/>
            <a:ext cx="1711949" cy="171716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8" name="TextBox 7">
            <a:extLst>
              <a:ext uri="{FF2B5EF4-FFF2-40B4-BE49-F238E27FC236}">
                <a16:creationId xmlns:a16="http://schemas.microsoft.com/office/drawing/2014/main" id="{933B2D5F-1C0C-E4C2-362D-38DFD0A28730}"/>
              </a:ext>
            </a:extLst>
          </p:cNvPr>
          <p:cNvSpPr txBox="1"/>
          <p:nvPr/>
        </p:nvSpPr>
        <p:spPr>
          <a:xfrm>
            <a:off x="405449" y="1901251"/>
            <a:ext cx="7783033" cy="3203441"/>
          </a:xfrm>
          <a:prstGeom prst="rect">
            <a:avLst/>
          </a:prstGeom>
          <a:noFill/>
        </p:spPr>
        <p:txBody>
          <a:bodyPr wrap="square" rtlCol="0">
            <a:spAutoFit/>
          </a:bodyPr>
          <a:lstStyle/>
          <a:p>
            <a:pPr marL="285750" indent="-285750" algn="l">
              <a:spcAft>
                <a:spcPts val="125"/>
              </a:spcAft>
              <a:buFont typeface="Arial" panose="020B0604020202020204" pitchFamily="34" charset="0"/>
              <a:buChar char="•"/>
            </a:pPr>
            <a:r>
              <a:rPr lang="en-US" b="0" i="0">
                <a:effectLst/>
              </a:rPr>
              <a:t>Two capstone groups have contributed to the development of this project</a:t>
            </a:r>
          </a:p>
          <a:p>
            <a:pPr marL="285750" indent="-285750" algn="l">
              <a:spcAft>
                <a:spcPts val="125"/>
              </a:spcAft>
              <a:buFont typeface="Arial" panose="020B0604020202020204" pitchFamily="34" charset="0"/>
              <a:buChar char="•"/>
            </a:pPr>
            <a:r>
              <a:rPr lang="en-US" b="0" i="0">
                <a:effectLst/>
              </a:rPr>
              <a:t>First capstone team developed a Unity application that relied on “dummy” RSA data.</a:t>
            </a:r>
          </a:p>
          <a:p>
            <a:pPr marL="285750" indent="-285750" algn="l">
              <a:spcAft>
                <a:spcPts val="125"/>
              </a:spcAft>
              <a:buFont typeface="Arial" panose="020B0604020202020204" pitchFamily="34" charset="0"/>
              <a:buChar char="•"/>
            </a:pPr>
            <a:r>
              <a:rPr lang="en-US" b="0" i="0">
                <a:effectLst/>
              </a:rPr>
              <a:t>Second capstone team improved the application by incorporating real RSA values using a Python script to generate PNG images.</a:t>
            </a:r>
          </a:p>
          <a:p>
            <a:pPr marL="285750" indent="-285750" algn="l">
              <a:spcAft>
                <a:spcPts val="125"/>
              </a:spcAft>
              <a:buFont typeface="Arial" panose="020B0604020202020204" pitchFamily="34" charset="0"/>
              <a:buChar char="•"/>
            </a:pPr>
            <a:r>
              <a:rPr lang="en-US" b="0" i="0">
                <a:effectLst/>
              </a:rPr>
              <a:t>Python language caused performance limitations resulting in a suboptimal user experience (1.5 to 2 frames per second).</a:t>
            </a:r>
          </a:p>
          <a:p>
            <a:pPr marL="285750" indent="-285750" algn="l">
              <a:spcAft>
                <a:spcPts val="125"/>
              </a:spcAft>
              <a:buFont typeface="Arial" panose="020B0604020202020204" pitchFamily="34" charset="0"/>
              <a:buChar char="•"/>
            </a:pPr>
            <a:r>
              <a:rPr lang="en-US" b="0" i="0">
                <a:effectLst/>
              </a:rPr>
              <a:t>The application lacked key features such as frequency, span, and amplitude customization options</a:t>
            </a:r>
          </a:p>
          <a:p>
            <a:pPr marL="285750" indent="-285750" algn="l">
              <a:spcAft>
                <a:spcPts val="125"/>
              </a:spcAft>
              <a:buFont typeface="Arial" panose="020B0604020202020204" pitchFamily="34" charset="0"/>
              <a:buChar char="•"/>
            </a:pPr>
            <a:r>
              <a:rPr lang="en-US" b="0" i="0">
                <a:effectLst/>
              </a:rPr>
              <a:t>These limitations highlighted the need for further optimization and feature development</a:t>
            </a:r>
          </a:p>
        </p:txBody>
      </p:sp>
      <p:pic>
        <p:nvPicPr>
          <p:cNvPr id="13" name="Picture 12" descr="Icon&#10;&#10;Description automatically generated with medium confidence">
            <a:extLst>
              <a:ext uri="{FF2B5EF4-FFF2-40B4-BE49-F238E27FC236}">
                <a16:creationId xmlns:a16="http://schemas.microsoft.com/office/drawing/2014/main" id="{9C4244DC-38AB-373A-E350-0FADE4AEA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C054CD23-ACA7-7978-9D3C-113E3B826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21043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1B60-6819-3562-2802-C83B44CE3D07}"/>
              </a:ext>
            </a:extLst>
          </p:cNvPr>
          <p:cNvSpPr>
            <a:spLocks noGrp="1"/>
          </p:cNvSpPr>
          <p:nvPr>
            <p:ph type="title"/>
          </p:nvPr>
        </p:nvSpPr>
        <p:spPr>
          <a:xfrm>
            <a:off x="405449" y="785571"/>
            <a:ext cx="6266695" cy="690005"/>
          </a:xfrm>
        </p:spPr>
        <p:txBody>
          <a:bodyPr>
            <a:normAutofit fontScale="90000"/>
          </a:bodyPr>
          <a:lstStyle/>
          <a:p>
            <a:r>
              <a:rPr lang="en-US"/>
              <a:t>Our Goals</a:t>
            </a:r>
          </a:p>
        </p:txBody>
      </p:sp>
      <p:sp>
        <p:nvSpPr>
          <p:cNvPr id="3" name="Oval 2">
            <a:extLst>
              <a:ext uri="{FF2B5EF4-FFF2-40B4-BE49-F238E27FC236}">
                <a16:creationId xmlns:a16="http://schemas.microsoft.com/office/drawing/2014/main" id="{CC94CCA4-47EB-7EF0-86D7-360A75337A9A}"/>
              </a:ext>
            </a:extLst>
          </p:cNvPr>
          <p:cNvSpPr/>
          <p:nvPr/>
        </p:nvSpPr>
        <p:spPr>
          <a:xfrm>
            <a:off x="8708064" y="1901251"/>
            <a:ext cx="2983683" cy="2992767"/>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933B2D5F-1C0C-E4C2-362D-38DFD0A28730}"/>
              </a:ext>
            </a:extLst>
          </p:cNvPr>
          <p:cNvSpPr txBox="1"/>
          <p:nvPr/>
        </p:nvSpPr>
        <p:spPr>
          <a:xfrm>
            <a:off x="405449" y="1748134"/>
            <a:ext cx="7783033" cy="1551515"/>
          </a:xfrm>
          <a:prstGeom prst="rect">
            <a:avLst/>
          </a:prstGeom>
          <a:noFill/>
        </p:spPr>
        <p:txBody>
          <a:bodyPr wrap="square" rtlCol="0">
            <a:spAutoFit/>
          </a:bodyPr>
          <a:lstStyle/>
          <a:p>
            <a:pPr marL="342900" marR="635" lvl="0" indent="-342900" algn="just">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Increase frame rate of the DPX graph</a:t>
            </a:r>
          </a:p>
          <a:p>
            <a:pPr marL="342900" marR="635" lvl="0" indent="-342900" algn="just">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Update the user interface (UI) to add RSA settings modification</a:t>
            </a:r>
          </a:p>
          <a:p>
            <a:pPr marL="342900" marR="635" lvl="0" indent="-342900" algn="just">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Clean up the old UI</a:t>
            </a:r>
          </a:p>
          <a:p>
            <a:pPr marL="342900" marR="635" indent="-342900" algn="just">
              <a:lnSpc>
                <a:spcPct val="103000"/>
              </a:lnSpc>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Voice commands</a:t>
            </a:r>
          </a:p>
          <a:p>
            <a:pPr marL="342900" marR="635" lvl="0" indent="-342900" algn="just">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GPS tracking</a:t>
            </a:r>
          </a:p>
        </p:txBody>
      </p:sp>
      <p:pic>
        <p:nvPicPr>
          <p:cNvPr id="13" name="Picture 12" descr="Icon&#10;&#10;Description automatically generated with medium confidence">
            <a:extLst>
              <a:ext uri="{FF2B5EF4-FFF2-40B4-BE49-F238E27FC236}">
                <a16:creationId xmlns:a16="http://schemas.microsoft.com/office/drawing/2014/main" id="{9C4244DC-38AB-373A-E350-0FADE4AE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sp>
        <p:nvSpPr>
          <p:cNvPr id="5" name="Rectangle 4" descr="Target">
            <a:extLst>
              <a:ext uri="{FF2B5EF4-FFF2-40B4-BE49-F238E27FC236}">
                <a16:creationId xmlns:a16="http://schemas.microsoft.com/office/drawing/2014/main" id="{5B621E86-F46C-4500-2B2C-D57561752460}"/>
              </a:ext>
            </a:extLst>
          </p:cNvPr>
          <p:cNvSpPr/>
          <p:nvPr/>
        </p:nvSpPr>
        <p:spPr>
          <a:xfrm>
            <a:off x="9294797" y="2492526"/>
            <a:ext cx="1810215" cy="181021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pic>
        <p:nvPicPr>
          <p:cNvPr id="11" name="Picture 10" descr="Text&#10;&#10;Description automatically generated with medium confidence">
            <a:extLst>
              <a:ext uri="{FF2B5EF4-FFF2-40B4-BE49-F238E27FC236}">
                <a16:creationId xmlns:a16="http://schemas.microsoft.com/office/drawing/2014/main" id="{9443E140-7D09-C2F9-BE2D-21204E5DCF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46872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1B60-6819-3562-2802-C83B44CE3D07}"/>
              </a:ext>
            </a:extLst>
          </p:cNvPr>
          <p:cNvSpPr>
            <a:spLocks noGrp="1"/>
          </p:cNvSpPr>
          <p:nvPr>
            <p:ph type="title"/>
          </p:nvPr>
        </p:nvSpPr>
        <p:spPr>
          <a:xfrm>
            <a:off x="405449" y="785571"/>
            <a:ext cx="6266695" cy="690005"/>
          </a:xfrm>
        </p:spPr>
        <p:txBody>
          <a:bodyPr>
            <a:normAutofit fontScale="90000"/>
          </a:bodyPr>
          <a:lstStyle/>
          <a:p>
            <a:r>
              <a:rPr lang="en-US"/>
              <a:t>Challenges</a:t>
            </a:r>
          </a:p>
        </p:txBody>
      </p:sp>
      <p:sp>
        <p:nvSpPr>
          <p:cNvPr id="3" name="Oval 2">
            <a:extLst>
              <a:ext uri="{FF2B5EF4-FFF2-40B4-BE49-F238E27FC236}">
                <a16:creationId xmlns:a16="http://schemas.microsoft.com/office/drawing/2014/main" id="{CC94CCA4-47EB-7EF0-86D7-360A75337A9A}"/>
              </a:ext>
            </a:extLst>
          </p:cNvPr>
          <p:cNvSpPr/>
          <p:nvPr/>
        </p:nvSpPr>
        <p:spPr>
          <a:xfrm>
            <a:off x="8708064" y="1901251"/>
            <a:ext cx="2983683" cy="2992767"/>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933B2D5F-1C0C-E4C2-362D-38DFD0A28730}"/>
              </a:ext>
            </a:extLst>
          </p:cNvPr>
          <p:cNvSpPr txBox="1"/>
          <p:nvPr/>
        </p:nvSpPr>
        <p:spPr>
          <a:xfrm>
            <a:off x="405449" y="1748134"/>
            <a:ext cx="7783033" cy="2108269"/>
          </a:xfrm>
          <a:prstGeom prst="rect">
            <a:avLst/>
          </a:prstGeom>
          <a:noFill/>
        </p:spPr>
        <p:txBody>
          <a:bodyPr wrap="square" rtlCol="0">
            <a:spAutoFit/>
          </a:bodyPr>
          <a:lstStyle/>
          <a:p>
            <a:pPr marL="285750" indent="-285750">
              <a:spcAft>
                <a:spcPts val="125"/>
              </a:spcAft>
              <a:buFont typeface="Arial" panose="020B0604020202020204" pitchFamily="34" charset="0"/>
              <a:buChar char="•"/>
            </a:pPr>
            <a:r>
              <a:rPr lang="en-US"/>
              <a:t>Lack of documentation</a:t>
            </a:r>
          </a:p>
          <a:p>
            <a:pPr marL="285750" indent="-285750">
              <a:spcAft>
                <a:spcPts val="125"/>
              </a:spcAft>
              <a:buFont typeface="Arial" panose="020B0604020202020204" pitchFamily="34" charset="0"/>
              <a:buChar char="•"/>
            </a:pPr>
            <a:r>
              <a:rPr lang="en-US">
                <a:ea typeface="+mn-lt"/>
                <a:cs typeface="+mn-lt"/>
              </a:rPr>
              <a:t>RSA API problems</a:t>
            </a:r>
            <a:endParaRPr lang="en-US"/>
          </a:p>
          <a:p>
            <a:pPr marL="285750" indent="-285750">
              <a:spcAft>
                <a:spcPts val="125"/>
              </a:spcAft>
              <a:buFont typeface="Arial" panose="020B0604020202020204" pitchFamily="34" charset="0"/>
              <a:buChar char="•"/>
            </a:pPr>
            <a:r>
              <a:rPr lang="en-US"/>
              <a:t>Unity problems</a:t>
            </a:r>
          </a:p>
          <a:p>
            <a:pPr marL="285750" indent="-285750">
              <a:spcAft>
                <a:spcPts val="125"/>
              </a:spcAft>
              <a:buFont typeface="Arial" panose="020B0604020202020204" pitchFamily="34" charset="0"/>
              <a:buChar char="•"/>
            </a:pPr>
            <a:r>
              <a:rPr lang="en-US"/>
              <a:t>Marshalling errors</a:t>
            </a:r>
          </a:p>
          <a:p>
            <a:pPr marL="285750" indent="-285750">
              <a:spcAft>
                <a:spcPts val="125"/>
              </a:spcAft>
              <a:buFont typeface="Arial" panose="020B0604020202020204" pitchFamily="34" charset="0"/>
              <a:buChar char="•"/>
            </a:pPr>
            <a:r>
              <a:rPr lang="en-US"/>
              <a:t>ScottPlot Experiment</a:t>
            </a:r>
          </a:p>
          <a:p>
            <a:pPr marL="285750" indent="-285750">
              <a:spcAft>
                <a:spcPts val="125"/>
              </a:spcAft>
              <a:buFont typeface="Arial" panose="020B0604020202020204" pitchFamily="34" charset="0"/>
              <a:buChar char="•"/>
            </a:pPr>
            <a:r>
              <a:rPr lang="en-US"/>
              <a:t>New UI contained lag</a:t>
            </a:r>
          </a:p>
          <a:p>
            <a:pPr marL="285750" indent="-285750">
              <a:spcAft>
                <a:spcPts val="125"/>
              </a:spcAft>
              <a:buFont typeface="Arial" panose="020B0604020202020204" pitchFamily="34" charset="0"/>
              <a:buChar char="•"/>
            </a:pPr>
            <a:r>
              <a:rPr lang="en-US"/>
              <a:t>Voice commands</a:t>
            </a:r>
          </a:p>
        </p:txBody>
      </p:sp>
      <p:pic>
        <p:nvPicPr>
          <p:cNvPr id="13" name="Picture 12" descr="Icon&#10;&#10;Description automatically generated with medium confidence">
            <a:extLst>
              <a:ext uri="{FF2B5EF4-FFF2-40B4-BE49-F238E27FC236}">
                <a16:creationId xmlns:a16="http://schemas.microsoft.com/office/drawing/2014/main" id="{9C4244DC-38AB-373A-E350-0FADE4AE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sp>
        <p:nvSpPr>
          <p:cNvPr id="6" name="Rectangle 5" descr="Warning">
            <a:extLst>
              <a:ext uri="{FF2B5EF4-FFF2-40B4-BE49-F238E27FC236}">
                <a16:creationId xmlns:a16="http://schemas.microsoft.com/office/drawing/2014/main" id="{E13FA55E-D4F7-1954-63F1-EFE904206396}"/>
              </a:ext>
            </a:extLst>
          </p:cNvPr>
          <p:cNvSpPr/>
          <p:nvPr/>
        </p:nvSpPr>
        <p:spPr>
          <a:xfrm>
            <a:off x="9310052" y="2488019"/>
            <a:ext cx="1779706" cy="181923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pic>
        <p:nvPicPr>
          <p:cNvPr id="7" name="Picture 6" descr="Text&#10;&#10;Description automatically generated with medium confidence">
            <a:extLst>
              <a:ext uri="{FF2B5EF4-FFF2-40B4-BE49-F238E27FC236}">
                <a16:creationId xmlns:a16="http://schemas.microsoft.com/office/drawing/2014/main" id="{0968CAEC-751F-C258-C8DB-1260320522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211176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1B60-6819-3562-2802-C83B44CE3D07}"/>
              </a:ext>
            </a:extLst>
          </p:cNvPr>
          <p:cNvSpPr>
            <a:spLocks noGrp="1"/>
          </p:cNvSpPr>
          <p:nvPr>
            <p:ph type="title"/>
          </p:nvPr>
        </p:nvSpPr>
        <p:spPr>
          <a:xfrm>
            <a:off x="405449" y="774938"/>
            <a:ext cx="6266695" cy="690005"/>
          </a:xfrm>
        </p:spPr>
        <p:txBody>
          <a:bodyPr>
            <a:normAutofit fontScale="90000"/>
          </a:bodyPr>
          <a:lstStyle/>
          <a:p>
            <a:r>
              <a:rPr lang="en-US"/>
              <a:t>Where We Are Now</a:t>
            </a:r>
          </a:p>
        </p:txBody>
      </p:sp>
      <p:sp>
        <p:nvSpPr>
          <p:cNvPr id="3" name="Oval 2">
            <a:extLst>
              <a:ext uri="{FF2B5EF4-FFF2-40B4-BE49-F238E27FC236}">
                <a16:creationId xmlns:a16="http://schemas.microsoft.com/office/drawing/2014/main" id="{CC94CCA4-47EB-7EF0-86D7-360A75337A9A}"/>
              </a:ext>
            </a:extLst>
          </p:cNvPr>
          <p:cNvSpPr/>
          <p:nvPr/>
        </p:nvSpPr>
        <p:spPr>
          <a:xfrm>
            <a:off x="8708064" y="1901251"/>
            <a:ext cx="2983683" cy="2992767"/>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pic>
        <p:nvPicPr>
          <p:cNvPr id="13" name="Picture 12" descr="Icon&#10;&#10;Description automatically generated with medium confidence">
            <a:extLst>
              <a:ext uri="{FF2B5EF4-FFF2-40B4-BE49-F238E27FC236}">
                <a16:creationId xmlns:a16="http://schemas.microsoft.com/office/drawing/2014/main" id="{9C4244DC-38AB-373A-E350-0FADE4AE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sp>
        <p:nvSpPr>
          <p:cNvPr id="5" name="Rectangle 4" descr="Marker">
            <a:extLst>
              <a:ext uri="{FF2B5EF4-FFF2-40B4-BE49-F238E27FC236}">
                <a16:creationId xmlns:a16="http://schemas.microsoft.com/office/drawing/2014/main" id="{85EDC1EE-16B7-1D52-E027-105EFBB085AC}"/>
              </a:ext>
            </a:extLst>
          </p:cNvPr>
          <p:cNvSpPr/>
          <p:nvPr/>
        </p:nvSpPr>
        <p:spPr>
          <a:xfrm>
            <a:off x="9252267" y="2449996"/>
            <a:ext cx="1895275" cy="18952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3284C91E-B82A-5998-70C4-7BBA2FB7E041}"/>
              </a:ext>
            </a:extLst>
          </p:cNvPr>
          <p:cNvSpPr txBox="1"/>
          <p:nvPr/>
        </p:nvSpPr>
        <p:spPr>
          <a:xfrm>
            <a:off x="405449" y="1748134"/>
            <a:ext cx="7783033" cy="3190617"/>
          </a:xfrm>
          <a:prstGeom prst="rect">
            <a:avLst/>
          </a:prstGeom>
          <a:noFill/>
        </p:spPr>
        <p:txBody>
          <a:bodyPr wrap="square" rtlCol="0">
            <a:spAutoFit/>
          </a:bodyPr>
          <a:lstStyle/>
          <a:p>
            <a:pPr marL="285750" indent="-285750" algn="l">
              <a:spcAft>
                <a:spcPts val="125"/>
              </a:spcAft>
              <a:buFont typeface="Arial" panose="020B0604020202020204" pitchFamily="34" charset="0"/>
              <a:buChar char="•"/>
            </a:pPr>
            <a:r>
              <a:rPr lang="en-US" b="0" i="0">
                <a:effectLst/>
              </a:rPr>
              <a:t>Shifted from Python to C#, resulting in a </a:t>
            </a:r>
            <a:r>
              <a:rPr lang="en-US" b="0" i="0" u="sng">
                <a:effectLst/>
              </a:rPr>
              <a:t>400% increase</a:t>
            </a:r>
            <a:r>
              <a:rPr lang="en-US" b="0" i="0">
                <a:effectLst/>
              </a:rPr>
              <a:t> in the product's framerate from 1.5-2fps to 9-10fps.</a:t>
            </a:r>
          </a:p>
          <a:p>
            <a:pPr marL="285750" indent="-285750" algn="l">
              <a:spcAft>
                <a:spcPts val="125"/>
              </a:spcAft>
              <a:buFont typeface="Arial" panose="020B0604020202020204" pitchFamily="34" charset="0"/>
              <a:buChar char="•"/>
            </a:pPr>
            <a:r>
              <a:rPr lang="en-US" b="0" i="0">
                <a:effectLst/>
              </a:rPr>
              <a:t>Python was found to be a slower language and matplotlib's graph generation was also slow.</a:t>
            </a:r>
          </a:p>
          <a:p>
            <a:pPr marL="285750" indent="-285750" algn="l">
              <a:spcAft>
                <a:spcPts val="125"/>
              </a:spcAft>
              <a:buFont typeface="Arial" panose="020B0604020202020204" pitchFamily="34" charset="0"/>
              <a:buChar char="•"/>
            </a:pPr>
            <a:r>
              <a:rPr lang="en-US" b="0" i="0">
                <a:effectLst/>
              </a:rPr>
              <a:t>UI was updated, taking inspiration from Tektronix </a:t>
            </a:r>
            <a:r>
              <a:rPr lang="en-US" b="0" i="0" err="1">
                <a:effectLst/>
              </a:rPr>
              <a:t>SignalVu</a:t>
            </a:r>
            <a:r>
              <a:rPr lang="en-US" b="0" i="0">
                <a:effectLst/>
              </a:rPr>
              <a:t> app with a monochromatic DPX graph and signal density reflected in the transparency of green.</a:t>
            </a:r>
          </a:p>
          <a:p>
            <a:pPr marL="285750" indent="-285750" algn="l">
              <a:spcAft>
                <a:spcPts val="125"/>
              </a:spcAft>
              <a:buFont typeface="Arial" panose="020B0604020202020204" pitchFamily="34" charset="0"/>
              <a:buChar char="•"/>
            </a:pPr>
            <a:r>
              <a:rPr lang="en-US" b="0" i="0">
                <a:effectLst/>
              </a:rPr>
              <a:t>Updated UI design makes it easy for intended users to interpret signal density and transition from other programs with similar features.</a:t>
            </a:r>
          </a:p>
          <a:p>
            <a:pPr marL="285750" indent="-285750">
              <a:spcAft>
                <a:spcPts val="125"/>
              </a:spcAft>
              <a:buFont typeface="Arial" panose="020B0604020202020204" pitchFamily="34" charset="0"/>
              <a:buChar char="•"/>
            </a:pPr>
            <a:r>
              <a:rPr lang="en-US" b="0" i="0">
                <a:effectLst/>
              </a:rPr>
              <a:t>Voice commands were added to update RSA settings without the use of hands.</a:t>
            </a:r>
          </a:p>
        </p:txBody>
      </p:sp>
      <p:pic>
        <p:nvPicPr>
          <p:cNvPr id="10" name="Picture 9" descr="Text&#10;&#10;Description automatically generated with medium confidence">
            <a:extLst>
              <a:ext uri="{FF2B5EF4-FFF2-40B4-BE49-F238E27FC236}">
                <a16:creationId xmlns:a16="http://schemas.microsoft.com/office/drawing/2014/main" id="{D3B34460-BADE-F9C7-031C-843F64576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96096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C765453-359C-1788-D173-AEF96337C24A}"/>
              </a:ext>
            </a:extLst>
          </p:cNvPr>
          <p:cNvSpPr>
            <a:spLocks noGrp="1"/>
          </p:cNvSpPr>
          <p:nvPr>
            <p:ph type="title"/>
          </p:nvPr>
        </p:nvSpPr>
        <p:spPr>
          <a:xfrm>
            <a:off x="6171317" y="797539"/>
            <a:ext cx="5240388" cy="744200"/>
          </a:xfrm>
        </p:spPr>
        <p:txBody>
          <a:bodyPr vert="horz" lIns="91440" tIns="45720" rIns="91440" bIns="45720" rtlCol="0">
            <a:normAutofit fontScale="90000"/>
          </a:bodyPr>
          <a:lstStyle/>
          <a:p>
            <a:r>
              <a:rPr lang="en-US"/>
              <a:t>Voice Commands</a:t>
            </a:r>
          </a:p>
        </p:txBody>
      </p:sp>
      <p:sp>
        <p:nvSpPr>
          <p:cNvPr id="9" name="Content Placeholder 21">
            <a:extLst>
              <a:ext uri="{FF2B5EF4-FFF2-40B4-BE49-F238E27FC236}">
                <a16:creationId xmlns:a16="http://schemas.microsoft.com/office/drawing/2014/main" id="{DF74E79F-F41D-5B68-6844-17E881A93011}"/>
              </a:ext>
            </a:extLst>
          </p:cNvPr>
          <p:cNvSpPr txBox="1">
            <a:spLocks/>
          </p:cNvSpPr>
          <p:nvPr/>
        </p:nvSpPr>
        <p:spPr>
          <a:xfrm>
            <a:off x="6026646" y="1815584"/>
            <a:ext cx="5529730" cy="439415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Used a Unity class called </a:t>
            </a:r>
            <a:r>
              <a:rPr lang="en-US" i="1" dirty="0" err="1"/>
              <a:t>KeywordRecognizer</a:t>
            </a:r>
            <a:r>
              <a:rPr lang="en-US" dirty="0"/>
              <a:t> to implement the voice commands for the app.</a:t>
            </a:r>
          </a:p>
          <a:p>
            <a:pPr marL="342900" indent="-342900">
              <a:buFont typeface="Arial" panose="020B0604020202020204" pitchFamily="34" charset="0"/>
              <a:buChar char="•"/>
            </a:pPr>
            <a:r>
              <a:rPr lang="en-US" dirty="0"/>
              <a:t>Current recognizable commands:</a:t>
            </a:r>
          </a:p>
          <a:p>
            <a:pPr marL="617220" lvl="1" indent="-342900"/>
            <a:r>
              <a:rPr lang="en-US" dirty="0"/>
              <a:t>Increase/Decrease Frequency</a:t>
            </a:r>
          </a:p>
          <a:p>
            <a:pPr marL="617220" lvl="1" indent="-342900"/>
            <a:r>
              <a:rPr lang="en-US" dirty="0"/>
              <a:t>Increase/Decrease Span</a:t>
            </a:r>
          </a:p>
          <a:p>
            <a:pPr marL="617220" lvl="1" indent="-342900"/>
            <a:r>
              <a:rPr lang="en-US" dirty="0"/>
              <a:t>Increase/Decrease Amplitude</a:t>
            </a:r>
          </a:p>
          <a:p>
            <a:pPr marL="342900" indent="-342900">
              <a:buFont typeface="Arial" panose="020B0604020202020204" pitchFamily="34" charset="0"/>
              <a:buChar char="•"/>
            </a:pPr>
            <a:r>
              <a:rPr lang="en-US" dirty="0"/>
              <a:t>Each command changes the frequency, span or amplitude by a fixed increment: 1.0 for amplitude, 10 MHz for frequency, and 1 MHz for span.</a:t>
            </a:r>
          </a:p>
        </p:txBody>
      </p:sp>
      <p:pic>
        <p:nvPicPr>
          <p:cNvPr id="11" name="Picture 10" descr="Icon&#10;&#10;Description automatically generated with medium confidence">
            <a:extLst>
              <a:ext uri="{FF2B5EF4-FFF2-40B4-BE49-F238E27FC236}">
                <a16:creationId xmlns:a16="http://schemas.microsoft.com/office/drawing/2014/main" id="{F2226D5A-8094-40BE-EA4D-713F28457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sp>
        <p:nvSpPr>
          <p:cNvPr id="12" name="Oval 11">
            <a:extLst>
              <a:ext uri="{FF2B5EF4-FFF2-40B4-BE49-F238E27FC236}">
                <a16:creationId xmlns:a16="http://schemas.microsoft.com/office/drawing/2014/main" id="{B3CBD123-570B-FECC-8DED-B1CEA74E480A}"/>
              </a:ext>
            </a:extLst>
          </p:cNvPr>
          <p:cNvSpPr/>
          <p:nvPr/>
        </p:nvSpPr>
        <p:spPr>
          <a:xfrm>
            <a:off x="1521482" y="1932613"/>
            <a:ext cx="2983683" cy="2992767"/>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pic>
        <p:nvPicPr>
          <p:cNvPr id="14" name="Picture 13" descr="Shape&#10;&#10;Description automatically generated with low confidence">
            <a:extLst>
              <a:ext uri="{FF2B5EF4-FFF2-40B4-BE49-F238E27FC236}">
                <a16:creationId xmlns:a16="http://schemas.microsoft.com/office/drawing/2014/main" id="{B3F347F7-5944-E44E-152E-FFB1E2FB6490}"/>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984938" y="2461579"/>
            <a:ext cx="1934833" cy="1934833"/>
          </a:xfrm>
          <a:prstGeom prst="rect">
            <a:avLst/>
          </a:prstGeom>
          <a:ln>
            <a:noFill/>
          </a:ln>
        </p:spPr>
      </p:pic>
      <p:pic>
        <p:nvPicPr>
          <p:cNvPr id="15" name="Picture 14" descr="Text&#10;&#10;Description automatically generated with medium confidence">
            <a:extLst>
              <a:ext uri="{FF2B5EF4-FFF2-40B4-BE49-F238E27FC236}">
                <a16:creationId xmlns:a16="http://schemas.microsoft.com/office/drawing/2014/main" id="{A1425636-1805-79F6-F38F-A15AA3CC3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04" y="6281087"/>
            <a:ext cx="1513577" cy="456314"/>
          </a:xfrm>
          <a:prstGeom prst="rect">
            <a:avLst/>
          </a:prstGeom>
        </p:spPr>
      </p:pic>
    </p:spTree>
    <p:extLst>
      <p:ext uri="{BB962C8B-B14F-4D97-AF65-F5344CB8AC3E}">
        <p14:creationId xmlns:p14="http://schemas.microsoft.com/office/powerpoint/2010/main" val="260438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1B60-6819-3562-2802-C83B44CE3D07}"/>
              </a:ext>
            </a:extLst>
          </p:cNvPr>
          <p:cNvSpPr>
            <a:spLocks noGrp="1"/>
          </p:cNvSpPr>
          <p:nvPr>
            <p:ph type="title"/>
          </p:nvPr>
        </p:nvSpPr>
        <p:spPr>
          <a:xfrm>
            <a:off x="405449" y="774938"/>
            <a:ext cx="6266695" cy="690005"/>
          </a:xfrm>
        </p:spPr>
        <p:txBody>
          <a:bodyPr>
            <a:normAutofit fontScale="90000"/>
          </a:bodyPr>
          <a:lstStyle/>
          <a:p>
            <a:r>
              <a:rPr lang="en-US"/>
              <a:t>Next Steps</a:t>
            </a:r>
          </a:p>
        </p:txBody>
      </p:sp>
      <p:sp>
        <p:nvSpPr>
          <p:cNvPr id="3" name="Oval 2">
            <a:extLst>
              <a:ext uri="{FF2B5EF4-FFF2-40B4-BE49-F238E27FC236}">
                <a16:creationId xmlns:a16="http://schemas.microsoft.com/office/drawing/2014/main" id="{CC94CCA4-47EB-7EF0-86D7-360A75337A9A}"/>
              </a:ext>
            </a:extLst>
          </p:cNvPr>
          <p:cNvSpPr/>
          <p:nvPr/>
        </p:nvSpPr>
        <p:spPr>
          <a:xfrm>
            <a:off x="8708064" y="1901251"/>
            <a:ext cx="2983683" cy="2992767"/>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4" name="Rectangle 3" descr="Books">
            <a:extLst>
              <a:ext uri="{FF2B5EF4-FFF2-40B4-BE49-F238E27FC236}">
                <a16:creationId xmlns:a16="http://schemas.microsoft.com/office/drawing/2014/main" id="{F08A14CC-3979-4850-34D1-EFB5D9D86F0B}"/>
              </a:ext>
            </a:extLst>
          </p:cNvPr>
          <p:cNvSpPr/>
          <p:nvPr/>
        </p:nvSpPr>
        <p:spPr>
          <a:xfrm>
            <a:off x="9343930" y="2539053"/>
            <a:ext cx="1711949" cy="171716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pic>
        <p:nvPicPr>
          <p:cNvPr id="13" name="Picture 12" descr="Icon&#10;&#10;Description automatically generated with medium confidence">
            <a:extLst>
              <a:ext uri="{FF2B5EF4-FFF2-40B4-BE49-F238E27FC236}">
                <a16:creationId xmlns:a16="http://schemas.microsoft.com/office/drawing/2014/main" id="{9C4244DC-38AB-373A-E350-0FADE4AEA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sp>
        <p:nvSpPr>
          <p:cNvPr id="6" name="TextBox 5">
            <a:extLst>
              <a:ext uri="{FF2B5EF4-FFF2-40B4-BE49-F238E27FC236}">
                <a16:creationId xmlns:a16="http://schemas.microsoft.com/office/drawing/2014/main" id="{56580CE0-D8C8-FD9F-3DB7-E8E3F15F8269}"/>
              </a:ext>
            </a:extLst>
          </p:cNvPr>
          <p:cNvSpPr txBox="1"/>
          <p:nvPr/>
        </p:nvSpPr>
        <p:spPr>
          <a:xfrm>
            <a:off x="500253" y="1645623"/>
            <a:ext cx="6097772" cy="3276346"/>
          </a:xfrm>
          <a:prstGeom prst="rect">
            <a:avLst/>
          </a:prstGeom>
          <a:noFill/>
        </p:spPr>
        <p:txBody>
          <a:bodyPr wrap="square">
            <a:spAutoFit/>
          </a:bodyPr>
          <a:lstStyle/>
          <a:p>
            <a:pPr marL="342900" marR="635" lvl="0" indent="-342900">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Explore other AR devices.</a:t>
            </a:r>
          </a:p>
          <a:p>
            <a:pPr marL="342900" marR="635" lvl="0" indent="-342900">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Add buttons that change the settings. It would be nice to add buttons to the UI that allow the user to change settings as well in case something goes wrong with the voice commands.</a:t>
            </a:r>
          </a:p>
          <a:p>
            <a:pPr marL="342900" marR="635" lvl="0" indent="-342900">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Add a geolocation display to the UI.</a:t>
            </a:r>
          </a:p>
          <a:p>
            <a:pPr marL="342900" marR="635" lvl="0" indent="-342900">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Interpret signals received into a log file accessible after field surveying is done.</a:t>
            </a:r>
          </a:p>
          <a:p>
            <a:pPr marL="342900" marR="635" lvl="0" indent="-342900">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Increase frame rate if possible.</a:t>
            </a:r>
          </a:p>
          <a:p>
            <a:pPr marL="342900" marR="635" lvl="0" indent="-342900">
              <a:lnSpc>
                <a:spcPct val="103000"/>
              </a:lnSpc>
              <a:spcBef>
                <a:spcPts val="0"/>
              </a:spcBef>
              <a:spcAft>
                <a:spcPts val="125"/>
              </a:spcAft>
              <a:buFont typeface="Arial" panose="020B0604020202020204" pitchFamily="34" charset="0"/>
              <a:buChar char="•"/>
            </a:pPr>
            <a:r>
              <a:rPr lang="en-US" sz="1800">
                <a:solidFill>
                  <a:srgbClr val="000000"/>
                </a:solidFill>
                <a:effectLst/>
                <a:latin typeface="Arial" panose="020B0604020202020204" pitchFamily="34" charset="0"/>
                <a:ea typeface="Arial" panose="020B0604020202020204" pitchFamily="34" charset="0"/>
              </a:rPr>
              <a:t>Look into creating an application that does not take advantage of Holographic remoting.</a:t>
            </a:r>
          </a:p>
        </p:txBody>
      </p:sp>
      <p:pic>
        <p:nvPicPr>
          <p:cNvPr id="7" name="Picture 6" descr="Text&#10;&#10;Description automatically generated with medium confidence">
            <a:extLst>
              <a:ext uri="{FF2B5EF4-FFF2-40B4-BE49-F238E27FC236}">
                <a16:creationId xmlns:a16="http://schemas.microsoft.com/office/drawing/2014/main" id="{29C56932-4221-2DCD-1FBA-30320D5085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326487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1B60-6819-3562-2802-C83B44CE3D07}"/>
              </a:ext>
            </a:extLst>
          </p:cNvPr>
          <p:cNvSpPr>
            <a:spLocks noGrp="1"/>
          </p:cNvSpPr>
          <p:nvPr>
            <p:ph type="title"/>
          </p:nvPr>
        </p:nvSpPr>
        <p:spPr>
          <a:xfrm>
            <a:off x="405449" y="774938"/>
            <a:ext cx="6266695" cy="690005"/>
          </a:xfrm>
        </p:spPr>
        <p:txBody>
          <a:bodyPr>
            <a:normAutofit fontScale="90000"/>
          </a:bodyPr>
          <a:lstStyle/>
          <a:p>
            <a:r>
              <a:rPr lang="en-US"/>
              <a:t>Summary</a:t>
            </a:r>
          </a:p>
        </p:txBody>
      </p:sp>
      <p:sp>
        <p:nvSpPr>
          <p:cNvPr id="3" name="Oval 2">
            <a:extLst>
              <a:ext uri="{FF2B5EF4-FFF2-40B4-BE49-F238E27FC236}">
                <a16:creationId xmlns:a16="http://schemas.microsoft.com/office/drawing/2014/main" id="{CC94CCA4-47EB-7EF0-86D7-360A75337A9A}"/>
              </a:ext>
            </a:extLst>
          </p:cNvPr>
          <p:cNvSpPr/>
          <p:nvPr/>
        </p:nvSpPr>
        <p:spPr>
          <a:xfrm>
            <a:off x="8708064" y="1901251"/>
            <a:ext cx="2983683" cy="2992767"/>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pic>
        <p:nvPicPr>
          <p:cNvPr id="13" name="Picture 12" descr="Icon&#10;&#10;Description automatically generated with medium confidence">
            <a:extLst>
              <a:ext uri="{FF2B5EF4-FFF2-40B4-BE49-F238E27FC236}">
                <a16:creationId xmlns:a16="http://schemas.microsoft.com/office/drawing/2014/main" id="{9C4244DC-38AB-373A-E350-0FADE4AE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3703" y="6349910"/>
            <a:ext cx="1595093" cy="294095"/>
          </a:xfrm>
          <a:prstGeom prst="rect">
            <a:avLst/>
          </a:prstGeom>
        </p:spPr>
      </p:pic>
      <p:sp>
        <p:nvSpPr>
          <p:cNvPr id="7" name="TextBox 6">
            <a:extLst>
              <a:ext uri="{FF2B5EF4-FFF2-40B4-BE49-F238E27FC236}">
                <a16:creationId xmlns:a16="http://schemas.microsoft.com/office/drawing/2014/main" id="{1BAD4DAA-206F-B65F-1EA2-7A170FDE9F25}"/>
              </a:ext>
            </a:extLst>
          </p:cNvPr>
          <p:cNvSpPr txBox="1"/>
          <p:nvPr/>
        </p:nvSpPr>
        <p:spPr>
          <a:xfrm>
            <a:off x="405449" y="1645623"/>
            <a:ext cx="6097772" cy="1477328"/>
          </a:xfrm>
          <a:prstGeom prst="rect">
            <a:avLst/>
          </a:prstGeom>
          <a:noFill/>
        </p:spPr>
        <p:txBody>
          <a:bodyPr wrap="square">
            <a:spAutoFit/>
          </a:bodyPr>
          <a:lstStyle/>
          <a:p>
            <a:pPr marL="342900" indent="-342900">
              <a:buFont typeface="Arial"/>
              <a:buChar char="•"/>
            </a:pPr>
            <a:r>
              <a:rPr lang="en-US" sz="1800" dirty="0"/>
              <a:t>400% increase in frame rate</a:t>
            </a:r>
          </a:p>
          <a:p>
            <a:pPr marL="342900" indent="-342900">
              <a:buFont typeface="Arial"/>
              <a:buChar char="•"/>
            </a:pPr>
            <a:r>
              <a:rPr lang="en-US" sz="1800" dirty="0"/>
              <a:t>Added voice command functionality</a:t>
            </a:r>
          </a:p>
          <a:p>
            <a:pPr marL="342900" indent="-342900">
              <a:buFont typeface="Arial"/>
              <a:buChar char="•"/>
            </a:pPr>
            <a:r>
              <a:rPr lang="en-US" sz="1800" dirty="0"/>
              <a:t>RSA API completely integrated in the app</a:t>
            </a:r>
          </a:p>
          <a:p>
            <a:pPr marL="342900" indent="-342900">
              <a:buFont typeface="Arial"/>
              <a:buChar char="•"/>
            </a:pPr>
            <a:r>
              <a:rPr lang="en-US" sz="1800" dirty="0"/>
              <a:t>Switched from python to C#</a:t>
            </a:r>
          </a:p>
          <a:p>
            <a:pPr marL="342900" indent="-342900">
              <a:buFont typeface="Arial"/>
              <a:buChar char="•"/>
            </a:pPr>
            <a:endParaRPr lang="en-US" sz="1800" dirty="0"/>
          </a:p>
        </p:txBody>
      </p:sp>
      <p:pic>
        <p:nvPicPr>
          <p:cNvPr id="9" name="Picture 8" descr="Shape&#10;&#10;Description automatically generated with low confidence">
            <a:extLst>
              <a:ext uri="{FF2B5EF4-FFF2-40B4-BE49-F238E27FC236}">
                <a16:creationId xmlns:a16="http://schemas.microsoft.com/office/drawing/2014/main" id="{3BF7076C-8C2C-4BAF-3267-82D943E806AE}"/>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045550" y="2243279"/>
            <a:ext cx="2308709" cy="2308709"/>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6DB3AA44-A859-B653-3B07-750206773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04" y="6256512"/>
            <a:ext cx="1595093" cy="480889"/>
          </a:xfrm>
          <a:prstGeom prst="rect">
            <a:avLst/>
          </a:prstGeom>
        </p:spPr>
      </p:pic>
    </p:spTree>
    <p:extLst>
      <p:ext uri="{BB962C8B-B14F-4D97-AF65-F5344CB8AC3E}">
        <p14:creationId xmlns:p14="http://schemas.microsoft.com/office/powerpoint/2010/main" val="1850320612"/>
      </p:ext>
    </p:extLst>
  </p:cSld>
  <p:clrMapOvr>
    <a:masterClrMapping/>
  </p:clrMapOvr>
</p:sld>
</file>

<file path=ppt/theme/theme1.xml><?xml version="1.0" encoding="utf-8"?>
<a:theme xmlns:a="http://schemas.openxmlformats.org/drawingml/2006/main" name="GestaltVTI">
  <a:themeElements>
    <a:clrScheme name="AnalogousFromRegularSeedRightStep">
      <a:dk1>
        <a:srgbClr val="000000"/>
      </a:dk1>
      <a:lt1>
        <a:srgbClr val="FFFFFF"/>
      </a:lt1>
      <a:dk2>
        <a:srgbClr val="211E3B"/>
      </a:dk2>
      <a:lt2>
        <a:srgbClr val="E8E4E2"/>
      </a:lt2>
      <a:accent1>
        <a:srgbClr val="22ADE4"/>
      </a:accent1>
      <a:accent2>
        <a:srgbClr val="1750D5"/>
      </a:accent2>
      <a:accent3>
        <a:srgbClr val="3F29E7"/>
      </a:accent3>
      <a:accent4>
        <a:srgbClr val="7C17D5"/>
      </a:accent4>
      <a:accent5>
        <a:srgbClr val="DD29E7"/>
      </a:accent5>
      <a:accent6>
        <a:srgbClr val="D5178F"/>
      </a:accent6>
      <a:hlink>
        <a:srgbClr val="BF633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0</TotalTime>
  <Words>470</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Bierstadt</vt:lpstr>
      <vt:lpstr>GestaltVTI</vt:lpstr>
      <vt:lpstr>Tektronix Capstone 2022-23 </vt:lpstr>
      <vt:lpstr>Overview</vt:lpstr>
      <vt:lpstr>Previous Capstone</vt:lpstr>
      <vt:lpstr>Our Goals</vt:lpstr>
      <vt:lpstr>Challenges</vt:lpstr>
      <vt:lpstr>Where We Are Now</vt:lpstr>
      <vt:lpstr>Voice Commands</vt:lpstr>
      <vt:lpstr>Next Steps</vt:lpstr>
      <vt:lpstr>Summary</vt:lpstr>
      <vt:lpstr>Acknowledgements</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TEKTRONIX</dc:title>
  <dc:creator>Tony Hayden</dc:creator>
  <cp:lastModifiedBy>Patel, Devam</cp:lastModifiedBy>
  <cp:revision>1</cp:revision>
  <dcterms:created xsi:type="dcterms:W3CDTF">2023-04-16T21:13:14Z</dcterms:created>
  <dcterms:modified xsi:type="dcterms:W3CDTF">2023-04-24T23:11:17Z</dcterms:modified>
</cp:coreProperties>
</file>