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61" r:id="rId3"/>
    <p:sldId id="262" r:id="rId4"/>
    <p:sldId id="259" r:id="rId5"/>
    <p:sldId id="263" r:id="rId6"/>
    <p:sldId id="264" r:id="rId7"/>
    <p:sldId id="260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6081" autoAdjust="0"/>
  </p:normalViewPr>
  <p:slideViewPr>
    <p:cSldViewPr snapToGrid="0">
      <p:cViewPr varScale="1">
        <p:scale>
          <a:sx n="102" d="100"/>
          <a:sy n="102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47698-7E3C-4EC5-BFB9-39FE5ED2C6A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2ACB7-7FFF-4B20-95B3-5EC6DFB0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2ACB7-7FFF-4B20-95B3-5EC6DFB05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5556-988F-44AD-A621-0E01E56585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A7C4-74C7-4E69-943E-27235DD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4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ital28100.commons.gc.cuny.edu/category/post-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s.rs/velike-ljubavi-velikih-ljudi-xvi-petrarka-i-laura-de-noves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ura de Noves - Wikipedia">
            <a:extLst>
              <a:ext uri="{FF2B5EF4-FFF2-40B4-BE49-F238E27FC236}">
                <a16:creationId xmlns:a16="http://schemas.microsoft.com/office/drawing/2014/main" id="{BCF2B06A-C933-46D6-958E-D93499E83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721"/>
          <a:stretch/>
        </p:blipFill>
        <p:spPr bwMode="auto"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8D6F1-D6D6-4796-8576-DB26FFFC05F9}"/>
              </a:ext>
            </a:extLst>
          </p:cNvPr>
          <p:cNvSpPr txBox="1"/>
          <p:nvPr/>
        </p:nvSpPr>
        <p:spPr>
          <a:xfrm>
            <a:off x="71917" y="6105773"/>
            <a:ext cx="6931319" cy="7522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Implementation of the 4</a:t>
            </a:r>
            <a:r>
              <a:rPr lang="en-US" sz="3600" kern="1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th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 Order Runge-Kutta and Adams-</a:t>
            </a: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Bashforth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-Moulton Methods to Explore Love </a:t>
            </a:r>
          </a:p>
        </p:txBody>
      </p:sp>
      <p:pic>
        <p:nvPicPr>
          <p:cNvPr id="1036" name="Picture 12" descr="تويتر \ Ashmolean Museum على تويتر: &quot;Petrarch poured his heart and soul  into a life's worth of poems about Laura, including over 300 sonnets. He  perfected the form of what we now">
            <a:extLst>
              <a:ext uri="{FF2B5EF4-FFF2-40B4-BE49-F238E27FC236}">
                <a16:creationId xmlns:a16="http://schemas.microsoft.com/office/drawing/2014/main" id="{BD346433-AD62-41D6-8386-8E39FF73B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" b="-2"/>
          <a:stretch/>
        </p:blipFill>
        <p:spPr bwMode="auto">
          <a:xfrm flipH="1"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41E9A-6E13-4687-9FB4-D4980A597DFA}"/>
              </a:ext>
            </a:extLst>
          </p:cNvPr>
          <p:cNvSpPr txBox="1"/>
          <p:nvPr/>
        </p:nvSpPr>
        <p:spPr>
          <a:xfrm>
            <a:off x="2097801" y="6550223"/>
            <a:ext cx="25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Presented by: M. Catherine Yopp</a:t>
            </a:r>
          </a:p>
        </p:txBody>
      </p:sp>
    </p:spTree>
    <p:extLst>
      <p:ext uri="{BB962C8B-B14F-4D97-AF65-F5344CB8AC3E}">
        <p14:creationId xmlns:p14="http://schemas.microsoft.com/office/powerpoint/2010/main" val="310505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8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7000" b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DB8F417-37F7-45AA-8A59-7A25280364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14" y="1600426"/>
            <a:ext cx="5485714" cy="3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402CD-3A91-4148-91E4-EB0885F7103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029" y="1600426"/>
            <a:ext cx="5485714" cy="365714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7A62EE-41F0-43ED-B174-A384CB725B40}"/>
              </a:ext>
            </a:extLst>
          </p:cNvPr>
          <p:cNvCxnSpPr>
            <a:cxnSpLocks/>
          </p:cNvCxnSpPr>
          <p:nvPr/>
        </p:nvCxnSpPr>
        <p:spPr>
          <a:xfrm>
            <a:off x="3747731" y="3429000"/>
            <a:ext cx="0" cy="12222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F2E450E3-433D-4B73-AE41-14F639F9A2C4}"/>
              </a:ext>
            </a:extLst>
          </p:cNvPr>
          <p:cNvSpPr/>
          <p:nvPr/>
        </p:nvSpPr>
        <p:spPr>
          <a:xfrm>
            <a:off x="7422900" y="3428995"/>
            <a:ext cx="162962" cy="15390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26349-1875-433F-ABF4-7301FEEC038F}"/>
              </a:ext>
            </a:extLst>
          </p:cNvPr>
          <p:cNvCxnSpPr>
            <a:cxnSpLocks/>
          </p:cNvCxnSpPr>
          <p:nvPr/>
        </p:nvCxnSpPr>
        <p:spPr>
          <a:xfrm>
            <a:off x="1003992" y="3428997"/>
            <a:ext cx="6663350" cy="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3C2AAC-4502-40DE-A9E7-33488E4609B5}"/>
              </a:ext>
            </a:extLst>
          </p:cNvPr>
          <p:cNvCxnSpPr>
            <a:cxnSpLocks/>
          </p:cNvCxnSpPr>
          <p:nvPr/>
        </p:nvCxnSpPr>
        <p:spPr>
          <a:xfrm>
            <a:off x="1428535" y="2199992"/>
            <a:ext cx="0" cy="229052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C5C48B21-2123-430C-B635-B82BB1F88DA7}"/>
              </a:ext>
            </a:extLst>
          </p:cNvPr>
          <p:cNvSpPr/>
          <p:nvPr/>
        </p:nvSpPr>
        <p:spPr>
          <a:xfrm>
            <a:off x="8661716" y="2123037"/>
            <a:ext cx="162962" cy="15390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5E30D3-4E60-4379-A051-C2610C6CDF7D}"/>
              </a:ext>
            </a:extLst>
          </p:cNvPr>
          <p:cNvCxnSpPr>
            <a:cxnSpLocks/>
          </p:cNvCxnSpPr>
          <p:nvPr/>
        </p:nvCxnSpPr>
        <p:spPr>
          <a:xfrm flipV="1">
            <a:off x="850085" y="2162274"/>
            <a:ext cx="8673218" cy="9805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7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8F417-37F7-45AA-8A59-7A25280364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314" y="1600426"/>
            <a:ext cx="5485714" cy="3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402CD-3A91-4148-91E4-EB0885F7103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029" y="1600426"/>
            <a:ext cx="5485714" cy="365714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7A62EE-41F0-43ED-B174-A384CB725B40}"/>
              </a:ext>
            </a:extLst>
          </p:cNvPr>
          <p:cNvCxnSpPr>
            <a:cxnSpLocks/>
          </p:cNvCxnSpPr>
          <p:nvPr/>
        </p:nvCxnSpPr>
        <p:spPr>
          <a:xfrm>
            <a:off x="4023956" y="3257550"/>
            <a:ext cx="0" cy="10096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F2E450E3-433D-4B73-AE41-14F639F9A2C4}"/>
              </a:ext>
            </a:extLst>
          </p:cNvPr>
          <p:cNvSpPr/>
          <p:nvPr/>
        </p:nvSpPr>
        <p:spPr>
          <a:xfrm>
            <a:off x="9203690" y="3180595"/>
            <a:ext cx="162962" cy="15390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26349-1875-433F-ABF4-7301FEEC038F}"/>
              </a:ext>
            </a:extLst>
          </p:cNvPr>
          <p:cNvCxnSpPr>
            <a:cxnSpLocks/>
          </p:cNvCxnSpPr>
          <p:nvPr/>
        </p:nvCxnSpPr>
        <p:spPr>
          <a:xfrm>
            <a:off x="3674483" y="3257550"/>
            <a:ext cx="6663350" cy="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3C2AAC-4502-40DE-A9E7-33488E4609B5}"/>
              </a:ext>
            </a:extLst>
          </p:cNvPr>
          <p:cNvCxnSpPr>
            <a:cxnSpLocks/>
          </p:cNvCxnSpPr>
          <p:nvPr/>
        </p:nvCxnSpPr>
        <p:spPr>
          <a:xfrm flipH="1">
            <a:off x="1704975" y="4524375"/>
            <a:ext cx="5943600" cy="0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5C3504AD-1888-44A7-0200-41EF893A3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45" r="590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2DC4A-D628-4E9F-9B77-CFA8B961E45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348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4649C-F218-4D88-BF39-BFACA38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3200" kern="1200" baseline="30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Order Runge-Kutta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C23F-9B22-4F09-ACEE-A5C17CAC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172" y="552946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Imitates the functionality of Taylor Series w/out derivatives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Self-starting w/ initial conditions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FE7C86-7CEA-4B07-9A79-B98C1DE87E5A}"/>
              </a:ext>
            </a:extLst>
          </p:cNvPr>
          <p:cNvSpPr txBox="1">
            <a:spLocks/>
          </p:cNvSpPr>
          <p:nvPr/>
        </p:nvSpPr>
        <p:spPr>
          <a:xfrm>
            <a:off x="5398172" y="3781200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/>
              <a:t>Cons</a:t>
            </a:r>
          </a:p>
          <a:p>
            <a:pPr>
              <a:buClr>
                <a:schemeClr val="tx1"/>
              </a:buClr>
              <a:buSzPct val="150000"/>
              <a:buFont typeface="Agency FB" panose="020B0503020202020204" pitchFamily="34" charset="0"/>
              <a:buChar char="×"/>
            </a:pPr>
            <a:r>
              <a:rPr lang="en-US" sz="3200" dirty="0"/>
              <a:t>Not suitable for stiff systems </a:t>
            </a:r>
          </a:p>
          <a:p>
            <a:pPr>
              <a:buClr>
                <a:schemeClr val="tx1"/>
              </a:buClr>
              <a:buSzPct val="150000"/>
              <a:buFont typeface="Agency FB" panose="020B0503020202020204" pitchFamily="34" charset="0"/>
              <a:buChar char="×"/>
            </a:pPr>
            <a:r>
              <a:rPr lang="en-US" sz="3200" dirty="0"/>
              <a:t>Higher truncations errors   compared to multi-steps </a:t>
            </a:r>
          </a:p>
          <a:p>
            <a:pPr>
              <a:buClr>
                <a:schemeClr val="tx1"/>
              </a:buClr>
              <a:buSzPct val="150000"/>
              <a:buFont typeface="Agency FB" panose="020B0503020202020204" pitchFamily="34" charset="0"/>
              <a:buChar char="×"/>
            </a:pPr>
            <a:r>
              <a:rPr lang="en-US" sz="3200" dirty="0"/>
              <a:t>Greater computational cost</a:t>
            </a:r>
          </a:p>
        </p:txBody>
      </p:sp>
    </p:spTree>
    <p:extLst>
      <p:ext uri="{BB962C8B-B14F-4D97-AF65-F5344CB8AC3E}">
        <p14:creationId xmlns:p14="http://schemas.microsoft.com/office/powerpoint/2010/main" val="368565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4649C-F218-4D88-BF39-BFACA38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3200" kern="1200" baseline="30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Order </a:t>
            </a:r>
            <a:r>
              <a:rPr lang="en-US" sz="3200" dirty="0">
                <a:solidFill>
                  <a:schemeClr val="bg1"/>
                </a:solidFill>
              </a:rPr>
              <a:t>Adams-</a:t>
            </a:r>
            <a:r>
              <a:rPr lang="en-US" sz="3200" dirty="0" err="1">
                <a:solidFill>
                  <a:schemeClr val="bg1"/>
                </a:solidFill>
              </a:rPr>
              <a:t>Bashforth</a:t>
            </a:r>
            <a:r>
              <a:rPr lang="en-US" sz="3200" dirty="0">
                <a:solidFill>
                  <a:schemeClr val="bg1"/>
                </a:solidFill>
              </a:rPr>
              <a:t>-Moulton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C23F-9B22-4F09-ACEE-A5C17CAC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172" y="136487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Great for stiff systems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Lower </a:t>
            </a:r>
            <a:r>
              <a:rPr lang="en-US" sz="3000" dirty="0"/>
              <a:t>computational</a:t>
            </a:r>
            <a:r>
              <a:rPr lang="en-US" sz="3200" dirty="0"/>
              <a:t> cost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High accuracy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FE7C86-7CEA-4B07-9A79-B98C1DE87E5A}"/>
              </a:ext>
            </a:extLst>
          </p:cNvPr>
          <p:cNvSpPr txBox="1">
            <a:spLocks/>
          </p:cNvSpPr>
          <p:nvPr/>
        </p:nvSpPr>
        <p:spPr>
          <a:xfrm>
            <a:off x="5398172" y="3506347"/>
            <a:ext cx="5212489" cy="2505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00000"/>
              <a:buNone/>
            </a:pPr>
            <a:r>
              <a:rPr lang="en-US" sz="3200" dirty="0"/>
              <a:t>Cons</a:t>
            </a:r>
          </a:p>
          <a:p>
            <a:pPr>
              <a:buClr>
                <a:schemeClr val="tx1"/>
              </a:buClr>
              <a:buSzPct val="150000"/>
              <a:buFont typeface="Agency FB" panose="020B0503020202020204" pitchFamily="34" charset="0"/>
              <a:buChar char="×"/>
            </a:pPr>
            <a:r>
              <a:rPr lang="en-US" sz="3200" dirty="0"/>
              <a:t>Not self-starting </a:t>
            </a:r>
          </a:p>
          <a:p>
            <a:pPr>
              <a:buClr>
                <a:schemeClr val="tx1"/>
              </a:buClr>
              <a:buSzPct val="150000"/>
              <a:buFont typeface="Agency FB" panose="020B0503020202020204" pitchFamily="34" charset="0"/>
              <a:buChar char="×"/>
            </a:pPr>
            <a:r>
              <a:rPr lang="en-US" sz="3200" dirty="0"/>
              <a:t>Requires assistance of explicit multi-step to begin </a:t>
            </a:r>
          </a:p>
          <a:p>
            <a:pPr>
              <a:buClr>
                <a:schemeClr val="tx1"/>
              </a:buClr>
              <a:buSzPct val="150000"/>
              <a:buFont typeface="Agency FB" panose="020B0503020202020204" pitchFamily="34" charset="0"/>
              <a:buChar char="×"/>
            </a:pPr>
            <a:r>
              <a:rPr lang="en-US" sz="3200" dirty="0"/>
              <a:t>Requires assistance of a single step to begin </a:t>
            </a:r>
          </a:p>
        </p:txBody>
      </p:sp>
    </p:spTree>
    <p:extLst>
      <p:ext uri="{BB962C8B-B14F-4D97-AF65-F5344CB8AC3E}">
        <p14:creationId xmlns:p14="http://schemas.microsoft.com/office/powerpoint/2010/main" val="10139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970B490-470C-4AAB-AFBA-2D31A73C8441}"/>
              </a:ext>
            </a:extLst>
          </p:cNvPr>
          <p:cNvSpPr/>
          <p:nvPr/>
        </p:nvSpPr>
        <p:spPr>
          <a:xfrm rot="1355212">
            <a:off x="2043083" y="-28410"/>
            <a:ext cx="11085805" cy="7196635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3751 h 8751"/>
              <a:gd name="connsiteX1" fmla="*/ 6468 w 10000"/>
              <a:gd name="connsiteY1" fmla="*/ 0 h 8751"/>
              <a:gd name="connsiteX2" fmla="*/ 10000 w 10000"/>
              <a:gd name="connsiteY2" fmla="*/ 3751 h 8751"/>
              <a:gd name="connsiteX3" fmla="*/ 5000 w 10000"/>
              <a:gd name="connsiteY3" fmla="*/ 8751 h 8751"/>
              <a:gd name="connsiteX4" fmla="*/ 0 w 10000"/>
              <a:gd name="connsiteY4" fmla="*/ 3751 h 8751"/>
              <a:gd name="connsiteX0" fmla="*/ 0 w 10000"/>
              <a:gd name="connsiteY0" fmla="*/ 4286 h 8549"/>
              <a:gd name="connsiteX1" fmla="*/ 6468 w 10000"/>
              <a:gd name="connsiteY1" fmla="*/ 0 h 8549"/>
              <a:gd name="connsiteX2" fmla="*/ 10000 w 10000"/>
              <a:gd name="connsiteY2" fmla="*/ 4286 h 8549"/>
              <a:gd name="connsiteX3" fmla="*/ 4693 w 10000"/>
              <a:gd name="connsiteY3" fmla="*/ 8549 h 8549"/>
              <a:gd name="connsiteX4" fmla="*/ 0 w 10000"/>
              <a:gd name="connsiteY4" fmla="*/ 4286 h 8549"/>
              <a:gd name="connsiteX0" fmla="*/ 0 w 10000"/>
              <a:gd name="connsiteY0" fmla="*/ 5013 h 10000"/>
              <a:gd name="connsiteX1" fmla="*/ 6468 w 10000"/>
              <a:gd name="connsiteY1" fmla="*/ 0 h 10000"/>
              <a:gd name="connsiteX2" fmla="*/ 10000 w 10000"/>
              <a:gd name="connsiteY2" fmla="*/ 5013 h 10000"/>
              <a:gd name="connsiteX3" fmla="*/ 4693 w 10000"/>
              <a:gd name="connsiteY3" fmla="*/ 10000 h 10000"/>
              <a:gd name="connsiteX4" fmla="*/ 0 w 10000"/>
              <a:gd name="connsiteY4" fmla="*/ 5013 h 10000"/>
              <a:gd name="connsiteX0" fmla="*/ 0 w 10000"/>
              <a:gd name="connsiteY0" fmla="*/ 9749 h 14736"/>
              <a:gd name="connsiteX1" fmla="*/ 8810 w 10000"/>
              <a:gd name="connsiteY1" fmla="*/ 0 h 14736"/>
              <a:gd name="connsiteX2" fmla="*/ 10000 w 10000"/>
              <a:gd name="connsiteY2" fmla="*/ 9749 h 14736"/>
              <a:gd name="connsiteX3" fmla="*/ 4693 w 10000"/>
              <a:gd name="connsiteY3" fmla="*/ 14736 h 14736"/>
              <a:gd name="connsiteX4" fmla="*/ 0 w 10000"/>
              <a:gd name="connsiteY4" fmla="*/ 9749 h 14736"/>
              <a:gd name="connsiteX0" fmla="*/ 0 w 10799"/>
              <a:gd name="connsiteY0" fmla="*/ 9749 h 14736"/>
              <a:gd name="connsiteX1" fmla="*/ 8810 w 10799"/>
              <a:gd name="connsiteY1" fmla="*/ 0 h 14736"/>
              <a:gd name="connsiteX2" fmla="*/ 10799 w 10799"/>
              <a:gd name="connsiteY2" fmla="*/ 12180 h 14736"/>
              <a:gd name="connsiteX3" fmla="*/ 4693 w 10799"/>
              <a:gd name="connsiteY3" fmla="*/ 14736 h 14736"/>
              <a:gd name="connsiteX4" fmla="*/ 0 w 10799"/>
              <a:gd name="connsiteY4" fmla="*/ 9749 h 14736"/>
              <a:gd name="connsiteX0" fmla="*/ 0 w 10799"/>
              <a:gd name="connsiteY0" fmla="*/ 9749 h 17863"/>
              <a:gd name="connsiteX1" fmla="*/ 8810 w 10799"/>
              <a:gd name="connsiteY1" fmla="*/ 0 h 17863"/>
              <a:gd name="connsiteX2" fmla="*/ 10799 w 10799"/>
              <a:gd name="connsiteY2" fmla="*/ 12180 h 17863"/>
              <a:gd name="connsiteX3" fmla="*/ 5415 w 10799"/>
              <a:gd name="connsiteY3" fmla="*/ 17863 h 17863"/>
              <a:gd name="connsiteX4" fmla="*/ 0 w 10799"/>
              <a:gd name="connsiteY4" fmla="*/ 9749 h 17863"/>
              <a:gd name="connsiteX0" fmla="*/ 0 w 10799"/>
              <a:gd name="connsiteY0" fmla="*/ 9749 h 17863"/>
              <a:gd name="connsiteX1" fmla="*/ 8810 w 10799"/>
              <a:gd name="connsiteY1" fmla="*/ 0 h 17863"/>
              <a:gd name="connsiteX2" fmla="*/ 10799 w 10799"/>
              <a:gd name="connsiteY2" fmla="*/ 12180 h 17863"/>
              <a:gd name="connsiteX3" fmla="*/ 5415 w 10799"/>
              <a:gd name="connsiteY3" fmla="*/ 17863 h 17863"/>
              <a:gd name="connsiteX4" fmla="*/ 0 w 10799"/>
              <a:gd name="connsiteY4" fmla="*/ 9749 h 1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9" h="17863">
                <a:moveTo>
                  <a:pt x="0" y="9749"/>
                </a:moveTo>
                <a:lnTo>
                  <a:pt x="8810" y="0"/>
                </a:lnTo>
                <a:lnTo>
                  <a:pt x="10799" y="12180"/>
                </a:lnTo>
                <a:cubicBezTo>
                  <a:pt x="9030" y="13842"/>
                  <a:pt x="8242" y="15054"/>
                  <a:pt x="5415" y="17863"/>
                </a:cubicBezTo>
                <a:lnTo>
                  <a:pt x="0" y="974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96D4-BCE8-4874-8253-D168FA3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Runge-Kutta  Algorithm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62759-118E-41AE-9BFA-41D3B79C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9783" y="2851424"/>
            <a:ext cx="5012852" cy="2128533"/>
          </a:xfrm>
          <a:prstGeom prst="rect">
            <a:avLst/>
          </a:prstGeom>
        </p:spPr>
      </p:pic>
      <p:sp>
        <p:nvSpPr>
          <p:cNvPr id="7" name="Flowchart: Decision 5">
            <a:extLst>
              <a:ext uri="{FF2B5EF4-FFF2-40B4-BE49-F238E27FC236}">
                <a16:creationId xmlns:a16="http://schemas.microsoft.com/office/drawing/2014/main" id="{8409ECC4-B550-4461-AC77-E3FCC8FE7496}"/>
              </a:ext>
            </a:extLst>
          </p:cNvPr>
          <p:cNvSpPr/>
          <p:nvPr/>
        </p:nvSpPr>
        <p:spPr>
          <a:xfrm rot="645991">
            <a:off x="2253806" y="735289"/>
            <a:ext cx="10440116" cy="620152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3751 h 8751"/>
              <a:gd name="connsiteX1" fmla="*/ 6468 w 10000"/>
              <a:gd name="connsiteY1" fmla="*/ 0 h 8751"/>
              <a:gd name="connsiteX2" fmla="*/ 10000 w 10000"/>
              <a:gd name="connsiteY2" fmla="*/ 3751 h 8751"/>
              <a:gd name="connsiteX3" fmla="*/ 5000 w 10000"/>
              <a:gd name="connsiteY3" fmla="*/ 8751 h 8751"/>
              <a:gd name="connsiteX4" fmla="*/ 0 w 10000"/>
              <a:gd name="connsiteY4" fmla="*/ 3751 h 8751"/>
              <a:gd name="connsiteX0" fmla="*/ 0 w 10000"/>
              <a:gd name="connsiteY0" fmla="*/ 4286 h 8549"/>
              <a:gd name="connsiteX1" fmla="*/ 6468 w 10000"/>
              <a:gd name="connsiteY1" fmla="*/ 0 h 8549"/>
              <a:gd name="connsiteX2" fmla="*/ 10000 w 10000"/>
              <a:gd name="connsiteY2" fmla="*/ 4286 h 8549"/>
              <a:gd name="connsiteX3" fmla="*/ 4693 w 10000"/>
              <a:gd name="connsiteY3" fmla="*/ 8549 h 8549"/>
              <a:gd name="connsiteX4" fmla="*/ 0 w 10000"/>
              <a:gd name="connsiteY4" fmla="*/ 4286 h 8549"/>
              <a:gd name="connsiteX0" fmla="*/ 0 w 10000"/>
              <a:gd name="connsiteY0" fmla="*/ 5013 h 10000"/>
              <a:gd name="connsiteX1" fmla="*/ 6468 w 10000"/>
              <a:gd name="connsiteY1" fmla="*/ 0 h 10000"/>
              <a:gd name="connsiteX2" fmla="*/ 10000 w 10000"/>
              <a:gd name="connsiteY2" fmla="*/ 5013 h 10000"/>
              <a:gd name="connsiteX3" fmla="*/ 4693 w 10000"/>
              <a:gd name="connsiteY3" fmla="*/ 10000 h 10000"/>
              <a:gd name="connsiteX4" fmla="*/ 0 w 10000"/>
              <a:gd name="connsiteY4" fmla="*/ 5013 h 10000"/>
              <a:gd name="connsiteX0" fmla="*/ 0 w 10000"/>
              <a:gd name="connsiteY0" fmla="*/ 9749 h 14736"/>
              <a:gd name="connsiteX1" fmla="*/ 8810 w 10000"/>
              <a:gd name="connsiteY1" fmla="*/ 0 h 14736"/>
              <a:gd name="connsiteX2" fmla="*/ 10000 w 10000"/>
              <a:gd name="connsiteY2" fmla="*/ 9749 h 14736"/>
              <a:gd name="connsiteX3" fmla="*/ 4693 w 10000"/>
              <a:gd name="connsiteY3" fmla="*/ 14736 h 14736"/>
              <a:gd name="connsiteX4" fmla="*/ 0 w 10000"/>
              <a:gd name="connsiteY4" fmla="*/ 9749 h 14736"/>
              <a:gd name="connsiteX0" fmla="*/ 0 w 10799"/>
              <a:gd name="connsiteY0" fmla="*/ 9749 h 14736"/>
              <a:gd name="connsiteX1" fmla="*/ 8810 w 10799"/>
              <a:gd name="connsiteY1" fmla="*/ 0 h 14736"/>
              <a:gd name="connsiteX2" fmla="*/ 10799 w 10799"/>
              <a:gd name="connsiteY2" fmla="*/ 12180 h 14736"/>
              <a:gd name="connsiteX3" fmla="*/ 4693 w 10799"/>
              <a:gd name="connsiteY3" fmla="*/ 14736 h 14736"/>
              <a:gd name="connsiteX4" fmla="*/ 0 w 10799"/>
              <a:gd name="connsiteY4" fmla="*/ 9749 h 14736"/>
              <a:gd name="connsiteX0" fmla="*/ 0 w 10799"/>
              <a:gd name="connsiteY0" fmla="*/ 9749 h 17863"/>
              <a:gd name="connsiteX1" fmla="*/ 8810 w 10799"/>
              <a:gd name="connsiteY1" fmla="*/ 0 h 17863"/>
              <a:gd name="connsiteX2" fmla="*/ 10799 w 10799"/>
              <a:gd name="connsiteY2" fmla="*/ 12180 h 17863"/>
              <a:gd name="connsiteX3" fmla="*/ 5415 w 10799"/>
              <a:gd name="connsiteY3" fmla="*/ 17863 h 17863"/>
              <a:gd name="connsiteX4" fmla="*/ 0 w 10799"/>
              <a:gd name="connsiteY4" fmla="*/ 9749 h 17863"/>
              <a:gd name="connsiteX0" fmla="*/ 0 w 10799"/>
              <a:gd name="connsiteY0" fmla="*/ 9749 h 17863"/>
              <a:gd name="connsiteX1" fmla="*/ 8810 w 10799"/>
              <a:gd name="connsiteY1" fmla="*/ 0 h 17863"/>
              <a:gd name="connsiteX2" fmla="*/ 10799 w 10799"/>
              <a:gd name="connsiteY2" fmla="*/ 12180 h 17863"/>
              <a:gd name="connsiteX3" fmla="*/ 5415 w 10799"/>
              <a:gd name="connsiteY3" fmla="*/ 17863 h 17863"/>
              <a:gd name="connsiteX4" fmla="*/ 0 w 10799"/>
              <a:gd name="connsiteY4" fmla="*/ 9749 h 17863"/>
              <a:gd name="connsiteX0" fmla="*/ 0 w 10799"/>
              <a:gd name="connsiteY0" fmla="*/ 9749 h 16573"/>
              <a:gd name="connsiteX1" fmla="*/ 8810 w 10799"/>
              <a:gd name="connsiteY1" fmla="*/ 0 h 16573"/>
              <a:gd name="connsiteX2" fmla="*/ 10799 w 10799"/>
              <a:gd name="connsiteY2" fmla="*/ 12180 h 16573"/>
              <a:gd name="connsiteX3" fmla="*/ 4997 w 10799"/>
              <a:gd name="connsiteY3" fmla="*/ 16573 h 16573"/>
              <a:gd name="connsiteX4" fmla="*/ 0 w 10799"/>
              <a:gd name="connsiteY4" fmla="*/ 9749 h 16573"/>
              <a:gd name="connsiteX0" fmla="*/ 0 w 10191"/>
              <a:gd name="connsiteY0" fmla="*/ 9749 h 16573"/>
              <a:gd name="connsiteX1" fmla="*/ 8810 w 10191"/>
              <a:gd name="connsiteY1" fmla="*/ 0 h 16573"/>
              <a:gd name="connsiteX2" fmla="*/ 10191 w 10191"/>
              <a:gd name="connsiteY2" fmla="*/ 13918 h 16573"/>
              <a:gd name="connsiteX3" fmla="*/ 4997 w 10191"/>
              <a:gd name="connsiteY3" fmla="*/ 16573 h 16573"/>
              <a:gd name="connsiteX4" fmla="*/ 0 w 10191"/>
              <a:gd name="connsiteY4" fmla="*/ 9749 h 16573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4"/>
              <a:gd name="connsiteY0" fmla="*/ 8543 h 15367"/>
              <a:gd name="connsiteX1" fmla="*/ 9203 w 10194"/>
              <a:gd name="connsiteY1" fmla="*/ 0 h 15367"/>
              <a:gd name="connsiteX2" fmla="*/ 10194 w 10194"/>
              <a:gd name="connsiteY2" fmla="*/ 12871 h 15367"/>
              <a:gd name="connsiteX3" fmla="*/ 4997 w 10194"/>
              <a:gd name="connsiteY3" fmla="*/ 15367 h 15367"/>
              <a:gd name="connsiteX4" fmla="*/ 0 w 10194"/>
              <a:gd name="connsiteY4" fmla="*/ 8543 h 15367"/>
              <a:gd name="connsiteX0" fmla="*/ 0 w 10194"/>
              <a:gd name="connsiteY0" fmla="*/ 8543 h 15367"/>
              <a:gd name="connsiteX1" fmla="*/ 9203 w 10194"/>
              <a:gd name="connsiteY1" fmla="*/ 0 h 15367"/>
              <a:gd name="connsiteX2" fmla="*/ 10194 w 10194"/>
              <a:gd name="connsiteY2" fmla="*/ 12871 h 15367"/>
              <a:gd name="connsiteX3" fmla="*/ 4997 w 10194"/>
              <a:gd name="connsiteY3" fmla="*/ 15367 h 15367"/>
              <a:gd name="connsiteX4" fmla="*/ 0 w 10194"/>
              <a:gd name="connsiteY4" fmla="*/ 8543 h 15367"/>
              <a:gd name="connsiteX0" fmla="*/ 0 w 10194"/>
              <a:gd name="connsiteY0" fmla="*/ 8569 h 15393"/>
              <a:gd name="connsiteX1" fmla="*/ 9210 w 10194"/>
              <a:gd name="connsiteY1" fmla="*/ 0 h 15393"/>
              <a:gd name="connsiteX2" fmla="*/ 10194 w 10194"/>
              <a:gd name="connsiteY2" fmla="*/ 12897 h 15393"/>
              <a:gd name="connsiteX3" fmla="*/ 4997 w 10194"/>
              <a:gd name="connsiteY3" fmla="*/ 15393 h 15393"/>
              <a:gd name="connsiteX4" fmla="*/ 0 w 10194"/>
              <a:gd name="connsiteY4" fmla="*/ 8569 h 1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4" h="15393">
                <a:moveTo>
                  <a:pt x="0" y="8569"/>
                </a:moveTo>
                <a:lnTo>
                  <a:pt x="9210" y="0"/>
                </a:lnTo>
                <a:cubicBezTo>
                  <a:pt x="9539" y="4237"/>
                  <a:pt x="9865" y="8660"/>
                  <a:pt x="10194" y="12897"/>
                </a:cubicBezTo>
                <a:cubicBezTo>
                  <a:pt x="8334" y="13825"/>
                  <a:pt x="8138" y="13896"/>
                  <a:pt x="4997" y="15393"/>
                </a:cubicBezTo>
                <a:lnTo>
                  <a:pt x="0" y="856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626422F-71E4-46FF-AC96-85017D2D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20" y="2851424"/>
            <a:ext cx="6163535" cy="3496163"/>
          </a:xfrm>
          <a:prstGeom prst="rect">
            <a:avLst/>
          </a:prstGeom>
        </p:spPr>
      </p:pic>
      <p:sp>
        <p:nvSpPr>
          <p:cNvPr id="10" name="Flowchart: Decision 5">
            <a:extLst>
              <a:ext uri="{FF2B5EF4-FFF2-40B4-BE49-F238E27FC236}">
                <a16:creationId xmlns:a16="http://schemas.microsoft.com/office/drawing/2014/main" id="{4FDA80B1-1375-4FDF-8D05-29A1EBE5D571}"/>
              </a:ext>
            </a:extLst>
          </p:cNvPr>
          <p:cNvSpPr/>
          <p:nvPr/>
        </p:nvSpPr>
        <p:spPr>
          <a:xfrm rot="243050">
            <a:off x="1944885" y="1527314"/>
            <a:ext cx="10456002" cy="5213725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3751 h 8751"/>
              <a:gd name="connsiteX1" fmla="*/ 6468 w 10000"/>
              <a:gd name="connsiteY1" fmla="*/ 0 h 8751"/>
              <a:gd name="connsiteX2" fmla="*/ 10000 w 10000"/>
              <a:gd name="connsiteY2" fmla="*/ 3751 h 8751"/>
              <a:gd name="connsiteX3" fmla="*/ 5000 w 10000"/>
              <a:gd name="connsiteY3" fmla="*/ 8751 h 8751"/>
              <a:gd name="connsiteX4" fmla="*/ 0 w 10000"/>
              <a:gd name="connsiteY4" fmla="*/ 3751 h 8751"/>
              <a:gd name="connsiteX0" fmla="*/ 0 w 10000"/>
              <a:gd name="connsiteY0" fmla="*/ 4286 h 8549"/>
              <a:gd name="connsiteX1" fmla="*/ 6468 w 10000"/>
              <a:gd name="connsiteY1" fmla="*/ 0 h 8549"/>
              <a:gd name="connsiteX2" fmla="*/ 10000 w 10000"/>
              <a:gd name="connsiteY2" fmla="*/ 4286 h 8549"/>
              <a:gd name="connsiteX3" fmla="*/ 4693 w 10000"/>
              <a:gd name="connsiteY3" fmla="*/ 8549 h 8549"/>
              <a:gd name="connsiteX4" fmla="*/ 0 w 10000"/>
              <a:gd name="connsiteY4" fmla="*/ 4286 h 8549"/>
              <a:gd name="connsiteX0" fmla="*/ 0 w 10000"/>
              <a:gd name="connsiteY0" fmla="*/ 5013 h 10000"/>
              <a:gd name="connsiteX1" fmla="*/ 6468 w 10000"/>
              <a:gd name="connsiteY1" fmla="*/ 0 h 10000"/>
              <a:gd name="connsiteX2" fmla="*/ 10000 w 10000"/>
              <a:gd name="connsiteY2" fmla="*/ 5013 h 10000"/>
              <a:gd name="connsiteX3" fmla="*/ 4693 w 10000"/>
              <a:gd name="connsiteY3" fmla="*/ 10000 h 10000"/>
              <a:gd name="connsiteX4" fmla="*/ 0 w 10000"/>
              <a:gd name="connsiteY4" fmla="*/ 5013 h 10000"/>
              <a:gd name="connsiteX0" fmla="*/ 0 w 10000"/>
              <a:gd name="connsiteY0" fmla="*/ 9749 h 14736"/>
              <a:gd name="connsiteX1" fmla="*/ 8810 w 10000"/>
              <a:gd name="connsiteY1" fmla="*/ 0 h 14736"/>
              <a:gd name="connsiteX2" fmla="*/ 10000 w 10000"/>
              <a:gd name="connsiteY2" fmla="*/ 9749 h 14736"/>
              <a:gd name="connsiteX3" fmla="*/ 4693 w 10000"/>
              <a:gd name="connsiteY3" fmla="*/ 14736 h 14736"/>
              <a:gd name="connsiteX4" fmla="*/ 0 w 10000"/>
              <a:gd name="connsiteY4" fmla="*/ 9749 h 14736"/>
              <a:gd name="connsiteX0" fmla="*/ 0 w 10799"/>
              <a:gd name="connsiteY0" fmla="*/ 9749 h 14736"/>
              <a:gd name="connsiteX1" fmla="*/ 8810 w 10799"/>
              <a:gd name="connsiteY1" fmla="*/ 0 h 14736"/>
              <a:gd name="connsiteX2" fmla="*/ 10799 w 10799"/>
              <a:gd name="connsiteY2" fmla="*/ 12180 h 14736"/>
              <a:gd name="connsiteX3" fmla="*/ 4693 w 10799"/>
              <a:gd name="connsiteY3" fmla="*/ 14736 h 14736"/>
              <a:gd name="connsiteX4" fmla="*/ 0 w 10799"/>
              <a:gd name="connsiteY4" fmla="*/ 9749 h 14736"/>
              <a:gd name="connsiteX0" fmla="*/ 0 w 10799"/>
              <a:gd name="connsiteY0" fmla="*/ 9749 h 17863"/>
              <a:gd name="connsiteX1" fmla="*/ 8810 w 10799"/>
              <a:gd name="connsiteY1" fmla="*/ 0 h 17863"/>
              <a:gd name="connsiteX2" fmla="*/ 10799 w 10799"/>
              <a:gd name="connsiteY2" fmla="*/ 12180 h 17863"/>
              <a:gd name="connsiteX3" fmla="*/ 5415 w 10799"/>
              <a:gd name="connsiteY3" fmla="*/ 17863 h 17863"/>
              <a:gd name="connsiteX4" fmla="*/ 0 w 10799"/>
              <a:gd name="connsiteY4" fmla="*/ 9749 h 17863"/>
              <a:gd name="connsiteX0" fmla="*/ 0 w 10799"/>
              <a:gd name="connsiteY0" fmla="*/ 9749 h 17863"/>
              <a:gd name="connsiteX1" fmla="*/ 8810 w 10799"/>
              <a:gd name="connsiteY1" fmla="*/ 0 h 17863"/>
              <a:gd name="connsiteX2" fmla="*/ 10799 w 10799"/>
              <a:gd name="connsiteY2" fmla="*/ 12180 h 17863"/>
              <a:gd name="connsiteX3" fmla="*/ 5415 w 10799"/>
              <a:gd name="connsiteY3" fmla="*/ 17863 h 17863"/>
              <a:gd name="connsiteX4" fmla="*/ 0 w 10799"/>
              <a:gd name="connsiteY4" fmla="*/ 9749 h 17863"/>
              <a:gd name="connsiteX0" fmla="*/ 0 w 10799"/>
              <a:gd name="connsiteY0" fmla="*/ 9749 h 16573"/>
              <a:gd name="connsiteX1" fmla="*/ 8810 w 10799"/>
              <a:gd name="connsiteY1" fmla="*/ 0 h 16573"/>
              <a:gd name="connsiteX2" fmla="*/ 10799 w 10799"/>
              <a:gd name="connsiteY2" fmla="*/ 12180 h 16573"/>
              <a:gd name="connsiteX3" fmla="*/ 4997 w 10799"/>
              <a:gd name="connsiteY3" fmla="*/ 16573 h 16573"/>
              <a:gd name="connsiteX4" fmla="*/ 0 w 10799"/>
              <a:gd name="connsiteY4" fmla="*/ 9749 h 16573"/>
              <a:gd name="connsiteX0" fmla="*/ 0 w 10191"/>
              <a:gd name="connsiteY0" fmla="*/ 9749 h 16573"/>
              <a:gd name="connsiteX1" fmla="*/ 8810 w 10191"/>
              <a:gd name="connsiteY1" fmla="*/ 0 h 16573"/>
              <a:gd name="connsiteX2" fmla="*/ 10191 w 10191"/>
              <a:gd name="connsiteY2" fmla="*/ 13918 h 16573"/>
              <a:gd name="connsiteX3" fmla="*/ 4997 w 10191"/>
              <a:gd name="connsiteY3" fmla="*/ 16573 h 16573"/>
              <a:gd name="connsiteX4" fmla="*/ 0 w 10191"/>
              <a:gd name="connsiteY4" fmla="*/ 9749 h 16573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4"/>
              <a:gd name="connsiteY0" fmla="*/ 8543 h 15367"/>
              <a:gd name="connsiteX1" fmla="*/ 9203 w 10194"/>
              <a:gd name="connsiteY1" fmla="*/ 0 h 15367"/>
              <a:gd name="connsiteX2" fmla="*/ 10194 w 10194"/>
              <a:gd name="connsiteY2" fmla="*/ 12871 h 15367"/>
              <a:gd name="connsiteX3" fmla="*/ 4997 w 10194"/>
              <a:gd name="connsiteY3" fmla="*/ 15367 h 15367"/>
              <a:gd name="connsiteX4" fmla="*/ 0 w 10194"/>
              <a:gd name="connsiteY4" fmla="*/ 8543 h 15367"/>
              <a:gd name="connsiteX0" fmla="*/ 0 w 10194"/>
              <a:gd name="connsiteY0" fmla="*/ 8543 h 15367"/>
              <a:gd name="connsiteX1" fmla="*/ 9203 w 10194"/>
              <a:gd name="connsiteY1" fmla="*/ 0 h 15367"/>
              <a:gd name="connsiteX2" fmla="*/ 10194 w 10194"/>
              <a:gd name="connsiteY2" fmla="*/ 12871 h 15367"/>
              <a:gd name="connsiteX3" fmla="*/ 4997 w 10194"/>
              <a:gd name="connsiteY3" fmla="*/ 15367 h 15367"/>
              <a:gd name="connsiteX4" fmla="*/ 0 w 10194"/>
              <a:gd name="connsiteY4" fmla="*/ 8543 h 15367"/>
              <a:gd name="connsiteX0" fmla="*/ 0 w 10194"/>
              <a:gd name="connsiteY0" fmla="*/ 8569 h 15393"/>
              <a:gd name="connsiteX1" fmla="*/ 9210 w 10194"/>
              <a:gd name="connsiteY1" fmla="*/ 0 h 15393"/>
              <a:gd name="connsiteX2" fmla="*/ 10194 w 10194"/>
              <a:gd name="connsiteY2" fmla="*/ 12897 h 15393"/>
              <a:gd name="connsiteX3" fmla="*/ 4997 w 10194"/>
              <a:gd name="connsiteY3" fmla="*/ 15393 h 15393"/>
              <a:gd name="connsiteX4" fmla="*/ 0 w 10194"/>
              <a:gd name="connsiteY4" fmla="*/ 8569 h 15393"/>
              <a:gd name="connsiteX0" fmla="*/ 0 w 10194"/>
              <a:gd name="connsiteY0" fmla="*/ 8569 h 14971"/>
              <a:gd name="connsiteX1" fmla="*/ 9210 w 10194"/>
              <a:gd name="connsiteY1" fmla="*/ 0 h 14971"/>
              <a:gd name="connsiteX2" fmla="*/ 10194 w 10194"/>
              <a:gd name="connsiteY2" fmla="*/ 12897 h 14971"/>
              <a:gd name="connsiteX3" fmla="*/ 4407 w 10194"/>
              <a:gd name="connsiteY3" fmla="*/ 14971 h 14971"/>
              <a:gd name="connsiteX4" fmla="*/ 0 w 10194"/>
              <a:gd name="connsiteY4" fmla="*/ 8569 h 14971"/>
              <a:gd name="connsiteX0" fmla="*/ 0 w 9754"/>
              <a:gd name="connsiteY0" fmla="*/ 8569 h 14971"/>
              <a:gd name="connsiteX1" fmla="*/ 9210 w 9754"/>
              <a:gd name="connsiteY1" fmla="*/ 0 h 14971"/>
              <a:gd name="connsiteX2" fmla="*/ 9754 w 9754"/>
              <a:gd name="connsiteY2" fmla="*/ 13987 h 14971"/>
              <a:gd name="connsiteX3" fmla="*/ 4407 w 9754"/>
              <a:gd name="connsiteY3" fmla="*/ 14971 h 14971"/>
              <a:gd name="connsiteX4" fmla="*/ 0 w 9754"/>
              <a:gd name="connsiteY4" fmla="*/ 8569 h 14971"/>
              <a:gd name="connsiteX0" fmla="*/ 0 w 10000"/>
              <a:gd name="connsiteY0" fmla="*/ 4382 h 8658"/>
              <a:gd name="connsiteX1" fmla="*/ 9648 w 10000"/>
              <a:gd name="connsiteY1" fmla="*/ 0 h 8658"/>
              <a:gd name="connsiteX2" fmla="*/ 10000 w 10000"/>
              <a:gd name="connsiteY2" fmla="*/ 8001 h 8658"/>
              <a:gd name="connsiteX3" fmla="*/ 4518 w 10000"/>
              <a:gd name="connsiteY3" fmla="*/ 8658 h 8658"/>
              <a:gd name="connsiteX4" fmla="*/ 0 w 10000"/>
              <a:gd name="connsiteY4" fmla="*/ 4382 h 8658"/>
              <a:gd name="connsiteX0" fmla="*/ 0 w 10000"/>
              <a:gd name="connsiteY0" fmla="*/ 5061 h 10000"/>
              <a:gd name="connsiteX1" fmla="*/ 9648 w 10000"/>
              <a:gd name="connsiteY1" fmla="*/ 0 h 10000"/>
              <a:gd name="connsiteX2" fmla="*/ 10000 w 10000"/>
              <a:gd name="connsiteY2" fmla="*/ 9241 h 10000"/>
              <a:gd name="connsiteX3" fmla="*/ 4518 w 10000"/>
              <a:gd name="connsiteY3" fmla="*/ 10000 h 10000"/>
              <a:gd name="connsiteX4" fmla="*/ 0 w 10000"/>
              <a:gd name="connsiteY4" fmla="*/ 5061 h 10000"/>
              <a:gd name="connsiteX0" fmla="*/ 0 w 10000"/>
              <a:gd name="connsiteY0" fmla="*/ 5061 h 10000"/>
              <a:gd name="connsiteX1" fmla="*/ 9648 w 10000"/>
              <a:gd name="connsiteY1" fmla="*/ 0 h 10000"/>
              <a:gd name="connsiteX2" fmla="*/ 10000 w 10000"/>
              <a:gd name="connsiteY2" fmla="*/ 9241 h 10000"/>
              <a:gd name="connsiteX3" fmla="*/ 4518 w 10000"/>
              <a:gd name="connsiteY3" fmla="*/ 10000 h 10000"/>
              <a:gd name="connsiteX4" fmla="*/ 0 w 10000"/>
              <a:gd name="connsiteY4" fmla="*/ 5061 h 10000"/>
              <a:gd name="connsiteX0" fmla="*/ 0 w 10000"/>
              <a:gd name="connsiteY0" fmla="*/ 5061 h 10000"/>
              <a:gd name="connsiteX1" fmla="*/ 9648 w 10000"/>
              <a:gd name="connsiteY1" fmla="*/ 0 h 10000"/>
              <a:gd name="connsiteX2" fmla="*/ 10000 w 10000"/>
              <a:gd name="connsiteY2" fmla="*/ 9241 h 10000"/>
              <a:gd name="connsiteX3" fmla="*/ 4518 w 10000"/>
              <a:gd name="connsiteY3" fmla="*/ 10000 h 10000"/>
              <a:gd name="connsiteX4" fmla="*/ 0 w 10000"/>
              <a:gd name="connsiteY4" fmla="*/ 5061 h 10000"/>
              <a:gd name="connsiteX0" fmla="*/ 0 w 10000"/>
              <a:gd name="connsiteY0" fmla="*/ 5061 h 10000"/>
              <a:gd name="connsiteX1" fmla="*/ 9648 w 10000"/>
              <a:gd name="connsiteY1" fmla="*/ 0 h 10000"/>
              <a:gd name="connsiteX2" fmla="*/ 10000 w 10000"/>
              <a:gd name="connsiteY2" fmla="*/ 9241 h 10000"/>
              <a:gd name="connsiteX3" fmla="*/ 4518 w 10000"/>
              <a:gd name="connsiteY3" fmla="*/ 10000 h 10000"/>
              <a:gd name="connsiteX4" fmla="*/ 0 w 10000"/>
              <a:gd name="connsiteY4" fmla="*/ 5061 h 10000"/>
              <a:gd name="connsiteX0" fmla="*/ 0 w 10000"/>
              <a:gd name="connsiteY0" fmla="*/ 5061 h 10023"/>
              <a:gd name="connsiteX1" fmla="*/ 9648 w 10000"/>
              <a:gd name="connsiteY1" fmla="*/ 0 h 10023"/>
              <a:gd name="connsiteX2" fmla="*/ 10000 w 10000"/>
              <a:gd name="connsiteY2" fmla="*/ 9241 h 10023"/>
              <a:gd name="connsiteX3" fmla="*/ 5529 w 10000"/>
              <a:gd name="connsiteY3" fmla="*/ 10023 h 10023"/>
              <a:gd name="connsiteX4" fmla="*/ 0 w 10000"/>
              <a:gd name="connsiteY4" fmla="*/ 5061 h 10023"/>
              <a:gd name="connsiteX0" fmla="*/ 0 w 10467"/>
              <a:gd name="connsiteY0" fmla="*/ 5061 h 10023"/>
              <a:gd name="connsiteX1" fmla="*/ 9648 w 10467"/>
              <a:gd name="connsiteY1" fmla="*/ 0 h 10023"/>
              <a:gd name="connsiteX2" fmla="*/ 10467 w 10467"/>
              <a:gd name="connsiteY2" fmla="*/ 9337 h 10023"/>
              <a:gd name="connsiteX3" fmla="*/ 5529 w 10467"/>
              <a:gd name="connsiteY3" fmla="*/ 10023 h 10023"/>
              <a:gd name="connsiteX4" fmla="*/ 0 w 10467"/>
              <a:gd name="connsiteY4" fmla="*/ 5061 h 10023"/>
              <a:gd name="connsiteX0" fmla="*/ 0 w 10467"/>
              <a:gd name="connsiteY0" fmla="*/ 5244 h 10206"/>
              <a:gd name="connsiteX1" fmla="*/ 10086 w 10467"/>
              <a:gd name="connsiteY1" fmla="*/ 0 h 10206"/>
              <a:gd name="connsiteX2" fmla="*/ 10467 w 10467"/>
              <a:gd name="connsiteY2" fmla="*/ 9520 h 10206"/>
              <a:gd name="connsiteX3" fmla="*/ 5529 w 10467"/>
              <a:gd name="connsiteY3" fmla="*/ 10206 h 10206"/>
              <a:gd name="connsiteX4" fmla="*/ 0 w 10467"/>
              <a:gd name="connsiteY4" fmla="*/ 5244 h 10206"/>
              <a:gd name="connsiteX0" fmla="*/ 0 w 10467"/>
              <a:gd name="connsiteY0" fmla="*/ 5244 h 10206"/>
              <a:gd name="connsiteX1" fmla="*/ 10086 w 10467"/>
              <a:gd name="connsiteY1" fmla="*/ 0 h 10206"/>
              <a:gd name="connsiteX2" fmla="*/ 10467 w 10467"/>
              <a:gd name="connsiteY2" fmla="*/ 9520 h 10206"/>
              <a:gd name="connsiteX3" fmla="*/ 5529 w 10467"/>
              <a:gd name="connsiteY3" fmla="*/ 10206 h 10206"/>
              <a:gd name="connsiteX4" fmla="*/ 0 w 10467"/>
              <a:gd name="connsiteY4" fmla="*/ 5244 h 10206"/>
              <a:gd name="connsiteX0" fmla="*/ 0 w 10467"/>
              <a:gd name="connsiteY0" fmla="*/ 5244 h 9984"/>
              <a:gd name="connsiteX1" fmla="*/ 10086 w 10467"/>
              <a:gd name="connsiteY1" fmla="*/ 0 h 9984"/>
              <a:gd name="connsiteX2" fmla="*/ 10467 w 10467"/>
              <a:gd name="connsiteY2" fmla="*/ 9520 h 9984"/>
              <a:gd name="connsiteX3" fmla="*/ 7560 w 10467"/>
              <a:gd name="connsiteY3" fmla="*/ 9984 h 9984"/>
              <a:gd name="connsiteX4" fmla="*/ 0 w 10467"/>
              <a:gd name="connsiteY4" fmla="*/ 5244 h 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7" h="9984">
                <a:moveTo>
                  <a:pt x="0" y="5244"/>
                </a:moveTo>
                <a:lnTo>
                  <a:pt x="10086" y="0"/>
                </a:lnTo>
                <a:cubicBezTo>
                  <a:pt x="10212" y="3298"/>
                  <a:pt x="10350" y="6187"/>
                  <a:pt x="10467" y="9520"/>
                </a:cubicBezTo>
                <a:cubicBezTo>
                  <a:pt x="8569" y="9738"/>
                  <a:pt x="11166" y="9486"/>
                  <a:pt x="7560" y="9984"/>
                </a:cubicBezTo>
                <a:lnTo>
                  <a:pt x="0" y="524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AFE385B-B78D-4BB8-A7B5-4ACAEEEF2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52" y="3429000"/>
            <a:ext cx="4203597" cy="2683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229E4-F99C-47A9-B4B4-A4374E486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546224"/>
                <a:ext cx="4714875" cy="5197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1" dirty="0"/>
                  <a:t>Set initial conditions: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  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𝑠𝑡𝑒𝑝𝑠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 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Define right-hand side: 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For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0, 1, 2,…,N-1: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⃑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⃑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b="1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⃑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⃑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acc>
                      <m:accPr>
                        <m:chr m:val="⃑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acc>
                      <m:accPr>
                        <m:chr m:val="⃑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229E4-F99C-47A9-B4B4-A4374E486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546224"/>
                <a:ext cx="4714875" cy="5197475"/>
              </a:xfrm>
              <a:blipFill>
                <a:blip r:embed="rId5"/>
                <a:stretch>
                  <a:fillRect l="-388" t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8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6" grpId="2" animBg="1"/>
      <p:bldP spid="7" grpId="0" animBg="1"/>
      <p:bldP spid="7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96D4-BCE8-4874-8253-D168FA3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Adam-</a:t>
            </a:r>
            <a:r>
              <a:rPr lang="en-US" dirty="0" err="1"/>
              <a:t>Bashforth</a:t>
            </a:r>
            <a:r>
              <a:rPr lang="en-US" dirty="0"/>
              <a:t>-Moulton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9F6ED-E21F-4169-8832-7273E4EAA45B}"/>
                  </a:ext>
                </a:extLst>
              </p:cNvPr>
              <p:cNvSpPr txBox="1"/>
              <p:nvPr/>
            </p:nvSpPr>
            <p:spPr>
              <a:xfrm>
                <a:off x="622426" y="1690689"/>
                <a:ext cx="5346574" cy="4560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Set initial conditions: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𝑠𝑡𝑒𝑝𝑠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Define right-hand side: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i="1" dirty="0"/>
                  <a:t>  </a:t>
                </a:r>
              </a:p>
              <a:p>
                <a:pPr marL="0" indent="0">
                  <a:buNone/>
                </a:pPr>
                <a:r>
                  <a:rPr lang="en-US" b="1" dirty="0"/>
                  <a:t>For </a:t>
                </a:r>
                <a:r>
                  <a:rPr lang="en-US" b="1" dirty="0" err="1"/>
                  <a:t>i</a:t>
                </a:r>
                <a:r>
                  <a:rPr lang="en-US" b="1" dirty="0"/>
                  <a:t> = 0, 1, 2: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⃑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⃑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9F6ED-E21F-4169-8832-7273E4EAA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6" y="1690689"/>
                <a:ext cx="5346574" cy="4560929"/>
              </a:xfrm>
              <a:prstGeom prst="rect">
                <a:avLst/>
              </a:prstGeom>
              <a:blipFill>
                <a:blip r:embed="rId2"/>
                <a:stretch>
                  <a:fillRect l="-912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64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5">
            <a:extLst>
              <a:ext uri="{FF2B5EF4-FFF2-40B4-BE49-F238E27FC236}">
                <a16:creationId xmlns:a16="http://schemas.microsoft.com/office/drawing/2014/main" id="{3B7CF6D0-2E60-426A-BEDE-11C2E90206A1}"/>
              </a:ext>
            </a:extLst>
          </p:cNvPr>
          <p:cNvSpPr/>
          <p:nvPr/>
        </p:nvSpPr>
        <p:spPr>
          <a:xfrm rot="243050">
            <a:off x="2695326" y="1546525"/>
            <a:ext cx="9611855" cy="406404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3751 h 8751"/>
              <a:gd name="connsiteX1" fmla="*/ 6468 w 10000"/>
              <a:gd name="connsiteY1" fmla="*/ 0 h 8751"/>
              <a:gd name="connsiteX2" fmla="*/ 10000 w 10000"/>
              <a:gd name="connsiteY2" fmla="*/ 3751 h 8751"/>
              <a:gd name="connsiteX3" fmla="*/ 5000 w 10000"/>
              <a:gd name="connsiteY3" fmla="*/ 8751 h 8751"/>
              <a:gd name="connsiteX4" fmla="*/ 0 w 10000"/>
              <a:gd name="connsiteY4" fmla="*/ 3751 h 8751"/>
              <a:gd name="connsiteX0" fmla="*/ 0 w 10000"/>
              <a:gd name="connsiteY0" fmla="*/ 4286 h 8549"/>
              <a:gd name="connsiteX1" fmla="*/ 6468 w 10000"/>
              <a:gd name="connsiteY1" fmla="*/ 0 h 8549"/>
              <a:gd name="connsiteX2" fmla="*/ 10000 w 10000"/>
              <a:gd name="connsiteY2" fmla="*/ 4286 h 8549"/>
              <a:gd name="connsiteX3" fmla="*/ 4693 w 10000"/>
              <a:gd name="connsiteY3" fmla="*/ 8549 h 8549"/>
              <a:gd name="connsiteX4" fmla="*/ 0 w 10000"/>
              <a:gd name="connsiteY4" fmla="*/ 4286 h 8549"/>
              <a:gd name="connsiteX0" fmla="*/ 0 w 10000"/>
              <a:gd name="connsiteY0" fmla="*/ 5013 h 10000"/>
              <a:gd name="connsiteX1" fmla="*/ 6468 w 10000"/>
              <a:gd name="connsiteY1" fmla="*/ 0 h 10000"/>
              <a:gd name="connsiteX2" fmla="*/ 10000 w 10000"/>
              <a:gd name="connsiteY2" fmla="*/ 5013 h 10000"/>
              <a:gd name="connsiteX3" fmla="*/ 4693 w 10000"/>
              <a:gd name="connsiteY3" fmla="*/ 10000 h 10000"/>
              <a:gd name="connsiteX4" fmla="*/ 0 w 10000"/>
              <a:gd name="connsiteY4" fmla="*/ 5013 h 10000"/>
              <a:gd name="connsiteX0" fmla="*/ 0 w 10000"/>
              <a:gd name="connsiteY0" fmla="*/ 9749 h 14736"/>
              <a:gd name="connsiteX1" fmla="*/ 8810 w 10000"/>
              <a:gd name="connsiteY1" fmla="*/ 0 h 14736"/>
              <a:gd name="connsiteX2" fmla="*/ 10000 w 10000"/>
              <a:gd name="connsiteY2" fmla="*/ 9749 h 14736"/>
              <a:gd name="connsiteX3" fmla="*/ 4693 w 10000"/>
              <a:gd name="connsiteY3" fmla="*/ 14736 h 14736"/>
              <a:gd name="connsiteX4" fmla="*/ 0 w 10000"/>
              <a:gd name="connsiteY4" fmla="*/ 9749 h 14736"/>
              <a:gd name="connsiteX0" fmla="*/ 0 w 10799"/>
              <a:gd name="connsiteY0" fmla="*/ 9749 h 14736"/>
              <a:gd name="connsiteX1" fmla="*/ 8810 w 10799"/>
              <a:gd name="connsiteY1" fmla="*/ 0 h 14736"/>
              <a:gd name="connsiteX2" fmla="*/ 10799 w 10799"/>
              <a:gd name="connsiteY2" fmla="*/ 12180 h 14736"/>
              <a:gd name="connsiteX3" fmla="*/ 4693 w 10799"/>
              <a:gd name="connsiteY3" fmla="*/ 14736 h 14736"/>
              <a:gd name="connsiteX4" fmla="*/ 0 w 10799"/>
              <a:gd name="connsiteY4" fmla="*/ 9749 h 14736"/>
              <a:gd name="connsiteX0" fmla="*/ 0 w 10799"/>
              <a:gd name="connsiteY0" fmla="*/ 9749 h 17863"/>
              <a:gd name="connsiteX1" fmla="*/ 8810 w 10799"/>
              <a:gd name="connsiteY1" fmla="*/ 0 h 17863"/>
              <a:gd name="connsiteX2" fmla="*/ 10799 w 10799"/>
              <a:gd name="connsiteY2" fmla="*/ 12180 h 17863"/>
              <a:gd name="connsiteX3" fmla="*/ 5415 w 10799"/>
              <a:gd name="connsiteY3" fmla="*/ 17863 h 17863"/>
              <a:gd name="connsiteX4" fmla="*/ 0 w 10799"/>
              <a:gd name="connsiteY4" fmla="*/ 9749 h 17863"/>
              <a:gd name="connsiteX0" fmla="*/ 0 w 10799"/>
              <a:gd name="connsiteY0" fmla="*/ 9749 h 17863"/>
              <a:gd name="connsiteX1" fmla="*/ 8810 w 10799"/>
              <a:gd name="connsiteY1" fmla="*/ 0 h 17863"/>
              <a:gd name="connsiteX2" fmla="*/ 10799 w 10799"/>
              <a:gd name="connsiteY2" fmla="*/ 12180 h 17863"/>
              <a:gd name="connsiteX3" fmla="*/ 5415 w 10799"/>
              <a:gd name="connsiteY3" fmla="*/ 17863 h 17863"/>
              <a:gd name="connsiteX4" fmla="*/ 0 w 10799"/>
              <a:gd name="connsiteY4" fmla="*/ 9749 h 17863"/>
              <a:gd name="connsiteX0" fmla="*/ 0 w 10799"/>
              <a:gd name="connsiteY0" fmla="*/ 9749 h 16573"/>
              <a:gd name="connsiteX1" fmla="*/ 8810 w 10799"/>
              <a:gd name="connsiteY1" fmla="*/ 0 h 16573"/>
              <a:gd name="connsiteX2" fmla="*/ 10799 w 10799"/>
              <a:gd name="connsiteY2" fmla="*/ 12180 h 16573"/>
              <a:gd name="connsiteX3" fmla="*/ 4997 w 10799"/>
              <a:gd name="connsiteY3" fmla="*/ 16573 h 16573"/>
              <a:gd name="connsiteX4" fmla="*/ 0 w 10799"/>
              <a:gd name="connsiteY4" fmla="*/ 9749 h 16573"/>
              <a:gd name="connsiteX0" fmla="*/ 0 w 10191"/>
              <a:gd name="connsiteY0" fmla="*/ 9749 h 16573"/>
              <a:gd name="connsiteX1" fmla="*/ 8810 w 10191"/>
              <a:gd name="connsiteY1" fmla="*/ 0 h 16573"/>
              <a:gd name="connsiteX2" fmla="*/ 10191 w 10191"/>
              <a:gd name="connsiteY2" fmla="*/ 13918 h 16573"/>
              <a:gd name="connsiteX3" fmla="*/ 4997 w 10191"/>
              <a:gd name="connsiteY3" fmla="*/ 16573 h 16573"/>
              <a:gd name="connsiteX4" fmla="*/ 0 w 10191"/>
              <a:gd name="connsiteY4" fmla="*/ 9749 h 16573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1"/>
              <a:gd name="connsiteY0" fmla="*/ 8543 h 15367"/>
              <a:gd name="connsiteX1" fmla="*/ 9203 w 10191"/>
              <a:gd name="connsiteY1" fmla="*/ 0 h 15367"/>
              <a:gd name="connsiteX2" fmla="*/ 10191 w 10191"/>
              <a:gd name="connsiteY2" fmla="*/ 12712 h 15367"/>
              <a:gd name="connsiteX3" fmla="*/ 4997 w 10191"/>
              <a:gd name="connsiteY3" fmla="*/ 15367 h 15367"/>
              <a:gd name="connsiteX4" fmla="*/ 0 w 10191"/>
              <a:gd name="connsiteY4" fmla="*/ 8543 h 15367"/>
              <a:gd name="connsiteX0" fmla="*/ 0 w 10194"/>
              <a:gd name="connsiteY0" fmla="*/ 8543 h 15367"/>
              <a:gd name="connsiteX1" fmla="*/ 9203 w 10194"/>
              <a:gd name="connsiteY1" fmla="*/ 0 h 15367"/>
              <a:gd name="connsiteX2" fmla="*/ 10194 w 10194"/>
              <a:gd name="connsiteY2" fmla="*/ 12871 h 15367"/>
              <a:gd name="connsiteX3" fmla="*/ 4997 w 10194"/>
              <a:gd name="connsiteY3" fmla="*/ 15367 h 15367"/>
              <a:gd name="connsiteX4" fmla="*/ 0 w 10194"/>
              <a:gd name="connsiteY4" fmla="*/ 8543 h 15367"/>
              <a:gd name="connsiteX0" fmla="*/ 0 w 10194"/>
              <a:gd name="connsiteY0" fmla="*/ 8543 h 15367"/>
              <a:gd name="connsiteX1" fmla="*/ 9203 w 10194"/>
              <a:gd name="connsiteY1" fmla="*/ 0 h 15367"/>
              <a:gd name="connsiteX2" fmla="*/ 10194 w 10194"/>
              <a:gd name="connsiteY2" fmla="*/ 12871 h 15367"/>
              <a:gd name="connsiteX3" fmla="*/ 4997 w 10194"/>
              <a:gd name="connsiteY3" fmla="*/ 15367 h 15367"/>
              <a:gd name="connsiteX4" fmla="*/ 0 w 10194"/>
              <a:gd name="connsiteY4" fmla="*/ 8543 h 15367"/>
              <a:gd name="connsiteX0" fmla="*/ 0 w 10194"/>
              <a:gd name="connsiteY0" fmla="*/ 8569 h 15393"/>
              <a:gd name="connsiteX1" fmla="*/ 9210 w 10194"/>
              <a:gd name="connsiteY1" fmla="*/ 0 h 15393"/>
              <a:gd name="connsiteX2" fmla="*/ 10194 w 10194"/>
              <a:gd name="connsiteY2" fmla="*/ 12897 h 15393"/>
              <a:gd name="connsiteX3" fmla="*/ 4997 w 10194"/>
              <a:gd name="connsiteY3" fmla="*/ 15393 h 15393"/>
              <a:gd name="connsiteX4" fmla="*/ 0 w 10194"/>
              <a:gd name="connsiteY4" fmla="*/ 8569 h 15393"/>
              <a:gd name="connsiteX0" fmla="*/ 0 w 10194"/>
              <a:gd name="connsiteY0" fmla="*/ 8569 h 14971"/>
              <a:gd name="connsiteX1" fmla="*/ 9210 w 10194"/>
              <a:gd name="connsiteY1" fmla="*/ 0 h 14971"/>
              <a:gd name="connsiteX2" fmla="*/ 10194 w 10194"/>
              <a:gd name="connsiteY2" fmla="*/ 12897 h 14971"/>
              <a:gd name="connsiteX3" fmla="*/ 4407 w 10194"/>
              <a:gd name="connsiteY3" fmla="*/ 14971 h 14971"/>
              <a:gd name="connsiteX4" fmla="*/ 0 w 10194"/>
              <a:gd name="connsiteY4" fmla="*/ 8569 h 14971"/>
              <a:gd name="connsiteX0" fmla="*/ 0 w 9754"/>
              <a:gd name="connsiteY0" fmla="*/ 8569 h 14971"/>
              <a:gd name="connsiteX1" fmla="*/ 9210 w 9754"/>
              <a:gd name="connsiteY1" fmla="*/ 0 h 14971"/>
              <a:gd name="connsiteX2" fmla="*/ 9754 w 9754"/>
              <a:gd name="connsiteY2" fmla="*/ 13987 h 14971"/>
              <a:gd name="connsiteX3" fmla="*/ 4407 w 9754"/>
              <a:gd name="connsiteY3" fmla="*/ 14971 h 14971"/>
              <a:gd name="connsiteX4" fmla="*/ 0 w 9754"/>
              <a:gd name="connsiteY4" fmla="*/ 8569 h 14971"/>
              <a:gd name="connsiteX0" fmla="*/ 0 w 10000"/>
              <a:gd name="connsiteY0" fmla="*/ 4382 h 8658"/>
              <a:gd name="connsiteX1" fmla="*/ 9648 w 10000"/>
              <a:gd name="connsiteY1" fmla="*/ 0 h 8658"/>
              <a:gd name="connsiteX2" fmla="*/ 10000 w 10000"/>
              <a:gd name="connsiteY2" fmla="*/ 8001 h 8658"/>
              <a:gd name="connsiteX3" fmla="*/ 4518 w 10000"/>
              <a:gd name="connsiteY3" fmla="*/ 8658 h 8658"/>
              <a:gd name="connsiteX4" fmla="*/ 0 w 10000"/>
              <a:gd name="connsiteY4" fmla="*/ 4382 h 8658"/>
              <a:gd name="connsiteX0" fmla="*/ 0 w 10000"/>
              <a:gd name="connsiteY0" fmla="*/ 5061 h 10000"/>
              <a:gd name="connsiteX1" fmla="*/ 9648 w 10000"/>
              <a:gd name="connsiteY1" fmla="*/ 0 h 10000"/>
              <a:gd name="connsiteX2" fmla="*/ 10000 w 10000"/>
              <a:gd name="connsiteY2" fmla="*/ 9241 h 10000"/>
              <a:gd name="connsiteX3" fmla="*/ 4518 w 10000"/>
              <a:gd name="connsiteY3" fmla="*/ 10000 h 10000"/>
              <a:gd name="connsiteX4" fmla="*/ 0 w 10000"/>
              <a:gd name="connsiteY4" fmla="*/ 5061 h 10000"/>
              <a:gd name="connsiteX0" fmla="*/ 0 w 10000"/>
              <a:gd name="connsiteY0" fmla="*/ 5061 h 10000"/>
              <a:gd name="connsiteX1" fmla="*/ 9648 w 10000"/>
              <a:gd name="connsiteY1" fmla="*/ 0 h 10000"/>
              <a:gd name="connsiteX2" fmla="*/ 10000 w 10000"/>
              <a:gd name="connsiteY2" fmla="*/ 9241 h 10000"/>
              <a:gd name="connsiteX3" fmla="*/ 4518 w 10000"/>
              <a:gd name="connsiteY3" fmla="*/ 10000 h 10000"/>
              <a:gd name="connsiteX4" fmla="*/ 0 w 10000"/>
              <a:gd name="connsiteY4" fmla="*/ 5061 h 10000"/>
              <a:gd name="connsiteX0" fmla="*/ 0 w 10000"/>
              <a:gd name="connsiteY0" fmla="*/ 5061 h 10000"/>
              <a:gd name="connsiteX1" fmla="*/ 9648 w 10000"/>
              <a:gd name="connsiteY1" fmla="*/ 0 h 10000"/>
              <a:gd name="connsiteX2" fmla="*/ 10000 w 10000"/>
              <a:gd name="connsiteY2" fmla="*/ 9241 h 10000"/>
              <a:gd name="connsiteX3" fmla="*/ 4518 w 10000"/>
              <a:gd name="connsiteY3" fmla="*/ 10000 h 10000"/>
              <a:gd name="connsiteX4" fmla="*/ 0 w 10000"/>
              <a:gd name="connsiteY4" fmla="*/ 5061 h 10000"/>
              <a:gd name="connsiteX0" fmla="*/ 0 w 10000"/>
              <a:gd name="connsiteY0" fmla="*/ 5061 h 10000"/>
              <a:gd name="connsiteX1" fmla="*/ 9648 w 10000"/>
              <a:gd name="connsiteY1" fmla="*/ 0 h 10000"/>
              <a:gd name="connsiteX2" fmla="*/ 10000 w 10000"/>
              <a:gd name="connsiteY2" fmla="*/ 9241 h 10000"/>
              <a:gd name="connsiteX3" fmla="*/ 4518 w 10000"/>
              <a:gd name="connsiteY3" fmla="*/ 10000 h 10000"/>
              <a:gd name="connsiteX4" fmla="*/ 0 w 10000"/>
              <a:gd name="connsiteY4" fmla="*/ 5061 h 10000"/>
              <a:gd name="connsiteX0" fmla="*/ 0 w 10000"/>
              <a:gd name="connsiteY0" fmla="*/ 5061 h 10023"/>
              <a:gd name="connsiteX1" fmla="*/ 9648 w 10000"/>
              <a:gd name="connsiteY1" fmla="*/ 0 h 10023"/>
              <a:gd name="connsiteX2" fmla="*/ 10000 w 10000"/>
              <a:gd name="connsiteY2" fmla="*/ 9241 h 10023"/>
              <a:gd name="connsiteX3" fmla="*/ 5529 w 10000"/>
              <a:gd name="connsiteY3" fmla="*/ 10023 h 10023"/>
              <a:gd name="connsiteX4" fmla="*/ 0 w 10000"/>
              <a:gd name="connsiteY4" fmla="*/ 5061 h 10023"/>
              <a:gd name="connsiteX0" fmla="*/ 0 w 10467"/>
              <a:gd name="connsiteY0" fmla="*/ 5061 h 10023"/>
              <a:gd name="connsiteX1" fmla="*/ 9648 w 10467"/>
              <a:gd name="connsiteY1" fmla="*/ 0 h 10023"/>
              <a:gd name="connsiteX2" fmla="*/ 10467 w 10467"/>
              <a:gd name="connsiteY2" fmla="*/ 9337 h 10023"/>
              <a:gd name="connsiteX3" fmla="*/ 5529 w 10467"/>
              <a:gd name="connsiteY3" fmla="*/ 10023 h 10023"/>
              <a:gd name="connsiteX4" fmla="*/ 0 w 10467"/>
              <a:gd name="connsiteY4" fmla="*/ 5061 h 10023"/>
              <a:gd name="connsiteX0" fmla="*/ 0 w 10467"/>
              <a:gd name="connsiteY0" fmla="*/ 5244 h 10206"/>
              <a:gd name="connsiteX1" fmla="*/ 10086 w 10467"/>
              <a:gd name="connsiteY1" fmla="*/ 0 h 10206"/>
              <a:gd name="connsiteX2" fmla="*/ 10467 w 10467"/>
              <a:gd name="connsiteY2" fmla="*/ 9520 h 10206"/>
              <a:gd name="connsiteX3" fmla="*/ 5529 w 10467"/>
              <a:gd name="connsiteY3" fmla="*/ 10206 h 10206"/>
              <a:gd name="connsiteX4" fmla="*/ 0 w 10467"/>
              <a:gd name="connsiteY4" fmla="*/ 5244 h 10206"/>
              <a:gd name="connsiteX0" fmla="*/ 0 w 10467"/>
              <a:gd name="connsiteY0" fmla="*/ 5244 h 10206"/>
              <a:gd name="connsiteX1" fmla="*/ 10086 w 10467"/>
              <a:gd name="connsiteY1" fmla="*/ 0 h 10206"/>
              <a:gd name="connsiteX2" fmla="*/ 10467 w 10467"/>
              <a:gd name="connsiteY2" fmla="*/ 9520 h 10206"/>
              <a:gd name="connsiteX3" fmla="*/ 5529 w 10467"/>
              <a:gd name="connsiteY3" fmla="*/ 10206 h 10206"/>
              <a:gd name="connsiteX4" fmla="*/ 0 w 10467"/>
              <a:gd name="connsiteY4" fmla="*/ 5244 h 10206"/>
              <a:gd name="connsiteX0" fmla="*/ 0 w 10467"/>
              <a:gd name="connsiteY0" fmla="*/ 5244 h 9984"/>
              <a:gd name="connsiteX1" fmla="*/ 10086 w 10467"/>
              <a:gd name="connsiteY1" fmla="*/ 0 h 9984"/>
              <a:gd name="connsiteX2" fmla="*/ 10467 w 10467"/>
              <a:gd name="connsiteY2" fmla="*/ 9520 h 9984"/>
              <a:gd name="connsiteX3" fmla="*/ 7560 w 10467"/>
              <a:gd name="connsiteY3" fmla="*/ 9984 h 9984"/>
              <a:gd name="connsiteX4" fmla="*/ 0 w 10467"/>
              <a:gd name="connsiteY4" fmla="*/ 5244 h 9984"/>
              <a:gd name="connsiteX0" fmla="*/ 0 w 9476"/>
              <a:gd name="connsiteY0" fmla="*/ 3367 h 10000"/>
              <a:gd name="connsiteX1" fmla="*/ 9112 w 9476"/>
              <a:gd name="connsiteY1" fmla="*/ 0 h 10000"/>
              <a:gd name="connsiteX2" fmla="*/ 9476 w 9476"/>
              <a:gd name="connsiteY2" fmla="*/ 9535 h 10000"/>
              <a:gd name="connsiteX3" fmla="*/ 6699 w 9476"/>
              <a:gd name="connsiteY3" fmla="*/ 10000 h 10000"/>
              <a:gd name="connsiteX4" fmla="*/ 0 w 9476"/>
              <a:gd name="connsiteY4" fmla="*/ 3367 h 10000"/>
              <a:gd name="connsiteX0" fmla="*/ 0 w 10000"/>
              <a:gd name="connsiteY0" fmla="*/ 3367 h 9659"/>
              <a:gd name="connsiteX1" fmla="*/ 9616 w 10000"/>
              <a:gd name="connsiteY1" fmla="*/ 0 h 9659"/>
              <a:gd name="connsiteX2" fmla="*/ 10000 w 10000"/>
              <a:gd name="connsiteY2" fmla="*/ 9535 h 9659"/>
              <a:gd name="connsiteX3" fmla="*/ 4556 w 10000"/>
              <a:gd name="connsiteY3" fmla="*/ 9659 h 9659"/>
              <a:gd name="connsiteX4" fmla="*/ 0 w 10000"/>
              <a:gd name="connsiteY4" fmla="*/ 3367 h 9659"/>
              <a:gd name="connsiteX0" fmla="*/ 0 w 9701"/>
              <a:gd name="connsiteY0" fmla="*/ 3486 h 10000"/>
              <a:gd name="connsiteX1" fmla="*/ 9616 w 9701"/>
              <a:gd name="connsiteY1" fmla="*/ 0 h 10000"/>
              <a:gd name="connsiteX2" fmla="*/ 9701 w 9701"/>
              <a:gd name="connsiteY2" fmla="*/ 9306 h 10000"/>
              <a:gd name="connsiteX3" fmla="*/ 4556 w 9701"/>
              <a:gd name="connsiteY3" fmla="*/ 10000 h 10000"/>
              <a:gd name="connsiteX4" fmla="*/ 0 w 9701"/>
              <a:gd name="connsiteY4" fmla="*/ 3486 h 10000"/>
              <a:gd name="connsiteX0" fmla="*/ 0 w 10000"/>
              <a:gd name="connsiteY0" fmla="*/ 2033 h 8547"/>
              <a:gd name="connsiteX1" fmla="*/ 9773 w 10000"/>
              <a:gd name="connsiteY1" fmla="*/ 0 h 8547"/>
              <a:gd name="connsiteX2" fmla="*/ 10000 w 10000"/>
              <a:gd name="connsiteY2" fmla="*/ 7853 h 8547"/>
              <a:gd name="connsiteX3" fmla="*/ 4696 w 10000"/>
              <a:gd name="connsiteY3" fmla="*/ 8547 h 8547"/>
              <a:gd name="connsiteX4" fmla="*/ 0 w 10000"/>
              <a:gd name="connsiteY4" fmla="*/ 2033 h 8547"/>
              <a:gd name="connsiteX0" fmla="*/ 0 w 10000"/>
              <a:gd name="connsiteY0" fmla="*/ 1821 h 9442"/>
              <a:gd name="connsiteX1" fmla="*/ 9781 w 10000"/>
              <a:gd name="connsiteY1" fmla="*/ 0 h 9442"/>
              <a:gd name="connsiteX2" fmla="*/ 10000 w 10000"/>
              <a:gd name="connsiteY2" fmla="*/ 8630 h 9442"/>
              <a:gd name="connsiteX3" fmla="*/ 4696 w 10000"/>
              <a:gd name="connsiteY3" fmla="*/ 9442 h 9442"/>
              <a:gd name="connsiteX4" fmla="*/ 0 w 10000"/>
              <a:gd name="connsiteY4" fmla="*/ 1821 h 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442">
                <a:moveTo>
                  <a:pt x="0" y="1821"/>
                </a:moveTo>
                <a:lnTo>
                  <a:pt x="9781" y="0"/>
                </a:lnTo>
                <a:cubicBezTo>
                  <a:pt x="9912" y="4001"/>
                  <a:pt x="9878" y="4586"/>
                  <a:pt x="10000" y="8630"/>
                </a:cubicBezTo>
                <a:cubicBezTo>
                  <a:pt x="8028" y="8894"/>
                  <a:pt x="8444" y="8837"/>
                  <a:pt x="4696" y="9442"/>
                </a:cubicBezTo>
                <a:lnTo>
                  <a:pt x="0" y="182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96D4-BCE8-4874-8253-D168FA3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Adam-</a:t>
            </a:r>
            <a:r>
              <a:rPr lang="en-US" dirty="0" err="1"/>
              <a:t>Bashforth</a:t>
            </a:r>
            <a:r>
              <a:rPr lang="en-US" dirty="0"/>
              <a:t>-Moulton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9F6ED-E21F-4169-8832-7273E4EAA45B}"/>
                  </a:ext>
                </a:extLst>
              </p:cNvPr>
              <p:cNvSpPr txBox="1"/>
              <p:nvPr/>
            </p:nvSpPr>
            <p:spPr>
              <a:xfrm>
                <a:off x="622426" y="1690689"/>
                <a:ext cx="5346574" cy="5090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For </a:t>
                </a:r>
                <a:r>
                  <a:rPr lang="en-US" b="1" dirty="0" err="1"/>
                  <a:t>i</a:t>
                </a:r>
                <a:r>
                  <a:rPr lang="en-US" b="1" dirty="0"/>
                  <a:t> = 3, 4, …, N-1: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𝟓𝟓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𝟓𝟗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𝟑𝟕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𝟗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sz="1800" i="1" dirty="0"/>
                  <a:t>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1800" i="1" dirty="0"/>
              </a:p>
              <a:p>
                <a:r>
                  <a:rPr lang="en-US" sz="1800" i="1" dirty="0"/>
                  <a:t>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endParaRPr lang="en-US" sz="1800" i="1" dirty="0"/>
              </a:p>
              <a:p>
                <a:r>
                  <a:rPr lang="en-US" sz="1800" i="1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endParaRPr lang="en-US" sz="1800" i="1" dirty="0"/>
              </a:p>
              <a:p>
                <a:r>
                  <a:rPr lang="en-US" i="1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</m:oMath>
                </a14:m>
                <a:endParaRPr lang="en-US" sz="1800" i="1" dirty="0"/>
              </a:p>
              <a:p>
                <a:r>
                  <a:rPr lang="en-US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𝟗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𝟏𝟗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𝟓</m:t>
                    </m:r>
                    <m:acc>
                      <m:accPr>
                        <m:chr m:val="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/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9F6ED-E21F-4169-8832-7273E4EAA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6" y="1690689"/>
                <a:ext cx="5346574" cy="5090753"/>
              </a:xfrm>
              <a:prstGeom prst="rect">
                <a:avLst/>
              </a:prstGeom>
              <a:blipFill>
                <a:blip r:embed="rId2"/>
                <a:stretch>
                  <a:fillRect l="-912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D2D4CB6-90F8-4224-9423-D4006F2F3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2318038"/>
            <a:ext cx="5243740" cy="22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13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Petrarch and Laura de Noves | Art UK">
            <a:extLst>
              <a:ext uri="{FF2B5EF4-FFF2-40B4-BE49-F238E27FC236}">
                <a16:creationId xmlns:a16="http://schemas.microsoft.com/office/drawing/2014/main" id="{82DB633F-277C-4D7E-91C0-496AA5C29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" r="7304" b="9093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ectangle 141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59250-4037-4524-9BD1-5460FE7B4C31}"/>
              </a:ext>
            </a:extLst>
          </p:cNvPr>
          <p:cNvSpPr txBox="1"/>
          <p:nvPr/>
        </p:nvSpPr>
        <p:spPr>
          <a:xfrm>
            <a:off x="8342909" y="2807208"/>
            <a:ext cx="3528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“Three ordinary differential equations are proposed to model the dynamics of love between Petrarch, a celebrated </a:t>
            </a:r>
            <a:r>
              <a:rPr lang="en-US" dirty="0">
                <a:highlight>
                  <a:srgbClr val="008080"/>
                </a:highlight>
              </a:rPr>
              <a:t>Italian poet</a:t>
            </a:r>
            <a:r>
              <a:rPr lang="en-US" dirty="0"/>
              <a:t> of the 14th century, and Laura, a </a:t>
            </a:r>
            <a:r>
              <a:rPr lang="en-US" dirty="0">
                <a:highlight>
                  <a:srgbClr val="008080"/>
                </a:highlight>
              </a:rPr>
              <a:t>beautiful but married lady</a:t>
            </a:r>
            <a:r>
              <a:rPr lang="en-US" dirty="0"/>
              <a:t>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491792-8B74-471F-B5DC-619930458645}"/>
                  </a:ext>
                </a:extLst>
              </p:cNvPr>
              <p:cNvSpPr txBox="1"/>
              <p:nvPr/>
            </p:nvSpPr>
            <p:spPr>
              <a:xfrm>
                <a:off x="8372253" y="2792604"/>
                <a:ext cx="3438906" cy="32072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=−3.6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+1.2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dirty="0"/>
              </a:p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=−1.2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+6(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dirty="0"/>
              </a:p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=−0.12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491792-8B74-471F-B5DC-61993045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253" y="2792604"/>
                <a:ext cx="3438906" cy="3207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80D995-B4EB-4A05-B941-05DDD2AB6495}"/>
              </a:ext>
            </a:extLst>
          </p:cNvPr>
          <p:cNvSpPr txBox="1"/>
          <p:nvPr/>
        </p:nvSpPr>
        <p:spPr>
          <a:xfrm>
            <a:off x="8462264" y="1174710"/>
            <a:ext cx="305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</a:rPr>
              <a:t>“Laura and Petrarch: An Intriguing Case of Cyclical Love Dynamics”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9B8F06-7577-4BCF-B732-C51CB670BADE}"/>
              </a:ext>
            </a:extLst>
          </p:cNvPr>
          <p:cNvSpPr txBox="1"/>
          <p:nvPr/>
        </p:nvSpPr>
        <p:spPr>
          <a:xfrm>
            <a:off x="0" y="6353830"/>
            <a:ext cx="45625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</a:rPr>
              <a:t>“Laura and Petrarch: An Intriguing Case of Cyclical Love Dynamics”,</a:t>
            </a:r>
            <a:br>
              <a:rPr lang="en-US" sz="1100" dirty="0"/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SIAM J. Appl. Math, 58, pp. 1205-1221, 1998</a:t>
            </a:r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67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B767E2-7DEF-4783-90F1-C9F85076970A}"/>
              </a:ext>
            </a:extLst>
          </p:cNvPr>
          <p:cNvSpPr/>
          <p:nvPr/>
        </p:nvSpPr>
        <p:spPr>
          <a:xfrm>
            <a:off x="484632" y="298764"/>
            <a:ext cx="11343187" cy="6274052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rgbClr val="E59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6A0109E-ABFC-4A4E-AEC5-B4A701E6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572487"/>
            <a:ext cx="2560320" cy="17068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855872-AD8B-4973-9C20-5F4D052C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7499" y="2576841"/>
            <a:ext cx="2560319" cy="17068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8EF1777-F927-43E6-9576-273D6E13C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572487"/>
            <a:ext cx="2560320" cy="17068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B5DE673-71FE-4B69-8F08-175FC47E2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47" y="2572487"/>
            <a:ext cx="2560320" cy="1706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6FFF37-59C7-4B70-A582-7A5E40FF2B3F}"/>
              </a:ext>
            </a:extLst>
          </p:cNvPr>
          <p:cNvSpPr txBox="1"/>
          <p:nvPr/>
        </p:nvSpPr>
        <p:spPr>
          <a:xfrm>
            <a:off x="514241" y="1915885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Runge-Kutta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4532E-66FC-4581-9E05-FA83478A81DA}"/>
              </a:ext>
            </a:extLst>
          </p:cNvPr>
          <p:cNvSpPr txBox="1"/>
          <p:nvPr/>
        </p:nvSpPr>
        <p:spPr>
          <a:xfrm>
            <a:off x="3493984" y="1777385"/>
            <a:ext cx="226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Adams-</a:t>
            </a:r>
            <a:r>
              <a:rPr lang="en-US" dirty="0" err="1"/>
              <a:t>Bashforth</a:t>
            </a:r>
            <a:r>
              <a:rPr lang="en-US" dirty="0"/>
              <a:t>-Moulton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59451-18DE-498B-B17C-1208C41F2996}"/>
              </a:ext>
            </a:extLst>
          </p:cNvPr>
          <p:cNvSpPr txBox="1"/>
          <p:nvPr/>
        </p:nvSpPr>
        <p:spPr>
          <a:xfrm>
            <a:off x="6282683" y="1915884"/>
            <a:ext cx="24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scipy.intergrate.odeint</a:t>
            </a:r>
            <a:r>
              <a:rPr lang="en-US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C077B-D483-4DFD-9DE5-68086874165C}"/>
              </a:ext>
            </a:extLst>
          </p:cNvPr>
          <p:cNvSpPr txBox="1"/>
          <p:nvPr/>
        </p:nvSpPr>
        <p:spPr>
          <a:xfrm>
            <a:off x="9267499" y="1915885"/>
            <a:ext cx="26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scipy.integrate.solve_ivp</a:t>
            </a:r>
            <a:r>
              <a:rPr lang="en-US" dirty="0"/>
              <a:t>()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417AB7A1-DFC5-47C4-8F09-05BCB8E42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5" y="1880888"/>
            <a:ext cx="4635117" cy="3090078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398881D4-AA61-4D36-9FA4-524514296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62" y="1890751"/>
            <a:ext cx="4635116" cy="3090078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00D0FC73-7B1B-4B3C-800B-1C38BDE3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35" y="519819"/>
            <a:ext cx="4083207" cy="27221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5C7A17-DC69-4859-811D-BB975822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9596" y="518663"/>
            <a:ext cx="4083208" cy="2722138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0C4A2003-C863-4EA9-8E54-3104B4D85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46" y="3616044"/>
            <a:ext cx="4083207" cy="27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39923F2-C776-4113-A01F-2640301EB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8" r="14515"/>
          <a:stretch/>
        </p:blipFill>
        <p:spPr>
          <a:xfrm>
            <a:off x="548024" y="1643153"/>
            <a:ext cx="3214332" cy="2660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9176C-2704-4A7C-B766-EE4897D89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2057" y="1470102"/>
            <a:ext cx="5876693" cy="39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553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4th Order Runge-Kutta</vt:lpstr>
      <vt:lpstr>4th Order Adams-Bashforth-Moulton </vt:lpstr>
      <vt:lpstr>4th order Runge-Kutta  Algorithm </vt:lpstr>
      <vt:lpstr>4th order Adam-Bashforth-Moulton </vt:lpstr>
      <vt:lpstr>4th order Adam-Bashforth-Moulton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Yopp, Catherine C.</dc:creator>
  <cp:lastModifiedBy>Yopp, Catherine C.</cp:lastModifiedBy>
  <cp:revision>6</cp:revision>
  <dcterms:created xsi:type="dcterms:W3CDTF">2022-04-21T23:22:47Z</dcterms:created>
  <dcterms:modified xsi:type="dcterms:W3CDTF">2022-04-23T02:10:00Z</dcterms:modified>
</cp:coreProperties>
</file>